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wdp" ContentType="image/vnd.ms-photo"/>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37"/>
  </p:notesMasterIdLst>
  <p:handoutMasterIdLst>
    <p:handoutMasterId r:id="rId38"/>
  </p:handoutMasterIdLst>
  <p:sldIdLst>
    <p:sldId id="256" r:id="rId2"/>
    <p:sldId id="303" r:id="rId3"/>
    <p:sldId id="337" r:id="rId4"/>
    <p:sldId id="304" r:id="rId5"/>
    <p:sldId id="305" r:id="rId6"/>
    <p:sldId id="306" r:id="rId7"/>
    <p:sldId id="307" r:id="rId8"/>
    <p:sldId id="308" r:id="rId9"/>
    <p:sldId id="309" r:id="rId10"/>
    <p:sldId id="310" r:id="rId11"/>
    <p:sldId id="311" r:id="rId12"/>
    <p:sldId id="312" r:id="rId13"/>
    <p:sldId id="314" r:id="rId14"/>
    <p:sldId id="313" r:id="rId15"/>
    <p:sldId id="315" r:id="rId16"/>
    <p:sldId id="316" r:id="rId17"/>
    <p:sldId id="317" r:id="rId18"/>
    <p:sldId id="318" r:id="rId19"/>
    <p:sldId id="319" r:id="rId20"/>
    <p:sldId id="320" r:id="rId21"/>
    <p:sldId id="321" r:id="rId22"/>
    <p:sldId id="322" r:id="rId23"/>
    <p:sldId id="324" r:id="rId24"/>
    <p:sldId id="325" r:id="rId25"/>
    <p:sldId id="326" r:id="rId26"/>
    <p:sldId id="328" r:id="rId27"/>
    <p:sldId id="329" r:id="rId28"/>
    <p:sldId id="330" r:id="rId29"/>
    <p:sldId id="331" r:id="rId30"/>
    <p:sldId id="332" r:id="rId31"/>
    <p:sldId id="333" r:id="rId32"/>
    <p:sldId id="334" r:id="rId33"/>
    <p:sldId id="335" r:id="rId34"/>
    <p:sldId id="336" r:id="rId35"/>
    <p:sldId id="290" r:id="rId36"/>
  </p:sldIdLst>
  <p:sldSz cx="9144000" cy="5143500" type="screen16x9"/>
  <p:notesSz cx="6858000" cy="9144000"/>
  <p:custDataLst>
    <p:tags r:id="rId39"/>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pos="3144"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tesh Gohil" initials="" lastIdx="31" clrIdx="0"/>
  <p:cmAuthor id="1" name="Kate Ryan" initials="KR" lastIdx="1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69"/>
    <a:srgbClr val="86DBF2"/>
    <a:srgbClr val="049FD9"/>
    <a:srgbClr val="1FAED4"/>
    <a:srgbClr val="72C059"/>
    <a:srgbClr val="B2D171"/>
    <a:srgbClr val="B8E1D0"/>
    <a:srgbClr val="26194B"/>
    <a:srgbClr val="9891A0"/>
    <a:srgbClr val="11307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83E6E3-FA7D-4D7B-A595-EF9225AFEA8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98" autoAdjust="0"/>
    <p:restoredTop sz="96469" autoAdjust="0"/>
  </p:normalViewPr>
  <p:slideViewPr>
    <p:cSldViewPr snapToGrid="0" snapToObjects="1" showGuides="1">
      <p:cViewPr>
        <p:scale>
          <a:sx n="150" d="100"/>
          <a:sy n="150" d="100"/>
        </p:scale>
        <p:origin x="664" y="424"/>
      </p:cViewPr>
      <p:guideLst>
        <p:guide pos="3144"/>
        <p:guide orient="horz" pos="1620"/>
      </p:guideLst>
    </p:cSldViewPr>
  </p:slideViewPr>
  <p:notesTextViewPr>
    <p:cViewPr>
      <p:scale>
        <a:sx n="100" d="100"/>
        <a:sy n="100" d="100"/>
      </p:scale>
      <p:origin x="0" y="0"/>
    </p:cViewPr>
  </p:notesTextViewPr>
  <p:sorterViewPr>
    <p:cViewPr>
      <p:scale>
        <a:sx n="180" d="100"/>
        <a:sy n="180" d="100"/>
      </p:scale>
      <p:origin x="0" y="0"/>
    </p:cViewPr>
  </p:sorterViewPr>
  <p:notesViewPr>
    <p:cSldViewPr snapToGrid="0" snapToObjects="1" showGuides="1">
      <p:cViewPr varScale="1">
        <p:scale>
          <a:sx n="87" d="100"/>
          <a:sy n="87" d="100"/>
        </p:scale>
        <p:origin x="2574" y="72"/>
      </p:cViewPr>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tags" Target="tags/tag1.xml"/><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FE48B1C-1E6B-744F-8E6C-3836D33BC0D9}" type="datetimeFigureOut">
              <a:rPr lang="en-US"/>
              <a:pPr>
                <a:defRPr/>
              </a:pPr>
              <a:t>10/25/17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5A8EAB7-F1BA-274C-91A9-46214A29E509}" type="slidenum">
              <a:rPr lang="en-US"/>
              <a:pPr>
                <a:defRPr/>
              </a:pPr>
              <a:t>‹#›</a:t>
            </a:fld>
            <a:endParaRPr lang="en-US"/>
          </a:p>
        </p:txBody>
      </p:sp>
    </p:spTree>
    <p:extLst>
      <p:ext uri="{BB962C8B-B14F-4D97-AF65-F5344CB8AC3E}">
        <p14:creationId xmlns:p14="http://schemas.microsoft.com/office/powerpoint/2010/main" val="333848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A637A29-4E7E-A24B-BAB1-D48C888F91E4}" type="datetimeFigureOut">
              <a:rPr lang="en-US"/>
              <a:pPr>
                <a:defRPr/>
              </a:pPr>
              <a:t>10/25/17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F97A1FA6-25DE-9E4E-A34D-CF67DE7DBDC7}" type="slidenum">
              <a:rPr lang="en-US"/>
              <a:pPr>
                <a:defRPr/>
              </a:pPr>
              <a:t>‹#›</a:t>
            </a:fld>
            <a:endParaRPr lang="en-US"/>
          </a:p>
        </p:txBody>
      </p:sp>
    </p:spTree>
    <p:extLst>
      <p:ext uri="{BB962C8B-B14F-4D97-AF65-F5344CB8AC3E}">
        <p14:creationId xmlns:p14="http://schemas.microsoft.com/office/powerpoint/2010/main" val="32284925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チラシ１  </a:t>
            </a:r>
            <a:r>
              <a:rPr lang="ja-JP" altLang="en-US" sz="1200" dirty="0" smtClean="0">
                <a:solidFill>
                  <a:srgbClr val="000000"/>
                </a:solidFill>
                <a:latin typeface="MS PGothic" charset="-128"/>
                <a:ea typeface="MS PGothic" charset="-128"/>
                <a:cs typeface="MS PGothic" charset="-128"/>
              </a:rPr>
              <a:t>院内業務用スマート デバイスで内線</a:t>
            </a:r>
            <a:endParaRPr lang="en-US" altLang="ja-JP" sz="1200" dirty="0" smtClean="0">
              <a:solidFill>
                <a:srgbClr val="000000"/>
              </a:solidFill>
              <a:latin typeface="MS PGothic" charset="-128"/>
              <a:ea typeface="MS PGothic" charset="-128"/>
              <a:cs typeface="MS PGothic" charset="-128"/>
            </a:endParaRPr>
          </a:p>
          <a:p>
            <a:r>
              <a:rPr lang="en-US" altLang="ja-JP" sz="1200" dirty="0" smtClean="0">
                <a:solidFill>
                  <a:srgbClr val="000000"/>
                </a:solidFill>
                <a:latin typeface="MS PGothic" charset="-128"/>
                <a:ea typeface="MS PGothic" charset="-128"/>
              </a:rPr>
              <a:t>    </a:t>
            </a:r>
            <a:r>
              <a:rPr lang="ja-JP" altLang="en-US" sz="1200" dirty="0" smtClean="0">
                <a:solidFill>
                  <a:srgbClr val="000000"/>
                </a:solidFill>
                <a:latin typeface="MS PGothic" charset="-128"/>
                <a:ea typeface="MS PGothic" charset="-128"/>
              </a:rPr>
              <a:t>スマホ内線導入</a:t>
            </a:r>
            <a:endParaRPr lang="en-US" altLang="ja-JP" sz="1200" dirty="0" smtClean="0">
              <a:solidFill>
                <a:srgbClr val="000000"/>
              </a:solidFill>
              <a:latin typeface="MS PGothic" charset="-128"/>
              <a:ea typeface="MS PGothic" charset="-128"/>
            </a:endParaRPr>
          </a:p>
          <a:p>
            <a:r>
              <a:rPr lang="en-US" altLang="ja-JP" sz="1200" dirty="0" smtClean="0">
                <a:solidFill>
                  <a:srgbClr val="000000"/>
                </a:solidFill>
                <a:latin typeface="MS PGothic" charset="-128"/>
                <a:ea typeface="MS PGothic" charset="-128"/>
              </a:rPr>
              <a:t>    Apple</a:t>
            </a:r>
            <a:r>
              <a:rPr lang="en-US" altLang="ja-JP" sz="1200" baseline="0" dirty="0" smtClean="0">
                <a:solidFill>
                  <a:srgbClr val="000000"/>
                </a:solidFill>
                <a:latin typeface="MS PGothic" charset="-128"/>
                <a:ea typeface="MS PGothic" charset="-128"/>
              </a:rPr>
              <a:t> first roaming, first lane</a:t>
            </a:r>
          </a:p>
          <a:p>
            <a:r>
              <a:rPr lang="en-US" altLang="ja-JP" sz="1200" baseline="0" dirty="0" smtClean="0">
                <a:solidFill>
                  <a:srgbClr val="000000"/>
                </a:solidFill>
                <a:latin typeface="MS PGothic" charset="-128"/>
                <a:ea typeface="MS PGothic" charset="-128"/>
              </a:rPr>
              <a:t>    Cisco MDM (Meraki Systems Manager)</a:t>
            </a:r>
          </a:p>
          <a:p>
            <a:r>
              <a:rPr lang="ja-JP" altLang="en-US" sz="1200" baseline="0" dirty="0" smtClean="0">
                <a:solidFill>
                  <a:srgbClr val="000000"/>
                </a:solidFill>
                <a:latin typeface="MS PGothic" charset="-128"/>
                <a:ea typeface="MS PGothic" charset="-128"/>
              </a:rPr>
              <a:t>チラシ２ 昔の</a:t>
            </a:r>
            <a:r>
              <a:rPr lang="en-US" altLang="ja-JP" sz="1200" baseline="0" dirty="0" smtClean="0">
                <a:solidFill>
                  <a:srgbClr val="000000"/>
                </a:solidFill>
                <a:latin typeface="MS PGothic" charset="-128"/>
                <a:ea typeface="MS PGothic" charset="-128"/>
              </a:rPr>
              <a:t>UPDATE</a:t>
            </a:r>
          </a:p>
          <a:p>
            <a:r>
              <a:rPr lang="ja-JP" altLang="en-US" sz="1200" baseline="0" dirty="0" smtClean="0">
                <a:solidFill>
                  <a:srgbClr val="000000"/>
                </a:solidFill>
                <a:latin typeface="MS PGothic" charset="-128"/>
                <a:ea typeface="MS PGothic" charset="-128"/>
              </a:rPr>
              <a:t>チラシ３ 教育の焼き直しのセキュリティ（不特定多数が出入りするソリューション）</a:t>
            </a:r>
            <a:endParaRPr lang="en-US" altLang="ja-JP" sz="1200" baseline="0" dirty="0" smtClean="0">
              <a:solidFill>
                <a:srgbClr val="000000"/>
              </a:solidFill>
              <a:latin typeface="MS PGothic" charset="-128"/>
              <a:ea typeface="MS PGothic" charset="-128"/>
            </a:endParaRPr>
          </a:p>
          <a:p>
            <a:endParaRPr lang="en-US" altLang="ja-JP" sz="1200" baseline="0" dirty="0" smtClean="0">
              <a:solidFill>
                <a:srgbClr val="000000"/>
              </a:solidFill>
              <a:latin typeface="MS PGothic" charset="-128"/>
              <a:ea typeface="MS PGothic" charset="-128"/>
            </a:endParaRPr>
          </a:p>
          <a:p>
            <a:endParaRPr lang="en-US" altLang="ja-JP" sz="1200" baseline="0" dirty="0" smtClean="0">
              <a:solidFill>
                <a:srgbClr val="000000"/>
              </a:solidFill>
              <a:latin typeface="MS PGothic" charset="-128"/>
              <a:ea typeface="MS PGothic" charset="-128"/>
            </a:endParaRPr>
          </a:p>
          <a:p>
            <a:endParaRPr lang="en-US" altLang="ja-JP" sz="1200" baseline="0" dirty="0" smtClean="0">
              <a:solidFill>
                <a:srgbClr val="000000"/>
              </a:solidFill>
              <a:latin typeface="MS PGothic" charset="-128"/>
              <a:ea typeface="MS PGothic" charset="-128"/>
            </a:endParaRPr>
          </a:p>
          <a:p>
            <a:endParaRPr lang="en-US" altLang="ja-JP" sz="1200" baseline="0" dirty="0" smtClean="0">
              <a:solidFill>
                <a:srgbClr val="000000"/>
              </a:solidFill>
              <a:latin typeface="MS PGothic" charset="-128"/>
              <a:ea typeface="MS PGothic" charset="-128"/>
            </a:endParaRPr>
          </a:p>
          <a:p>
            <a:endParaRPr lang="ja-JP" altLang="en-US" sz="1200"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3</a:t>
            </a:fld>
            <a:endParaRPr lang="en-US"/>
          </a:p>
        </p:txBody>
      </p:sp>
    </p:spTree>
    <p:extLst>
      <p:ext uri="{BB962C8B-B14F-4D97-AF65-F5344CB8AC3E}">
        <p14:creationId xmlns:p14="http://schemas.microsoft.com/office/powerpoint/2010/main" val="1007059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21</a:t>
            </a:fld>
            <a:endParaRPr lang="en-US"/>
          </a:p>
        </p:txBody>
      </p:sp>
    </p:spTree>
    <p:extLst>
      <p:ext uri="{BB962C8B-B14F-4D97-AF65-F5344CB8AC3E}">
        <p14:creationId xmlns:p14="http://schemas.microsoft.com/office/powerpoint/2010/main" val="191172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latin typeface="Calibri" charset="0"/>
              </a:rPr>
              <a:t>Additional photographic Half</a:t>
            </a:r>
            <a:r>
              <a:rPr lang="en-US" baseline="0" dirty="0" smtClean="0">
                <a:latin typeface="Calibri" charset="0"/>
              </a:rPr>
              <a:t> Page </a:t>
            </a:r>
            <a:r>
              <a:rPr lang="en-US" dirty="0" smtClean="0">
                <a:latin typeface="Calibri" charset="0"/>
              </a:rPr>
              <a:t>slides are available under</a:t>
            </a:r>
            <a:r>
              <a:rPr lang="en-US" baseline="0" dirty="0" smtClean="0">
                <a:latin typeface="Calibri" charset="0"/>
              </a:rPr>
              <a:t> the </a:t>
            </a:r>
            <a:r>
              <a:rPr lang="en-US" b="1" baseline="0" dirty="0" smtClean="0">
                <a:latin typeface="Calibri" charset="0"/>
              </a:rPr>
              <a:t>New Slide </a:t>
            </a:r>
            <a:r>
              <a:rPr lang="en-US" baseline="0" dirty="0" smtClean="0">
                <a:latin typeface="Calibri" charset="0"/>
              </a:rPr>
              <a:t>section shown on the top left of the PowerPoint window. </a:t>
            </a:r>
            <a:endParaRPr lang="en-US" dirty="0">
              <a:latin typeface="Calibri" charset="0"/>
            </a:endParaRPr>
          </a:p>
        </p:txBody>
      </p:sp>
      <p:sp>
        <p:nvSpPr>
          <p:cNvPr id="4" name="Slide Number Placeholder 3"/>
          <p:cNvSpPr>
            <a:spLocks noGrp="1"/>
          </p:cNvSpPr>
          <p:nvPr>
            <p:ph type="sldNum" sz="quarter" idx="10"/>
          </p:nvPr>
        </p:nvSpPr>
        <p:spPr/>
        <p:txBody>
          <a:bodyPr/>
          <a:lstStyle/>
          <a:p>
            <a:pPr>
              <a:defRPr/>
            </a:pPr>
            <a:fld id="{F97A1FA6-25DE-9E4E-A34D-CF67DE7DBDC7}" type="slidenum">
              <a:rPr lang="en-US" smtClean="0"/>
              <a:pPr>
                <a:defRPr/>
              </a:pPr>
              <a:t>23</a:t>
            </a:fld>
            <a:endParaRPr lang="en-US"/>
          </a:p>
        </p:txBody>
      </p:sp>
    </p:spTree>
    <p:extLst>
      <p:ext uri="{BB962C8B-B14F-4D97-AF65-F5344CB8AC3E}">
        <p14:creationId xmlns:p14="http://schemas.microsoft.com/office/powerpoint/2010/main" val="682627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AA3AC7E-EC0B-0A4F-8059-9DA65D918D08}" type="slidenum">
              <a:rPr lang="en-US" sz="1200">
                <a:latin typeface="Calibri" charset="0"/>
              </a:rPr>
              <a:pPr eaLnBrk="1" fontAlgn="base" hangingPunct="1">
                <a:spcBef>
                  <a:spcPct val="0"/>
                </a:spcBef>
                <a:spcAft>
                  <a:spcPct val="0"/>
                </a:spcAft>
              </a:pPr>
              <a:t>4</a:t>
            </a:fld>
            <a:endParaRPr lang="en-US" sz="1200">
              <a:latin typeface="Calibri" charset="0"/>
            </a:endParaRPr>
          </a:p>
        </p:txBody>
      </p:sp>
    </p:spTree>
    <p:extLst>
      <p:ext uri="{BB962C8B-B14F-4D97-AF65-F5344CB8AC3E}">
        <p14:creationId xmlns:p14="http://schemas.microsoft.com/office/powerpoint/2010/main" val="755991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ja-JP" altLang="en-US" dirty="0"/>
          </a:p>
        </p:txBody>
      </p:sp>
      <p:sp>
        <p:nvSpPr>
          <p:cNvPr id="4" name="Slide Number Placeholder 3"/>
          <p:cNvSpPr>
            <a:spLocks noGrp="1"/>
          </p:cNvSpPr>
          <p:nvPr>
            <p:ph type="sldNum" sz="quarter" idx="10"/>
          </p:nvPr>
        </p:nvSpPr>
        <p:spPr/>
        <p:txBody>
          <a:bodyPr/>
          <a:lstStyle/>
          <a:p>
            <a:fld id="{7B2FCB79-2C0C-F84D-A224-30C295992FCE}" type="slidenum">
              <a:rPr lang="en-US" smtClean="0">
                <a:solidFill>
                  <a:srgbClr val="000000"/>
                </a:solidFill>
                <a:latin typeface="CiscoSansTT ExtraLight"/>
              </a:rPr>
              <a:pPr/>
              <a:t>6</a:t>
            </a:fld>
            <a:endParaRPr lang="en-US">
              <a:solidFill>
                <a:srgbClr val="000000"/>
              </a:solidFill>
              <a:latin typeface="CiscoSansTT ExtraLight"/>
            </a:endParaRPr>
          </a:p>
        </p:txBody>
      </p:sp>
    </p:spTree>
    <p:extLst>
      <p:ext uri="{BB962C8B-B14F-4D97-AF65-F5344CB8AC3E}">
        <p14:creationId xmlns:p14="http://schemas.microsoft.com/office/powerpoint/2010/main" val="1779930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smtClean="0"/>
              <a:t>We have never been in a better position to help you digitize your business. </a:t>
            </a:r>
            <a:r>
              <a:rPr lang="en-US" sz="1000" b="0" i="0" u="none" strike="noStrike" kern="1200" baseline="0" dirty="0" smtClean="0">
                <a:solidFill>
                  <a:schemeClr val="tx1"/>
                </a:solidFill>
                <a:cs typeface="ＭＳ Ｐゴシック" charset="0"/>
              </a:rPr>
              <a:t>iPhone and iPad have become essential tools for the modern workforce and are changing the way work gets done.</a:t>
            </a:r>
            <a:endParaRPr lang="en-US" sz="1000" dirty="0" smtClean="0"/>
          </a:p>
          <a:p>
            <a:endParaRPr lang="en-US" sz="100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000" dirty="0" smtClean="0"/>
              <a:t>Cisco and Apple’s extraordinary</a:t>
            </a:r>
            <a:r>
              <a:rPr lang="en-US" sz="1000" baseline="0" dirty="0" smtClean="0"/>
              <a:t> partnership </a:t>
            </a:r>
            <a:r>
              <a:rPr lang="en-US" sz="1000" u="none" baseline="0" dirty="0" smtClean="0">
                <a:latin typeface="Helvetica Neue"/>
                <a:ea typeface="Helvetica Neue"/>
                <a:cs typeface="Helvetica Neue"/>
                <a:sym typeface="Helvetica Neue"/>
              </a:rPr>
              <a:t>has three main focus areas - networking, enterprise voice and team collaboration. An incredible opportunity to </a:t>
            </a:r>
            <a:r>
              <a:rPr lang="en-US" sz="1000" b="1" u="none" baseline="0" dirty="0" smtClean="0">
                <a:latin typeface="Helvetica Neue"/>
                <a:ea typeface="Helvetica Neue"/>
                <a:cs typeface="Helvetica Neue"/>
                <a:sym typeface="Helvetica Neue"/>
              </a:rPr>
              <a:t>bring together the world’s leading mobile devices running the world’s best mobile OS with the gold standard for networking, voice and collaboration.</a:t>
            </a:r>
            <a:endParaRPr lang="en-US" sz="1000" b="1" u="none" baseline="0" dirty="0" smtClean="0">
              <a:latin typeface="Helvetica Neue"/>
              <a:sym typeface="Helvetica Neue"/>
            </a:endParaRPr>
          </a:p>
          <a:p>
            <a:r>
              <a:rPr lang="en-US" sz="1000" dirty="0" smtClean="0"/>
              <a:t> </a:t>
            </a:r>
          </a:p>
          <a:p>
            <a:r>
              <a:rPr lang="en-US" sz="1000" dirty="0" smtClean="0"/>
              <a:t>The</a:t>
            </a:r>
            <a:r>
              <a:rPr lang="en-US" sz="1000" baseline="0" dirty="0" smtClean="0"/>
              <a:t> partnership will:</a:t>
            </a:r>
            <a:endParaRPr lang="en-US" sz="1000" dirty="0" smtClean="0"/>
          </a:p>
          <a:p>
            <a:pPr lvl="1"/>
            <a:r>
              <a:rPr lang="en-US" sz="1000" b="0" i="0" u="none" strike="noStrike" kern="1200" baseline="0" dirty="0" smtClean="0">
                <a:solidFill>
                  <a:schemeClr val="tx1"/>
                </a:solidFill>
                <a:cs typeface="ＭＳ Ｐゴシック" charset="0"/>
              </a:rPr>
              <a:t>1) create a fast lane for iOS business users by </a:t>
            </a:r>
            <a:r>
              <a:rPr lang="en-US" sz="1000" b="1" i="0" u="none" strike="noStrike" kern="1200" baseline="0" dirty="0" smtClean="0">
                <a:solidFill>
                  <a:schemeClr val="tx1"/>
                </a:solidFill>
                <a:cs typeface="ＭＳ Ｐゴシック" charset="0"/>
              </a:rPr>
              <a:t>optimizing Cisco networks for iOS </a:t>
            </a:r>
            <a:r>
              <a:rPr lang="en-US" sz="1000" b="0" i="0" u="none" strike="noStrike" kern="1200" baseline="0" dirty="0" smtClean="0">
                <a:solidFill>
                  <a:schemeClr val="tx1"/>
                </a:solidFill>
                <a:cs typeface="ＭＳ Ｐゴシック" charset="0"/>
              </a:rPr>
              <a:t>devices and apps </a:t>
            </a:r>
          </a:p>
          <a:p>
            <a:pPr lvl="1"/>
            <a:r>
              <a:rPr lang="en-US" sz="1000" b="0" i="0" u="none" strike="noStrike" kern="1200" baseline="0" dirty="0" smtClean="0">
                <a:solidFill>
                  <a:schemeClr val="tx1"/>
                </a:solidFill>
                <a:cs typeface="ＭＳ Ｐゴシック" charset="0"/>
              </a:rPr>
              <a:t>2) </a:t>
            </a:r>
            <a:r>
              <a:rPr lang="en-US" sz="1000" b="1" i="0" u="none" strike="noStrike" kern="1200" baseline="0" dirty="0" smtClean="0">
                <a:solidFill>
                  <a:schemeClr val="tx1"/>
                </a:solidFill>
                <a:cs typeface="ＭＳ Ｐゴシック" charset="0"/>
              </a:rPr>
              <a:t>integrate iPhone® with Cisco enterprise environments </a:t>
            </a:r>
            <a:r>
              <a:rPr lang="en-US" sz="1000" b="0" i="0" u="none" strike="noStrike" kern="1200" baseline="0" dirty="0" smtClean="0">
                <a:solidFill>
                  <a:schemeClr val="tx1"/>
                </a:solidFill>
                <a:cs typeface="ＭＳ Ｐゴシック" charset="0"/>
              </a:rPr>
              <a:t>and </a:t>
            </a:r>
          </a:p>
          <a:p>
            <a:pPr lvl="1"/>
            <a:r>
              <a:rPr lang="en-US" sz="1000" b="0" i="0" u="none" strike="noStrike" kern="1200" baseline="0" dirty="0" smtClean="0">
                <a:solidFill>
                  <a:schemeClr val="tx1"/>
                </a:solidFill>
                <a:cs typeface="ＭＳ Ｐゴシック" charset="0"/>
              </a:rPr>
              <a:t>3) </a:t>
            </a:r>
            <a:r>
              <a:rPr lang="en-US" sz="1000" b="1" i="0" u="none" strike="noStrike" kern="1200" baseline="0" dirty="0" smtClean="0">
                <a:solidFill>
                  <a:schemeClr val="tx1"/>
                </a:solidFill>
                <a:cs typeface="ＭＳ Ｐゴシック" charset="0"/>
              </a:rPr>
              <a:t>provide unique collaboration on iPhone and iPad®. </a:t>
            </a:r>
            <a:r>
              <a:rPr lang="en-US" sz="1000" b="1" i="0" u="none" strike="noStrike" kern="1200" baseline="0" dirty="0" smtClean="0">
                <a:solidFill>
                  <a:schemeClr val="tx1"/>
                </a:solidFill>
                <a:cs typeface="Helvetica Neue"/>
                <a:sym typeface="Helvetica Neue"/>
              </a:rPr>
              <a:t> </a:t>
            </a:r>
          </a:p>
          <a:p>
            <a:endParaRPr lang="en-US" sz="1000" b="0" i="0" u="none" strike="noStrike" kern="1200" baseline="0" dirty="0" smtClean="0">
              <a:solidFill>
                <a:schemeClr val="tx1"/>
              </a:solidFill>
              <a:cs typeface="ＭＳ Ｐゴシック" charset="0"/>
            </a:endParaRPr>
          </a:p>
          <a:p>
            <a:r>
              <a:rPr lang="en-US" sz="1000" b="0" i="0" u="none" strike="noStrike" kern="1200" baseline="0" dirty="0" smtClean="0">
                <a:solidFill>
                  <a:schemeClr val="tx1"/>
                </a:solidFill>
                <a:cs typeface="ＭＳ Ｐゴシック" charset="0"/>
              </a:rPr>
              <a:t>Apple and Cisco are also working together to make iPhone an even better business collaboration tool in Cisco voice and video environments, with the goal of providing employees with a seamless experience between iPhone and their desk phone. </a:t>
            </a:r>
          </a:p>
          <a:p>
            <a:r>
              <a:rPr lang="en-US" sz="1000" b="0" i="0" u="none" strike="noStrike" kern="1200" baseline="0" dirty="0" smtClean="0">
                <a:solidFill>
                  <a:schemeClr val="tx1"/>
                </a:solidFill>
                <a:cs typeface="ＭＳ Ｐゴシック" charset="0"/>
              </a:rPr>
              <a:t>With Apple's support, Cisco will deliver experiences specially optimized for iOS across mobile, cloud, and premises-based collaboration tools such as Cisco Spark, Cisco Telepresence and Cisco WebEx in order to deliver seamless team collaboration and reinvent the meeting experience. </a:t>
            </a:r>
            <a:endParaRPr lang="en-US" sz="1000" dirty="0" smtClean="0"/>
          </a:p>
          <a:p>
            <a:endParaRPr lang="en-US" sz="1000" dirty="0" smtClean="0"/>
          </a:p>
          <a:p>
            <a:endParaRPr lang="en-US" sz="1000" dirty="0"/>
          </a:p>
        </p:txBody>
      </p:sp>
      <p:sp>
        <p:nvSpPr>
          <p:cNvPr id="4" name="Slide Number Placeholder 3"/>
          <p:cNvSpPr>
            <a:spLocks noGrp="1"/>
          </p:cNvSpPr>
          <p:nvPr>
            <p:ph type="sldNum" sz="quarter" idx="10"/>
          </p:nvPr>
        </p:nvSpPr>
        <p:spPr/>
        <p:txBody>
          <a:bodyPr/>
          <a:lstStyle/>
          <a:p>
            <a:fld id="{0340F542-6E6F-A54F-88C9-10F71259E85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1384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Cisco Jabber </a:t>
            </a:r>
            <a:r>
              <a:rPr kumimoji="1" lang="en-US" altLang="ja-JP" sz="1200" b="0" i="0" kern="1200" dirty="0" err="1" smtClean="0">
                <a:solidFill>
                  <a:schemeClr val="tx1"/>
                </a:solidFill>
                <a:effectLst/>
                <a:latin typeface="+mn-lt"/>
                <a:ea typeface="+mn-ea"/>
                <a:cs typeface="+mn-cs"/>
              </a:rPr>
              <a:t>CallKit</a:t>
            </a:r>
            <a:r>
              <a:rPr kumimoji="1" lang="ja-JP" altLang="en-US" sz="1200" b="0" i="0" kern="1200" dirty="0" smtClean="0">
                <a:solidFill>
                  <a:schemeClr val="tx1"/>
                </a:solidFill>
                <a:effectLst/>
                <a:latin typeface="+mn-lt"/>
                <a:ea typeface="+mn-ea"/>
                <a:cs typeface="+mn-cs"/>
              </a:rPr>
              <a:t>対応確認済み。</a:t>
            </a:r>
            <a:endParaRPr kumimoji="1" lang="en-US" altLang="ja-JP"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kern="1200" dirty="0" smtClean="0">
                <a:solidFill>
                  <a:schemeClr val="tx1"/>
                </a:solidFill>
                <a:effectLst/>
                <a:latin typeface="+mn-lt"/>
                <a:ea typeface="+mn-ea"/>
                <a:cs typeface="+mn-cs"/>
              </a:rPr>
              <a:t>Release Notes for Cisco Jabber for iPhone and iPad 11.8.x</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Arial" charset="0"/>
                <a:ea typeface="Arial" charset="0"/>
                <a:cs typeface="Arial" charset="0"/>
              </a:rPr>
              <a:t>http://</a:t>
            </a:r>
            <a:r>
              <a:rPr lang="en-US" altLang="ja-JP" sz="1200" dirty="0" err="1" smtClean="0">
                <a:latin typeface="Arial" charset="0"/>
                <a:ea typeface="Arial" charset="0"/>
                <a:cs typeface="Arial" charset="0"/>
              </a:rPr>
              <a:t>www.cisco.com</a:t>
            </a:r>
            <a:r>
              <a:rPr lang="en-US" altLang="ja-JP" sz="1200" dirty="0" smtClean="0">
                <a:latin typeface="Arial" charset="0"/>
                <a:ea typeface="Arial" charset="0"/>
                <a:cs typeface="Arial" charset="0"/>
              </a:rPr>
              <a:t>/c/en/us/td/docs/</a:t>
            </a:r>
            <a:r>
              <a:rPr lang="en-US" altLang="ja-JP" sz="1200" dirty="0" err="1" smtClean="0">
                <a:latin typeface="Arial" charset="0"/>
                <a:ea typeface="Arial" charset="0"/>
                <a:cs typeface="Arial" charset="0"/>
              </a:rPr>
              <a:t>voice_ip_comm</a:t>
            </a:r>
            <a:r>
              <a:rPr lang="en-US" altLang="ja-JP" sz="1200" dirty="0" smtClean="0">
                <a:latin typeface="Arial" charset="0"/>
                <a:ea typeface="Arial" charset="0"/>
                <a:cs typeface="Arial" charset="0"/>
              </a:rPr>
              <a:t>/jabber/iOS/11_8/</a:t>
            </a:r>
            <a:r>
              <a:rPr lang="en-US" altLang="ja-JP" sz="1200" dirty="0" err="1" smtClean="0">
                <a:latin typeface="Arial" charset="0"/>
                <a:ea typeface="Arial" charset="0"/>
                <a:cs typeface="Arial" charset="0"/>
              </a:rPr>
              <a:t>rn</a:t>
            </a:r>
            <a:r>
              <a:rPr lang="en-US" altLang="ja-JP" sz="1200" dirty="0" smtClean="0">
                <a:latin typeface="Arial" charset="0"/>
                <a:ea typeface="Arial" charset="0"/>
                <a:cs typeface="Arial" charset="0"/>
              </a:rPr>
              <a:t>/jabi_b_release-notes-for-jabber-iphone_118.html</a:t>
            </a:r>
            <a:endParaRPr kumimoji="1" lang="ja-JP" altLang="en-US" sz="1200" dirty="0" smtClean="0">
              <a:latin typeface="Arial" charset="0"/>
              <a:ea typeface="Arial" charset="0"/>
              <a:cs typeface="Arial"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5820A4A5-B44D-4FE7-9047-DDD8FDBF9ADE}" type="slidenum">
              <a:rPr kumimoji="1" lang="ja-JP" altLang="en-US" smtClean="0"/>
              <a:t>15</a:t>
            </a:fld>
            <a:endParaRPr kumimoji="1" lang="ja-JP" altLang="en-US"/>
          </a:p>
        </p:txBody>
      </p:sp>
    </p:spTree>
    <p:extLst>
      <p:ext uri="{BB962C8B-B14F-4D97-AF65-F5344CB8AC3E}">
        <p14:creationId xmlns:p14="http://schemas.microsoft.com/office/powerpoint/2010/main" val="170283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16</a:t>
            </a:fld>
            <a:endParaRPr lang="en-US" dirty="0"/>
          </a:p>
        </p:txBody>
      </p:sp>
    </p:spTree>
    <p:extLst>
      <p:ext uri="{BB962C8B-B14F-4D97-AF65-F5344CB8AC3E}">
        <p14:creationId xmlns:p14="http://schemas.microsoft.com/office/powerpoint/2010/main" val="601795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F97A1FA6-25DE-9E4E-A34D-CF67DE7DBDC7}" type="slidenum">
              <a:rPr lang="en-US" smtClean="0"/>
              <a:pPr>
                <a:defRPr/>
              </a:pPr>
              <a:t>17</a:t>
            </a:fld>
            <a:endParaRPr lang="en-US" dirty="0"/>
          </a:p>
        </p:txBody>
      </p:sp>
    </p:spTree>
    <p:extLst>
      <p:ext uri="{BB962C8B-B14F-4D97-AF65-F5344CB8AC3E}">
        <p14:creationId xmlns:p14="http://schemas.microsoft.com/office/powerpoint/2010/main" val="1405983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fontAlgn="base"/>
            <a:r>
              <a:rPr kumimoji="1" lang="en-US" altLang="ja-JP" sz="1200" b="0" i="0" kern="1200" dirty="0" smtClean="0">
                <a:solidFill>
                  <a:schemeClr val="tx1"/>
                </a:solidFill>
                <a:effectLst/>
                <a:latin typeface="+mn-lt"/>
                <a:ea typeface="+mn-ea"/>
                <a:cs typeface="+mn-cs"/>
              </a:rPr>
              <a:t>http://</a:t>
            </a:r>
            <a:r>
              <a:rPr kumimoji="1" lang="en-US" altLang="ja-JP" sz="1200" b="0" i="0" kern="1200" dirty="0" err="1" smtClean="0">
                <a:solidFill>
                  <a:schemeClr val="tx1"/>
                </a:solidFill>
                <a:effectLst/>
                <a:latin typeface="+mn-lt"/>
                <a:ea typeface="+mn-ea"/>
                <a:cs typeface="+mn-cs"/>
              </a:rPr>
              <a:t>www.cisco.com</a:t>
            </a:r>
            <a:r>
              <a:rPr kumimoji="1" lang="en-US" altLang="ja-JP" sz="1200" b="0" i="0" kern="1200" dirty="0" smtClean="0">
                <a:solidFill>
                  <a:schemeClr val="tx1"/>
                </a:solidFill>
                <a:effectLst/>
                <a:latin typeface="+mn-lt"/>
                <a:ea typeface="+mn-ea"/>
                <a:cs typeface="+mn-cs"/>
              </a:rPr>
              <a:t>/c/en/us/td/docs/wireless/controller/release/notes/crn83.html</a:t>
            </a:r>
          </a:p>
          <a:p>
            <a:pPr marL="0" marR="0" indent="0" algn="l" defTabSz="914400" rtl="0" eaLnBrk="1" fontAlgn="base" latinLnBrk="0" hangingPunct="1">
              <a:lnSpc>
                <a:spcPct val="100000"/>
              </a:lnSpc>
              <a:spcBef>
                <a:spcPts val="0"/>
              </a:spcBef>
              <a:spcAft>
                <a:spcPts val="0"/>
              </a:spcAft>
              <a:buClrTx/>
              <a:buSzTx/>
              <a:buFontTx/>
              <a:buNone/>
              <a:tabLst/>
              <a:defRPr/>
            </a:pPr>
            <a:r>
              <a:rPr kumimoji="1" lang="en-US" altLang="ja-JP" sz="1200" b="1" i="0" kern="1200" dirty="0" smtClean="0">
                <a:solidFill>
                  <a:schemeClr val="tx1"/>
                </a:solidFill>
                <a:effectLst/>
                <a:latin typeface="+mn-lt"/>
                <a:ea typeface="+mn-ea"/>
                <a:cs typeface="+mn-cs"/>
              </a:rPr>
              <a:t>Optimized Wi-Fi Connectivity and Prioritized Business Applications in Cisco and Apple Environments</a:t>
            </a:r>
            <a:endParaRPr kumimoji="1" lang="en-US" altLang="ja-JP" sz="1200" b="0" i="0" kern="1200" dirty="0" smtClean="0">
              <a:solidFill>
                <a:schemeClr val="tx1"/>
              </a:solidFill>
              <a:effectLst/>
              <a:latin typeface="+mn-lt"/>
              <a:ea typeface="+mn-ea"/>
              <a:cs typeface="+mn-cs"/>
            </a:endParaRPr>
          </a:p>
          <a:p>
            <a:pPr fontAlgn="base"/>
            <a:r>
              <a:rPr kumimoji="1" lang="en-US" altLang="ja-JP" sz="1200" b="0" i="0" kern="1200" dirty="0" smtClean="0">
                <a:solidFill>
                  <a:schemeClr val="tx1"/>
                </a:solidFill>
                <a:effectLst/>
                <a:latin typeface="+mn-lt"/>
                <a:ea typeface="+mn-ea"/>
                <a:cs typeface="+mn-cs"/>
              </a:rPr>
              <a:t>The following Cisco APs do not support this feature:</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1810 Series OEAPs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1810W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1830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1850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2800 Series APs</a:t>
            </a:r>
          </a:p>
          <a:p>
            <a:pPr fontAlgn="base"/>
            <a:r>
              <a:rPr kumimoji="1" lang="en-US" altLang="ja-JP" sz="1200" b="0" i="0" kern="1200" dirty="0" smtClean="0">
                <a:solidFill>
                  <a:schemeClr val="tx1"/>
                </a:solidFill>
                <a:effectLst/>
                <a:latin typeface="+mn-lt"/>
                <a:ea typeface="+mn-ea"/>
                <a:cs typeface="+mn-cs"/>
              </a:rPr>
              <a:t>Cisco </a:t>
            </a:r>
            <a:r>
              <a:rPr kumimoji="1" lang="en-US" altLang="ja-JP" sz="1200" b="0" i="0" kern="1200" dirty="0" err="1" smtClean="0">
                <a:solidFill>
                  <a:schemeClr val="tx1"/>
                </a:solidFill>
                <a:effectLst/>
                <a:latin typeface="+mn-lt"/>
                <a:ea typeface="+mn-ea"/>
                <a:cs typeface="+mn-cs"/>
              </a:rPr>
              <a:t>Aironet</a:t>
            </a:r>
            <a:r>
              <a:rPr kumimoji="1" lang="en-US" altLang="ja-JP" sz="1200" b="0" i="0" kern="1200" dirty="0" smtClean="0">
                <a:solidFill>
                  <a:schemeClr val="tx1"/>
                </a:solidFill>
                <a:effectLst/>
                <a:latin typeface="+mn-lt"/>
                <a:ea typeface="+mn-ea"/>
                <a:cs typeface="+mn-cs"/>
              </a:rPr>
              <a:t> 3800 Series APs</a:t>
            </a:r>
          </a:p>
        </p:txBody>
      </p:sp>
      <p:sp>
        <p:nvSpPr>
          <p:cNvPr id="4" name="スライド番号プレースホルダー 3"/>
          <p:cNvSpPr>
            <a:spLocks noGrp="1"/>
          </p:cNvSpPr>
          <p:nvPr>
            <p:ph type="sldNum" sz="quarter" idx="10"/>
          </p:nvPr>
        </p:nvSpPr>
        <p:spPr/>
        <p:txBody>
          <a:bodyPr/>
          <a:lstStyle/>
          <a:p>
            <a:fld id="{5820A4A5-B44D-4FE7-9047-DDD8FDBF9ADE}" type="slidenum">
              <a:rPr kumimoji="1" lang="ja-JP" altLang="en-US" smtClean="0"/>
              <a:t>19</a:t>
            </a:fld>
            <a:endParaRPr kumimoji="1" lang="ja-JP" altLang="en-US"/>
          </a:p>
        </p:txBody>
      </p:sp>
    </p:spTree>
    <p:extLst>
      <p:ext uri="{BB962C8B-B14F-4D97-AF65-F5344CB8AC3E}">
        <p14:creationId xmlns:p14="http://schemas.microsoft.com/office/powerpoint/2010/main" val="1556219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6C1005-B323-4A04-B0D1-DB577C3C2ECA}" type="slidenum">
              <a:rPr lang="en-US" smtClean="0"/>
              <a:pPr>
                <a:defRPr/>
              </a:pPr>
              <a:t>20</a:t>
            </a:fld>
            <a:endParaRPr lang="en-US"/>
          </a:p>
        </p:txBody>
      </p:sp>
    </p:spTree>
    <p:extLst>
      <p:ext uri="{BB962C8B-B14F-4D97-AF65-F5344CB8AC3E}">
        <p14:creationId xmlns:p14="http://schemas.microsoft.com/office/powerpoint/2010/main" val="581462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469496" y="3856736"/>
            <a:ext cx="8296421" cy="288131"/>
          </a:xfrm>
          <a:prstGeom prst="rect">
            <a:avLst/>
          </a:prstGeom>
        </p:spPr>
        <p:txBody>
          <a:bodyPr lIns="91420" tIns="45710" rIns="91420" bIns="45710" anchor="b" anchorCtr="0">
            <a:noAutofit/>
          </a:bodyPr>
          <a:lstStyle>
            <a:lvl1pPr marL="0" indent="0" algn="l">
              <a:buNone/>
              <a:defRPr sz="1800" b="0" i="0">
                <a:solidFill>
                  <a:schemeClr val="bg1">
                    <a:lumMod val="75000"/>
                  </a:schemeClr>
                </a:solidFill>
                <a:latin typeface="+mn-lt"/>
                <a:cs typeface="CiscoSansTT ExtraLight"/>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GB" dirty="0"/>
              <a:t>Speaker Name</a:t>
            </a:r>
            <a:endParaRPr lang="en-US" dirty="0"/>
          </a:p>
        </p:txBody>
      </p:sp>
      <p:sp>
        <p:nvSpPr>
          <p:cNvPr id="17" name="Text Placeholder 38"/>
          <p:cNvSpPr>
            <a:spLocks noGrp="1"/>
          </p:cNvSpPr>
          <p:nvPr>
            <p:ph type="body" sz="quarter" idx="11" hasCustomPrompt="1"/>
          </p:nvPr>
        </p:nvSpPr>
        <p:spPr>
          <a:xfrm>
            <a:off x="469496" y="4072669"/>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a:t>Speaker Title</a:t>
            </a:r>
          </a:p>
        </p:txBody>
      </p:sp>
      <p:sp>
        <p:nvSpPr>
          <p:cNvPr id="18" name="Text Placeholder 40"/>
          <p:cNvSpPr>
            <a:spLocks noGrp="1"/>
          </p:cNvSpPr>
          <p:nvPr>
            <p:ph type="body" sz="quarter" idx="12" hasCustomPrompt="1"/>
          </p:nvPr>
        </p:nvSpPr>
        <p:spPr>
          <a:xfrm>
            <a:off x="469496" y="4348762"/>
            <a:ext cx="8296421" cy="288131"/>
          </a:xfrm>
          <a:prstGeom prst="rect">
            <a:avLst/>
          </a:prstGeom>
        </p:spPr>
        <p:txBody>
          <a:bodyPr lIns="91420" tIns="45710" rIns="91420" bIns="45710"/>
          <a:lstStyle>
            <a:lvl1pPr marL="0" indent="0" algn="l">
              <a:buFontTx/>
              <a:buNone/>
              <a:defRPr lang="en-US" sz="1800" b="0" i="0" kern="1200" dirty="0" smtClean="0">
                <a:solidFill>
                  <a:schemeClr val="bg1">
                    <a:lumMod val="75000"/>
                  </a:schemeClr>
                </a:solidFill>
                <a:latin typeface="+mn-lt"/>
                <a:ea typeface="+mn-ea"/>
                <a:cs typeface="CiscoSansTT ExtraLight"/>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GB" dirty="0" smtClean="0"/>
              <a:t>Date</a:t>
            </a:r>
            <a:endParaRPr lang="en-GB" dirty="0"/>
          </a:p>
        </p:txBody>
      </p:sp>
      <p:sp>
        <p:nvSpPr>
          <p:cNvPr id="19" name="Text Placeholder 2"/>
          <p:cNvSpPr>
            <a:spLocks noGrp="1"/>
          </p:cNvSpPr>
          <p:nvPr>
            <p:ph type="body" sz="quarter" idx="13" hasCustomPrompt="1"/>
          </p:nvPr>
        </p:nvSpPr>
        <p:spPr>
          <a:xfrm>
            <a:off x="463292" y="3043653"/>
            <a:ext cx="8302625" cy="299001"/>
          </a:xfrm>
          <a:prstGeom prst="rect">
            <a:avLst/>
          </a:prstGeom>
        </p:spPr>
        <p:txBody>
          <a:bodyPr lIns="91420" tIns="45710" rIns="91420" bIns="45710"/>
          <a:lstStyle>
            <a:lvl1pPr marL="0" indent="0">
              <a:buFont typeface="Arial" panose="020B0604020202020204" pitchFamily="34" charset="0"/>
              <a:buNone/>
              <a:defRPr sz="2200" b="0" i="0" baseline="0">
                <a:solidFill>
                  <a:schemeClr val="bg1">
                    <a:lumMod val="75000"/>
                  </a:schemeClr>
                </a:solidFill>
                <a:latin typeface="+mj-lt"/>
                <a:cs typeface="CiscoSansTT ExtraLight"/>
              </a:defRPr>
            </a:lvl1pPr>
            <a:lvl2pPr marL="304781" indent="0">
              <a:buNone/>
              <a:defRPr/>
            </a:lvl2pPr>
            <a:lvl3pPr marL="427401" indent="0">
              <a:buNone/>
              <a:defRPr/>
            </a:lvl3pPr>
            <a:lvl4pPr marL="516694" indent="0">
              <a:buNone/>
              <a:defRPr/>
            </a:lvl4pPr>
            <a:lvl5pPr marL="601221" indent="0">
              <a:buNone/>
              <a:defRPr/>
            </a:lvl5pPr>
          </a:lstStyle>
          <a:p>
            <a:pPr lvl="0"/>
            <a:r>
              <a:rPr lang="en-GB" dirty="0"/>
              <a:t>Subtitle Goes Here</a:t>
            </a:r>
          </a:p>
        </p:txBody>
      </p:sp>
      <p:sp>
        <p:nvSpPr>
          <p:cNvPr id="20" name="Title 1"/>
          <p:cNvSpPr>
            <a:spLocks noGrp="1"/>
          </p:cNvSpPr>
          <p:nvPr>
            <p:ph type="ctrTitle" hasCustomPrompt="1"/>
          </p:nvPr>
        </p:nvSpPr>
        <p:spPr>
          <a:xfrm>
            <a:off x="425765" y="2472167"/>
            <a:ext cx="8340152" cy="644730"/>
          </a:xfrm>
          <a:prstGeom prst="rect">
            <a:avLst/>
          </a:prstGeom>
        </p:spPr>
        <p:txBody>
          <a:bodyPr anchor="b"/>
          <a:lstStyle>
            <a:lvl1pPr marL="0" indent="0" algn="l">
              <a:lnSpc>
                <a:spcPct val="90000"/>
              </a:lnSpc>
              <a:buFont typeface="Arial" panose="020B0604020202020204" pitchFamily="34" charset="0"/>
              <a:buNone/>
              <a:defRPr sz="4000" b="0" i="0" spc="0" baseline="0">
                <a:solidFill>
                  <a:schemeClr val="bg1">
                    <a:lumMod val="75000"/>
                  </a:schemeClr>
                </a:solidFill>
                <a:latin typeface="+mj-lt"/>
                <a:cs typeface="CiscoSansTT ExtraLight"/>
              </a:defRPr>
            </a:lvl1pPr>
          </a:lstStyle>
          <a:p>
            <a:r>
              <a:rPr lang="en-GB" dirty="0"/>
              <a:t>Presentation Title Goes Here</a:t>
            </a:r>
            <a:endParaRPr lang="en-US" dirty="0"/>
          </a:p>
        </p:txBody>
      </p:sp>
      <p:sp>
        <p:nvSpPr>
          <p:cNvPr id="6" name="Freeform 6"/>
          <p:cNvSpPr>
            <a:spLocks noChangeAspect="1" noEditPoints="1"/>
          </p:cNvSpPr>
          <p:nvPr userDrawn="1"/>
        </p:nvSpPr>
        <p:spPr bwMode="auto">
          <a:xfrm>
            <a:off x="469496" y="391308"/>
            <a:ext cx="795528" cy="422625"/>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lumMod val="75000"/>
                </a:schemeClr>
              </a:solidFill>
            </a:endParaRPr>
          </a:p>
        </p:txBody>
      </p:sp>
    </p:spTree>
    <p:extLst>
      <p:ext uri="{BB962C8B-B14F-4D97-AF65-F5344CB8AC3E}">
        <p14:creationId xmlns:p14="http://schemas.microsoft.com/office/powerpoint/2010/main" val="21229423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542138228"/>
      </p:ext>
    </p:extLst>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
        <p:nvSpPr>
          <p:cNvPr id="2" name="スライド番号プレースホルダー 1"/>
          <p:cNvSpPr>
            <a:spLocks noGrp="1"/>
          </p:cNvSpPr>
          <p:nvPr>
            <p:ph type="sldNum" sz="quarter" idx="12"/>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437802932"/>
      </p:ext>
    </p:extLst>
  </p:cSld>
  <p:clrMapOvr>
    <a:masterClrMapping/>
  </p:clrMapOvr>
  <p:transition spd="slow">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1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
        <p:nvSpPr>
          <p:cNvPr id="2" name="スライド番号プレースホルダー 1"/>
          <p:cNvSpPr>
            <a:spLocks noGrp="1"/>
          </p:cNvSpPr>
          <p:nvPr>
            <p:ph type="sldNum" sz="quarter" idx="12"/>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1022846235"/>
      </p:ext>
    </p:extLst>
  </p:cSld>
  <p:clrMapOvr>
    <a:masterClrMapping/>
  </p:clrMapOvr>
  <p:transition spd="slow">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llet Slide With Titl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7766" y="1347788"/>
            <a:ext cx="8345488" cy="3168210"/>
          </a:xfrm>
          <a:prstGeom prst="rect">
            <a:avLst/>
          </a:prstGeom>
        </p:spPr>
        <p:txBody>
          <a:bodyPr lIns="91420" tIns="45710" rIns="91420" bIns="45710">
            <a:noAutofit/>
          </a:bodyPr>
          <a:lstStyle>
            <a:lvl1pPr marL="280928" indent="-223792">
              <a:lnSpc>
                <a:spcPct val="95000"/>
              </a:lnSpc>
              <a:spcBef>
                <a:spcPts val="1110"/>
              </a:spcBef>
              <a:buClr>
                <a:schemeClr val="tx1"/>
              </a:buClr>
              <a:buSzPct val="80000"/>
              <a:buFont typeface="Arial"/>
              <a:buChar char="•"/>
              <a:defRPr sz="3700" b="0" i="0">
                <a:solidFill>
                  <a:srgbClr val="676767"/>
                </a:solidFill>
                <a:latin typeface="+mn-lt"/>
                <a:cs typeface="CiscoSans ExtraLight"/>
              </a:defRPr>
            </a:lvl1pPr>
            <a:lvl2pPr marL="507895" indent="-215855">
              <a:lnSpc>
                <a:spcPct val="95000"/>
              </a:lnSpc>
              <a:spcBef>
                <a:spcPts val="450"/>
              </a:spcBef>
              <a:buClr>
                <a:schemeClr val="tx1"/>
              </a:buClr>
              <a:buSzPct val="80000"/>
              <a:buFont typeface="Arial"/>
              <a:buChar char="•"/>
              <a:defRPr sz="1800" b="0" i="0">
                <a:solidFill>
                  <a:srgbClr val="676767"/>
                </a:solidFill>
                <a:latin typeface="+mn-lt"/>
                <a:cs typeface="CiscoSans ExtraLight"/>
              </a:defRPr>
            </a:lvl2pPr>
            <a:lvl3pPr marL="747558" indent="-171415">
              <a:buClr>
                <a:schemeClr val="tx1"/>
              </a:buClr>
              <a:buSzPct val="80000"/>
              <a:buFont typeface="Arial"/>
              <a:buChar char="•"/>
              <a:defRPr sz="1600" b="0" i="0">
                <a:solidFill>
                  <a:srgbClr val="676767"/>
                </a:solidFill>
                <a:latin typeface="+mn-lt"/>
                <a:cs typeface="CiscoSans ExtraLight"/>
              </a:defRPr>
            </a:lvl3pPr>
            <a:lvl4pPr marL="911035" indent="-171415">
              <a:buClr>
                <a:schemeClr val="tx1"/>
              </a:buClr>
              <a:buSzPct val="80000"/>
              <a:buFont typeface="Arial"/>
              <a:buChar char="•"/>
              <a:defRPr sz="1400" b="0" i="0">
                <a:solidFill>
                  <a:srgbClr val="676767"/>
                </a:solidFill>
                <a:latin typeface="+mn-lt"/>
                <a:cs typeface="CiscoSans ExtraLight"/>
              </a:defRPr>
            </a:lvl4pPr>
            <a:lvl5pPr marL="1082450" indent="-168240">
              <a:buClr>
                <a:schemeClr val="tx1"/>
              </a:buClr>
              <a:buSzPct val="80000"/>
              <a:buFont typeface="Arial"/>
              <a:buChar char="•"/>
              <a:defRPr sz="1200" b="0" i="0">
                <a:solidFill>
                  <a:srgbClr val="676767"/>
                </a:solidFill>
                <a:latin typeface="+mn-lt"/>
                <a:cs typeface="CiscoSans ExtraLight"/>
              </a:defRPr>
            </a:lvl5pPr>
          </a:lstStyle>
          <a:p>
            <a:pPr lvl="0"/>
            <a:r>
              <a:rPr lang="en-GB" dirty="0"/>
              <a:t>Click to edit text</a:t>
            </a:r>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ja-JP" altLang="en-US"/>
              <a:t>マスター タイトルの書式設定</a:t>
            </a:r>
            <a:endParaRPr lang="en-GB" dirty="0"/>
          </a:p>
        </p:txBody>
      </p:sp>
      <p:sp>
        <p:nvSpPr>
          <p:cNvPr id="2" name="スライド番号プレースホルダー 1"/>
          <p:cNvSpPr>
            <a:spLocks noGrp="1"/>
          </p:cNvSpPr>
          <p:nvPr>
            <p:ph type="sldNum" sz="quarter" idx="11"/>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2046877629"/>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
        <p:nvSpPr>
          <p:cNvPr id="2" name="スライド番号プレースホルダー 1"/>
          <p:cNvSpPr>
            <a:spLocks noGrp="1"/>
          </p:cNvSpPr>
          <p:nvPr>
            <p:ph type="sldNum" sz="quarter" idx="12"/>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760962307"/>
      </p:ext>
    </p:extLst>
  </p:cSld>
  <p:clrMapOvr>
    <a:masterClrMapping/>
  </p:clrMapOvr>
  <p:transition spd="slow">
    <p:wip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2301" y="1201738"/>
            <a:ext cx="8277344" cy="3389312"/>
          </a:xfrm>
          <a:prstGeom prst="rect">
            <a:avLst/>
          </a:prstGeom>
        </p:spPr>
        <p:txBody>
          <a:bodyPr lIns="91420" tIns="45710" rIns="91420" bIns="45710">
            <a:noAutofit/>
          </a:bodyPr>
          <a:lstStyle>
            <a:lvl1pPr marL="228600" indent="-171450">
              <a:lnSpc>
                <a:spcPct val="95000"/>
              </a:lnSpc>
              <a:spcBef>
                <a:spcPts val="1110"/>
              </a:spcBef>
              <a:buClr>
                <a:schemeClr val="tx1"/>
              </a:buClr>
              <a:buSzPct val="80000"/>
              <a:buFont typeface="Arial"/>
              <a:buChar char="•"/>
              <a:defRPr sz="2000" b="0" i="0">
                <a:solidFill>
                  <a:schemeClr val="tx1"/>
                </a:solidFill>
                <a:latin typeface="+mn-lt"/>
                <a:ea typeface="CiscoSansTT Thin" charset="0"/>
                <a:cs typeface="CiscoSansTT Thin" charset="0"/>
              </a:defRPr>
            </a:lvl1pPr>
            <a:lvl2pPr marL="457200" indent="-165100">
              <a:lnSpc>
                <a:spcPct val="95000"/>
              </a:lnSpc>
              <a:spcBef>
                <a:spcPts val="450"/>
              </a:spcBef>
              <a:buClr>
                <a:schemeClr val="tx1"/>
              </a:buClr>
              <a:buSzPct val="80000"/>
              <a:buFont typeface="Arial"/>
              <a:buChar char="•"/>
              <a:defRPr sz="1800" b="0" i="0">
                <a:solidFill>
                  <a:schemeClr val="tx1"/>
                </a:solidFill>
                <a:latin typeface="+mn-lt"/>
                <a:ea typeface="CiscoSansTT Thin" charset="0"/>
                <a:cs typeface="CiscoSansTT Thin" charset="0"/>
              </a:defRPr>
            </a:lvl2pPr>
            <a:lvl3pPr marL="685800" indent="-109538">
              <a:buClr>
                <a:schemeClr val="tx1"/>
              </a:buClr>
              <a:buSzPct val="80000"/>
              <a:buFont typeface="Arial"/>
              <a:buChar char="•"/>
              <a:defRPr sz="1600" b="0" i="0">
                <a:solidFill>
                  <a:schemeClr val="tx1"/>
                </a:solidFill>
                <a:latin typeface="+mn-lt"/>
                <a:ea typeface="CiscoSansTT Thin" charset="0"/>
                <a:cs typeface="CiscoSansTT Thin" charset="0"/>
              </a:defRPr>
            </a:lvl3pPr>
            <a:lvl4pPr marL="911035" indent="-171415">
              <a:buClr>
                <a:schemeClr val="tx1"/>
              </a:buClr>
              <a:buSzPct val="80000"/>
              <a:buFont typeface="Arial"/>
              <a:buChar char="•"/>
              <a:defRPr sz="1400" b="0" i="0">
                <a:solidFill>
                  <a:schemeClr val="tx1"/>
                </a:solidFill>
                <a:latin typeface="+mn-lt"/>
                <a:ea typeface="CiscoSansTT Thin" charset="0"/>
                <a:cs typeface="CiscoSansTT Thin" charset="0"/>
              </a:defRPr>
            </a:lvl4pPr>
            <a:lvl5pPr marL="1082450" indent="-168240">
              <a:buClr>
                <a:schemeClr val="tx1"/>
              </a:buClr>
              <a:buSzPct val="80000"/>
              <a:buFont typeface="Arial"/>
              <a:buChar char="•"/>
              <a:defRPr sz="1200" b="0" i="0">
                <a:solidFill>
                  <a:schemeClr val="tx1"/>
                </a:solidFill>
                <a:latin typeface="+mn-lt"/>
                <a:ea typeface="CiscoSansTT Thin" charset="0"/>
                <a:cs typeface="CiscoSansTT Thin" charset="0"/>
              </a:defRPr>
            </a:lvl5pPr>
          </a:lstStyle>
          <a:p>
            <a:pPr lvl="0"/>
            <a:r>
              <a:rPr lang="en-GB" dirty="0"/>
              <a:t>First level</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
        <p:nvSpPr>
          <p:cNvPr id="5" name="スライド番号プレースホルダー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3560504-82FF-8B4A-8D49-52E27D11DC52}" type="slidenum">
              <a:rPr kumimoji="1" lang="ja-JP" altLang="en-US" smtClean="0"/>
              <a:t>‹#›</a:t>
            </a:fld>
            <a:endParaRPr kumimoji="1" lang="ja-JP" altLang="en-US"/>
          </a:p>
        </p:txBody>
      </p:sp>
    </p:spTree>
    <p:extLst>
      <p:ext uri="{BB962C8B-B14F-4D97-AF65-F5344CB8AC3E}">
        <p14:creationId xmlns:p14="http://schemas.microsoft.com/office/powerpoint/2010/main" val="331644334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_Title only">
    <p:spTree>
      <p:nvGrpSpPr>
        <p:cNvPr id="1" name=""/>
        <p:cNvGrpSpPr/>
        <p:nvPr/>
      </p:nvGrpSpPr>
      <p:grpSpPr>
        <a:xfrm>
          <a:off x="0" y="0"/>
          <a:ext cx="0" cy="0"/>
          <a:chOff x="0" y="0"/>
          <a:chExt cx="0" cy="0"/>
        </a:xfrm>
      </p:grpSpPr>
      <p:sp>
        <p:nvSpPr>
          <p:cNvPr id="3"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defRPr sz="2800">
                <a:solidFill>
                  <a:schemeClr val="tx2"/>
                </a:solidFill>
              </a:defRPr>
            </a:lvl1pPr>
          </a:lstStyle>
          <a:p>
            <a:pPr lvl="0"/>
            <a:r>
              <a:rPr lang="en-GB" dirty="0"/>
              <a:t>Click to edit Master title style</a:t>
            </a:r>
          </a:p>
        </p:txBody>
      </p:sp>
      <p:sp>
        <p:nvSpPr>
          <p:cNvPr id="2" name="スライド番号プレースホルダー 1"/>
          <p:cNvSpPr>
            <a:spLocks noGrp="1"/>
          </p:cNvSpPr>
          <p:nvPr>
            <p:ph type="sldNum" sz="quarter" idx="10"/>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18967244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tx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2"/>
                </a:solidFill>
              </a:defRPr>
            </a:lvl1pPr>
          </a:lstStyle>
          <a:p>
            <a:pPr lvl="0"/>
            <a:r>
              <a:rPr lang="en-US" dirty="0"/>
              <a:t>Click to edit Master title style</a:t>
            </a:r>
            <a:endParaRPr lang="en-GB" dirty="0"/>
          </a:p>
        </p:txBody>
      </p:sp>
      <p:sp>
        <p:nvSpPr>
          <p:cNvPr id="2" name="スライド番号プレースホルダー 1"/>
          <p:cNvSpPr>
            <a:spLocks noGrp="1"/>
          </p:cNvSpPr>
          <p:nvPr>
            <p:ph type="sldNum" sz="quarter" idx="10"/>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387182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3"/>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reeform 6"/>
          <p:cNvSpPr>
            <a:spLocks noChangeAspect="1" noEditPoints="1"/>
          </p:cNvSpPr>
          <p:nvPr userDrawn="1"/>
        </p:nvSpPr>
        <p:spPr bwMode="auto">
          <a:xfrm>
            <a:off x="3762994" y="2129076"/>
            <a:ext cx="1618012" cy="859571"/>
          </a:xfrm>
          <a:custGeom>
            <a:avLst/>
            <a:gdLst>
              <a:gd name="T0" fmla="*/ 2671 w 3456"/>
              <a:gd name="T1" fmla="*/ 1521 h 1834"/>
              <a:gd name="T2" fmla="*/ 2857 w 3456"/>
              <a:gd name="T3" fmla="*/ 1677 h 1834"/>
              <a:gd name="T4" fmla="*/ 2975 w 3456"/>
              <a:gd name="T5" fmla="*/ 1465 h 1834"/>
              <a:gd name="T6" fmla="*/ 1129 w 3456"/>
              <a:gd name="T7" fmla="*/ 1823 h 1834"/>
              <a:gd name="T8" fmla="*/ 3082 w 3456"/>
              <a:gd name="T9" fmla="*/ 1330 h 1834"/>
              <a:gd name="T10" fmla="*/ 3082 w 3456"/>
              <a:gd name="T11" fmla="*/ 1712 h 1834"/>
              <a:gd name="T12" fmla="*/ 2700 w 3456"/>
              <a:gd name="T13" fmla="*/ 1809 h 1834"/>
              <a:gd name="T14" fmla="*/ 2513 w 3456"/>
              <a:gd name="T15" fmla="*/ 1479 h 1834"/>
              <a:gd name="T16" fmla="*/ 2783 w 3456"/>
              <a:gd name="T17" fmla="*/ 1211 h 1834"/>
              <a:gd name="T18" fmla="*/ 2351 w 3456"/>
              <a:gd name="T19" fmla="*/ 1392 h 1834"/>
              <a:gd name="T20" fmla="*/ 2136 w 3456"/>
              <a:gd name="T21" fmla="*/ 1381 h 1834"/>
              <a:gd name="T22" fmla="*/ 2093 w 3456"/>
              <a:gd name="T23" fmla="*/ 1625 h 1834"/>
              <a:gd name="T24" fmla="*/ 2335 w 3456"/>
              <a:gd name="T25" fmla="*/ 1658 h 1834"/>
              <a:gd name="T26" fmla="*/ 2174 w 3456"/>
              <a:gd name="T27" fmla="*/ 1832 h 1834"/>
              <a:gd name="T28" fmla="*/ 1903 w 3456"/>
              <a:gd name="T29" fmla="*/ 1605 h 1834"/>
              <a:gd name="T30" fmla="*/ 2047 w 3456"/>
              <a:gd name="T31" fmla="*/ 1249 h 1834"/>
              <a:gd name="T32" fmla="*/ 748 w 3456"/>
              <a:gd name="T33" fmla="*/ 1223 h 1834"/>
              <a:gd name="T34" fmla="*/ 642 w 3456"/>
              <a:gd name="T35" fmla="*/ 1359 h 1834"/>
              <a:gd name="T36" fmla="*/ 479 w 3456"/>
              <a:gd name="T37" fmla="*/ 1550 h 1834"/>
              <a:gd name="T38" fmla="*/ 697 w 3456"/>
              <a:gd name="T39" fmla="*/ 1676 h 1834"/>
              <a:gd name="T40" fmla="*/ 692 w 3456"/>
              <a:gd name="T41" fmla="*/ 1830 h 1834"/>
              <a:gd name="T42" fmla="*/ 370 w 3456"/>
              <a:gd name="T43" fmla="*/ 1710 h 1834"/>
              <a:gd name="T44" fmla="*/ 375 w 3456"/>
              <a:gd name="T45" fmla="*/ 1326 h 1834"/>
              <a:gd name="T46" fmla="*/ 1610 w 3456"/>
              <a:gd name="T47" fmla="*/ 1211 h 1834"/>
              <a:gd name="T48" fmla="*/ 1679 w 3456"/>
              <a:gd name="T49" fmla="*/ 1350 h 1834"/>
              <a:gd name="T50" fmla="*/ 1494 w 3456"/>
              <a:gd name="T51" fmla="*/ 1373 h 1834"/>
              <a:gd name="T52" fmla="*/ 1634 w 3456"/>
              <a:gd name="T53" fmla="*/ 1470 h 1834"/>
              <a:gd name="T54" fmla="*/ 1737 w 3456"/>
              <a:gd name="T55" fmla="*/ 1694 h 1834"/>
              <a:gd name="T56" fmla="*/ 1524 w 3456"/>
              <a:gd name="T57" fmla="*/ 1833 h 1834"/>
              <a:gd name="T58" fmla="*/ 1334 w 3456"/>
              <a:gd name="T59" fmla="*/ 1678 h 1834"/>
              <a:gd name="T60" fmla="*/ 1552 w 3456"/>
              <a:gd name="T61" fmla="*/ 1690 h 1834"/>
              <a:gd name="T62" fmla="*/ 1520 w 3456"/>
              <a:gd name="T63" fmla="*/ 1584 h 1834"/>
              <a:gd name="T64" fmla="*/ 1350 w 3456"/>
              <a:gd name="T65" fmla="*/ 1473 h 1834"/>
              <a:gd name="T66" fmla="*/ 1446 w 3456"/>
              <a:gd name="T67" fmla="*/ 1227 h 1834"/>
              <a:gd name="T68" fmla="*/ 3456 w 3456"/>
              <a:gd name="T69" fmla="*/ 569 h 1834"/>
              <a:gd name="T70" fmla="*/ 3328 w 3456"/>
              <a:gd name="T71" fmla="*/ 780 h 1834"/>
              <a:gd name="T72" fmla="*/ 3381 w 3456"/>
              <a:gd name="T73" fmla="*/ 493 h 1834"/>
              <a:gd name="T74" fmla="*/ 1793 w 3456"/>
              <a:gd name="T75" fmla="*/ 766 h 1834"/>
              <a:gd name="T76" fmla="*/ 1653 w 3456"/>
              <a:gd name="T77" fmla="*/ 727 h 1834"/>
              <a:gd name="T78" fmla="*/ 113 w 3456"/>
              <a:gd name="T79" fmla="*/ 503 h 1834"/>
              <a:gd name="T80" fmla="*/ 95 w 3456"/>
              <a:gd name="T81" fmla="*/ 801 h 1834"/>
              <a:gd name="T82" fmla="*/ 10 w 3456"/>
              <a:gd name="T83" fmla="*/ 531 h 1834"/>
              <a:gd name="T84" fmla="*/ 3040 w 3456"/>
              <a:gd name="T85" fmla="*/ 340 h 1834"/>
              <a:gd name="T86" fmla="*/ 2929 w 3456"/>
              <a:gd name="T87" fmla="*/ 793 h 1834"/>
              <a:gd name="T88" fmla="*/ 2947 w 3456"/>
              <a:gd name="T89" fmla="*/ 287 h 1834"/>
              <a:gd name="T90" fmla="*/ 2214 w 3456"/>
              <a:gd name="T91" fmla="*/ 748 h 1834"/>
              <a:gd name="T92" fmla="*/ 2069 w 3456"/>
              <a:gd name="T93" fmla="*/ 748 h 1834"/>
              <a:gd name="T94" fmla="*/ 1335 w 3456"/>
              <a:gd name="T95" fmla="*/ 287 h 1834"/>
              <a:gd name="T96" fmla="*/ 1353 w 3456"/>
              <a:gd name="T97" fmla="*/ 793 h 1834"/>
              <a:gd name="T98" fmla="*/ 1242 w 3456"/>
              <a:gd name="T99" fmla="*/ 340 h 1834"/>
              <a:gd name="T100" fmla="*/ 553 w 3456"/>
              <a:gd name="T101" fmla="*/ 322 h 1834"/>
              <a:gd name="T102" fmla="*/ 468 w 3456"/>
              <a:gd name="T103" fmla="*/ 801 h 1834"/>
              <a:gd name="T104" fmla="*/ 450 w 3456"/>
              <a:gd name="T105" fmla="*/ 295 h 1834"/>
              <a:gd name="T106" fmla="*/ 2630 w 3456"/>
              <a:gd name="T107" fmla="*/ 879 h 1834"/>
              <a:gd name="T108" fmla="*/ 2490 w 3456"/>
              <a:gd name="T109" fmla="*/ 917 h 1834"/>
              <a:gd name="T110" fmla="*/ 902 w 3456"/>
              <a:gd name="T111" fmla="*/ 0 h 1834"/>
              <a:gd name="T112" fmla="*/ 955 w 3456"/>
              <a:gd name="T113" fmla="*/ 931 h 1834"/>
              <a:gd name="T114" fmla="*/ 826 w 3456"/>
              <a:gd name="T115" fmla="*/ 75 h 1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6" h="1834">
                <a:moveTo>
                  <a:pt x="2828" y="1362"/>
                </a:moveTo>
                <a:lnTo>
                  <a:pt x="2798" y="1364"/>
                </a:lnTo>
                <a:lnTo>
                  <a:pt x="2771" y="1371"/>
                </a:lnTo>
                <a:lnTo>
                  <a:pt x="2747" y="1384"/>
                </a:lnTo>
                <a:lnTo>
                  <a:pt x="2725" y="1400"/>
                </a:lnTo>
                <a:lnTo>
                  <a:pt x="2706" y="1419"/>
                </a:lnTo>
                <a:lnTo>
                  <a:pt x="2691" y="1441"/>
                </a:lnTo>
                <a:lnTo>
                  <a:pt x="2680" y="1465"/>
                </a:lnTo>
                <a:lnTo>
                  <a:pt x="2674" y="1492"/>
                </a:lnTo>
                <a:lnTo>
                  <a:pt x="2671" y="1521"/>
                </a:lnTo>
                <a:lnTo>
                  <a:pt x="2674" y="1549"/>
                </a:lnTo>
                <a:lnTo>
                  <a:pt x="2680" y="1577"/>
                </a:lnTo>
                <a:lnTo>
                  <a:pt x="2691" y="1601"/>
                </a:lnTo>
                <a:lnTo>
                  <a:pt x="2706" y="1623"/>
                </a:lnTo>
                <a:lnTo>
                  <a:pt x="2725" y="1642"/>
                </a:lnTo>
                <a:lnTo>
                  <a:pt x="2747" y="1658"/>
                </a:lnTo>
                <a:lnTo>
                  <a:pt x="2771" y="1669"/>
                </a:lnTo>
                <a:lnTo>
                  <a:pt x="2798" y="1677"/>
                </a:lnTo>
                <a:lnTo>
                  <a:pt x="2828" y="1680"/>
                </a:lnTo>
                <a:lnTo>
                  <a:pt x="2857" y="1677"/>
                </a:lnTo>
                <a:lnTo>
                  <a:pt x="2883" y="1669"/>
                </a:lnTo>
                <a:lnTo>
                  <a:pt x="2908" y="1658"/>
                </a:lnTo>
                <a:lnTo>
                  <a:pt x="2930" y="1642"/>
                </a:lnTo>
                <a:lnTo>
                  <a:pt x="2948" y="1623"/>
                </a:lnTo>
                <a:lnTo>
                  <a:pt x="2964" y="1601"/>
                </a:lnTo>
                <a:lnTo>
                  <a:pt x="2975" y="1577"/>
                </a:lnTo>
                <a:lnTo>
                  <a:pt x="2982" y="1549"/>
                </a:lnTo>
                <a:lnTo>
                  <a:pt x="2985" y="1521"/>
                </a:lnTo>
                <a:lnTo>
                  <a:pt x="2982" y="1492"/>
                </a:lnTo>
                <a:lnTo>
                  <a:pt x="2975" y="1465"/>
                </a:lnTo>
                <a:lnTo>
                  <a:pt x="2964" y="1441"/>
                </a:lnTo>
                <a:lnTo>
                  <a:pt x="2948" y="1419"/>
                </a:lnTo>
                <a:lnTo>
                  <a:pt x="2930" y="1400"/>
                </a:lnTo>
                <a:lnTo>
                  <a:pt x="2908" y="1384"/>
                </a:lnTo>
                <a:lnTo>
                  <a:pt x="2883" y="1371"/>
                </a:lnTo>
                <a:lnTo>
                  <a:pt x="2857" y="1364"/>
                </a:lnTo>
                <a:lnTo>
                  <a:pt x="2828" y="1362"/>
                </a:lnTo>
                <a:close/>
                <a:moveTo>
                  <a:pt x="977" y="1218"/>
                </a:moveTo>
                <a:lnTo>
                  <a:pt x="1129" y="1218"/>
                </a:lnTo>
                <a:lnTo>
                  <a:pt x="1129" y="1823"/>
                </a:lnTo>
                <a:lnTo>
                  <a:pt x="977" y="1823"/>
                </a:lnTo>
                <a:lnTo>
                  <a:pt x="977" y="1218"/>
                </a:lnTo>
                <a:close/>
                <a:moveTo>
                  <a:pt x="2828" y="1208"/>
                </a:moveTo>
                <a:lnTo>
                  <a:pt x="2873" y="1211"/>
                </a:lnTo>
                <a:lnTo>
                  <a:pt x="2916" y="1219"/>
                </a:lnTo>
                <a:lnTo>
                  <a:pt x="2955" y="1232"/>
                </a:lnTo>
                <a:lnTo>
                  <a:pt x="2992" y="1251"/>
                </a:lnTo>
                <a:lnTo>
                  <a:pt x="3026" y="1273"/>
                </a:lnTo>
                <a:lnTo>
                  <a:pt x="3056" y="1299"/>
                </a:lnTo>
                <a:lnTo>
                  <a:pt x="3082" y="1330"/>
                </a:lnTo>
                <a:lnTo>
                  <a:pt x="3104" y="1363"/>
                </a:lnTo>
                <a:lnTo>
                  <a:pt x="3121" y="1398"/>
                </a:lnTo>
                <a:lnTo>
                  <a:pt x="3134" y="1437"/>
                </a:lnTo>
                <a:lnTo>
                  <a:pt x="3142" y="1479"/>
                </a:lnTo>
                <a:lnTo>
                  <a:pt x="3145" y="1521"/>
                </a:lnTo>
                <a:lnTo>
                  <a:pt x="3142" y="1563"/>
                </a:lnTo>
                <a:lnTo>
                  <a:pt x="3134" y="1604"/>
                </a:lnTo>
                <a:lnTo>
                  <a:pt x="3121" y="1642"/>
                </a:lnTo>
                <a:lnTo>
                  <a:pt x="3104" y="1679"/>
                </a:lnTo>
                <a:lnTo>
                  <a:pt x="3082" y="1712"/>
                </a:lnTo>
                <a:lnTo>
                  <a:pt x="3056" y="1742"/>
                </a:lnTo>
                <a:lnTo>
                  <a:pt x="3026" y="1769"/>
                </a:lnTo>
                <a:lnTo>
                  <a:pt x="2992" y="1791"/>
                </a:lnTo>
                <a:lnTo>
                  <a:pt x="2955" y="1809"/>
                </a:lnTo>
                <a:lnTo>
                  <a:pt x="2916" y="1822"/>
                </a:lnTo>
                <a:lnTo>
                  <a:pt x="2873" y="1831"/>
                </a:lnTo>
                <a:lnTo>
                  <a:pt x="2828" y="1834"/>
                </a:lnTo>
                <a:lnTo>
                  <a:pt x="2783" y="1831"/>
                </a:lnTo>
                <a:lnTo>
                  <a:pt x="2740" y="1822"/>
                </a:lnTo>
                <a:lnTo>
                  <a:pt x="2700" y="1809"/>
                </a:lnTo>
                <a:lnTo>
                  <a:pt x="2663" y="1791"/>
                </a:lnTo>
                <a:lnTo>
                  <a:pt x="2630" y="1769"/>
                </a:lnTo>
                <a:lnTo>
                  <a:pt x="2599" y="1742"/>
                </a:lnTo>
                <a:lnTo>
                  <a:pt x="2573" y="1712"/>
                </a:lnTo>
                <a:lnTo>
                  <a:pt x="2551" y="1679"/>
                </a:lnTo>
                <a:lnTo>
                  <a:pt x="2534" y="1642"/>
                </a:lnTo>
                <a:lnTo>
                  <a:pt x="2521" y="1604"/>
                </a:lnTo>
                <a:lnTo>
                  <a:pt x="2513" y="1563"/>
                </a:lnTo>
                <a:lnTo>
                  <a:pt x="2510" y="1521"/>
                </a:lnTo>
                <a:lnTo>
                  <a:pt x="2513" y="1479"/>
                </a:lnTo>
                <a:lnTo>
                  <a:pt x="2521" y="1437"/>
                </a:lnTo>
                <a:lnTo>
                  <a:pt x="2534" y="1398"/>
                </a:lnTo>
                <a:lnTo>
                  <a:pt x="2551" y="1363"/>
                </a:lnTo>
                <a:lnTo>
                  <a:pt x="2573" y="1330"/>
                </a:lnTo>
                <a:lnTo>
                  <a:pt x="2599" y="1299"/>
                </a:lnTo>
                <a:lnTo>
                  <a:pt x="2630" y="1273"/>
                </a:lnTo>
                <a:lnTo>
                  <a:pt x="2663" y="1251"/>
                </a:lnTo>
                <a:lnTo>
                  <a:pt x="2700" y="1232"/>
                </a:lnTo>
                <a:lnTo>
                  <a:pt x="2740" y="1219"/>
                </a:lnTo>
                <a:lnTo>
                  <a:pt x="2783" y="1211"/>
                </a:lnTo>
                <a:lnTo>
                  <a:pt x="2828" y="1208"/>
                </a:lnTo>
                <a:close/>
                <a:moveTo>
                  <a:pt x="2213" y="1208"/>
                </a:moveTo>
                <a:lnTo>
                  <a:pt x="2242" y="1209"/>
                </a:lnTo>
                <a:lnTo>
                  <a:pt x="2268" y="1211"/>
                </a:lnTo>
                <a:lnTo>
                  <a:pt x="2292" y="1215"/>
                </a:lnTo>
                <a:lnTo>
                  <a:pt x="2312" y="1219"/>
                </a:lnTo>
                <a:lnTo>
                  <a:pt x="2329" y="1223"/>
                </a:lnTo>
                <a:lnTo>
                  <a:pt x="2343" y="1227"/>
                </a:lnTo>
                <a:lnTo>
                  <a:pt x="2351" y="1230"/>
                </a:lnTo>
                <a:lnTo>
                  <a:pt x="2351" y="1392"/>
                </a:lnTo>
                <a:lnTo>
                  <a:pt x="2346" y="1389"/>
                </a:lnTo>
                <a:lnTo>
                  <a:pt x="2335" y="1384"/>
                </a:lnTo>
                <a:lnTo>
                  <a:pt x="2321" y="1377"/>
                </a:lnTo>
                <a:lnTo>
                  <a:pt x="2302" y="1371"/>
                </a:lnTo>
                <a:lnTo>
                  <a:pt x="2279" y="1365"/>
                </a:lnTo>
                <a:lnTo>
                  <a:pt x="2253" y="1360"/>
                </a:lnTo>
                <a:lnTo>
                  <a:pt x="2223" y="1359"/>
                </a:lnTo>
                <a:lnTo>
                  <a:pt x="2192" y="1362"/>
                </a:lnTo>
                <a:lnTo>
                  <a:pt x="2163" y="1369"/>
                </a:lnTo>
                <a:lnTo>
                  <a:pt x="2136" y="1381"/>
                </a:lnTo>
                <a:lnTo>
                  <a:pt x="2113" y="1396"/>
                </a:lnTo>
                <a:lnTo>
                  <a:pt x="2095" y="1415"/>
                </a:lnTo>
                <a:lnTo>
                  <a:pt x="2079" y="1437"/>
                </a:lnTo>
                <a:lnTo>
                  <a:pt x="2067" y="1463"/>
                </a:lnTo>
                <a:lnTo>
                  <a:pt x="2060" y="1490"/>
                </a:lnTo>
                <a:lnTo>
                  <a:pt x="2058" y="1521"/>
                </a:lnTo>
                <a:lnTo>
                  <a:pt x="2060" y="1550"/>
                </a:lnTo>
                <a:lnTo>
                  <a:pt x="2066" y="1578"/>
                </a:lnTo>
                <a:lnTo>
                  <a:pt x="2078" y="1602"/>
                </a:lnTo>
                <a:lnTo>
                  <a:pt x="2093" y="1625"/>
                </a:lnTo>
                <a:lnTo>
                  <a:pt x="2112" y="1644"/>
                </a:lnTo>
                <a:lnTo>
                  <a:pt x="2135" y="1660"/>
                </a:lnTo>
                <a:lnTo>
                  <a:pt x="2162" y="1672"/>
                </a:lnTo>
                <a:lnTo>
                  <a:pt x="2191" y="1679"/>
                </a:lnTo>
                <a:lnTo>
                  <a:pt x="2223" y="1682"/>
                </a:lnTo>
                <a:lnTo>
                  <a:pt x="2253" y="1680"/>
                </a:lnTo>
                <a:lnTo>
                  <a:pt x="2279" y="1676"/>
                </a:lnTo>
                <a:lnTo>
                  <a:pt x="2301" y="1671"/>
                </a:lnTo>
                <a:lnTo>
                  <a:pt x="2321" y="1664"/>
                </a:lnTo>
                <a:lnTo>
                  <a:pt x="2335" y="1658"/>
                </a:lnTo>
                <a:lnTo>
                  <a:pt x="2346" y="1653"/>
                </a:lnTo>
                <a:lnTo>
                  <a:pt x="2351" y="1649"/>
                </a:lnTo>
                <a:lnTo>
                  <a:pt x="2351" y="1812"/>
                </a:lnTo>
                <a:lnTo>
                  <a:pt x="2339" y="1816"/>
                </a:lnTo>
                <a:lnTo>
                  <a:pt x="2322" y="1820"/>
                </a:lnTo>
                <a:lnTo>
                  <a:pt x="2300" y="1826"/>
                </a:lnTo>
                <a:lnTo>
                  <a:pt x="2275" y="1830"/>
                </a:lnTo>
                <a:lnTo>
                  <a:pt x="2245" y="1833"/>
                </a:lnTo>
                <a:lnTo>
                  <a:pt x="2213" y="1834"/>
                </a:lnTo>
                <a:lnTo>
                  <a:pt x="2174" y="1832"/>
                </a:lnTo>
                <a:lnTo>
                  <a:pt x="2136" y="1826"/>
                </a:lnTo>
                <a:lnTo>
                  <a:pt x="2100" y="1815"/>
                </a:lnTo>
                <a:lnTo>
                  <a:pt x="2065" y="1801"/>
                </a:lnTo>
                <a:lnTo>
                  <a:pt x="2033" y="1783"/>
                </a:lnTo>
                <a:lnTo>
                  <a:pt x="2002" y="1762"/>
                </a:lnTo>
                <a:lnTo>
                  <a:pt x="1975" y="1737"/>
                </a:lnTo>
                <a:lnTo>
                  <a:pt x="1952" y="1710"/>
                </a:lnTo>
                <a:lnTo>
                  <a:pt x="1931" y="1678"/>
                </a:lnTo>
                <a:lnTo>
                  <a:pt x="1915" y="1643"/>
                </a:lnTo>
                <a:lnTo>
                  <a:pt x="1903" y="1605"/>
                </a:lnTo>
                <a:lnTo>
                  <a:pt x="1896" y="1564"/>
                </a:lnTo>
                <a:lnTo>
                  <a:pt x="1892" y="1521"/>
                </a:lnTo>
                <a:lnTo>
                  <a:pt x="1896" y="1477"/>
                </a:lnTo>
                <a:lnTo>
                  <a:pt x="1904" y="1434"/>
                </a:lnTo>
                <a:lnTo>
                  <a:pt x="1917" y="1395"/>
                </a:lnTo>
                <a:lnTo>
                  <a:pt x="1934" y="1359"/>
                </a:lnTo>
                <a:lnTo>
                  <a:pt x="1957" y="1326"/>
                </a:lnTo>
                <a:lnTo>
                  <a:pt x="1984" y="1296"/>
                </a:lnTo>
                <a:lnTo>
                  <a:pt x="2014" y="1271"/>
                </a:lnTo>
                <a:lnTo>
                  <a:pt x="2047" y="1249"/>
                </a:lnTo>
                <a:lnTo>
                  <a:pt x="2085" y="1231"/>
                </a:lnTo>
                <a:lnTo>
                  <a:pt x="2125" y="1218"/>
                </a:lnTo>
                <a:lnTo>
                  <a:pt x="2168" y="1211"/>
                </a:lnTo>
                <a:lnTo>
                  <a:pt x="2213" y="1208"/>
                </a:lnTo>
                <a:close/>
                <a:moveTo>
                  <a:pt x="630" y="1208"/>
                </a:moveTo>
                <a:lnTo>
                  <a:pt x="660" y="1209"/>
                </a:lnTo>
                <a:lnTo>
                  <a:pt x="687" y="1211"/>
                </a:lnTo>
                <a:lnTo>
                  <a:pt x="711" y="1215"/>
                </a:lnTo>
                <a:lnTo>
                  <a:pt x="731" y="1219"/>
                </a:lnTo>
                <a:lnTo>
                  <a:pt x="748" y="1223"/>
                </a:lnTo>
                <a:lnTo>
                  <a:pt x="760" y="1227"/>
                </a:lnTo>
                <a:lnTo>
                  <a:pt x="769" y="1230"/>
                </a:lnTo>
                <a:lnTo>
                  <a:pt x="769" y="1392"/>
                </a:lnTo>
                <a:lnTo>
                  <a:pt x="763" y="1389"/>
                </a:lnTo>
                <a:lnTo>
                  <a:pt x="754" y="1384"/>
                </a:lnTo>
                <a:lnTo>
                  <a:pt x="739" y="1377"/>
                </a:lnTo>
                <a:lnTo>
                  <a:pt x="721" y="1371"/>
                </a:lnTo>
                <a:lnTo>
                  <a:pt x="697" y="1365"/>
                </a:lnTo>
                <a:lnTo>
                  <a:pt x="671" y="1360"/>
                </a:lnTo>
                <a:lnTo>
                  <a:pt x="642" y="1359"/>
                </a:lnTo>
                <a:lnTo>
                  <a:pt x="611" y="1362"/>
                </a:lnTo>
                <a:lnTo>
                  <a:pt x="581" y="1369"/>
                </a:lnTo>
                <a:lnTo>
                  <a:pt x="555" y="1381"/>
                </a:lnTo>
                <a:lnTo>
                  <a:pt x="532" y="1396"/>
                </a:lnTo>
                <a:lnTo>
                  <a:pt x="513" y="1415"/>
                </a:lnTo>
                <a:lnTo>
                  <a:pt x="497" y="1437"/>
                </a:lnTo>
                <a:lnTo>
                  <a:pt x="485" y="1463"/>
                </a:lnTo>
                <a:lnTo>
                  <a:pt x="479" y="1490"/>
                </a:lnTo>
                <a:lnTo>
                  <a:pt x="475" y="1521"/>
                </a:lnTo>
                <a:lnTo>
                  <a:pt x="479" y="1550"/>
                </a:lnTo>
                <a:lnTo>
                  <a:pt x="485" y="1578"/>
                </a:lnTo>
                <a:lnTo>
                  <a:pt x="496" y="1602"/>
                </a:lnTo>
                <a:lnTo>
                  <a:pt x="512" y="1625"/>
                </a:lnTo>
                <a:lnTo>
                  <a:pt x="531" y="1644"/>
                </a:lnTo>
                <a:lnTo>
                  <a:pt x="554" y="1660"/>
                </a:lnTo>
                <a:lnTo>
                  <a:pt x="580" y="1672"/>
                </a:lnTo>
                <a:lnTo>
                  <a:pt x="610" y="1679"/>
                </a:lnTo>
                <a:lnTo>
                  <a:pt x="642" y="1682"/>
                </a:lnTo>
                <a:lnTo>
                  <a:pt x="671" y="1680"/>
                </a:lnTo>
                <a:lnTo>
                  <a:pt x="697" y="1676"/>
                </a:lnTo>
                <a:lnTo>
                  <a:pt x="719" y="1671"/>
                </a:lnTo>
                <a:lnTo>
                  <a:pt x="738" y="1664"/>
                </a:lnTo>
                <a:lnTo>
                  <a:pt x="753" y="1658"/>
                </a:lnTo>
                <a:lnTo>
                  <a:pt x="763" y="1653"/>
                </a:lnTo>
                <a:lnTo>
                  <a:pt x="769" y="1649"/>
                </a:lnTo>
                <a:lnTo>
                  <a:pt x="769" y="1812"/>
                </a:lnTo>
                <a:lnTo>
                  <a:pt x="757" y="1816"/>
                </a:lnTo>
                <a:lnTo>
                  <a:pt x="740" y="1820"/>
                </a:lnTo>
                <a:lnTo>
                  <a:pt x="718" y="1826"/>
                </a:lnTo>
                <a:lnTo>
                  <a:pt x="692" y="1830"/>
                </a:lnTo>
                <a:lnTo>
                  <a:pt x="663" y="1833"/>
                </a:lnTo>
                <a:lnTo>
                  <a:pt x="630" y="1834"/>
                </a:lnTo>
                <a:lnTo>
                  <a:pt x="592" y="1832"/>
                </a:lnTo>
                <a:lnTo>
                  <a:pt x="554" y="1826"/>
                </a:lnTo>
                <a:lnTo>
                  <a:pt x="518" y="1815"/>
                </a:lnTo>
                <a:lnTo>
                  <a:pt x="484" y="1801"/>
                </a:lnTo>
                <a:lnTo>
                  <a:pt x="451" y="1783"/>
                </a:lnTo>
                <a:lnTo>
                  <a:pt x="421" y="1762"/>
                </a:lnTo>
                <a:lnTo>
                  <a:pt x="394" y="1737"/>
                </a:lnTo>
                <a:lnTo>
                  <a:pt x="370" y="1710"/>
                </a:lnTo>
                <a:lnTo>
                  <a:pt x="350" y="1678"/>
                </a:lnTo>
                <a:lnTo>
                  <a:pt x="333" y="1643"/>
                </a:lnTo>
                <a:lnTo>
                  <a:pt x="322" y="1605"/>
                </a:lnTo>
                <a:lnTo>
                  <a:pt x="314" y="1564"/>
                </a:lnTo>
                <a:lnTo>
                  <a:pt x="311" y="1521"/>
                </a:lnTo>
                <a:lnTo>
                  <a:pt x="314" y="1477"/>
                </a:lnTo>
                <a:lnTo>
                  <a:pt x="323" y="1434"/>
                </a:lnTo>
                <a:lnTo>
                  <a:pt x="335" y="1395"/>
                </a:lnTo>
                <a:lnTo>
                  <a:pt x="353" y="1359"/>
                </a:lnTo>
                <a:lnTo>
                  <a:pt x="375" y="1326"/>
                </a:lnTo>
                <a:lnTo>
                  <a:pt x="402" y="1296"/>
                </a:lnTo>
                <a:lnTo>
                  <a:pt x="433" y="1271"/>
                </a:lnTo>
                <a:lnTo>
                  <a:pt x="466" y="1249"/>
                </a:lnTo>
                <a:lnTo>
                  <a:pt x="503" y="1231"/>
                </a:lnTo>
                <a:lnTo>
                  <a:pt x="544" y="1218"/>
                </a:lnTo>
                <a:lnTo>
                  <a:pt x="585" y="1211"/>
                </a:lnTo>
                <a:lnTo>
                  <a:pt x="630" y="1208"/>
                </a:lnTo>
                <a:close/>
                <a:moveTo>
                  <a:pt x="1556" y="1208"/>
                </a:moveTo>
                <a:lnTo>
                  <a:pt x="1583" y="1209"/>
                </a:lnTo>
                <a:lnTo>
                  <a:pt x="1610" y="1211"/>
                </a:lnTo>
                <a:lnTo>
                  <a:pt x="1634" y="1213"/>
                </a:lnTo>
                <a:lnTo>
                  <a:pt x="1656" y="1217"/>
                </a:lnTo>
                <a:lnTo>
                  <a:pt x="1675" y="1220"/>
                </a:lnTo>
                <a:lnTo>
                  <a:pt x="1689" y="1223"/>
                </a:lnTo>
                <a:lnTo>
                  <a:pt x="1699" y="1226"/>
                </a:lnTo>
                <a:lnTo>
                  <a:pt x="1704" y="1227"/>
                </a:lnTo>
                <a:lnTo>
                  <a:pt x="1704" y="1356"/>
                </a:lnTo>
                <a:lnTo>
                  <a:pt x="1700" y="1355"/>
                </a:lnTo>
                <a:lnTo>
                  <a:pt x="1691" y="1353"/>
                </a:lnTo>
                <a:lnTo>
                  <a:pt x="1679" y="1350"/>
                </a:lnTo>
                <a:lnTo>
                  <a:pt x="1663" y="1347"/>
                </a:lnTo>
                <a:lnTo>
                  <a:pt x="1645" y="1343"/>
                </a:lnTo>
                <a:lnTo>
                  <a:pt x="1625" y="1340"/>
                </a:lnTo>
                <a:lnTo>
                  <a:pt x="1605" y="1338"/>
                </a:lnTo>
                <a:lnTo>
                  <a:pt x="1586" y="1337"/>
                </a:lnTo>
                <a:lnTo>
                  <a:pt x="1557" y="1339"/>
                </a:lnTo>
                <a:lnTo>
                  <a:pt x="1534" y="1344"/>
                </a:lnTo>
                <a:lnTo>
                  <a:pt x="1515" y="1351"/>
                </a:lnTo>
                <a:lnTo>
                  <a:pt x="1502" y="1362"/>
                </a:lnTo>
                <a:lnTo>
                  <a:pt x="1494" y="1373"/>
                </a:lnTo>
                <a:lnTo>
                  <a:pt x="1491" y="1387"/>
                </a:lnTo>
                <a:lnTo>
                  <a:pt x="1494" y="1402"/>
                </a:lnTo>
                <a:lnTo>
                  <a:pt x="1501" y="1413"/>
                </a:lnTo>
                <a:lnTo>
                  <a:pt x="1511" y="1423"/>
                </a:lnTo>
                <a:lnTo>
                  <a:pt x="1523" y="1430"/>
                </a:lnTo>
                <a:lnTo>
                  <a:pt x="1536" y="1436"/>
                </a:lnTo>
                <a:lnTo>
                  <a:pt x="1549" y="1441"/>
                </a:lnTo>
                <a:lnTo>
                  <a:pt x="1560" y="1445"/>
                </a:lnTo>
                <a:lnTo>
                  <a:pt x="1602" y="1458"/>
                </a:lnTo>
                <a:lnTo>
                  <a:pt x="1634" y="1470"/>
                </a:lnTo>
                <a:lnTo>
                  <a:pt x="1661" y="1484"/>
                </a:lnTo>
                <a:lnTo>
                  <a:pt x="1684" y="1501"/>
                </a:lnTo>
                <a:lnTo>
                  <a:pt x="1703" y="1519"/>
                </a:lnTo>
                <a:lnTo>
                  <a:pt x="1719" y="1539"/>
                </a:lnTo>
                <a:lnTo>
                  <a:pt x="1731" y="1560"/>
                </a:lnTo>
                <a:lnTo>
                  <a:pt x="1740" y="1583"/>
                </a:lnTo>
                <a:lnTo>
                  <a:pt x="1745" y="1606"/>
                </a:lnTo>
                <a:lnTo>
                  <a:pt x="1746" y="1630"/>
                </a:lnTo>
                <a:lnTo>
                  <a:pt x="1744" y="1664"/>
                </a:lnTo>
                <a:lnTo>
                  <a:pt x="1737" y="1694"/>
                </a:lnTo>
                <a:lnTo>
                  <a:pt x="1727" y="1720"/>
                </a:lnTo>
                <a:lnTo>
                  <a:pt x="1712" y="1744"/>
                </a:lnTo>
                <a:lnTo>
                  <a:pt x="1696" y="1764"/>
                </a:lnTo>
                <a:lnTo>
                  <a:pt x="1676" y="1781"/>
                </a:lnTo>
                <a:lnTo>
                  <a:pt x="1654" y="1796"/>
                </a:lnTo>
                <a:lnTo>
                  <a:pt x="1630" y="1809"/>
                </a:lnTo>
                <a:lnTo>
                  <a:pt x="1604" y="1818"/>
                </a:lnTo>
                <a:lnTo>
                  <a:pt x="1578" y="1826"/>
                </a:lnTo>
                <a:lnTo>
                  <a:pt x="1551" y="1830"/>
                </a:lnTo>
                <a:lnTo>
                  <a:pt x="1524" y="1833"/>
                </a:lnTo>
                <a:lnTo>
                  <a:pt x="1498" y="1834"/>
                </a:lnTo>
                <a:lnTo>
                  <a:pt x="1467" y="1833"/>
                </a:lnTo>
                <a:lnTo>
                  <a:pt x="1439" y="1832"/>
                </a:lnTo>
                <a:lnTo>
                  <a:pt x="1412" y="1829"/>
                </a:lnTo>
                <a:lnTo>
                  <a:pt x="1388" y="1827"/>
                </a:lnTo>
                <a:lnTo>
                  <a:pt x="1368" y="1823"/>
                </a:lnTo>
                <a:lnTo>
                  <a:pt x="1351" y="1820"/>
                </a:lnTo>
                <a:lnTo>
                  <a:pt x="1339" y="1818"/>
                </a:lnTo>
                <a:lnTo>
                  <a:pt x="1334" y="1817"/>
                </a:lnTo>
                <a:lnTo>
                  <a:pt x="1334" y="1678"/>
                </a:lnTo>
                <a:lnTo>
                  <a:pt x="1343" y="1680"/>
                </a:lnTo>
                <a:lnTo>
                  <a:pt x="1356" y="1684"/>
                </a:lnTo>
                <a:lnTo>
                  <a:pt x="1375" y="1688"/>
                </a:lnTo>
                <a:lnTo>
                  <a:pt x="1397" y="1693"/>
                </a:lnTo>
                <a:lnTo>
                  <a:pt x="1422" y="1697"/>
                </a:lnTo>
                <a:lnTo>
                  <a:pt x="1448" y="1700"/>
                </a:lnTo>
                <a:lnTo>
                  <a:pt x="1477" y="1701"/>
                </a:lnTo>
                <a:lnTo>
                  <a:pt x="1507" y="1699"/>
                </a:lnTo>
                <a:lnTo>
                  <a:pt x="1531" y="1696"/>
                </a:lnTo>
                <a:lnTo>
                  <a:pt x="1552" y="1690"/>
                </a:lnTo>
                <a:lnTo>
                  <a:pt x="1568" y="1681"/>
                </a:lnTo>
                <a:lnTo>
                  <a:pt x="1578" y="1671"/>
                </a:lnTo>
                <a:lnTo>
                  <a:pt x="1585" y="1658"/>
                </a:lnTo>
                <a:lnTo>
                  <a:pt x="1587" y="1644"/>
                </a:lnTo>
                <a:lnTo>
                  <a:pt x="1585" y="1629"/>
                </a:lnTo>
                <a:lnTo>
                  <a:pt x="1578" y="1618"/>
                </a:lnTo>
                <a:lnTo>
                  <a:pt x="1567" y="1607"/>
                </a:lnTo>
                <a:lnTo>
                  <a:pt x="1553" y="1598"/>
                </a:lnTo>
                <a:lnTo>
                  <a:pt x="1537" y="1590"/>
                </a:lnTo>
                <a:lnTo>
                  <a:pt x="1520" y="1584"/>
                </a:lnTo>
                <a:lnTo>
                  <a:pt x="1509" y="1581"/>
                </a:lnTo>
                <a:lnTo>
                  <a:pt x="1498" y="1577"/>
                </a:lnTo>
                <a:lnTo>
                  <a:pt x="1487" y="1574"/>
                </a:lnTo>
                <a:lnTo>
                  <a:pt x="1462" y="1565"/>
                </a:lnTo>
                <a:lnTo>
                  <a:pt x="1439" y="1555"/>
                </a:lnTo>
                <a:lnTo>
                  <a:pt x="1416" y="1542"/>
                </a:lnTo>
                <a:lnTo>
                  <a:pt x="1396" y="1528"/>
                </a:lnTo>
                <a:lnTo>
                  <a:pt x="1378" y="1512"/>
                </a:lnTo>
                <a:lnTo>
                  <a:pt x="1363" y="1494"/>
                </a:lnTo>
                <a:lnTo>
                  <a:pt x="1350" y="1473"/>
                </a:lnTo>
                <a:lnTo>
                  <a:pt x="1341" y="1451"/>
                </a:lnTo>
                <a:lnTo>
                  <a:pt x="1334" y="1425"/>
                </a:lnTo>
                <a:lnTo>
                  <a:pt x="1332" y="1396"/>
                </a:lnTo>
                <a:lnTo>
                  <a:pt x="1334" y="1364"/>
                </a:lnTo>
                <a:lnTo>
                  <a:pt x="1342" y="1333"/>
                </a:lnTo>
                <a:lnTo>
                  <a:pt x="1354" y="1306"/>
                </a:lnTo>
                <a:lnTo>
                  <a:pt x="1371" y="1281"/>
                </a:lnTo>
                <a:lnTo>
                  <a:pt x="1392" y="1259"/>
                </a:lnTo>
                <a:lnTo>
                  <a:pt x="1417" y="1241"/>
                </a:lnTo>
                <a:lnTo>
                  <a:pt x="1446" y="1227"/>
                </a:lnTo>
                <a:lnTo>
                  <a:pt x="1479" y="1216"/>
                </a:lnTo>
                <a:lnTo>
                  <a:pt x="1515" y="1210"/>
                </a:lnTo>
                <a:lnTo>
                  <a:pt x="1556" y="1208"/>
                </a:lnTo>
                <a:close/>
                <a:moveTo>
                  <a:pt x="3381" y="493"/>
                </a:moveTo>
                <a:lnTo>
                  <a:pt x="3400" y="496"/>
                </a:lnTo>
                <a:lnTo>
                  <a:pt x="3418" y="503"/>
                </a:lnTo>
                <a:lnTo>
                  <a:pt x="3434" y="515"/>
                </a:lnTo>
                <a:lnTo>
                  <a:pt x="3446" y="531"/>
                </a:lnTo>
                <a:lnTo>
                  <a:pt x="3453" y="548"/>
                </a:lnTo>
                <a:lnTo>
                  <a:pt x="3456" y="569"/>
                </a:lnTo>
                <a:lnTo>
                  <a:pt x="3456" y="727"/>
                </a:lnTo>
                <a:lnTo>
                  <a:pt x="3453" y="748"/>
                </a:lnTo>
                <a:lnTo>
                  <a:pt x="3446" y="766"/>
                </a:lnTo>
                <a:lnTo>
                  <a:pt x="3434" y="780"/>
                </a:lnTo>
                <a:lnTo>
                  <a:pt x="3418" y="793"/>
                </a:lnTo>
                <a:lnTo>
                  <a:pt x="3400" y="801"/>
                </a:lnTo>
                <a:lnTo>
                  <a:pt x="3381" y="803"/>
                </a:lnTo>
                <a:lnTo>
                  <a:pt x="3361" y="801"/>
                </a:lnTo>
                <a:lnTo>
                  <a:pt x="3343" y="793"/>
                </a:lnTo>
                <a:lnTo>
                  <a:pt x="3328" y="780"/>
                </a:lnTo>
                <a:lnTo>
                  <a:pt x="3316" y="766"/>
                </a:lnTo>
                <a:lnTo>
                  <a:pt x="3308" y="748"/>
                </a:lnTo>
                <a:lnTo>
                  <a:pt x="3306" y="727"/>
                </a:lnTo>
                <a:lnTo>
                  <a:pt x="3306" y="569"/>
                </a:lnTo>
                <a:lnTo>
                  <a:pt x="3308" y="548"/>
                </a:lnTo>
                <a:lnTo>
                  <a:pt x="3316" y="531"/>
                </a:lnTo>
                <a:lnTo>
                  <a:pt x="3328" y="515"/>
                </a:lnTo>
                <a:lnTo>
                  <a:pt x="3343" y="503"/>
                </a:lnTo>
                <a:lnTo>
                  <a:pt x="3361" y="496"/>
                </a:lnTo>
                <a:lnTo>
                  <a:pt x="3381" y="493"/>
                </a:lnTo>
                <a:close/>
                <a:moveTo>
                  <a:pt x="1728" y="493"/>
                </a:moveTo>
                <a:lnTo>
                  <a:pt x="1748" y="496"/>
                </a:lnTo>
                <a:lnTo>
                  <a:pt x="1766" y="503"/>
                </a:lnTo>
                <a:lnTo>
                  <a:pt x="1781" y="515"/>
                </a:lnTo>
                <a:lnTo>
                  <a:pt x="1793" y="531"/>
                </a:lnTo>
                <a:lnTo>
                  <a:pt x="1800" y="548"/>
                </a:lnTo>
                <a:lnTo>
                  <a:pt x="1803" y="569"/>
                </a:lnTo>
                <a:lnTo>
                  <a:pt x="1803" y="727"/>
                </a:lnTo>
                <a:lnTo>
                  <a:pt x="1800" y="748"/>
                </a:lnTo>
                <a:lnTo>
                  <a:pt x="1793" y="766"/>
                </a:lnTo>
                <a:lnTo>
                  <a:pt x="1781" y="780"/>
                </a:lnTo>
                <a:lnTo>
                  <a:pt x="1766" y="793"/>
                </a:lnTo>
                <a:lnTo>
                  <a:pt x="1748" y="801"/>
                </a:lnTo>
                <a:lnTo>
                  <a:pt x="1728" y="803"/>
                </a:lnTo>
                <a:lnTo>
                  <a:pt x="1708" y="801"/>
                </a:lnTo>
                <a:lnTo>
                  <a:pt x="1690" y="793"/>
                </a:lnTo>
                <a:lnTo>
                  <a:pt x="1675" y="780"/>
                </a:lnTo>
                <a:lnTo>
                  <a:pt x="1663" y="766"/>
                </a:lnTo>
                <a:lnTo>
                  <a:pt x="1656" y="748"/>
                </a:lnTo>
                <a:lnTo>
                  <a:pt x="1653" y="727"/>
                </a:lnTo>
                <a:lnTo>
                  <a:pt x="1653" y="569"/>
                </a:lnTo>
                <a:lnTo>
                  <a:pt x="1656" y="548"/>
                </a:lnTo>
                <a:lnTo>
                  <a:pt x="1663" y="531"/>
                </a:lnTo>
                <a:lnTo>
                  <a:pt x="1675" y="515"/>
                </a:lnTo>
                <a:lnTo>
                  <a:pt x="1690" y="503"/>
                </a:lnTo>
                <a:lnTo>
                  <a:pt x="1708" y="496"/>
                </a:lnTo>
                <a:lnTo>
                  <a:pt x="1728" y="493"/>
                </a:lnTo>
                <a:close/>
                <a:moveTo>
                  <a:pt x="75" y="493"/>
                </a:moveTo>
                <a:lnTo>
                  <a:pt x="95" y="496"/>
                </a:lnTo>
                <a:lnTo>
                  <a:pt x="113" y="503"/>
                </a:lnTo>
                <a:lnTo>
                  <a:pt x="129" y="515"/>
                </a:lnTo>
                <a:lnTo>
                  <a:pt x="140" y="531"/>
                </a:lnTo>
                <a:lnTo>
                  <a:pt x="148" y="548"/>
                </a:lnTo>
                <a:lnTo>
                  <a:pt x="151" y="569"/>
                </a:lnTo>
                <a:lnTo>
                  <a:pt x="151" y="727"/>
                </a:lnTo>
                <a:lnTo>
                  <a:pt x="148" y="748"/>
                </a:lnTo>
                <a:lnTo>
                  <a:pt x="140" y="766"/>
                </a:lnTo>
                <a:lnTo>
                  <a:pt x="129" y="780"/>
                </a:lnTo>
                <a:lnTo>
                  <a:pt x="113" y="793"/>
                </a:lnTo>
                <a:lnTo>
                  <a:pt x="95" y="801"/>
                </a:lnTo>
                <a:lnTo>
                  <a:pt x="75" y="803"/>
                </a:lnTo>
                <a:lnTo>
                  <a:pt x="56" y="801"/>
                </a:lnTo>
                <a:lnTo>
                  <a:pt x="38" y="793"/>
                </a:lnTo>
                <a:lnTo>
                  <a:pt x="22" y="780"/>
                </a:lnTo>
                <a:lnTo>
                  <a:pt x="10" y="766"/>
                </a:lnTo>
                <a:lnTo>
                  <a:pt x="3" y="748"/>
                </a:lnTo>
                <a:lnTo>
                  <a:pt x="0" y="727"/>
                </a:lnTo>
                <a:lnTo>
                  <a:pt x="0" y="569"/>
                </a:lnTo>
                <a:lnTo>
                  <a:pt x="3" y="548"/>
                </a:lnTo>
                <a:lnTo>
                  <a:pt x="10" y="531"/>
                </a:lnTo>
                <a:lnTo>
                  <a:pt x="22" y="515"/>
                </a:lnTo>
                <a:lnTo>
                  <a:pt x="38" y="503"/>
                </a:lnTo>
                <a:lnTo>
                  <a:pt x="56" y="496"/>
                </a:lnTo>
                <a:lnTo>
                  <a:pt x="75" y="493"/>
                </a:lnTo>
                <a:close/>
                <a:moveTo>
                  <a:pt x="2968" y="285"/>
                </a:moveTo>
                <a:lnTo>
                  <a:pt x="2988" y="287"/>
                </a:lnTo>
                <a:lnTo>
                  <a:pt x="3006" y="295"/>
                </a:lnTo>
                <a:lnTo>
                  <a:pt x="3021" y="307"/>
                </a:lnTo>
                <a:lnTo>
                  <a:pt x="3033" y="322"/>
                </a:lnTo>
                <a:lnTo>
                  <a:pt x="3040" y="340"/>
                </a:lnTo>
                <a:lnTo>
                  <a:pt x="3043" y="360"/>
                </a:lnTo>
                <a:lnTo>
                  <a:pt x="3043" y="727"/>
                </a:lnTo>
                <a:lnTo>
                  <a:pt x="3040" y="748"/>
                </a:lnTo>
                <a:lnTo>
                  <a:pt x="3033" y="766"/>
                </a:lnTo>
                <a:lnTo>
                  <a:pt x="3021" y="780"/>
                </a:lnTo>
                <a:lnTo>
                  <a:pt x="3006" y="793"/>
                </a:lnTo>
                <a:lnTo>
                  <a:pt x="2988" y="801"/>
                </a:lnTo>
                <a:lnTo>
                  <a:pt x="2968" y="803"/>
                </a:lnTo>
                <a:lnTo>
                  <a:pt x="2947" y="801"/>
                </a:lnTo>
                <a:lnTo>
                  <a:pt x="2929" y="793"/>
                </a:lnTo>
                <a:lnTo>
                  <a:pt x="2915" y="780"/>
                </a:lnTo>
                <a:lnTo>
                  <a:pt x="2903" y="766"/>
                </a:lnTo>
                <a:lnTo>
                  <a:pt x="2895" y="748"/>
                </a:lnTo>
                <a:lnTo>
                  <a:pt x="2893" y="727"/>
                </a:lnTo>
                <a:lnTo>
                  <a:pt x="2893" y="360"/>
                </a:lnTo>
                <a:lnTo>
                  <a:pt x="2895" y="340"/>
                </a:lnTo>
                <a:lnTo>
                  <a:pt x="2903" y="322"/>
                </a:lnTo>
                <a:lnTo>
                  <a:pt x="2915" y="307"/>
                </a:lnTo>
                <a:lnTo>
                  <a:pt x="2929" y="295"/>
                </a:lnTo>
                <a:lnTo>
                  <a:pt x="2947" y="287"/>
                </a:lnTo>
                <a:lnTo>
                  <a:pt x="2968" y="285"/>
                </a:lnTo>
                <a:close/>
                <a:moveTo>
                  <a:pt x="2142" y="285"/>
                </a:moveTo>
                <a:lnTo>
                  <a:pt x="2162" y="287"/>
                </a:lnTo>
                <a:lnTo>
                  <a:pt x="2179" y="295"/>
                </a:lnTo>
                <a:lnTo>
                  <a:pt x="2194" y="307"/>
                </a:lnTo>
                <a:lnTo>
                  <a:pt x="2207" y="322"/>
                </a:lnTo>
                <a:lnTo>
                  <a:pt x="2214" y="340"/>
                </a:lnTo>
                <a:lnTo>
                  <a:pt x="2216" y="360"/>
                </a:lnTo>
                <a:lnTo>
                  <a:pt x="2216" y="727"/>
                </a:lnTo>
                <a:lnTo>
                  <a:pt x="2214" y="748"/>
                </a:lnTo>
                <a:lnTo>
                  <a:pt x="2207" y="766"/>
                </a:lnTo>
                <a:lnTo>
                  <a:pt x="2194" y="780"/>
                </a:lnTo>
                <a:lnTo>
                  <a:pt x="2179" y="793"/>
                </a:lnTo>
                <a:lnTo>
                  <a:pt x="2162" y="801"/>
                </a:lnTo>
                <a:lnTo>
                  <a:pt x="2142" y="803"/>
                </a:lnTo>
                <a:lnTo>
                  <a:pt x="2122" y="801"/>
                </a:lnTo>
                <a:lnTo>
                  <a:pt x="2104" y="793"/>
                </a:lnTo>
                <a:lnTo>
                  <a:pt x="2088" y="780"/>
                </a:lnTo>
                <a:lnTo>
                  <a:pt x="2077" y="766"/>
                </a:lnTo>
                <a:lnTo>
                  <a:pt x="2069" y="748"/>
                </a:lnTo>
                <a:lnTo>
                  <a:pt x="2066" y="727"/>
                </a:lnTo>
                <a:lnTo>
                  <a:pt x="2066" y="360"/>
                </a:lnTo>
                <a:lnTo>
                  <a:pt x="2069" y="340"/>
                </a:lnTo>
                <a:lnTo>
                  <a:pt x="2077" y="322"/>
                </a:lnTo>
                <a:lnTo>
                  <a:pt x="2088" y="307"/>
                </a:lnTo>
                <a:lnTo>
                  <a:pt x="2104" y="295"/>
                </a:lnTo>
                <a:lnTo>
                  <a:pt x="2122" y="287"/>
                </a:lnTo>
                <a:lnTo>
                  <a:pt x="2142" y="285"/>
                </a:lnTo>
                <a:close/>
                <a:moveTo>
                  <a:pt x="1315" y="285"/>
                </a:moveTo>
                <a:lnTo>
                  <a:pt x="1335" y="287"/>
                </a:lnTo>
                <a:lnTo>
                  <a:pt x="1353" y="295"/>
                </a:lnTo>
                <a:lnTo>
                  <a:pt x="1368" y="307"/>
                </a:lnTo>
                <a:lnTo>
                  <a:pt x="1380" y="322"/>
                </a:lnTo>
                <a:lnTo>
                  <a:pt x="1388" y="340"/>
                </a:lnTo>
                <a:lnTo>
                  <a:pt x="1390" y="360"/>
                </a:lnTo>
                <a:lnTo>
                  <a:pt x="1390" y="727"/>
                </a:lnTo>
                <a:lnTo>
                  <a:pt x="1388" y="748"/>
                </a:lnTo>
                <a:lnTo>
                  <a:pt x="1380" y="766"/>
                </a:lnTo>
                <a:lnTo>
                  <a:pt x="1368" y="780"/>
                </a:lnTo>
                <a:lnTo>
                  <a:pt x="1353" y="793"/>
                </a:lnTo>
                <a:lnTo>
                  <a:pt x="1335" y="801"/>
                </a:lnTo>
                <a:lnTo>
                  <a:pt x="1315" y="803"/>
                </a:lnTo>
                <a:lnTo>
                  <a:pt x="1295" y="801"/>
                </a:lnTo>
                <a:lnTo>
                  <a:pt x="1277" y="793"/>
                </a:lnTo>
                <a:lnTo>
                  <a:pt x="1262" y="780"/>
                </a:lnTo>
                <a:lnTo>
                  <a:pt x="1250" y="766"/>
                </a:lnTo>
                <a:lnTo>
                  <a:pt x="1242" y="748"/>
                </a:lnTo>
                <a:lnTo>
                  <a:pt x="1240" y="727"/>
                </a:lnTo>
                <a:lnTo>
                  <a:pt x="1240" y="360"/>
                </a:lnTo>
                <a:lnTo>
                  <a:pt x="1242" y="340"/>
                </a:lnTo>
                <a:lnTo>
                  <a:pt x="1250" y="322"/>
                </a:lnTo>
                <a:lnTo>
                  <a:pt x="1262" y="307"/>
                </a:lnTo>
                <a:lnTo>
                  <a:pt x="1277" y="295"/>
                </a:lnTo>
                <a:lnTo>
                  <a:pt x="1295" y="287"/>
                </a:lnTo>
                <a:lnTo>
                  <a:pt x="1315" y="285"/>
                </a:lnTo>
                <a:close/>
                <a:moveTo>
                  <a:pt x="488" y="285"/>
                </a:moveTo>
                <a:lnTo>
                  <a:pt x="508" y="287"/>
                </a:lnTo>
                <a:lnTo>
                  <a:pt x="527" y="295"/>
                </a:lnTo>
                <a:lnTo>
                  <a:pt x="541" y="307"/>
                </a:lnTo>
                <a:lnTo>
                  <a:pt x="553" y="322"/>
                </a:lnTo>
                <a:lnTo>
                  <a:pt x="561" y="340"/>
                </a:lnTo>
                <a:lnTo>
                  <a:pt x="563" y="360"/>
                </a:lnTo>
                <a:lnTo>
                  <a:pt x="563" y="727"/>
                </a:lnTo>
                <a:lnTo>
                  <a:pt x="561" y="748"/>
                </a:lnTo>
                <a:lnTo>
                  <a:pt x="553" y="766"/>
                </a:lnTo>
                <a:lnTo>
                  <a:pt x="541" y="780"/>
                </a:lnTo>
                <a:lnTo>
                  <a:pt x="527" y="793"/>
                </a:lnTo>
                <a:lnTo>
                  <a:pt x="508" y="801"/>
                </a:lnTo>
                <a:lnTo>
                  <a:pt x="488" y="803"/>
                </a:lnTo>
                <a:lnTo>
                  <a:pt x="468" y="801"/>
                </a:lnTo>
                <a:lnTo>
                  <a:pt x="450" y="793"/>
                </a:lnTo>
                <a:lnTo>
                  <a:pt x="436" y="780"/>
                </a:lnTo>
                <a:lnTo>
                  <a:pt x="423" y="766"/>
                </a:lnTo>
                <a:lnTo>
                  <a:pt x="416" y="748"/>
                </a:lnTo>
                <a:lnTo>
                  <a:pt x="414" y="727"/>
                </a:lnTo>
                <a:lnTo>
                  <a:pt x="414" y="360"/>
                </a:lnTo>
                <a:lnTo>
                  <a:pt x="416" y="340"/>
                </a:lnTo>
                <a:lnTo>
                  <a:pt x="423" y="322"/>
                </a:lnTo>
                <a:lnTo>
                  <a:pt x="436" y="307"/>
                </a:lnTo>
                <a:lnTo>
                  <a:pt x="450" y="295"/>
                </a:lnTo>
                <a:lnTo>
                  <a:pt x="468" y="287"/>
                </a:lnTo>
                <a:lnTo>
                  <a:pt x="488" y="285"/>
                </a:lnTo>
                <a:close/>
                <a:moveTo>
                  <a:pt x="2555" y="0"/>
                </a:moveTo>
                <a:lnTo>
                  <a:pt x="2575" y="2"/>
                </a:lnTo>
                <a:lnTo>
                  <a:pt x="2593" y="10"/>
                </a:lnTo>
                <a:lnTo>
                  <a:pt x="2608" y="22"/>
                </a:lnTo>
                <a:lnTo>
                  <a:pt x="2619" y="37"/>
                </a:lnTo>
                <a:lnTo>
                  <a:pt x="2628" y="55"/>
                </a:lnTo>
                <a:lnTo>
                  <a:pt x="2630" y="75"/>
                </a:lnTo>
                <a:lnTo>
                  <a:pt x="2630" y="879"/>
                </a:lnTo>
                <a:lnTo>
                  <a:pt x="2628" y="899"/>
                </a:lnTo>
                <a:lnTo>
                  <a:pt x="2619" y="917"/>
                </a:lnTo>
                <a:lnTo>
                  <a:pt x="2608" y="931"/>
                </a:lnTo>
                <a:lnTo>
                  <a:pt x="2593" y="944"/>
                </a:lnTo>
                <a:lnTo>
                  <a:pt x="2575" y="951"/>
                </a:lnTo>
                <a:lnTo>
                  <a:pt x="2555" y="953"/>
                </a:lnTo>
                <a:lnTo>
                  <a:pt x="2535" y="951"/>
                </a:lnTo>
                <a:lnTo>
                  <a:pt x="2517" y="944"/>
                </a:lnTo>
                <a:lnTo>
                  <a:pt x="2502" y="931"/>
                </a:lnTo>
                <a:lnTo>
                  <a:pt x="2490" y="917"/>
                </a:lnTo>
                <a:lnTo>
                  <a:pt x="2483" y="899"/>
                </a:lnTo>
                <a:lnTo>
                  <a:pt x="2480" y="879"/>
                </a:lnTo>
                <a:lnTo>
                  <a:pt x="2480" y="75"/>
                </a:lnTo>
                <a:lnTo>
                  <a:pt x="2483" y="55"/>
                </a:lnTo>
                <a:lnTo>
                  <a:pt x="2490" y="37"/>
                </a:lnTo>
                <a:lnTo>
                  <a:pt x="2502" y="22"/>
                </a:lnTo>
                <a:lnTo>
                  <a:pt x="2517" y="10"/>
                </a:lnTo>
                <a:lnTo>
                  <a:pt x="2535" y="2"/>
                </a:lnTo>
                <a:lnTo>
                  <a:pt x="2555" y="0"/>
                </a:lnTo>
                <a:close/>
                <a:moveTo>
                  <a:pt x="902" y="0"/>
                </a:moveTo>
                <a:lnTo>
                  <a:pt x="922" y="2"/>
                </a:lnTo>
                <a:lnTo>
                  <a:pt x="939" y="10"/>
                </a:lnTo>
                <a:lnTo>
                  <a:pt x="955" y="22"/>
                </a:lnTo>
                <a:lnTo>
                  <a:pt x="967" y="37"/>
                </a:lnTo>
                <a:lnTo>
                  <a:pt x="974" y="55"/>
                </a:lnTo>
                <a:lnTo>
                  <a:pt x="977" y="75"/>
                </a:lnTo>
                <a:lnTo>
                  <a:pt x="977" y="879"/>
                </a:lnTo>
                <a:lnTo>
                  <a:pt x="974" y="899"/>
                </a:lnTo>
                <a:lnTo>
                  <a:pt x="967" y="917"/>
                </a:lnTo>
                <a:lnTo>
                  <a:pt x="955" y="931"/>
                </a:lnTo>
                <a:lnTo>
                  <a:pt x="939" y="944"/>
                </a:lnTo>
                <a:lnTo>
                  <a:pt x="922" y="951"/>
                </a:lnTo>
                <a:lnTo>
                  <a:pt x="902" y="953"/>
                </a:lnTo>
                <a:lnTo>
                  <a:pt x="882" y="951"/>
                </a:lnTo>
                <a:lnTo>
                  <a:pt x="864" y="944"/>
                </a:lnTo>
                <a:lnTo>
                  <a:pt x="848" y="931"/>
                </a:lnTo>
                <a:lnTo>
                  <a:pt x="837" y="917"/>
                </a:lnTo>
                <a:lnTo>
                  <a:pt x="829" y="899"/>
                </a:lnTo>
                <a:lnTo>
                  <a:pt x="826" y="879"/>
                </a:lnTo>
                <a:lnTo>
                  <a:pt x="826" y="75"/>
                </a:lnTo>
                <a:lnTo>
                  <a:pt x="829" y="55"/>
                </a:lnTo>
                <a:lnTo>
                  <a:pt x="837" y="37"/>
                </a:lnTo>
                <a:lnTo>
                  <a:pt x="848" y="22"/>
                </a:lnTo>
                <a:lnTo>
                  <a:pt x="864" y="10"/>
                </a:lnTo>
                <a:lnTo>
                  <a:pt x="882" y="2"/>
                </a:lnTo>
                <a:lnTo>
                  <a:pt x="902"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9587595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Half Page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08013" y="301037"/>
            <a:ext cx="8563172" cy="2542175"/>
          </a:xfrm>
          <a:prstGeom prst="rect">
            <a:avLst/>
          </a:prstGeom>
        </p:spPr>
        <p:txBody>
          <a:bodyPr vert="horz" lIns="91420" tIns="45710" rIns="91420" bIns="45710"/>
          <a:lstStyle>
            <a:lvl1pPr marL="0" indent="0" algn="ctr">
              <a:buNone/>
              <a:defRPr sz="2200" baseline="0">
                <a:solidFill>
                  <a:srgbClr val="676767"/>
                </a:solidFill>
                <a:latin typeface="+mn-lt"/>
                <a:cs typeface="CiscoSans ExtraLight"/>
              </a:defRPr>
            </a:lvl1pPr>
          </a:lstStyle>
          <a:p>
            <a:pPr lvl="0"/>
            <a:r>
              <a:rPr lang="en-GB" noProof="0" smtClean="0"/>
              <a:t>Drag picture to placeholder or click icon to add</a:t>
            </a:r>
            <a:endParaRPr lang="en-US" noProof="0" dirty="0"/>
          </a:p>
        </p:txBody>
      </p:sp>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sp>
        <p:nvSpPr>
          <p:cNvPr id="2" name="スライド番号プレースホルダー 1"/>
          <p:cNvSpPr>
            <a:spLocks noGrp="1"/>
          </p:cNvSpPr>
          <p:nvPr>
            <p:ph type="sldNum" sz="quarter" idx="12"/>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749588698"/>
      </p:ext>
    </p:extLst>
  </p:cSld>
  <p:clrMapOvr>
    <a:masterClrMapping/>
  </p:clrMapOvr>
  <p:transition spd="slow">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1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
        <p:nvSpPr>
          <p:cNvPr id="2" name="スライド番号プレースホルダー 1"/>
          <p:cNvSpPr>
            <a:spLocks noGrp="1"/>
          </p:cNvSpPr>
          <p:nvPr>
            <p:ph type="sldNum" sz="quarter" idx="12"/>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1323121248"/>
      </p:ext>
    </p:extLst>
  </p:cSld>
  <p:clrMapOvr>
    <a:masterClrMapping/>
  </p:clrMapOvr>
  <p:transition spd="slow">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56_Half Page photo">
    <p:spTree>
      <p:nvGrpSpPr>
        <p:cNvPr id="1" name=""/>
        <p:cNvGrpSpPr/>
        <p:nvPr/>
      </p:nvGrpSpPr>
      <p:grpSpPr>
        <a:xfrm>
          <a:off x="0" y="0"/>
          <a:ext cx="0" cy="0"/>
          <a:chOff x="0" y="0"/>
          <a:chExt cx="0" cy="0"/>
        </a:xfrm>
      </p:grpSpPr>
      <p:sp>
        <p:nvSpPr>
          <p:cNvPr id="4" name="Text Placeholder 3"/>
          <p:cNvSpPr>
            <a:spLocks noGrp="1"/>
          </p:cNvSpPr>
          <p:nvPr>
            <p:ph type="body" sz="quarter" idx="11" hasCustomPrompt="1"/>
          </p:nvPr>
        </p:nvSpPr>
        <p:spPr>
          <a:xfrm>
            <a:off x="492699" y="3054518"/>
            <a:ext cx="8320322" cy="564257"/>
          </a:xfrm>
          <a:prstGeom prst="rect">
            <a:avLst/>
          </a:prstGeom>
        </p:spPr>
        <p:txBody>
          <a:bodyPr vert="horz">
            <a:spAutoFit/>
          </a:bodyPr>
          <a:lstStyle>
            <a:lvl1pPr marL="0" indent="0">
              <a:buNone/>
              <a:defRPr sz="3200" baseline="0">
                <a:solidFill>
                  <a:srgbClr val="676767"/>
                </a:solidFill>
              </a:defRPr>
            </a:lvl1pPr>
          </a:lstStyle>
          <a:p>
            <a:pPr lvl="0"/>
            <a:r>
              <a:rPr lang="en-GB" dirty="0" smtClean="0"/>
              <a:t>Text Goes Here</a:t>
            </a:r>
          </a:p>
        </p:txBody>
      </p:sp>
      <p:pic>
        <p:nvPicPr>
          <p:cNvPr id="5" name="Picture Placeholder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394" y="301037"/>
            <a:ext cx="8518409" cy="2542175"/>
          </a:xfrm>
          <a:prstGeom prst="rect">
            <a:avLst/>
          </a:prstGeom>
        </p:spPr>
      </p:pic>
      <p:sp>
        <p:nvSpPr>
          <p:cNvPr id="2" name="スライド番号プレースホルダー 1"/>
          <p:cNvSpPr>
            <a:spLocks noGrp="1"/>
          </p:cNvSpPr>
          <p:nvPr>
            <p:ph type="sldNum" sz="quarter" idx="12"/>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125201796"/>
      </p:ext>
    </p:extLst>
  </p:cSld>
  <p:clrMapOvr>
    <a:masterClrMapping/>
  </p:clrMapOvr>
  <p:transition spd="slow">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白紙">
    <p:spTree>
      <p:nvGrpSpPr>
        <p:cNvPr id="1" name=""/>
        <p:cNvGrpSpPr/>
        <p:nvPr/>
      </p:nvGrpSpPr>
      <p:grpSpPr>
        <a:xfrm>
          <a:off x="0" y="0"/>
          <a:ext cx="0" cy="0"/>
          <a:chOff x="0" y="0"/>
          <a:chExt cx="0" cy="0"/>
        </a:xfrm>
      </p:grpSpPr>
      <p:sp>
        <p:nvSpPr>
          <p:cNvPr id="5" name="Rectangle 4"/>
          <p:cNvSpPr>
            <a:spLocks noChangeArrowheads="1"/>
          </p:cNvSpPr>
          <p:nvPr userDrawn="1"/>
        </p:nvSpPr>
        <p:spPr bwMode="ltGray">
          <a:xfrm>
            <a:off x="251374" y="4939685"/>
            <a:ext cx="3420515" cy="131443"/>
          </a:xfrm>
          <a:prstGeom prst="rect">
            <a:avLst/>
          </a:prstGeom>
          <a:noFill/>
          <a:ln w="9525">
            <a:noFill/>
            <a:miter lim="800000"/>
            <a:headEnd/>
            <a:tailEnd/>
          </a:ln>
          <a:effectLst/>
        </p:spPr>
        <p:txBody>
          <a:bodyPr wrap="square" lIns="61593" tIns="30796" rIns="61593" bIns="30796" anchor="b" anchorCtr="0">
            <a:spAutoFit/>
          </a:bodyPr>
          <a:lstStyle/>
          <a:p>
            <a:pPr algn="l" defTabSz="610791">
              <a:lnSpc>
                <a:spcPct val="100000"/>
              </a:lnSpc>
            </a:pPr>
            <a:r>
              <a:rPr lang="en-US" sz="450" dirty="0" smtClean="0">
                <a:solidFill>
                  <a:srgbClr val="C0C0C0"/>
                </a:solidFill>
                <a:latin typeface="+mj-lt"/>
              </a:rPr>
              <a:t>© 2010 Cisco and/or its affiliates. All rights reserved.</a:t>
            </a:r>
            <a:endParaRPr lang="en-US" sz="450" dirty="0">
              <a:solidFill>
                <a:srgbClr val="C0C0C0"/>
              </a:solidFill>
              <a:latin typeface="+mj-lt"/>
            </a:endParaRPr>
          </a:p>
        </p:txBody>
      </p:sp>
      <p:sp>
        <p:nvSpPr>
          <p:cNvPr id="2" name="スライド番号プレースホルダー 1"/>
          <p:cNvSpPr>
            <a:spLocks noGrp="1"/>
          </p:cNvSpPr>
          <p:nvPr>
            <p:ph type="sldNum" sz="quarter" idx="10"/>
          </p:nvPr>
        </p:nvSpPr>
        <p:spPr/>
        <p:txBody>
          <a:bodyPr/>
          <a:lstStyle/>
          <a:p>
            <a:fld id="{A47A91D8-F5AE-1D4F-BE32-CAC7B8A52F8D}" type="slidenum">
              <a:rPr kumimoji="1" lang="ja-JP" altLang="en-US" smtClean="0"/>
              <a:t>‹#›</a:t>
            </a:fld>
            <a:endParaRPr kumimoji="1" lang="ja-JP" altLang="en-US"/>
          </a:p>
        </p:txBody>
      </p:sp>
    </p:spTree>
    <p:extLst>
      <p:ext uri="{BB962C8B-B14F-4D97-AF65-F5344CB8AC3E}">
        <p14:creationId xmlns:p14="http://schemas.microsoft.com/office/powerpoint/2010/main" val="681593955"/>
      </p:ext>
    </p:extLst>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p>
            <a:pPr lvl="0"/>
            <a:r>
              <a:rPr lang="en-GB" dirty="0"/>
              <a:t>Title Goes Here</a:t>
            </a:r>
          </a:p>
        </p:txBody>
      </p:sp>
      <p:sp>
        <p:nvSpPr>
          <p:cNvPr id="13" name="Rectangle 4"/>
          <p:cNvSpPr>
            <a:spLocks noChangeArrowheads="1"/>
          </p:cNvSpPr>
          <p:nvPr userDrawn="1"/>
        </p:nvSpPr>
        <p:spPr bwMode="ltGray">
          <a:xfrm>
            <a:off x="477679" y="4741653"/>
            <a:ext cx="3401050" cy="154518"/>
          </a:xfrm>
          <a:prstGeom prst="rect">
            <a:avLst/>
          </a:prstGeom>
          <a:noFill/>
          <a:ln w="9525">
            <a:noFill/>
            <a:miter lim="800000"/>
            <a:headEnd/>
            <a:tailEnd/>
          </a:ln>
          <a:effectLst/>
        </p:spPr>
        <p:txBody>
          <a:bodyPr wrap="square" lIns="61586" tIns="30792" rIns="61586" bIns="30792" anchor="b">
            <a:spAutoFit/>
          </a:bodyPr>
          <a:lstStyle/>
          <a:p>
            <a:pPr defTabSz="610744" fontAlgn="auto">
              <a:spcBef>
                <a:spcPts val="0"/>
              </a:spcBef>
              <a:spcAft>
                <a:spcPts val="0"/>
              </a:spcAft>
              <a:defRPr/>
            </a:pPr>
            <a:r>
              <a:rPr lang="en-US" sz="600" spc="20" baseline="0" dirty="0">
                <a:solidFill>
                  <a:schemeClr val="bg2">
                    <a:lumMod val="65000"/>
                  </a:schemeClr>
                </a:solidFill>
                <a:latin typeface="+mn-lt"/>
                <a:ea typeface="+mn-ea"/>
                <a:cs typeface="CiscoSans Thin"/>
              </a:rPr>
              <a:t>© 2017  Cisco and/or its affiliates. All rights reserved.   </a:t>
            </a:r>
            <a:r>
              <a:rPr lang="en-US" sz="600" spc="20" baseline="0" dirty="0" smtClean="0">
                <a:solidFill>
                  <a:schemeClr val="bg2">
                    <a:lumMod val="65000"/>
                  </a:schemeClr>
                </a:solidFill>
                <a:latin typeface="+mn-lt"/>
                <a:ea typeface="+mn-ea"/>
                <a:cs typeface="CiscoSans Thin"/>
              </a:rPr>
              <a:t>Cisco Public</a:t>
            </a:r>
            <a:endParaRPr lang="en-US" sz="600" spc="20" baseline="0" dirty="0">
              <a:solidFill>
                <a:schemeClr val="bg2">
                  <a:lumMod val="65000"/>
                </a:schemeClr>
              </a:solidFill>
              <a:latin typeface="+mn-lt"/>
              <a:ea typeface="+mn-ea"/>
              <a:cs typeface="CiscoSans Thin"/>
            </a:endParaRPr>
          </a:p>
        </p:txBody>
      </p:sp>
      <p:sp>
        <p:nvSpPr>
          <p:cNvPr id="4" name="スライド番号プレースホルダー 3"/>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47A91D8-F5AE-1D4F-BE32-CAC7B8A52F8D}"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874" r:id="rId1"/>
    <p:sldLayoutId id="2147483879" r:id="rId2"/>
    <p:sldLayoutId id="2147483885" r:id="rId3"/>
    <p:sldLayoutId id="2147484012" r:id="rId4"/>
    <p:sldLayoutId id="2147483897" r:id="rId5"/>
    <p:sldLayoutId id="2147484015" r:id="rId6"/>
    <p:sldLayoutId id="2147484016" r:id="rId7"/>
    <p:sldLayoutId id="2147484017" r:id="rId8"/>
    <p:sldLayoutId id="2147484018" r:id="rId9"/>
    <p:sldLayoutId id="2147484019" r:id="rId10"/>
    <p:sldLayoutId id="2147484021" r:id="rId11"/>
    <p:sldLayoutId id="2147484022" r:id="rId12"/>
    <p:sldLayoutId id="2147484023" r:id="rId13"/>
    <p:sldLayoutId id="2147484024" r:id="rId14"/>
  </p:sldLayoutIdLst>
  <p:timing>
    <p:tnLst>
      <p:par>
        <p:cTn id="1" dur="indefinite" restart="never" nodeType="tmRoot"/>
      </p:par>
    </p:tnLst>
  </p:timing>
  <p:txStyles>
    <p:titleStyle>
      <a:lvl1pPr algn="l" defTabSz="684213" rtl="0" eaLnBrk="1" fontAlgn="base" hangingPunct="1">
        <a:lnSpc>
          <a:spcPct val="80000"/>
        </a:lnSpc>
        <a:spcBef>
          <a:spcPct val="0"/>
        </a:spcBef>
        <a:spcAft>
          <a:spcPct val="0"/>
        </a:spcAft>
        <a:defRPr lang="en-US" sz="2800" b="0" i="0" u="none" kern="1200" dirty="0">
          <a:solidFill>
            <a:schemeClr val="tx2"/>
          </a:solidFill>
          <a:latin typeface="+mj-lt"/>
          <a:ea typeface="CiscoSansTT Thin" charset="0"/>
          <a:cs typeface="CiscoSansTT Thin" charset="0"/>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92" userDrawn="1">
          <p15:clr>
            <a:srgbClr val="F26B43"/>
          </p15:clr>
        </p15:guide>
        <p15:guide id="2" pos="336" userDrawn="1">
          <p15:clr>
            <a:srgbClr val="F26B43"/>
          </p15:clr>
        </p15:guide>
        <p15:guide id="3" pos="5448" userDrawn="1">
          <p15:clr>
            <a:srgbClr val="F26B43"/>
          </p15:clr>
        </p15:guide>
        <p15:guide id="4" orient="horz" pos="757" userDrawn="1">
          <p15:clr>
            <a:srgbClr val="F26B43"/>
          </p15:clr>
        </p15:guide>
        <p15:guide id="5" orient="horz" pos="335" userDrawn="1">
          <p15:clr>
            <a:srgbClr val="F26B43"/>
          </p15:clr>
        </p15:guide>
        <p15:guide id="6" pos="2876" userDrawn="1">
          <p15:clr>
            <a:srgbClr val="F26B43"/>
          </p15:clr>
        </p15:guide>
        <p15:guide id="7" orient="horz" pos="104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news.tbs.co.jp/newseye/tbs_newseye3049627.html" TargetMode="External"/><Relationship Id="rId3" Type="http://schemas.openxmlformats.org/officeDocument/2006/relationships/hyperlink" Target="http://www.kantei.go.jp/jp/97_abe/actions/201705/10hyokei.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1" Type="http://schemas.openxmlformats.org/officeDocument/2006/relationships/image" Target="../media/image33.emf"/><Relationship Id="rId12" Type="http://schemas.openxmlformats.org/officeDocument/2006/relationships/image" Target="../media/image34.emf"/><Relationship Id="rId13" Type="http://schemas.openxmlformats.org/officeDocument/2006/relationships/image" Target="../media/image35.png"/><Relationship Id="rId14" Type="http://schemas.openxmlformats.org/officeDocument/2006/relationships/image" Target="../media/image36.png"/><Relationship Id="rId15" Type="http://schemas.openxmlformats.org/officeDocument/2006/relationships/image" Target="../media/image37.png"/><Relationship Id="rId16" Type="http://schemas.openxmlformats.org/officeDocument/2006/relationships/image" Target="../media/image38.png"/><Relationship Id="rId1" Type="http://schemas.openxmlformats.org/officeDocument/2006/relationships/slideLayout" Target="../slideLayouts/slideLayout9.xml"/><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0.png"/><Relationship Id="rId9" Type="http://schemas.openxmlformats.org/officeDocument/2006/relationships/image" Target="../media/image31.wmf"/><Relationship Id="rId10" Type="http://schemas.openxmlformats.org/officeDocument/2006/relationships/image" Target="../media/image3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42.tiff"/><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5.png"/><Relationship Id="rId5" Type="http://schemas.openxmlformats.org/officeDocument/2006/relationships/hyperlink" Target="http://www.cisco.com/go/jabber" TargetMode="External"/><Relationship Id="rId6"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1" Type="http://schemas.openxmlformats.org/officeDocument/2006/relationships/image" Target="../media/image52.png"/><Relationship Id="rId12" Type="http://schemas.openxmlformats.org/officeDocument/2006/relationships/image" Target="../media/image53.png"/><Relationship Id="rId13" Type="http://schemas.microsoft.com/office/2007/relationships/hdphoto" Target="../media/hdphoto5.wdp"/><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7.png"/><Relationship Id="rId4" Type="http://schemas.microsoft.com/office/2007/relationships/hdphoto" Target="../media/hdphoto2.wdp"/><Relationship Id="rId5" Type="http://schemas.openxmlformats.org/officeDocument/2006/relationships/image" Target="../media/image48.png"/><Relationship Id="rId6" Type="http://schemas.openxmlformats.org/officeDocument/2006/relationships/image" Target="../media/image49.png"/><Relationship Id="rId7" Type="http://schemas.openxmlformats.org/officeDocument/2006/relationships/image" Target="../media/image50.png"/><Relationship Id="rId8" Type="http://schemas.microsoft.com/office/2007/relationships/hdphoto" Target="../media/hdphoto3.wdp"/><Relationship Id="rId9" Type="http://schemas.openxmlformats.org/officeDocument/2006/relationships/image" Target="../media/image51.jpeg"/><Relationship Id="rId10" Type="http://schemas.microsoft.com/office/2007/relationships/hdphoto" Target="../media/hdphoto4.wdp"/></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5" Type="http://schemas.openxmlformats.org/officeDocument/2006/relationships/image" Target="../media/image57.tiff"/><Relationship Id="rId1" Type="http://schemas.openxmlformats.org/officeDocument/2006/relationships/slideLayout" Target="../slideLayouts/slideLayout4.xml"/><Relationship Id="rId2" Type="http://schemas.openxmlformats.org/officeDocument/2006/relationships/image" Target="../media/image32.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1" Type="http://schemas.openxmlformats.org/officeDocument/2006/relationships/image" Target="../media/image67.jpeg"/><Relationship Id="rId12"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image" Target="../media/image58.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 Id="rId10" Type="http://schemas.openxmlformats.org/officeDocument/2006/relationships/image" Target="../media/image66.jpeg"/></Relationships>
</file>

<file path=ppt/slides/_rels/slide25.xml.rels><?xml version="1.0" encoding="UTF-8" standalone="yes"?>
<Relationships xmlns="http://schemas.openxmlformats.org/package/2006/relationships"><Relationship Id="rId11" Type="http://schemas.openxmlformats.org/officeDocument/2006/relationships/image" Target="../media/image73.png"/><Relationship Id="rId12" Type="http://schemas.openxmlformats.org/officeDocument/2006/relationships/image" Target="../media/image74.png"/><Relationship Id="rId13" Type="http://schemas.openxmlformats.org/officeDocument/2006/relationships/image" Target="../media/image75.png"/><Relationship Id="rId14" Type="http://schemas.openxmlformats.org/officeDocument/2006/relationships/image" Target="../media/image65.png"/><Relationship Id="rId15" Type="http://schemas.openxmlformats.org/officeDocument/2006/relationships/image" Target="../media/image68.jpeg"/><Relationship Id="rId1" Type="http://schemas.openxmlformats.org/officeDocument/2006/relationships/slideLayout" Target="../slideLayouts/slideLayout2.xml"/><Relationship Id="rId2" Type="http://schemas.openxmlformats.org/officeDocument/2006/relationships/image" Target="../media/image69.pn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70.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71.png"/><Relationship Id="rId10" Type="http://schemas.openxmlformats.org/officeDocument/2006/relationships/image" Target="../media/image72.png"/></Relationships>
</file>

<file path=ppt/slides/_rels/slide26.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1" Type="http://schemas.openxmlformats.org/officeDocument/2006/relationships/slideLayout" Target="../slideLayouts/slideLayout3.xml"/><Relationship Id="rId2" Type="http://schemas.openxmlformats.org/officeDocument/2006/relationships/image" Target="../media/image7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9.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81.png"/><Relationship Id="rId5" Type="http://schemas.openxmlformats.org/officeDocument/2006/relationships/image" Target="../media/image82.png"/><Relationship Id="rId6" Type="http://schemas.openxmlformats.org/officeDocument/2006/relationships/image" Target="../media/image83.png"/><Relationship Id="rId7" Type="http://schemas.openxmlformats.org/officeDocument/2006/relationships/image" Target="../media/image84.png"/><Relationship Id="rId1" Type="http://schemas.openxmlformats.org/officeDocument/2006/relationships/slideLayout" Target="../slideLayouts/slideLayout3.xml"/><Relationship Id="rId2" Type="http://schemas.openxmlformats.org/officeDocument/2006/relationships/image" Target="../media/image8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13.xml"/><Relationship Id="rId2" Type="http://schemas.openxmlformats.org/officeDocument/2006/relationships/image" Target="../media/image8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89.wmf"/><Relationship Id="rId4" Type="http://schemas.openxmlformats.org/officeDocument/2006/relationships/image" Target="../media/image33.emf"/><Relationship Id="rId5" Type="http://schemas.openxmlformats.org/officeDocument/2006/relationships/image" Target="../media/image34.emf"/><Relationship Id="rId6" Type="http://schemas.openxmlformats.org/officeDocument/2006/relationships/image" Target="../media/image32.emf"/><Relationship Id="rId7" Type="http://schemas.openxmlformats.org/officeDocument/2006/relationships/image" Target="../media/image90.png"/><Relationship Id="rId8"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image" Target="../media/image31.wmf"/></Relationships>
</file>

<file path=ppt/slides/_rels/slide34.xml.rels><?xml version="1.0" encoding="UTF-8" standalone="yes"?>
<Relationships xmlns="http://schemas.openxmlformats.org/package/2006/relationships"><Relationship Id="rId11" Type="http://schemas.openxmlformats.org/officeDocument/2006/relationships/image" Target="../media/image98.png"/><Relationship Id="rId12" Type="http://schemas.openxmlformats.org/officeDocument/2006/relationships/image" Target="../media/image99.png"/><Relationship Id="rId13" Type="http://schemas.openxmlformats.org/officeDocument/2006/relationships/image" Target="../media/image32.emf"/><Relationship Id="rId14" Type="http://schemas.openxmlformats.org/officeDocument/2006/relationships/image" Target="../media/image100.png"/><Relationship Id="rId15" Type="http://schemas.openxmlformats.org/officeDocument/2006/relationships/image" Target="../media/image36.png"/><Relationship Id="rId16" Type="http://schemas.openxmlformats.org/officeDocument/2006/relationships/image" Target="../media/image101.png"/><Relationship Id="rId17" Type="http://schemas.openxmlformats.org/officeDocument/2006/relationships/image" Target="../media/image102.png"/><Relationship Id="rId18" Type="http://schemas.openxmlformats.org/officeDocument/2006/relationships/image" Target="../media/image103.png"/><Relationship Id="rId1" Type="http://schemas.openxmlformats.org/officeDocument/2006/relationships/slideLayout" Target="../slideLayouts/slideLayout3.xml"/><Relationship Id="rId2" Type="http://schemas.openxmlformats.org/officeDocument/2006/relationships/image" Target="../media/image91.wmf"/><Relationship Id="rId3" Type="http://schemas.openxmlformats.org/officeDocument/2006/relationships/image" Target="../media/image92.png"/><Relationship Id="rId4" Type="http://schemas.openxmlformats.org/officeDocument/2006/relationships/image" Target="../media/image93.png"/><Relationship Id="rId5" Type="http://schemas.openxmlformats.org/officeDocument/2006/relationships/image" Target="../media/image94.png"/><Relationship Id="rId6" Type="http://schemas.openxmlformats.org/officeDocument/2006/relationships/image" Target="../media/image95.png"/><Relationship Id="rId7" Type="http://schemas.openxmlformats.org/officeDocument/2006/relationships/image" Target="../media/image34.emf"/><Relationship Id="rId8" Type="http://schemas.openxmlformats.org/officeDocument/2006/relationships/image" Target="../media/image96.png"/><Relationship Id="rId9" Type="http://schemas.openxmlformats.org/officeDocument/2006/relationships/image" Target="../media/image33.emf"/><Relationship Id="rId10" Type="http://schemas.openxmlformats.org/officeDocument/2006/relationships/image" Target="../media/image9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1.wdp"/><Relationship Id="rId5"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png"/><Relationship Id="rId6" Type="http://schemas.openxmlformats.org/officeDocument/2006/relationships/image" Target="../media/image18.jpeg"/><Relationship Id="rId7" Type="http://schemas.openxmlformats.org/officeDocument/2006/relationships/image" Target="../media/image19.png"/><Relationship Id="rId8" Type="http://schemas.openxmlformats.org/officeDocument/2006/relationships/image" Target="../media/image20.png"/><Relationship Id="rId9" Type="http://schemas.openxmlformats.org/officeDocument/2006/relationships/image" Target="../media/image21.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22.png"/><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latin typeface="MS PGothic" charset="-128"/>
              <a:ea typeface="MS PGothic" charset="-128"/>
              <a:cs typeface="MS PGothic" charset="-128"/>
            </a:endParaRPr>
          </a:p>
        </p:txBody>
      </p:sp>
      <p:sp>
        <p:nvSpPr>
          <p:cNvPr id="3" name="Text Placeholder 2"/>
          <p:cNvSpPr>
            <a:spLocks noGrp="1"/>
          </p:cNvSpPr>
          <p:nvPr>
            <p:ph type="body" sz="quarter" idx="11"/>
          </p:nvPr>
        </p:nvSpPr>
        <p:spPr/>
        <p:txBody>
          <a:bodyPr/>
          <a:lstStyle/>
          <a:p>
            <a:endParaRPr lang="en-US" dirty="0">
              <a:latin typeface="MS PGothic" charset="-128"/>
              <a:ea typeface="MS PGothic" charset="-128"/>
              <a:cs typeface="MS PGothic" charset="-128"/>
            </a:endParaRPr>
          </a:p>
        </p:txBody>
      </p:sp>
      <p:sp>
        <p:nvSpPr>
          <p:cNvPr id="4" name="Text Placeholder 3"/>
          <p:cNvSpPr>
            <a:spLocks noGrp="1"/>
          </p:cNvSpPr>
          <p:nvPr>
            <p:ph type="body" sz="quarter" idx="12"/>
          </p:nvPr>
        </p:nvSpPr>
        <p:spPr>
          <a:xfrm>
            <a:off x="469496" y="4348762"/>
            <a:ext cx="7037805" cy="288131"/>
          </a:xfrm>
        </p:spPr>
        <p:txBody>
          <a:bodyPr/>
          <a:lstStyle/>
          <a:p>
            <a:r>
              <a:rPr lang="en-US" altLang="ja-JP" dirty="0" smtClean="0">
                <a:latin typeface="Arial" charset="0"/>
                <a:ea typeface="Arial" charset="0"/>
                <a:cs typeface="Arial" charset="0"/>
              </a:rPr>
              <a:t>2017</a:t>
            </a:r>
            <a:r>
              <a:rPr lang="ja-JP" altLang="en-US" dirty="0" smtClean="0">
                <a:latin typeface="MS PGothic" charset="-128"/>
                <a:ea typeface="MS PGothic" charset="-128"/>
                <a:cs typeface="MS PGothic" charset="-128"/>
              </a:rPr>
              <a:t>年</a:t>
            </a:r>
            <a:r>
              <a:rPr lang="en-US" altLang="ja-JP" dirty="0" smtClean="0">
                <a:latin typeface="Arial" charset="0"/>
                <a:ea typeface="Arial" charset="0"/>
                <a:cs typeface="Arial" charset="0"/>
              </a:rPr>
              <a:t>9</a:t>
            </a:r>
            <a:r>
              <a:rPr lang="ja-JP" altLang="en-US" dirty="0" smtClean="0">
                <a:latin typeface="MS PGothic" charset="-128"/>
                <a:ea typeface="MS PGothic" charset="-128"/>
                <a:cs typeface="MS PGothic" charset="-128"/>
              </a:rPr>
              <a:t>月</a:t>
            </a:r>
            <a:r>
              <a:rPr lang="en-US" altLang="ja-JP" dirty="0" smtClean="0">
                <a:latin typeface="Arial" charset="0"/>
                <a:ea typeface="Arial" charset="0"/>
                <a:cs typeface="Arial" charset="0"/>
              </a:rPr>
              <a:t>21</a:t>
            </a:r>
            <a:r>
              <a:rPr lang="ja-JP" altLang="en-US" dirty="0" smtClean="0">
                <a:latin typeface="MS PGothic" charset="-128"/>
                <a:ea typeface="MS PGothic" charset="-128"/>
                <a:cs typeface="MS PGothic" charset="-128"/>
              </a:rPr>
              <a:t>日</a:t>
            </a:r>
            <a:endParaRPr lang="en-US" dirty="0">
              <a:latin typeface="MS PGothic" charset="-128"/>
              <a:ea typeface="MS PGothic" charset="-128"/>
              <a:cs typeface="MS PGothic" charset="-128"/>
            </a:endParaRPr>
          </a:p>
        </p:txBody>
      </p:sp>
      <p:sp>
        <p:nvSpPr>
          <p:cNvPr id="6" name="Title 5"/>
          <p:cNvSpPr>
            <a:spLocks noGrp="1"/>
          </p:cNvSpPr>
          <p:nvPr>
            <p:ph type="ctrTitle"/>
          </p:nvPr>
        </p:nvSpPr>
        <p:spPr/>
        <p:txBody>
          <a:bodyPr/>
          <a:lstStyle/>
          <a:p>
            <a:r>
              <a:rPr lang="ja-JP" altLang="en-US" sz="3600" dirty="0" smtClean="0">
                <a:latin typeface="MS PGothic" charset="-128"/>
                <a:ea typeface="MS PGothic" charset="-128"/>
                <a:cs typeface="MS PGothic" charset="-128"/>
              </a:rPr>
              <a:t>沖縄セミナー</a:t>
            </a:r>
            <a:r>
              <a:rPr lang="en-US" altLang="ja-JP" sz="3600" dirty="0" smtClean="0">
                <a:latin typeface="MS PGothic" charset="-128"/>
                <a:ea typeface="MS PGothic" charset="-128"/>
                <a:cs typeface="MS PGothic" charset="-128"/>
              </a:rPr>
              <a:t/>
            </a:r>
            <a:br>
              <a:rPr lang="en-US" altLang="ja-JP" sz="3600" dirty="0" smtClean="0">
                <a:latin typeface="MS PGothic" charset="-128"/>
                <a:ea typeface="MS PGothic" charset="-128"/>
                <a:cs typeface="MS PGothic" charset="-128"/>
              </a:rPr>
            </a:br>
            <a:r>
              <a:rPr lang="ja-JP" altLang="en-US" sz="3600" dirty="0" smtClean="0">
                <a:latin typeface="MS PGothic" charset="-128"/>
                <a:ea typeface="MS PGothic" charset="-128"/>
                <a:cs typeface="MS PGothic" charset="-128"/>
              </a:rPr>
              <a:t>ヘルスケア向け</a:t>
            </a:r>
            <a:r>
              <a:rPr lang="en-US" altLang="ja-JP" sz="3600" dirty="0" smtClean="0">
                <a:latin typeface="MS PGothic" charset="-128"/>
                <a:ea typeface="MS PGothic" charset="-128"/>
                <a:cs typeface="MS PGothic" charset="-128"/>
              </a:rPr>
              <a:t/>
            </a:r>
            <a:br>
              <a:rPr lang="en-US" altLang="ja-JP" sz="3600" dirty="0" smtClean="0">
                <a:latin typeface="MS PGothic" charset="-128"/>
                <a:ea typeface="MS PGothic" charset="-128"/>
                <a:cs typeface="MS PGothic" charset="-128"/>
              </a:rPr>
            </a:br>
            <a:r>
              <a:rPr lang="en-US" altLang="ja-JP" sz="3600" dirty="0" smtClean="0">
                <a:latin typeface="MS PGothic" charset="-128"/>
                <a:ea typeface="MS PGothic" charset="-128"/>
                <a:cs typeface="MS PGothic" charset="-128"/>
              </a:rPr>
              <a:t>Apple </a:t>
            </a:r>
            <a:r>
              <a:rPr lang="en-US" altLang="ja-JP" sz="3600" dirty="0">
                <a:latin typeface="MS PGothic" charset="-128"/>
                <a:ea typeface="MS PGothic" charset="-128"/>
                <a:cs typeface="MS PGothic" charset="-128"/>
              </a:rPr>
              <a:t>| Cisco</a:t>
            </a:r>
            <a:r>
              <a:rPr lang="ja-JP" altLang="en-US" sz="3600" dirty="0">
                <a:latin typeface="MS PGothic" charset="-128"/>
                <a:ea typeface="MS PGothic" charset="-128"/>
                <a:cs typeface="MS PGothic" charset="-128"/>
              </a:rPr>
              <a:t>連携によるモバイル活用</a:t>
            </a:r>
          </a:p>
        </p:txBody>
      </p:sp>
    </p:spTree>
    <p:extLst>
      <p:ext uri="{BB962C8B-B14F-4D97-AF65-F5344CB8AC3E}">
        <p14:creationId xmlns:p14="http://schemas.microsoft.com/office/powerpoint/2010/main" val="19416339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37766" y="341313"/>
            <a:ext cx="8345488" cy="731837"/>
          </a:xfrm>
        </p:spPr>
        <p:txBody>
          <a:bodyPr/>
          <a:lstStyle/>
          <a:p>
            <a:r>
              <a:rPr kumimoji="1" lang="ja-JP" altLang="en-US" sz="3200" dirty="0">
                <a:solidFill>
                  <a:srgbClr val="676767"/>
                </a:solidFill>
                <a:latin typeface="MS PGothic" charset="-128"/>
                <a:ea typeface="MS PGothic" charset="-128"/>
                <a:cs typeface="MS PGothic" charset="-128"/>
              </a:rPr>
              <a:t>最近のモバイルに関するニュース（</a:t>
            </a:r>
            <a:r>
              <a:rPr kumimoji="1" lang="en-US" altLang="ja-JP" sz="3200" dirty="0">
                <a:solidFill>
                  <a:srgbClr val="676767"/>
                </a:solidFill>
                <a:latin typeface="MS PGothic" charset="-128"/>
                <a:ea typeface="MS PGothic" charset="-128"/>
                <a:cs typeface="MS PGothic" charset="-128"/>
              </a:rPr>
              <a:t>1</a:t>
            </a:r>
            <a:r>
              <a:rPr kumimoji="1" lang="ja-JP" altLang="en-US" sz="3200" dirty="0">
                <a:solidFill>
                  <a:srgbClr val="676767"/>
                </a:solidFill>
                <a:latin typeface="MS PGothic" charset="-128"/>
                <a:ea typeface="MS PGothic" charset="-128"/>
                <a:cs typeface="MS PGothic" charset="-128"/>
              </a:rPr>
              <a:t>）</a:t>
            </a:r>
          </a:p>
        </p:txBody>
      </p:sp>
      <p:sp>
        <p:nvSpPr>
          <p:cNvPr id="9" name="テキスト ボックス 8"/>
          <p:cNvSpPr txBox="1"/>
          <p:nvPr/>
        </p:nvSpPr>
        <p:spPr>
          <a:xfrm>
            <a:off x="310208" y="998551"/>
            <a:ext cx="7704856" cy="369332"/>
          </a:xfrm>
          <a:prstGeom prst="rect">
            <a:avLst/>
          </a:prstGeom>
          <a:noFill/>
        </p:spPr>
        <p:txBody>
          <a:bodyPr wrap="square" rtlCol="0">
            <a:spAutoFit/>
          </a:bodyPr>
          <a:lstStyle/>
          <a:p>
            <a:pPr fontAlgn="base"/>
            <a:r>
              <a:rPr lang="ja-JP" altLang="en-US" dirty="0">
                <a:latin typeface="MS PGothic" charset="-128"/>
                <a:ea typeface="MS PGothic" charset="-128"/>
                <a:cs typeface="MS PGothic" charset="-128"/>
              </a:rPr>
              <a:t>遠隔医療システムの診療報酬加算の</a:t>
            </a:r>
            <a:r>
              <a:rPr lang="ja-JP" altLang="en-US" dirty="0" smtClean="0">
                <a:latin typeface="MS PGothic" charset="-128"/>
                <a:ea typeface="MS PGothic" charset="-128"/>
                <a:cs typeface="MS PGothic" charset="-128"/>
              </a:rPr>
              <a:t>検討</a:t>
            </a:r>
            <a:endParaRPr lang="ja-JP" altLang="en-US" dirty="0">
              <a:latin typeface="MS PGothic" charset="-128"/>
              <a:ea typeface="MS PGothic" charset="-128"/>
              <a:cs typeface="MS PGothic" charset="-128"/>
            </a:endParaRPr>
          </a:p>
        </p:txBody>
      </p:sp>
      <p:sp>
        <p:nvSpPr>
          <p:cNvPr id="2" name="テキスト ボックス 1"/>
          <p:cNvSpPr txBox="1"/>
          <p:nvPr/>
        </p:nvSpPr>
        <p:spPr>
          <a:xfrm>
            <a:off x="310208" y="1371953"/>
            <a:ext cx="8654280" cy="3323987"/>
          </a:xfrm>
          <a:prstGeom prst="rect">
            <a:avLst/>
          </a:prstGeom>
          <a:noFill/>
        </p:spPr>
        <p:txBody>
          <a:bodyPr wrap="square" rtlCol="0">
            <a:spAutoFit/>
          </a:bodyPr>
          <a:lstStyle/>
          <a:p>
            <a:pPr fontAlgn="base"/>
            <a:r>
              <a:rPr lang="ja-JP" altLang="en-US" sz="1400" dirty="0" smtClean="0">
                <a:latin typeface="MS PGothic" charset="-128"/>
                <a:ea typeface="MS PGothic" charset="-128"/>
                <a:cs typeface="MS PGothic" charset="-128"/>
              </a:rPr>
              <a:t>福島</a:t>
            </a:r>
            <a:r>
              <a:rPr lang="ja-JP" altLang="en-US" sz="1400" dirty="0">
                <a:latin typeface="MS PGothic" charset="-128"/>
                <a:ea typeface="MS PGothic" charset="-128"/>
                <a:cs typeface="MS PGothic" charset="-128"/>
              </a:rPr>
              <a:t>第一原発の被災地で「遠隔診療」へ、医療体制充実</a:t>
            </a:r>
            <a:r>
              <a:rPr lang="ja-JP" altLang="en-US" sz="1400" dirty="0" smtClean="0">
                <a:latin typeface="MS PGothic" charset="-128"/>
                <a:ea typeface="MS PGothic" charset="-128"/>
                <a:cs typeface="MS PGothic" charset="-128"/>
              </a:rPr>
              <a:t>訴え</a:t>
            </a:r>
            <a:endParaRPr lang="en-US" altLang="ja-JP" sz="1400" dirty="0" smtClean="0">
              <a:latin typeface="MS PGothic" charset="-128"/>
              <a:ea typeface="MS PGothic" charset="-128"/>
              <a:cs typeface="MS PGothic" charset="-128"/>
            </a:endParaRPr>
          </a:p>
          <a:p>
            <a:pPr fontAlgn="base"/>
            <a:r>
              <a:rPr lang="ja-JP" altLang="en-US" sz="1400" dirty="0" smtClean="0">
                <a:latin typeface="MS PGothic" charset="-128"/>
                <a:ea typeface="MS PGothic" charset="-128"/>
                <a:cs typeface="MS PGothic" charset="-128"/>
              </a:rPr>
              <a:t>　インターネット</a:t>
            </a:r>
            <a:r>
              <a:rPr lang="ja-JP" altLang="en-US" sz="1400" dirty="0">
                <a:latin typeface="MS PGothic" charset="-128"/>
                <a:ea typeface="MS PGothic" charset="-128"/>
                <a:cs typeface="MS PGothic" charset="-128"/>
              </a:rPr>
              <a:t>を通じて医師の診察を受ける「遠隔診療」が、今月から福島第一原発の被災地で始まることになり、関係者が安倍総理を訪問して被災地での医療体制を充実する必要性を訴えました。</a:t>
            </a:r>
          </a:p>
          <a:p>
            <a:pPr fontAlgn="base"/>
            <a:r>
              <a:rPr lang="ja-JP" altLang="en-US" sz="1400" dirty="0">
                <a:latin typeface="MS PGothic" charset="-128"/>
                <a:ea typeface="MS PGothic" charset="-128"/>
                <a:cs typeface="MS PGothic" charset="-128"/>
              </a:rPr>
              <a:t>　インターネット上で医師の診察を受けることは「遠隔診療」と呼ばれ、福島の被災地・南相馬市では</a:t>
            </a:r>
            <a:r>
              <a:rPr lang="ja-JP" altLang="en-US" sz="1400" dirty="0" smtClean="0">
                <a:latin typeface="MS PGothic" charset="-128"/>
                <a:ea typeface="MS PGothic" charset="-128"/>
                <a:cs typeface="MS PGothic" charset="-128"/>
              </a:rPr>
              <a:t>今月</a:t>
            </a:r>
            <a:r>
              <a:rPr lang="en-US" altLang="ja-JP" sz="1400" dirty="0" smtClean="0">
                <a:latin typeface="Arial" charset="0"/>
                <a:ea typeface="Arial" charset="0"/>
                <a:cs typeface="Arial" charset="0"/>
              </a:rPr>
              <a:t>18</a:t>
            </a:r>
            <a:r>
              <a:rPr lang="ja-JP" altLang="en-US" sz="1400" dirty="0" smtClean="0">
                <a:latin typeface="MS PGothic" charset="-128"/>
                <a:ea typeface="MS PGothic" charset="-128"/>
                <a:cs typeface="MS PGothic" charset="-128"/>
              </a:rPr>
              <a:t>日</a:t>
            </a:r>
            <a:r>
              <a:rPr lang="ja-JP" altLang="en-US" sz="1400" dirty="0">
                <a:latin typeface="MS PGothic" charset="-128"/>
                <a:ea typeface="MS PGothic" charset="-128"/>
                <a:cs typeface="MS PGothic" charset="-128"/>
              </a:rPr>
              <a:t>から導入されます。それを前に、南相馬市の桜井市長や遠隔診療を手がける企業「メドレー」の関係者らが安倍総理を訪問し、「遠隔診療が医師不足となっている被災地での医療への不安を払拭し、避難していた住民の帰還につながる」などと訴えました。</a:t>
            </a:r>
          </a:p>
          <a:p>
            <a:pPr fontAlgn="base"/>
            <a:r>
              <a:rPr lang="ja-JP" altLang="en-US" sz="1400" dirty="0">
                <a:latin typeface="MS PGothic" charset="-128"/>
                <a:ea typeface="MS PGothic" charset="-128"/>
                <a:cs typeface="MS PGothic" charset="-128"/>
              </a:rPr>
              <a:t>　これに対し、安倍総理は「診療報酬改定でしっかり評価していきたい」と述べ、来年度の改定で遠隔診療の報酬を加算し、政府としても普及を後押しする考えを示しました</a:t>
            </a:r>
            <a:r>
              <a:rPr lang="ja-JP" altLang="en-US" sz="1400" dirty="0" smtClean="0">
                <a:latin typeface="MS PGothic" charset="-128"/>
                <a:ea typeface="MS PGothic" charset="-128"/>
                <a:cs typeface="MS PGothic" charset="-128"/>
              </a:rPr>
              <a:t>。</a:t>
            </a:r>
            <a:endParaRPr kumimoji="1" lang="en-US" altLang="ja-JP" sz="1400" dirty="0">
              <a:latin typeface="MS PGothic" charset="-128"/>
              <a:ea typeface="MS PGothic" charset="-128"/>
              <a:cs typeface="MS PGothic" charset="-128"/>
            </a:endParaRPr>
          </a:p>
          <a:p>
            <a:r>
              <a:rPr lang="ja-JP" altLang="en-US" sz="1400" dirty="0" smtClean="0">
                <a:latin typeface="MS PGothic" charset="-128"/>
                <a:ea typeface="MS PGothic" charset="-128"/>
                <a:cs typeface="MS PGothic" charset="-128"/>
              </a:rPr>
              <a:t>参照：</a:t>
            </a:r>
            <a:r>
              <a:rPr lang="mr-IN" altLang="ja-JP" sz="1400" dirty="0" smtClean="0">
                <a:latin typeface="MS PGothic" charset="-128"/>
                <a:ea typeface="MS PGothic" charset="-128"/>
                <a:cs typeface="MS PGothic" charset="-128"/>
              </a:rPr>
              <a:t>201</a:t>
            </a:r>
            <a:r>
              <a:rPr lang="en-US" altLang="ja-JP" sz="1400" dirty="0" smtClean="0">
                <a:latin typeface="MS PGothic" charset="-128"/>
                <a:ea typeface="MS PGothic" charset="-128"/>
                <a:cs typeface="MS PGothic" charset="-128"/>
              </a:rPr>
              <a:t>7</a:t>
            </a:r>
            <a:r>
              <a:rPr lang="mr-IN" altLang="ja-JP" sz="1400" dirty="0" smtClean="0">
                <a:latin typeface="MS PGothic" charset="-128"/>
                <a:ea typeface="MS PGothic" charset="-128"/>
                <a:cs typeface="MS PGothic" charset="-128"/>
              </a:rPr>
              <a:t>/</a:t>
            </a:r>
            <a:r>
              <a:rPr lang="en-US" altLang="ja-JP" sz="1400" dirty="0" smtClean="0">
                <a:latin typeface="MS PGothic" charset="-128"/>
                <a:ea typeface="MS PGothic" charset="-128"/>
                <a:cs typeface="MS PGothic" charset="-128"/>
              </a:rPr>
              <a:t>5</a:t>
            </a:r>
            <a:r>
              <a:rPr lang="mr-IN" altLang="ja-JP" sz="1400" dirty="0" smtClean="0">
                <a:latin typeface="MS PGothic" charset="-128"/>
                <a:ea typeface="MS PGothic" charset="-128"/>
                <a:cs typeface="MS PGothic" charset="-128"/>
              </a:rPr>
              <a:t>/</a:t>
            </a:r>
            <a:r>
              <a:rPr lang="en-US" altLang="ja-JP" sz="1400" dirty="0" smtClean="0">
                <a:latin typeface="MS PGothic" charset="-128"/>
                <a:ea typeface="MS PGothic" charset="-128"/>
                <a:cs typeface="MS PGothic" charset="-128"/>
              </a:rPr>
              <a:t>10</a:t>
            </a:r>
            <a:r>
              <a:rPr lang="ja-JP" altLang="en-US" sz="1400" dirty="0">
                <a:latin typeface="MS PGothic" charset="-128"/>
                <a:ea typeface="MS PGothic" charset="-128"/>
                <a:cs typeface="MS PGothic" charset="-128"/>
              </a:rPr>
              <a:t>　</a:t>
            </a:r>
            <a:r>
              <a:rPr lang="en-US" altLang="ja-JP" sz="1400" dirty="0" smtClean="0">
                <a:latin typeface="MS PGothic" charset="-128"/>
                <a:ea typeface="MS PGothic" charset="-128"/>
                <a:cs typeface="MS PGothic" charset="-128"/>
              </a:rPr>
              <a:t>TBS</a:t>
            </a:r>
            <a:r>
              <a:rPr lang="ja-JP" altLang="en-US" sz="1400" dirty="0" smtClean="0">
                <a:latin typeface="MS PGothic" charset="-128"/>
                <a:ea typeface="MS PGothic" charset="-128"/>
                <a:cs typeface="MS PGothic" charset="-128"/>
              </a:rPr>
              <a:t>ニュース　</a:t>
            </a:r>
            <a:r>
              <a:rPr lang="en-US" altLang="ja-JP" sz="1400" dirty="0" smtClean="0">
                <a:latin typeface="MS PGothic" charset="-128"/>
                <a:ea typeface="MS PGothic" charset="-128"/>
                <a:cs typeface="MS PGothic" charset="-128"/>
                <a:hlinkClick r:id="rId2"/>
              </a:rPr>
              <a:t>http</a:t>
            </a:r>
            <a:r>
              <a:rPr lang="en-US" altLang="ja-JP" sz="1400" dirty="0">
                <a:latin typeface="MS PGothic" charset="-128"/>
                <a:ea typeface="MS PGothic" charset="-128"/>
                <a:cs typeface="MS PGothic" charset="-128"/>
                <a:hlinkClick r:id="rId2"/>
              </a:rPr>
              <a:t>://</a:t>
            </a:r>
            <a:r>
              <a:rPr lang="en-US" altLang="ja-JP" sz="1400" dirty="0" smtClean="0">
                <a:latin typeface="MS PGothic" charset="-128"/>
                <a:ea typeface="MS PGothic" charset="-128"/>
                <a:cs typeface="MS PGothic" charset="-128"/>
                <a:hlinkClick r:id="rId2"/>
              </a:rPr>
              <a:t>news.tbs.co.jp/newseye/tbs_newseye3049627.html</a:t>
            </a:r>
            <a:endParaRPr lang="en-US" altLang="ja-JP" sz="1400" dirty="0" smtClean="0">
              <a:latin typeface="MS PGothic" charset="-128"/>
              <a:ea typeface="MS PGothic" charset="-128"/>
              <a:cs typeface="MS PGothic" charset="-128"/>
            </a:endParaRPr>
          </a:p>
          <a:p>
            <a:r>
              <a:rPr lang="ja-JP" altLang="en-US" sz="1400" dirty="0">
                <a:latin typeface="MS PGothic" charset="-128"/>
                <a:ea typeface="MS PGothic" charset="-128"/>
                <a:cs typeface="MS PGothic" charset="-128"/>
              </a:rPr>
              <a:t>　</a:t>
            </a:r>
            <a:endParaRPr lang="en-US" altLang="ja-JP" sz="1400" dirty="0" smtClean="0">
              <a:latin typeface="MS PGothic" charset="-128"/>
              <a:ea typeface="MS PGothic" charset="-128"/>
              <a:cs typeface="MS PGothic" charset="-128"/>
            </a:endParaRPr>
          </a:p>
          <a:p>
            <a:r>
              <a:rPr lang="ja-JP" altLang="en-US" sz="1400" dirty="0" smtClean="0">
                <a:latin typeface="MS PGothic" charset="-128"/>
                <a:ea typeface="MS PGothic" charset="-128"/>
                <a:cs typeface="MS PGothic" charset="-128"/>
              </a:rPr>
              <a:t>平成</a:t>
            </a:r>
            <a:r>
              <a:rPr lang="en-US" altLang="ja-JP" sz="1400" dirty="0" smtClean="0">
                <a:latin typeface="Arial" charset="0"/>
                <a:ea typeface="Arial" charset="0"/>
                <a:cs typeface="Arial" charset="0"/>
              </a:rPr>
              <a:t>29</a:t>
            </a:r>
            <a:r>
              <a:rPr lang="ja-JP" altLang="en-US" sz="1400" dirty="0" smtClean="0">
                <a:latin typeface="MS PGothic" charset="-128"/>
                <a:ea typeface="MS PGothic" charset="-128"/>
                <a:cs typeface="MS PGothic" charset="-128"/>
              </a:rPr>
              <a:t>年</a:t>
            </a:r>
            <a:r>
              <a:rPr lang="en-US" altLang="ja-JP" sz="1400" dirty="0" smtClean="0">
                <a:latin typeface="Arial" charset="0"/>
                <a:ea typeface="Arial" charset="0"/>
                <a:cs typeface="Arial" charset="0"/>
              </a:rPr>
              <a:t>5</a:t>
            </a:r>
            <a:r>
              <a:rPr lang="ja-JP" altLang="en-US" sz="1400" dirty="0" smtClean="0">
                <a:latin typeface="MS PGothic" charset="-128"/>
                <a:ea typeface="MS PGothic" charset="-128"/>
                <a:cs typeface="MS PGothic" charset="-128"/>
              </a:rPr>
              <a:t>月</a:t>
            </a:r>
            <a:r>
              <a:rPr lang="en-US" altLang="ja-JP" sz="1400" dirty="0" smtClean="0">
                <a:latin typeface="Arial" charset="0"/>
                <a:ea typeface="Arial" charset="0"/>
                <a:cs typeface="Arial" charset="0"/>
              </a:rPr>
              <a:t>10</a:t>
            </a:r>
            <a:r>
              <a:rPr lang="ja-JP" altLang="en-US" sz="1400" dirty="0" smtClean="0">
                <a:latin typeface="MS PGothic" charset="-128"/>
                <a:ea typeface="MS PGothic" charset="-128"/>
                <a:cs typeface="MS PGothic" charset="-128"/>
              </a:rPr>
              <a:t>日</a:t>
            </a:r>
            <a:r>
              <a:rPr lang="ja-JP" altLang="en-US" sz="1400" dirty="0">
                <a:latin typeface="MS PGothic" charset="-128"/>
                <a:ea typeface="MS PGothic" charset="-128"/>
                <a:cs typeface="MS PGothic" charset="-128"/>
              </a:rPr>
              <a:t>、安倍総理は、総理大臣官邸で福島県南相馬市におけるオンライン診療プロジェクト関係者等による表敬を受けました。</a:t>
            </a:r>
            <a:endParaRPr lang="en-US" altLang="ja-JP" sz="1400" dirty="0">
              <a:latin typeface="MS PGothic" charset="-128"/>
              <a:ea typeface="MS PGothic" charset="-128"/>
              <a:cs typeface="MS PGothic" charset="-128"/>
            </a:endParaRPr>
          </a:p>
          <a:p>
            <a:r>
              <a:rPr lang="ja-JP" altLang="en-US" sz="1400" dirty="0">
                <a:latin typeface="MS PGothic" charset="-128"/>
                <a:ea typeface="MS PGothic" charset="-128"/>
                <a:cs typeface="MS PGothic" charset="-128"/>
              </a:rPr>
              <a:t>参照：</a:t>
            </a:r>
            <a:r>
              <a:rPr lang="mr-IN" altLang="ja-JP" sz="1400" dirty="0">
                <a:latin typeface="MS PGothic" charset="-128"/>
                <a:ea typeface="MS PGothic" charset="-128"/>
                <a:cs typeface="MS PGothic" charset="-128"/>
              </a:rPr>
              <a:t>201</a:t>
            </a:r>
            <a:r>
              <a:rPr lang="en-US" altLang="ja-JP" sz="1400" dirty="0">
                <a:latin typeface="MS PGothic" charset="-128"/>
                <a:ea typeface="MS PGothic" charset="-128"/>
                <a:cs typeface="MS PGothic" charset="-128"/>
              </a:rPr>
              <a:t>7</a:t>
            </a:r>
            <a:r>
              <a:rPr lang="mr-IN" altLang="ja-JP" sz="1400" dirty="0">
                <a:latin typeface="MS PGothic" charset="-128"/>
                <a:ea typeface="MS PGothic" charset="-128"/>
                <a:cs typeface="MS PGothic" charset="-128"/>
              </a:rPr>
              <a:t>/</a:t>
            </a:r>
            <a:r>
              <a:rPr lang="en-US" altLang="ja-JP" sz="1400" dirty="0">
                <a:latin typeface="MS PGothic" charset="-128"/>
                <a:ea typeface="MS PGothic" charset="-128"/>
                <a:cs typeface="MS PGothic" charset="-128"/>
              </a:rPr>
              <a:t>5</a:t>
            </a:r>
            <a:r>
              <a:rPr lang="mr-IN" altLang="ja-JP" sz="1400" dirty="0">
                <a:latin typeface="MS PGothic" charset="-128"/>
                <a:ea typeface="MS PGothic" charset="-128"/>
                <a:cs typeface="MS PGothic" charset="-128"/>
              </a:rPr>
              <a:t>/</a:t>
            </a:r>
            <a:r>
              <a:rPr lang="en-US" altLang="ja-JP" sz="1400" dirty="0">
                <a:latin typeface="MS PGothic" charset="-128"/>
                <a:ea typeface="MS PGothic" charset="-128"/>
                <a:cs typeface="MS PGothic" charset="-128"/>
              </a:rPr>
              <a:t>10</a:t>
            </a:r>
            <a:r>
              <a:rPr lang="ja-JP" altLang="en-US" sz="1400" dirty="0">
                <a:latin typeface="MS PGothic" charset="-128"/>
                <a:ea typeface="MS PGothic" charset="-128"/>
                <a:cs typeface="MS PGothic" charset="-128"/>
              </a:rPr>
              <a:t>　</a:t>
            </a:r>
            <a:r>
              <a:rPr lang="ja-JP" altLang="en-US" sz="1400" dirty="0" smtClean="0">
                <a:latin typeface="MS PGothic" charset="-128"/>
                <a:ea typeface="MS PGothic" charset="-128"/>
                <a:cs typeface="MS PGothic" charset="-128"/>
              </a:rPr>
              <a:t>首相官邸ニュース</a:t>
            </a:r>
            <a:r>
              <a:rPr lang="ja-JP" altLang="en-US" sz="1400" dirty="0">
                <a:latin typeface="MS PGothic" charset="-128"/>
                <a:ea typeface="MS PGothic" charset="-128"/>
                <a:cs typeface="MS PGothic" charset="-128"/>
              </a:rPr>
              <a:t>　</a:t>
            </a:r>
            <a:r>
              <a:rPr lang="en-US" altLang="ja-JP" sz="1400" dirty="0" smtClean="0">
                <a:latin typeface="MS PGothic" charset="-128"/>
                <a:ea typeface="MS PGothic" charset="-128"/>
                <a:cs typeface="MS PGothic" charset="-128"/>
                <a:hlinkClick r:id="rId3"/>
              </a:rPr>
              <a:t>http</a:t>
            </a:r>
            <a:r>
              <a:rPr lang="en-US" altLang="ja-JP" sz="1400" dirty="0">
                <a:latin typeface="MS PGothic" charset="-128"/>
                <a:ea typeface="MS PGothic" charset="-128"/>
                <a:cs typeface="MS PGothic" charset="-128"/>
                <a:hlinkClick r:id="rId3"/>
              </a:rPr>
              <a:t>://</a:t>
            </a:r>
            <a:r>
              <a:rPr lang="en-US" altLang="ja-JP" sz="1400" dirty="0" smtClean="0">
                <a:latin typeface="MS PGothic" charset="-128"/>
                <a:ea typeface="MS PGothic" charset="-128"/>
                <a:cs typeface="MS PGothic" charset="-128"/>
                <a:hlinkClick r:id="rId3"/>
              </a:rPr>
              <a:t>www.kantei.go.jp/jp/97_abe/actions/201705/10hyokei.html</a:t>
            </a:r>
            <a:endParaRPr lang="en-US" altLang="ja-JP" sz="1400" dirty="0" smtClean="0">
              <a:latin typeface="MS PGothic" charset="-128"/>
              <a:ea typeface="MS PGothic" charset="-128"/>
              <a:cs typeface="MS PGothic" charset="-128"/>
            </a:endParaRPr>
          </a:p>
          <a:p>
            <a:endParaRPr kumimoji="1" lang="ja-JP" altLang="en-US" sz="1400" dirty="0">
              <a:latin typeface="MS PGothic" charset="-128"/>
              <a:ea typeface="MS PGothic" charset="-128"/>
              <a:cs typeface="MS PGothic" charset="-128"/>
            </a:endParaRPr>
          </a:p>
        </p:txBody>
      </p:sp>
    </p:spTree>
    <p:extLst>
      <p:ext uri="{BB962C8B-B14F-4D97-AF65-F5344CB8AC3E}">
        <p14:creationId xmlns:p14="http://schemas.microsoft.com/office/powerpoint/2010/main" val="192872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2"/>
          <p:cNvSpPr>
            <a:spLocks noGrp="1"/>
          </p:cNvSpPr>
          <p:nvPr>
            <p:ph type="title"/>
          </p:nvPr>
        </p:nvSpPr>
        <p:spPr>
          <a:xfrm>
            <a:off x="437766" y="341313"/>
            <a:ext cx="8345488" cy="731837"/>
          </a:xfrm>
        </p:spPr>
        <p:txBody>
          <a:bodyPr/>
          <a:lstStyle/>
          <a:p>
            <a:r>
              <a:rPr kumimoji="1" lang="ja-JP" altLang="en-US" sz="3200" dirty="0">
                <a:solidFill>
                  <a:srgbClr val="676767"/>
                </a:solidFill>
                <a:latin typeface="MS PGothic" charset="-128"/>
                <a:ea typeface="MS PGothic" charset="-128"/>
                <a:cs typeface="MS PGothic" charset="-128"/>
              </a:rPr>
              <a:t>最近のモバイルに関するニュース（</a:t>
            </a:r>
            <a:r>
              <a:rPr kumimoji="1" lang="en-US" altLang="ja-JP" sz="3200" dirty="0">
                <a:solidFill>
                  <a:srgbClr val="676767"/>
                </a:solidFill>
                <a:latin typeface="MS PGothic" charset="-128"/>
                <a:ea typeface="MS PGothic" charset="-128"/>
                <a:cs typeface="MS PGothic" charset="-128"/>
              </a:rPr>
              <a:t>2</a:t>
            </a:r>
            <a:r>
              <a:rPr kumimoji="1" lang="ja-JP" altLang="en-US" sz="3200" dirty="0">
                <a:solidFill>
                  <a:srgbClr val="676767"/>
                </a:solidFill>
                <a:latin typeface="MS PGothic" charset="-128"/>
                <a:ea typeface="MS PGothic" charset="-128"/>
                <a:cs typeface="MS PGothic" charset="-128"/>
              </a:rPr>
              <a:t>）</a:t>
            </a:r>
          </a:p>
        </p:txBody>
      </p:sp>
      <p:sp>
        <p:nvSpPr>
          <p:cNvPr id="9" name="テキスト ボックス 8"/>
          <p:cNvSpPr txBox="1"/>
          <p:nvPr/>
        </p:nvSpPr>
        <p:spPr>
          <a:xfrm>
            <a:off x="310208" y="1135735"/>
            <a:ext cx="7704856" cy="369332"/>
          </a:xfrm>
          <a:prstGeom prst="rect">
            <a:avLst/>
          </a:prstGeom>
          <a:noFill/>
        </p:spPr>
        <p:txBody>
          <a:bodyPr wrap="square" rtlCol="0">
            <a:spAutoFit/>
          </a:bodyPr>
          <a:lstStyle/>
          <a:p>
            <a:r>
              <a:rPr lang="ja-JP" altLang="en-US" dirty="0">
                <a:latin typeface="MS PGothic" charset="-128"/>
                <a:ea typeface="MS PGothic" charset="-128"/>
                <a:cs typeface="MS PGothic" charset="-128"/>
              </a:rPr>
              <a:t>アップル、</a:t>
            </a:r>
            <a:r>
              <a:rPr lang="en-US" altLang="ja-JP" dirty="0">
                <a:ea typeface="Arial" charset="0"/>
                <a:cs typeface="Arial" charset="0"/>
              </a:rPr>
              <a:t>Apple Watch</a:t>
            </a:r>
            <a:r>
              <a:rPr lang="ja-JP" altLang="en-US" dirty="0">
                <a:latin typeface="MS PGothic" charset="-128"/>
                <a:ea typeface="MS PGothic" charset="-128"/>
                <a:cs typeface="MS PGothic" charset="-128"/>
              </a:rPr>
              <a:t>の「心拍測定」技術でスタンフォード大学と協業</a:t>
            </a:r>
          </a:p>
        </p:txBody>
      </p:sp>
      <p:sp>
        <p:nvSpPr>
          <p:cNvPr id="2" name="テキスト ボックス 1"/>
          <p:cNvSpPr txBox="1"/>
          <p:nvPr/>
        </p:nvSpPr>
        <p:spPr>
          <a:xfrm>
            <a:off x="310208" y="1662617"/>
            <a:ext cx="8654280" cy="2462213"/>
          </a:xfrm>
          <a:prstGeom prst="rect">
            <a:avLst/>
          </a:prstGeom>
          <a:noFill/>
        </p:spPr>
        <p:txBody>
          <a:bodyPr wrap="square" rtlCol="0">
            <a:spAutoFit/>
          </a:bodyPr>
          <a:lstStyle/>
          <a:p>
            <a:r>
              <a:rPr lang="ja-JP" altLang="en-US" sz="1400" dirty="0" smtClean="0">
                <a:latin typeface="MS PGothic" charset="-128"/>
                <a:ea typeface="MS PGothic" charset="-128"/>
                <a:cs typeface="MS PGothic" charset="-128"/>
              </a:rPr>
              <a:t>　</a:t>
            </a:r>
            <a:r>
              <a:rPr lang="ja-JP" altLang="en-US" sz="1400" dirty="0"/>
              <a:t> </a:t>
            </a:r>
            <a:r>
              <a:rPr lang="en-US" altLang="ja-JP" sz="1400" dirty="0"/>
              <a:t>CNBC</a:t>
            </a:r>
            <a:r>
              <a:rPr lang="ja-JP" altLang="en-US" sz="1400" dirty="0"/>
              <a:t>は</a:t>
            </a:r>
            <a:r>
              <a:rPr lang="en-US" altLang="ja-JP" sz="1400" dirty="0"/>
              <a:t>11</a:t>
            </a:r>
            <a:r>
              <a:rPr lang="ja-JP" altLang="en-US" sz="1400" dirty="0"/>
              <a:t>日（現地時間）、米アップルが現在、「</a:t>
            </a:r>
            <a:r>
              <a:rPr lang="en-US" altLang="ja-JP" sz="1400" dirty="0"/>
              <a:t>Apple Watch</a:t>
            </a:r>
            <a:r>
              <a:rPr lang="ja-JP" altLang="en-US" sz="1400" dirty="0"/>
              <a:t>」を利用して脈拍（心臓）の異常を診断する技術について、外部機関と共同で研究を重ねていることを報じています。 </a:t>
            </a:r>
            <a:endParaRPr lang="en-US" altLang="ja-JP" sz="1400" dirty="0" smtClean="0"/>
          </a:p>
          <a:p>
            <a:r>
              <a:rPr lang="ja-JP" altLang="en-US" sz="1400" dirty="0">
                <a:latin typeface="MS PGothic" charset="-128"/>
                <a:ea typeface="MS PGothic" charset="-128"/>
                <a:cs typeface="MS PGothic" charset="-128"/>
              </a:rPr>
              <a:t> </a:t>
            </a:r>
            <a:r>
              <a:rPr lang="ja-JP" altLang="en-US" sz="1400" dirty="0" smtClean="0">
                <a:latin typeface="MS PGothic" charset="-128"/>
                <a:ea typeface="MS PGothic" charset="-128"/>
                <a:cs typeface="MS PGothic" charset="-128"/>
              </a:rPr>
              <a:t>　</a:t>
            </a:r>
            <a:r>
              <a:rPr lang="ja-JP" altLang="en-US" sz="1400" dirty="0"/>
              <a:t> </a:t>
            </a:r>
            <a:r>
              <a:rPr lang="en-US" altLang="ja-JP" sz="1400" dirty="0"/>
              <a:t>CNBC</a:t>
            </a:r>
            <a:r>
              <a:rPr lang="ja-JP" altLang="en-US" sz="1400" dirty="0"/>
              <a:t>によると、研究の内容は、</a:t>
            </a:r>
            <a:r>
              <a:rPr lang="en-US" altLang="ja-JP" sz="1400" dirty="0"/>
              <a:t>Apple Watch</a:t>
            </a:r>
            <a:r>
              <a:rPr lang="ja-JP" altLang="en-US" sz="1400" dirty="0"/>
              <a:t>に搭載されている心拍センサーを利用して、不整脈などの異常な心臓の挙動を検知し、それを着用者に通知する技術に関するものであるとのこと</a:t>
            </a:r>
            <a:r>
              <a:rPr lang="ja-JP" altLang="en-US" sz="1400" dirty="0" smtClean="0"/>
              <a:t>。</a:t>
            </a:r>
            <a:endParaRPr lang="en-US" altLang="ja-JP" sz="1400" dirty="0" smtClean="0"/>
          </a:p>
          <a:p>
            <a:pPr latinLnBrk="0"/>
            <a:r>
              <a:rPr lang="ja-JP" altLang="en-US" sz="1400" dirty="0"/>
              <a:t>　</a:t>
            </a:r>
            <a:r>
              <a:rPr lang="ja-JP" altLang="en-US" sz="1400" dirty="0" smtClean="0"/>
              <a:t>　</a:t>
            </a:r>
            <a:r>
              <a:rPr lang="ja-JP" altLang="en-US" sz="1400" dirty="0"/>
              <a:t>体調や感情の変化などの日常的な要因で、しばしば “正常な脈拍” から逸脱してしまうがちではありますが、それが良性のものなのか悪性のものなのか、なかなか自分では判断できません。</a:t>
            </a:r>
          </a:p>
          <a:p>
            <a:pPr latinLnBrk="0"/>
            <a:r>
              <a:rPr lang="ja-JP" altLang="en-US" sz="1400" dirty="0"/>
              <a:t>スマートウォッチがそれを精確に判断してくれるようになったならば、とくに心臓に不安を抱える方々にとって、スマートウォッチは非常に有用な頼れる存在となりそう</a:t>
            </a:r>
            <a:r>
              <a:rPr lang="ja-JP" altLang="en-US" sz="1400" dirty="0" smtClean="0"/>
              <a:t>です</a:t>
            </a:r>
            <a:r>
              <a:rPr lang="ja-JP" altLang="en-US" sz="1400" dirty="0"/>
              <a:t>。</a:t>
            </a:r>
            <a:endParaRPr lang="en-US" altLang="ja-JP" sz="1400" dirty="0" smtClean="0"/>
          </a:p>
          <a:p>
            <a:endParaRPr lang="en-US" altLang="ja-JP" sz="1400" dirty="0">
              <a:latin typeface="MS PGothic" charset="-128"/>
              <a:ea typeface="MS PGothic" charset="-128"/>
              <a:cs typeface="MS PGothic" charset="-128"/>
            </a:endParaRPr>
          </a:p>
          <a:p>
            <a:endParaRPr lang="en-US" altLang="ja-JP" sz="1400" dirty="0" smtClean="0">
              <a:latin typeface="MS PGothic" charset="-128"/>
              <a:ea typeface="MS PGothic" charset="-128"/>
              <a:cs typeface="MS PGothic" charset="-128"/>
            </a:endParaRPr>
          </a:p>
          <a:p>
            <a:r>
              <a:rPr lang="ja-JP" altLang="en-US" sz="1400" dirty="0" smtClean="0">
                <a:latin typeface="MS PGothic" charset="-128"/>
                <a:ea typeface="MS PGothic" charset="-128"/>
                <a:cs typeface="MS PGothic" charset="-128"/>
              </a:rPr>
              <a:t>参照：</a:t>
            </a:r>
            <a:r>
              <a:rPr lang="en-US" altLang="ja-JP" sz="1400" dirty="0" smtClean="0">
                <a:latin typeface="MS PGothic" charset="-128"/>
                <a:ea typeface="MS PGothic" charset="-128"/>
                <a:cs typeface="MS PGothic" charset="-128"/>
              </a:rPr>
              <a:t>CNBC </a:t>
            </a:r>
            <a:r>
              <a:rPr lang="en-US" altLang="ja-JP" sz="1400" dirty="0"/>
              <a:t>Published 9:11 PM ET Mon, 11 Sept 2017  Updated 2:48 PM ET Tue, 12 Sept 2017</a:t>
            </a:r>
            <a:endParaRPr kumimoji="1" lang="ja-JP" altLang="en-US" sz="1400" dirty="0">
              <a:latin typeface="MS PGothic" charset="-128"/>
              <a:ea typeface="MS PGothic" charset="-128"/>
              <a:cs typeface="MS PGothic" charset="-128"/>
            </a:endParaRPr>
          </a:p>
        </p:txBody>
      </p:sp>
      <p:sp>
        <p:nvSpPr>
          <p:cNvPr id="3" name="テキスト ボックス 2"/>
          <p:cNvSpPr txBox="1"/>
          <p:nvPr/>
        </p:nvSpPr>
        <p:spPr>
          <a:xfrm>
            <a:off x="260958" y="4124830"/>
            <a:ext cx="8097986" cy="307777"/>
          </a:xfrm>
          <a:prstGeom prst="rect">
            <a:avLst/>
          </a:prstGeom>
          <a:noFill/>
        </p:spPr>
        <p:txBody>
          <a:bodyPr wrap="none" rtlCol="0">
            <a:spAutoFit/>
          </a:bodyPr>
          <a:lstStyle/>
          <a:p>
            <a:r>
              <a:rPr lang="en-US" altLang="ja-JP" sz="1400" dirty="0">
                <a:ea typeface="Arial" charset="0"/>
                <a:cs typeface="Arial" charset="0"/>
              </a:rPr>
              <a:t>https://</a:t>
            </a:r>
            <a:r>
              <a:rPr lang="en-US" altLang="ja-JP" sz="1400" dirty="0" err="1">
                <a:ea typeface="Arial" charset="0"/>
                <a:cs typeface="Arial" charset="0"/>
              </a:rPr>
              <a:t>www.cnbc.com</a:t>
            </a:r>
            <a:r>
              <a:rPr lang="en-US" altLang="ja-JP" sz="1400" dirty="0">
                <a:ea typeface="Arial" charset="0"/>
                <a:cs typeface="Arial" charset="0"/>
              </a:rPr>
              <a:t>/2017/09/11/apple-watch-caridac-arrhythmia-tests-stanford-american-well.html</a:t>
            </a:r>
            <a:endParaRPr kumimoji="1" lang="ja-JP" altLang="en-US" sz="1400" dirty="0">
              <a:latin typeface="Arial" charset="0"/>
              <a:ea typeface="Arial" charset="0"/>
              <a:cs typeface="Arial" charset="0"/>
            </a:endParaRPr>
          </a:p>
        </p:txBody>
      </p:sp>
    </p:spTree>
    <p:extLst>
      <p:ext uri="{BB962C8B-B14F-4D97-AF65-F5344CB8AC3E}">
        <p14:creationId xmlns:p14="http://schemas.microsoft.com/office/powerpoint/2010/main" val="203134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699" y="3054518"/>
            <a:ext cx="8320322" cy="560153"/>
          </a:xfrm>
        </p:spPr>
        <p:txBody>
          <a:bodyPr/>
          <a:lstStyle/>
          <a:p>
            <a:r>
              <a:rPr lang="en-US" altLang="ja-JP" dirty="0" smtClean="0">
                <a:latin typeface="Arial" charset="0"/>
                <a:ea typeface="Arial" charset="0"/>
                <a:cs typeface="Arial" charset="0"/>
              </a:rPr>
              <a:t>Apple | Cisco </a:t>
            </a:r>
            <a:r>
              <a:rPr lang="ja-JP" altLang="en-US" dirty="0" smtClean="0">
                <a:latin typeface="MS PGothic" charset="-128"/>
                <a:ea typeface="MS PGothic" charset="-128"/>
                <a:cs typeface="MS PGothic" charset="-128"/>
              </a:rPr>
              <a:t>連携の強み</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1880094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652" y="1645415"/>
            <a:ext cx="8172698" cy="91355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defTabSz="456818"/>
            <a:r>
              <a:rPr lang="ja-JP" altLang="en-US" sz="2400" dirty="0" smtClean="0">
                <a:solidFill>
                  <a:srgbClr val="32B2DF"/>
                </a:solidFill>
                <a:latin typeface="MS PGothic" charset="-128"/>
                <a:ea typeface="MS PGothic" charset="-128"/>
                <a:cs typeface="MS PGothic" charset="-128"/>
              </a:rPr>
              <a:t>ビジネス用途向け高品質モビリティ サービス</a:t>
            </a:r>
            <a:endParaRPr lang="en-US" sz="2400" dirty="0">
              <a:solidFill>
                <a:srgbClr val="32B2DF"/>
              </a:solidFill>
              <a:latin typeface="MS PGothic" charset="-128"/>
              <a:ea typeface="MS PGothic" charset="-128"/>
              <a:cs typeface="MS PGothic" charset="-128"/>
            </a:endParaRPr>
          </a:p>
        </p:txBody>
      </p:sp>
      <p:sp>
        <p:nvSpPr>
          <p:cNvPr id="23" name="Rectangle 28"/>
          <p:cNvSpPr>
            <a:spLocks noChangeArrowheads="1"/>
          </p:cNvSpPr>
          <p:nvPr/>
        </p:nvSpPr>
        <p:spPr bwMode="auto">
          <a:xfrm>
            <a:off x="315915" y="2720394"/>
            <a:ext cx="2719376" cy="1670402"/>
          </a:xfrm>
          <a:prstGeom prst="rect">
            <a:avLst/>
          </a:prstGeom>
          <a:solidFill>
            <a:srgbClr val="EAEAEA"/>
          </a:solidFill>
          <a:ln>
            <a:noFill/>
          </a:ln>
        </p:spPr>
        <p:txBody>
          <a:bodyPr vert="horz" wrap="square" lIns="91355" tIns="243614" rIns="91355" bIns="0" numCol="1" anchor="t" anchorCtr="1" compatLnSpc="1">
            <a:prstTxWarp prst="textNoShape">
              <a:avLst/>
            </a:prstTxWarp>
            <a:no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defTabSz="1824964"/>
            <a:r>
              <a:rPr lang="en-US" dirty="0" smtClean="0">
                <a:solidFill>
                  <a:srgbClr val="676767"/>
                </a:solidFill>
                <a:latin typeface="Arial" charset="0"/>
                <a:ea typeface="Arial" charset="0"/>
                <a:cs typeface="Arial" charset="0"/>
              </a:rPr>
              <a:t>iPhone and iPad</a:t>
            </a:r>
            <a:r>
              <a:rPr lang="ja-JP" altLang="en-US" dirty="0" smtClean="0">
                <a:solidFill>
                  <a:srgbClr val="676767"/>
                </a:solidFill>
                <a:latin typeface="MS PGothic" charset="-128"/>
                <a:ea typeface="MS PGothic" charset="-128"/>
                <a:cs typeface="MS PGothic" charset="-128"/>
              </a:rPr>
              <a:t>を利用するためのネットワーク</a:t>
            </a:r>
            <a:r>
              <a:rPr lang="en-US" altLang="ja-JP" smtClean="0">
                <a:solidFill>
                  <a:srgbClr val="676767"/>
                </a:solidFill>
                <a:latin typeface="MS PGothic" charset="-128"/>
                <a:ea typeface="MS PGothic" charset="-128"/>
                <a:cs typeface="MS PGothic" charset="-128"/>
              </a:rPr>
              <a:t/>
            </a:r>
            <a:br>
              <a:rPr lang="en-US" altLang="ja-JP" smtClean="0">
                <a:solidFill>
                  <a:srgbClr val="676767"/>
                </a:solidFill>
                <a:latin typeface="MS PGothic" charset="-128"/>
                <a:ea typeface="MS PGothic" charset="-128"/>
                <a:cs typeface="MS PGothic" charset="-128"/>
              </a:rPr>
            </a:br>
            <a:r>
              <a:rPr lang="ja-JP" altLang="en-US" dirty="0" smtClean="0">
                <a:solidFill>
                  <a:srgbClr val="676767"/>
                </a:solidFill>
                <a:latin typeface="MS PGothic" charset="-128"/>
                <a:ea typeface="MS PGothic" charset="-128"/>
                <a:cs typeface="MS PGothic" charset="-128"/>
              </a:rPr>
              <a:t>最適化</a:t>
            </a:r>
            <a:endParaRPr lang="en-US" dirty="0">
              <a:solidFill>
                <a:srgbClr val="676767"/>
              </a:solidFill>
              <a:latin typeface="MS PGothic" charset="-128"/>
              <a:ea typeface="MS PGothic" charset="-128"/>
              <a:cs typeface="MS PGothic" charset="-128"/>
            </a:endParaRPr>
          </a:p>
        </p:txBody>
      </p:sp>
      <p:sp>
        <p:nvSpPr>
          <p:cNvPr id="24" name="Rectangle 28"/>
          <p:cNvSpPr>
            <a:spLocks noChangeArrowheads="1"/>
          </p:cNvSpPr>
          <p:nvPr/>
        </p:nvSpPr>
        <p:spPr bwMode="auto">
          <a:xfrm>
            <a:off x="3212312" y="2720791"/>
            <a:ext cx="2719376" cy="1670402"/>
          </a:xfrm>
          <a:prstGeom prst="rect">
            <a:avLst/>
          </a:prstGeom>
          <a:solidFill>
            <a:srgbClr val="EAEAEA"/>
          </a:solidFill>
          <a:ln>
            <a:noFill/>
          </a:ln>
        </p:spPr>
        <p:txBody>
          <a:bodyPr vert="horz" wrap="square" lIns="91355" tIns="243614" rIns="91355" bIns="0" numCol="1" anchor="t" anchorCtr="1" compatLnSpc="1">
            <a:prstTxWarp prst="textNoShape">
              <a:avLst/>
            </a:prstTxWarp>
            <a:no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defTabSz="1824964"/>
            <a:r>
              <a:rPr lang="ja-JP" altLang="en-US" dirty="0" smtClean="0">
                <a:solidFill>
                  <a:srgbClr val="676767"/>
                </a:solidFill>
                <a:latin typeface="MS PGothic" charset="-128"/>
                <a:ea typeface="MS PGothic" charset="-128"/>
                <a:cs typeface="MS PGothic" charset="-128"/>
              </a:rPr>
              <a:t>よりよい</a:t>
            </a:r>
            <a:r>
              <a:rPr lang="en-US" dirty="0" smtClean="0">
                <a:solidFill>
                  <a:srgbClr val="676767"/>
                </a:solidFill>
                <a:latin typeface="Arial" charset="0"/>
                <a:ea typeface="Arial" charset="0"/>
                <a:cs typeface="Arial" charset="0"/>
              </a:rPr>
              <a:t>iPhone</a:t>
            </a:r>
            <a:r>
              <a:rPr lang="ja-JP" altLang="en-US" dirty="0" smtClean="0">
                <a:solidFill>
                  <a:srgbClr val="676767"/>
                </a:solidFill>
                <a:latin typeface="MS PGothic" charset="-128"/>
                <a:ea typeface="MS PGothic" charset="-128"/>
                <a:cs typeface="MS PGothic" charset="-128"/>
              </a:rPr>
              <a:t>上の音声コミュニケーション体験の改善</a:t>
            </a:r>
            <a:endParaRPr lang="en-US" dirty="0">
              <a:solidFill>
                <a:srgbClr val="676767"/>
              </a:solidFill>
              <a:latin typeface="MS PGothic" charset="-128"/>
              <a:ea typeface="MS PGothic" charset="-128"/>
              <a:cs typeface="MS PGothic" charset="-128"/>
            </a:endParaRPr>
          </a:p>
        </p:txBody>
      </p:sp>
      <p:sp>
        <p:nvSpPr>
          <p:cNvPr id="25" name="Rectangle 28"/>
          <p:cNvSpPr>
            <a:spLocks noChangeArrowheads="1"/>
          </p:cNvSpPr>
          <p:nvPr/>
        </p:nvSpPr>
        <p:spPr bwMode="auto">
          <a:xfrm>
            <a:off x="6108709" y="2720793"/>
            <a:ext cx="2719376" cy="1670402"/>
          </a:xfrm>
          <a:prstGeom prst="rect">
            <a:avLst/>
          </a:prstGeom>
          <a:solidFill>
            <a:srgbClr val="EAEAEA"/>
          </a:solidFill>
          <a:ln>
            <a:noFill/>
          </a:ln>
        </p:spPr>
        <p:txBody>
          <a:bodyPr vert="horz" wrap="square" lIns="91355" tIns="243614" rIns="91355" bIns="0" numCol="1" anchor="t" anchorCtr="1" compatLnSpc="1">
            <a:prstTxWarp prst="textNoShape">
              <a:avLst/>
            </a:prstTxWarp>
            <a:no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defTabSz="1824964"/>
            <a:r>
              <a:rPr lang="ja-JP" altLang="en-US" dirty="0" smtClean="0">
                <a:solidFill>
                  <a:srgbClr val="676767"/>
                </a:solidFill>
                <a:latin typeface="MS PGothic" charset="-128"/>
                <a:ea typeface="MS PGothic" charset="-128"/>
                <a:cs typeface="MS PGothic" charset="-128"/>
              </a:rPr>
              <a:t>シスコ ツールを利用した</a:t>
            </a:r>
            <a:r>
              <a:rPr lang="en-US" altLang="ja-JP" dirty="0" smtClean="0">
                <a:solidFill>
                  <a:srgbClr val="676767"/>
                </a:solidFill>
                <a:latin typeface="MS PGothic" charset="-128"/>
                <a:ea typeface="MS PGothic" charset="-128"/>
                <a:cs typeface="MS PGothic" charset="-128"/>
              </a:rPr>
              <a:t/>
            </a:r>
            <a:br>
              <a:rPr lang="en-US" altLang="ja-JP" dirty="0" smtClean="0">
                <a:solidFill>
                  <a:srgbClr val="676767"/>
                </a:solidFill>
                <a:latin typeface="MS PGothic" charset="-128"/>
                <a:ea typeface="MS PGothic" charset="-128"/>
                <a:cs typeface="MS PGothic" charset="-128"/>
              </a:rPr>
            </a:br>
            <a:r>
              <a:rPr lang="ja-JP" altLang="en-US" dirty="0" smtClean="0">
                <a:solidFill>
                  <a:srgbClr val="676767"/>
                </a:solidFill>
                <a:latin typeface="MS PGothic" charset="-128"/>
                <a:ea typeface="MS PGothic" charset="-128"/>
                <a:cs typeface="MS PGothic" charset="-128"/>
              </a:rPr>
              <a:t>チーム コラボレーションの提供</a:t>
            </a:r>
            <a:endParaRPr lang="en-US" dirty="0">
              <a:solidFill>
                <a:srgbClr val="676767"/>
              </a:solidFill>
              <a:latin typeface="MS PGothic" charset="-128"/>
              <a:ea typeface="MS PGothic" charset="-128"/>
              <a:cs typeface="MS PGothic" charset="-128"/>
            </a:endParaRPr>
          </a:p>
        </p:txBody>
      </p:sp>
      <p:sp>
        <p:nvSpPr>
          <p:cNvPr id="4" name="テキスト ボックス 3"/>
          <p:cNvSpPr txBox="1"/>
          <p:nvPr/>
        </p:nvSpPr>
        <p:spPr>
          <a:xfrm>
            <a:off x="2845405" y="775705"/>
            <a:ext cx="3453189" cy="707886"/>
          </a:xfrm>
          <a:prstGeom prst="rect">
            <a:avLst/>
          </a:prstGeom>
          <a:noFill/>
        </p:spPr>
        <p:txBody>
          <a:bodyPr wrap="none" rtlCol="0">
            <a:spAutoFit/>
          </a:bodyPr>
          <a:lstStyle/>
          <a:p>
            <a:r>
              <a:rPr kumimoji="1" lang="en-US" altLang="ja-JP" sz="4000" smtClean="0">
                <a:latin typeface="+mn-lt"/>
              </a:rPr>
              <a:t>Apple &amp; Cisco</a:t>
            </a:r>
            <a:endParaRPr kumimoji="1" lang="ja-JP" altLang="en-US" sz="4000" dirty="0" smtClean="0">
              <a:latin typeface="+mn-lt"/>
            </a:endParaRPr>
          </a:p>
        </p:txBody>
      </p:sp>
    </p:spTree>
    <p:extLst>
      <p:ext uri="{BB962C8B-B14F-4D97-AF65-F5344CB8AC3E}">
        <p14:creationId xmlns:p14="http://schemas.microsoft.com/office/powerpoint/2010/main" val="2091567422"/>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Line 45"/>
          <p:cNvSpPr>
            <a:spLocks noChangeShapeType="1"/>
          </p:cNvSpPr>
          <p:nvPr/>
        </p:nvSpPr>
        <p:spPr bwMode="auto">
          <a:xfrm flipH="1" flipV="1">
            <a:off x="1180881" y="1449206"/>
            <a:ext cx="2265762" cy="160078"/>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59" name="Line 2"/>
          <p:cNvSpPr>
            <a:spLocks noChangeShapeType="1"/>
          </p:cNvSpPr>
          <p:nvPr/>
        </p:nvSpPr>
        <p:spPr bwMode="auto">
          <a:xfrm flipH="1" flipV="1">
            <a:off x="7473518" y="1479129"/>
            <a:ext cx="611981" cy="822722"/>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63" name="Rectangle 8"/>
          <p:cNvSpPr>
            <a:spLocks/>
          </p:cNvSpPr>
          <p:nvPr/>
        </p:nvSpPr>
        <p:spPr bwMode="auto">
          <a:xfrm>
            <a:off x="2197505" y="2163915"/>
            <a:ext cx="752885"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1125" dirty="0">
                <a:solidFill>
                  <a:srgbClr val="333333"/>
                </a:solidFill>
                <a:latin typeface="MS PGothic" charset="-128"/>
                <a:ea typeface="MS PGothic" charset="-128"/>
                <a:cs typeface="MS PGothic" charset="-128"/>
                <a:sym typeface="Helvetica" charset="0"/>
              </a:rPr>
              <a:t>固定電話</a:t>
            </a:r>
            <a:endParaRPr lang="ja-JP" dirty="0">
              <a:solidFill>
                <a:srgbClr val="333333"/>
              </a:solidFill>
              <a:latin typeface="MS PGothic" charset="-128"/>
              <a:ea typeface="MS PGothic" charset="-128"/>
              <a:cs typeface="MS PGothic" charset="-128"/>
            </a:endParaRPr>
          </a:p>
        </p:txBody>
      </p:sp>
      <p:sp>
        <p:nvSpPr>
          <p:cNvPr id="23561" name="Rectangle 9"/>
          <p:cNvSpPr>
            <a:spLocks/>
          </p:cNvSpPr>
          <p:nvPr/>
        </p:nvSpPr>
        <p:spPr bwMode="auto">
          <a:xfrm>
            <a:off x="3578709" y="3852240"/>
            <a:ext cx="1036997" cy="175611"/>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square" lIns="20091" tIns="20091" rIns="20091" bIns="20091" anchor="ctr">
            <a:spAutoFit/>
          </a:bodyPr>
          <a:lstStyle/>
          <a:p>
            <a:pPr algn="ctr" defTabSz="609600">
              <a:lnSpc>
                <a:spcPct val="90000"/>
              </a:lnSpc>
              <a:buClr>
                <a:srgbClr val="FFFFFF"/>
              </a:buClr>
            </a:pPr>
            <a:r>
              <a:rPr lang="ja-JP" altLang="en-US" sz="975" dirty="0" smtClean="0">
                <a:solidFill>
                  <a:srgbClr val="FFFFFF"/>
                </a:solidFill>
                <a:latin typeface="MS PGothic" charset="-128"/>
                <a:ea typeface="MS PGothic" charset="-128"/>
                <a:cs typeface="MS PGothic" charset="-128"/>
                <a:sym typeface="Arial" charset="0"/>
              </a:rPr>
              <a:t>ナース コール</a:t>
            </a:r>
            <a:endParaRPr lang="ja-JP" dirty="0">
              <a:latin typeface="MS PGothic" charset="-128"/>
              <a:ea typeface="MS PGothic" charset="-128"/>
              <a:cs typeface="MS PGothic" charset="-128"/>
            </a:endParaRPr>
          </a:p>
        </p:txBody>
      </p:sp>
      <p:grpSp>
        <p:nvGrpSpPr>
          <p:cNvPr id="17" name="図形グループ 16"/>
          <p:cNvGrpSpPr/>
          <p:nvPr/>
        </p:nvGrpSpPr>
        <p:grpSpPr>
          <a:xfrm>
            <a:off x="92089" y="1271374"/>
            <a:ext cx="1212056" cy="314325"/>
            <a:chOff x="100562" y="1114773"/>
            <a:chExt cx="1212056" cy="314325"/>
          </a:xfrm>
        </p:grpSpPr>
        <p:sp>
          <p:nvSpPr>
            <p:cNvPr id="23562" name="AutoShape 10"/>
            <p:cNvSpPr>
              <a:spLocks/>
            </p:cNvSpPr>
            <p:nvPr/>
          </p:nvSpPr>
          <p:spPr bwMode="auto">
            <a:xfrm>
              <a:off x="100562" y="1114773"/>
              <a:ext cx="1212056" cy="314325"/>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EDEDED"/>
                </a:gs>
                <a:gs pos="65001">
                  <a:srgbClr val="CFCFCF"/>
                </a:gs>
                <a:gs pos="100000">
                  <a:srgbClr val="BABABA"/>
                </a:gs>
              </a:gsLst>
              <a:lin ang="5400000"/>
            </a:gradFill>
            <a:ln w="9525" cap="flat" cmpd="sng">
              <a:solidFill>
                <a:srgbClr val="000000"/>
              </a:solidFill>
              <a:prstDash val="solid"/>
              <a:round/>
              <a:headEnd/>
              <a:tailEnd/>
            </a:ln>
            <a:effectLst>
              <a:outerShdw blurRad="38100" dist="20000" dir="5400000" algn="ctr" rotWithShape="0">
                <a:srgbClr val="000000">
                  <a:alpha val="37999"/>
                </a:srgbClr>
              </a:outerShdw>
            </a:effectLst>
          </p:spPr>
          <p:txBody>
            <a:bodyPr lIns="0" tIns="0" rIns="0" bIns="0"/>
            <a:lstStyle/>
            <a:p>
              <a:endParaRPr lang="ja-JP" altLang="en-US">
                <a:latin typeface="MS PGothic" charset="-128"/>
                <a:ea typeface="MS PGothic" charset="-128"/>
                <a:cs typeface="MS PGothic" charset="-128"/>
              </a:endParaRPr>
            </a:p>
          </p:txBody>
        </p:sp>
        <p:sp>
          <p:nvSpPr>
            <p:cNvPr id="19466" name="Rectangle 11"/>
            <p:cNvSpPr>
              <a:spLocks/>
            </p:cNvSpPr>
            <p:nvPr/>
          </p:nvSpPr>
          <p:spPr bwMode="auto">
            <a:xfrm rot="-88546">
              <a:off x="391016" y="1209922"/>
              <a:ext cx="635794"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spAutoFit/>
            </a:bodyPr>
            <a:lstStyle/>
            <a:p>
              <a:pPr defTabSz="682229">
                <a:lnSpc>
                  <a:spcPct val="90000"/>
                </a:lnSpc>
                <a:buClr>
                  <a:srgbClr val="000000"/>
                </a:buClr>
              </a:pPr>
              <a:r>
                <a:rPr lang="ja-JP" altLang="en-US" sz="1125" dirty="0">
                  <a:latin typeface="MS PGothic" charset="-128"/>
                  <a:ea typeface="MS PGothic" charset="-128"/>
                  <a:cs typeface="MS PGothic" charset="-128"/>
                  <a:sym typeface="Helvetica" charset="0"/>
                </a:rPr>
                <a:t>公衆回線</a:t>
              </a:r>
              <a:endParaRPr lang="ja-JP" dirty="0">
                <a:latin typeface="MS PGothic" charset="-128"/>
                <a:ea typeface="MS PGothic" charset="-128"/>
                <a:cs typeface="MS PGothic" charset="-128"/>
              </a:endParaRPr>
            </a:p>
          </p:txBody>
        </p:sp>
      </p:grpSp>
      <p:sp>
        <p:nvSpPr>
          <p:cNvPr id="19467" name="AutoShape 12"/>
          <p:cNvSpPr>
            <a:spLocks/>
          </p:cNvSpPr>
          <p:nvPr/>
        </p:nvSpPr>
        <p:spPr bwMode="auto">
          <a:xfrm>
            <a:off x="1378085" y="1069923"/>
            <a:ext cx="2690087" cy="1444425"/>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469" name="AutoShape 15"/>
          <p:cNvSpPr>
            <a:spLocks/>
          </p:cNvSpPr>
          <p:nvPr/>
        </p:nvSpPr>
        <p:spPr bwMode="auto">
          <a:xfrm>
            <a:off x="5158943" y="1029707"/>
            <a:ext cx="3676064" cy="3338401"/>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grpSp>
        <p:nvGrpSpPr>
          <p:cNvPr id="19470" name="Group 16"/>
          <p:cNvGrpSpPr>
            <a:grpSpLocks/>
          </p:cNvGrpSpPr>
          <p:nvPr/>
        </p:nvGrpSpPr>
        <p:grpSpPr bwMode="auto">
          <a:xfrm>
            <a:off x="3679886" y="4200958"/>
            <a:ext cx="220265" cy="516731"/>
            <a:chOff x="0" y="0"/>
            <a:chExt cx="33" cy="78"/>
          </a:xfrm>
        </p:grpSpPr>
        <p:pic>
          <p:nvPicPr>
            <p:cNvPr id="19516" name="Picture 17" descr="image107.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33" cy="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517" name="Picture 18" descr="image108.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8"/>
              <a:ext cx="33" cy="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pic>
        <p:nvPicPr>
          <p:cNvPr id="19471" name="Picture 19" descr="image104.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540000" flipH="1" flipV="1">
            <a:off x="5826884" y="2980507"/>
            <a:ext cx="352425" cy="5024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23578" name="Picture 26" descr="image120.pn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7272302" y="2614986"/>
            <a:ext cx="329804" cy="226219"/>
          </a:xfrm>
          <a:prstGeom prst="rect">
            <a:avLst/>
          </a:prstGeom>
          <a:noFill/>
          <a:ln>
            <a:noFill/>
          </a:ln>
          <a:effectLst>
            <a:outerShdw blurRad="50800" dist="38100" dir="2700000" algn="ctr" rotWithShape="0">
              <a:srgbClr val="00000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9478" name="Line 30"/>
          <p:cNvSpPr>
            <a:spLocks noChangeShapeType="1"/>
          </p:cNvSpPr>
          <p:nvPr/>
        </p:nvSpPr>
        <p:spPr bwMode="auto">
          <a:xfrm flipH="1">
            <a:off x="5762590" y="2363763"/>
            <a:ext cx="436960" cy="339329"/>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79" name="Line 31"/>
          <p:cNvSpPr>
            <a:spLocks noChangeShapeType="1"/>
          </p:cNvSpPr>
          <p:nvPr/>
        </p:nvSpPr>
        <p:spPr bwMode="auto">
          <a:xfrm>
            <a:off x="6217408" y="2386385"/>
            <a:ext cx="47625" cy="308372"/>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80" name="Line 32"/>
          <p:cNvSpPr>
            <a:spLocks noChangeShapeType="1"/>
          </p:cNvSpPr>
          <p:nvPr/>
        </p:nvSpPr>
        <p:spPr bwMode="auto">
          <a:xfrm>
            <a:off x="6223362" y="2363764"/>
            <a:ext cx="591740" cy="308372"/>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pic>
        <p:nvPicPr>
          <p:cNvPr id="19481" name="Picture 33" descr="image54.pd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5595902" y="2600698"/>
            <a:ext cx="354806" cy="26789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82" name="Picture 34" descr="image54.pd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097156" y="2600698"/>
            <a:ext cx="354806"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83" name="Picture 35" descr="image54.pdf"/>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06743" y="2593554"/>
            <a:ext cx="354806" cy="266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84" name="Line 36"/>
          <p:cNvSpPr>
            <a:spLocks noChangeShapeType="1"/>
          </p:cNvSpPr>
          <p:nvPr/>
        </p:nvSpPr>
        <p:spPr bwMode="auto">
          <a:xfrm flipH="1">
            <a:off x="6344804" y="2060322"/>
            <a:ext cx="459631" cy="162947"/>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85" name="Line 37"/>
          <p:cNvSpPr>
            <a:spLocks noChangeShapeType="1"/>
          </p:cNvSpPr>
          <p:nvPr/>
        </p:nvSpPr>
        <p:spPr bwMode="auto">
          <a:xfrm flipV="1">
            <a:off x="6796162" y="1521991"/>
            <a:ext cx="646400" cy="458869"/>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pic>
        <p:nvPicPr>
          <p:cNvPr id="19488" name="Picture 40" descr="WLAN_Controller.pdf"/>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5982856" y="2185169"/>
            <a:ext cx="582215" cy="2143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89" name="Picture 41" descr="WorkgroupSwitchVoice.pdf"/>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6511709" y="1928368"/>
            <a:ext cx="508397" cy="17383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90" name="AutoShape 42"/>
          <p:cNvSpPr>
            <a:spLocks/>
          </p:cNvSpPr>
          <p:nvPr/>
        </p:nvSpPr>
        <p:spPr bwMode="auto">
          <a:xfrm>
            <a:off x="5454218" y="1662486"/>
            <a:ext cx="1714500" cy="1540669"/>
          </a:xfrm>
          <a:prstGeom prst="roundRect">
            <a:avLst>
              <a:gd name="adj" fmla="val 6523"/>
            </a:avLst>
          </a:prstGeom>
          <a:noFill/>
          <a:ln w="25400" cap="rnd">
            <a:solidFill>
              <a:srgbClr val="000000"/>
            </a:solidFill>
            <a:prstDash val="sysDot"/>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endParaRPr lang="ja-JP" altLang="en-US">
              <a:latin typeface="MS PGothic" charset="-128"/>
              <a:ea typeface="MS PGothic" charset="-128"/>
              <a:cs typeface="MS PGothic" charset="-128"/>
            </a:endParaRPr>
          </a:p>
        </p:txBody>
      </p:sp>
      <p:pic>
        <p:nvPicPr>
          <p:cNvPr id="19491" name="Picture 43" descr="image104.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540000" flipH="1" flipV="1">
            <a:off x="6379929" y="2984674"/>
            <a:ext cx="353616" cy="50244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9492" name="Picture 44" descr="image104.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rot="-3540000" flipH="1" flipV="1">
            <a:off x="6835343" y="2985270"/>
            <a:ext cx="353616" cy="50125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9493" name="Line 45"/>
          <p:cNvSpPr>
            <a:spLocks noChangeShapeType="1"/>
          </p:cNvSpPr>
          <p:nvPr/>
        </p:nvSpPr>
        <p:spPr bwMode="auto">
          <a:xfrm flipV="1">
            <a:off x="3838351" y="1468343"/>
            <a:ext cx="3414901" cy="185561"/>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94" name="Line 46"/>
          <p:cNvSpPr>
            <a:spLocks noChangeShapeType="1"/>
          </p:cNvSpPr>
          <p:nvPr/>
        </p:nvSpPr>
        <p:spPr bwMode="auto">
          <a:xfrm flipV="1">
            <a:off x="4061161" y="1454944"/>
            <a:ext cx="3251258" cy="1857056"/>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sp>
        <p:nvSpPr>
          <p:cNvPr id="19499" name="Rectangle 52"/>
          <p:cNvSpPr>
            <a:spLocks/>
          </p:cNvSpPr>
          <p:nvPr/>
        </p:nvSpPr>
        <p:spPr bwMode="auto">
          <a:xfrm>
            <a:off x="7338595" y="3737865"/>
            <a:ext cx="1354281" cy="3106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975" dirty="0" smtClean="0">
                <a:solidFill>
                  <a:srgbClr val="333333"/>
                </a:solidFill>
                <a:latin typeface="MS PGothic" charset="-128"/>
                <a:ea typeface="MS PGothic" charset="-128"/>
                <a:cs typeface="MS PGothic" charset="-128"/>
                <a:sym typeface="Arial" charset="0"/>
              </a:rPr>
              <a:t>内線</a:t>
            </a:r>
            <a:endParaRPr lang="en-US" altLang="ja-JP" sz="975" dirty="0" smtClean="0">
              <a:solidFill>
                <a:srgbClr val="333333"/>
              </a:solidFill>
              <a:latin typeface="MS PGothic" charset="-128"/>
              <a:ea typeface="MS PGothic" charset="-128"/>
              <a:cs typeface="MS PGothic" charset="-128"/>
              <a:sym typeface="Arial" charset="0"/>
            </a:endParaRPr>
          </a:p>
          <a:p>
            <a:pPr defTabSz="682229">
              <a:lnSpc>
                <a:spcPct val="90000"/>
              </a:lnSpc>
              <a:buClr>
                <a:srgbClr val="000000"/>
              </a:buClr>
            </a:pPr>
            <a:r>
              <a:rPr lang="ja-JP" altLang="en-US" sz="975" dirty="0" smtClean="0">
                <a:solidFill>
                  <a:srgbClr val="333333"/>
                </a:solidFill>
                <a:latin typeface="MS PGothic" charset="-128"/>
                <a:ea typeface="MS PGothic" charset="-128"/>
                <a:cs typeface="MS PGothic" charset="-128"/>
                <a:sym typeface="Arial" charset="0"/>
              </a:rPr>
              <a:t>スマートフォン</a:t>
            </a:r>
            <a:r>
              <a:rPr lang="en-US" altLang="ja-JP" sz="975" dirty="0" smtClean="0">
                <a:solidFill>
                  <a:srgbClr val="333333"/>
                </a:solidFill>
                <a:latin typeface="MS PGothic" charset="-128"/>
                <a:ea typeface="MS PGothic" charset="-128"/>
                <a:cs typeface="MS PGothic" charset="-128"/>
                <a:sym typeface="Arial" charset="0"/>
              </a:rPr>
              <a:t>(</a:t>
            </a:r>
            <a:r>
              <a:rPr lang="en-US" altLang="ja-JP" sz="975" dirty="0" smtClean="0">
                <a:solidFill>
                  <a:srgbClr val="333333"/>
                </a:solidFill>
                <a:latin typeface="Arial" charset="0"/>
                <a:ea typeface="Arial" charset="0"/>
                <a:cs typeface="Arial" charset="0"/>
                <a:sym typeface="Arial" charset="0"/>
              </a:rPr>
              <a:t>SIM</a:t>
            </a:r>
            <a:r>
              <a:rPr lang="en-US" altLang="ja-JP" sz="975" dirty="0" smtClean="0">
                <a:solidFill>
                  <a:srgbClr val="333333"/>
                </a:solidFill>
                <a:latin typeface="MS PGothic" charset="-128"/>
                <a:ea typeface="MS PGothic" charset="-128"/>
                <a:cs typeface="MS PGothic" charset="-128"/>
                <a:sym typeface="Arial" charset="0"/>
              </a:rPr>
              <a:t>)</a:t>
            </a:r>
          </a:p>
        </p:txBody>
      </p:sp>
      <p:sp>
        <p:nvSpPr>
          <p:cNvPr id="19503" name="Rectangle 58"/>
          <p:cNvSpPr>
            <a:spLocks/>
          </p:cNvSpPr>
          <p:nvPr/>
        </p:nvSpPr>
        <p:spPr bwMode="auto">
          <a:xfrm>
            <a:off x="7822371" y="1504132"/>
            <a:ext cx="877076" cy="26217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80000"/>
              </a:lnSpc>
              <a:buClr>
                <a:srgbClr val="000000"/>
              </a:buClr>
            </a:pPr>
            <a:r>
              <a:rPr lang="en-US" altLang="ja-JP" sz="900" dirty="0">
                <a:solidFill>
                  <a:schemeClr val="tx1">
                    <a:lumMod val="50000"/>
                  </a:schemeClr>
                </a:solidFill>
                <a:latin typeface="Arial" charset="0"/>
                <a:ea typeface="Arial" charset="0"/>
                <a:cs typeface="Arial" charset="0"/>
              </a:rPr>
              <a:t>Cisco Unified </a:t>
            </a:r>
            <a:r>
              <a:rPr lang="en-US" altLang="ja-JP" sz="900" dirty="0" err="1">
                <a:solidFill>
                  <a:schemeClr val="tx1">
                    <a:lumMod val="50000"/>
                  </a:schemeClr>
                </a:solidFill>
                <a:latin typeface="Arial" charset="0"/>
                <a:ea typeface="Arial" charset="0"/>
                <a:cs typeface="Arial" charset="0"/>
              </a:rPr>
              <a:t>CallManager</a:t>
            </a:r>
            <a:endParaRPr lang="ja-JP" altLang="en-US" sz="825" dirty="0">
              <a:solidFill>
                <a:schemeClr val="tx1">
                  <a:lumMod val="50000"/>
                </a:schemeClr>
              </a:solidFill>
              <a:latin typeface="MS PGothic" charset="-128"/>
              <a:ea typeface="MS PGothic" charset="-128"/>
              <a:cs typeface="MS PGothic" charset="-128"/>
              <a:sym typeface="Arial" charset="0"/>
            </a:endParaRPr>
          </a:p>
        </p:txBody>
      </p:sp>
      <p:sp>
        <p:nvSpPr>
          <p:cNvPr id="19504" name="Rectangle 59"/>
          <p:cNvSpPr>
            <a:spLocks/>
          </p:cNvSpPr>
          <p:nvPr/>
        </p:nvSpPr>
        <p:spPr bwMode="auto">
          <a:xfrm>
            <a:off x="3732289" y="3572991"/>
            <a:ext cx="499549" cy="228600"/>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en-US" altLang="ja-JP" sz="975" b="1" dirty="0" smtClean="0">
                <a:solidFill>
                  <a:srgbClr val="333333"/>
                </a:solidFill>
                <a:latin typeface="Arial" charset="0"/>
                <a:ea typeface="Arial" charset="0"/>
                <a:cs typeface="Arial" charset="0"/>
                <a:sym typeface="Arial" charset="0"/>
              </a:rPr>
              <a:t>IP-GW</a:t>
            </a:r>
            <a:endParaRPr lang="ja-JP" dirty="0">
              <a:solidFill>
                <a:srgbClr val="333333"/>
              </a:solidFill>
              <a:latin typeface="Arial" charset="0"/>
              <a:ea typeface="Arial" charset="0"/>
              <a:cs typeface="Arial" charset="0"/>
            </a:endParaRPr>
          </a:p>
        </p:txBody>
      </p:sp>
      <p:sp>
        <p:nvSpPr>
          <p:cNvPr id="140" name="Rectangle 62"/>
          <p:cNvSpPr>
            <a:spLocks/>
          </p:cNvSpPr>
          <p:nvPr/>
        </p:nvSpPr>
        <p:spPr bwMode="auto">
          <a:xfrm>
            <a:off x="5186921" y="3666643"/>
            <a:ext cx="1077668" cy="31064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975" dirty="0" smtClean="0">
                <a:solidFill>
                  <a:srgbClr val="333333"/>
                </a:solidFill>
                <a:latin typeface="MS PGothic" charset="-128"/>
                <a:ea typeface="MS PGothic" charset="-128"/>
                <a:cs typeface="MS PGothic" charset="-128"/>
                <a:sym typeface="Arial" charset="0"/>
              </a:rPr>
              <a:t>ナース コール</a:t>
            </a:r>
            <a:endParaRPr lang="ja-JP" altLang="en-US" sz="900" dirty="0">
              <a:solidFill>
                <a:srgbClr val="333333"/>
              </a:solidFill>
              <a:latin typeface="MS PGothic" charset="-128"/>
              <a:ea typeface="MS PGothic" charset="-128"/>
              <a:cs typeface="MS PGothic" charset="-128"/>
              <a:sym typeface="Arial" charset="0"/>
            </a:endParaRPr>
          </a:p>
          <a:p>
            <a:pPr defTabSz="682229">
              <a:lnSpc>
                <a:spcPct val="90000"/>
              </a:lnSpc>
              <a:buClr>
                <a:srgbClr val="000000"/>
              </a:buClr>
            </a:pPr>
            <a:r>
              <a:rPr lang="ja-JP" altLang="en-US" sz="900" dirty="0">
                <a:solidFill>
                  <a:srgbClr val="333333"/>
                </a:solidFill>
                <a:latin typeface="MS PGothic" charset="-128"/>
                <a:ea typeface="MS PGothic" charset="-128"/>
                <a:cs typeface="MS PGothic" charset="-128"/>
                <a:sym typeface="Arial" charset="0"/>
              </a:rPr>
              <a:t>　</a:t>
            </a:r>
            <a:r>
              <a:rPr lang="ja-JP" altLang="en-US" sz="900" dirty="0" smtClean="0">
                <a:solidFill>
                  <a:srgbClr val="333333"/>
                </a:solidFill>
                <a:latin typeface="MS PGothic" charset="-128"/>
                <a:ea typeface="MS PGothic" charset="-128"/>
                <a:cs typeface="MS PGothic" charset="-128"/>
                <a:sym typeface="Arial" charset="0"/>
              </a:rPr>
              <a:t>スマートフォン</a:t>
            </a:r>
            <a:endParaRPr lang="ja-JP" altLang="en-US" sz="900" dirty="0">
              <a:solidFill>
                <a:srgbClr val="333333"/>
              </a:solidFill>
              <a:latin typeface="MS PGothic" charset="-128"/>
              <a:ea typeface="MS PGothic" charset="-128"/>
              <a:cs typeface="MS PGothic" charset="-128"/>
              <a:sym typeface="Arial" charset="0"/>
            </a:endParaRPr>
          </a:p>
        </p:txBody>
      </p:sp>
      <p:grpSp>
        <p:nvGrpSpPr>
          <p:cNvPr id="143" name="Group 16"/>
          <p:cNvGrpSpPr>
            <a:grpSpLocks/>
          </p:cNvGrpSpPr>
          <p:nvPr/>
        </p:nvGrpSpPr>
        <p:grpSpPr bwMode="auto">
          <a:xfrm>
            <a:off x="3996942" y="4204633"/>
            <a:ext cx="226940" cy="516731"/>
            <a:chOff x="30" y="-13"/>
            <a:chExt cx="34" cy="78"/>
          </a:xfrm>
        </p:grpSpPr>
        <p:pic>
          <p:nvPicPr>
            <p:cNvPr id="144" name="Picture 17" descr="image107.tif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1" y="-13"/>
              <a:ext cx="33" cy="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45" name="Picture 18" descr="image108.tif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 y="25"/>
              <a:ext cx="33" cy="4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cxnSp>
        <p:nvCxnSpPr>
          <p:cNvPr id="147" name="直線矢印コネクタ 146"/>
          <p:cNvCxnSpPr/>
          <p:nvPr/>
        </p:nvCxnSpPr>
        <p:spPr>
          <a:xfrm flipH="1">
            <a:off x="6224171" y="1604628"/>
            <a:ext cx="1176737" cy="1956904"/>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0" name="直線矢印コネクタ 149"/>
          <p:cNvCxnSpPr/>
          <p:nvPr/>
        </p:nvCxnSpPr>
        <p:spPr>
          <a:xfrm flipH="1">
            <a:off x="7121735" y="1586286"/>
            <a:ext cx="345281" cy="1958578"/>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54" name="直線矢印コネクタ 153"/>
          <p:cNvCxnSpPr/>
          <p:nvPr/>
        </p:nvCxnSpPr>
        <p:spPr>
          <a:xfrm>
            <a:off x="7526779" y="1604628"/>
            <a:ext cx="436484" cy="656772"/>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51" name="AutoShape 12"/>
          <p:cNvSpPr>
            <a:spLocks/>
          </p:cNvSpPr>
          <p:nvPr/>
        </p:nvSpPr>
        <p:spPr bwMode="auto">
          <a:xfrm>
            <a:off x="3188938" y="3188719"/>
            <a:ext cx="1746300" cy="1643271"/>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56" name="Rectangle 6"/>
          <p:cNvSpPr>
            <a:spLocks noChangeArrowheads="1"/>
          </p:cNvSpPr>
          <p:nvPr/>
        </p:nvSpPr>
        <p:spPr bwMode="auto">
          <a:xfrm>
            <a:off x="7812685" y="2646858"/>
            <a:ext cx="933852" cy="229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03548" tIns="51774" rIns="103548" bIns="51774">
            <a:spAutoFit/>
          </a:bodyPr>
          <a:lstStyle>
            <a:lvl1pPr>
              <a:defRPr kumimoji="1" sz="2400">
                <a:solidFill>
                  <a:schemeClr val="tx1"/>
                </a:solidFill>
                <a:latin typeface="Arial" charset="0"/>
                <a:ea typeface="ＭＳ Ｐゴシック" charset="-128"/>
              </a:defRPr>
            </a:lvl1pPr>
            <a:lvl2pPr marL="742950" indent="-285750">
              <a:defRPr kumimoji="1" sz="2400">
                <a:solidFill>
                  <a:schemeClr val="tx1"/>
                </a:solidFill>
                <a:latin typeface="Arial" charset="0"/>
                <a:ea typeface="ＭＳ Ｐゴシック" charset="-128"/>
              </a:defRPr>
            </a:lvl2pPr>
            <a:lvl3pPr marL="1143000" indent="-228600">
              <a:defRPr kumimoji="1" sz="2400">
                <a:solidFill>
                  <a:schemeClr val="tx1"/>
                </a:solidFill>
                <a:latin typeface="Arial" charset="0"/>
                <a:ea typeface="ＭＳ Ｐゴシック" charset="-128"/>
              </a:defRPr>
            </a:lvl3pPr>
            <a:lvl4pPr marL="1600200" indent="-228600">
              <a:defRPr kumimoji="1" sz="2400">
                <a:solidFill>
                  <a:schemeClr val="tx1"/>
                </a:solidFill>
                <a:latin typeface="Arial" charset="0"/>
                <a:ea typeface="ＭＳ Ｐゴシック" charset="-128"/>
              </a:defRPr>
            </a:lvl4pPr>
            <a:lvl5pPr marL="2057400" indent="-228600">
              <a:defRPr kumimoji="1" sz="2400">
                <a:solidFill>
                  <a:schemeClr val="tx1"/>
                </a:solidFill>
                <a:latin typeface="Arial" charset="0"/>
                <a:ea typeface="ＭＳ Ｐゴシック" charset="-128"/>
              </a:defRPr>
            </a:lvl5pPr>
            <a:lvl6pPr marL="25146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6pPr>
            <a:lvl7pPr marL="29718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7pPr>
            <a:lvl8pPr marL="34290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8pPr>
            <a:lvl9pPr marL="3886200" indent="-228600" algn="ctr" eaLnBrk="0" fontAlgn="base" hangingPunct="0">
              <a:lnSpc>
                <a:spcPct val="90000"/>
              </a:lnSpc>
              <a:spcBef>
                <a:spcPct val="0"/>
              </a:spcBef>
              <a:spcAft>
                <a:spcPct val="0"/>
              </a:spcAft>
              <a:defRPr kumimoji="1" sz="2400">
                <a:solidFill>
                  <a:schemeClr val="tx1"/>
                </a:solidFill>
                <a:latin typeface="Arial" charset="0"/>
                <a:ea typeface="ＭＳ Ｐゴシック" charset="-128"/>
              </a:defRPr>
            </a:lvl9pPr>
          </a:lstStyle>
          <a:p>
            <a:pPr defTabSz="914400" eaLnBrk="0" hangingPunct="0">
              <a:lnSpc>
                <a:spcPct val="90000"/>
              </a:lnSpc>
            </a:pPr>
            <a:r>
              <a:rPr kumimoji="0" lang="en-US" altLang="ja-JP" sz="900" dirty="0" smtClean="0">
                <a:solidFill>
                  <a:srgbClr val="000000"/>
                </a:solidFill>
                <a:ea typeface="Arial" charset="0"/>
                <a:cs typeface="Arial" charset="0"/>
              </a:rPr>
              <a:t>Telepresence</a:t>
            </a:r>
          </a:p>
        </p:txBody>
      </p:sp>
      <p:sp>
        <p:nvSpPr>
          <p:cNvPr id="157" name="AutoShape 12"/>
          <p:cNvSpPr>
            <a:spLocks/>
          </p:cNvSpPr>
          <p:nvPr/>
        </p:nvSpPr>
        <p:spPr bwMode="auto">
          <a:xfrm>
            <a:off x="326755" y="2822780"/>
            <a:ext cx="2517087" cy="1872595"/>
          </a:xfrm>
          <a:prstGeom prst="roundRect">
            <a:avLst>
              <a:gd name="adj" fmla="val 12773"/>
            </a:avLst>
          </a:prstGeom>
          <a:noFill/>
          <a:ln w="25400">
            <a:solidFill>
              <a:srgbClr val="0183B7"/>
            </a:solidFill>
            <a:round/>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endParaRPr lang="ja-JP" altLang="en-US" dirty="0">
              <a:latin typeface="MS PGothic" charset="-128"/>
              <a:ea typeface="MS PGothic" charset="-128"/>
              <a:cs typeface="MS PGothic" charset="-128"/>
            </a:endParaRPr>
          </a:p>
        </p:txBody>
      </p:sp>
      <p:grpSp>
        <p:nvGrpSpPr>
          <p:cNvPr id="159" name="Group 149"/>
          <p:cNvGrpSpPr>
            <a:grpSpLocks/>
          </p:cNvGrpSpPr>
          <p:nvPr/>
        </p:nvGrpSpPr>
        <p:grpSpPr bwMode="auto">
          <a:xfrm>
            <a:off x="916779" y="3580539"/>
            <a:ext cx="290513" cy="429815"/>
            <a:chOff x="0" y="0"/>
            <a:chExt cx="44" cy="65"/>
          </a:xfrm>
        </p:grpSpPr>
        <p:sp>
          <p:nvSpPr>
            <p:cNvPr id="160" name="AutoShape 150"/>
            <p:cNvSpPr>
              <a:spLocks/>
            </p:cNvSpPr>
            <p:nvPr/>
          </p:nvSpPr>
          <p:spPr bwMode="auto">
            <a:xfrm>
              <a:off x="3"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5" y="9203"/>
                  </a:moveTo>
                  <a:lnTo>
                    <a:pt x="19747" y="9043"/>
                  </a:lnTo>
                  <a:lnTo>
                    <a:pt x="19849" y="8831"/>
                  </a:lnTo>
                  <a:lnTo>
                    <a:pt x="19972" y="8567"/>
                  </a:lnTo>
                  <a:lnTo>
                    <a:pt x="20112" y="8265"/>
                  </a:lnTo>
                  <a:lnTo>
                    <a:pt x="20262" y="7933"/>
                  </a:lnTo>
                  <a:lnTo>
                    <a:pt x="20416" y="7577"/>
                  </a:lnTo>
                  <a:lnTo>
                    <a:pt x="20576" y="7208"/>
                  </a:lnTo>
                  <a:lnTo>
                    <a:pt x="20740" y="6833"/>
                  </a:lnTo>
                  <a:lnTo>
                    <a:pt x="20897" y="6459"/>
                  </a:lnTo>
                  <a:lnTo>
                    <a:pt x="21050" y="6098"/>
                  </a:lnTo>
                  <a:lnTo>
                    <a:pt x="21190" y="5755"/>
                  </a:lnTo>
                  <a:lnTo>
                    <a:pt x="21316" y="5439"/>
                  </a:lnTo>
                  <a:lnTo>
                    <a:pt x="21422" y="5160"/>
                  </a:lnTo>
                  <a:lnTo>
                    <a:pt x="21507" y="4923"/>
                  </a:lnTo>
                  <a:lnTo>
                    <a:pt x="21538" y="4824"/>
                  </a:lnTo>
                  <a:lnTo>
                    <a:pt x="21565" y="4740"/>
                  </a:lnTo>
                  <a:lnTo>
                    <a:pt x="21582" y="4671"/>
                  </a:lnTo>
                  <a:lnTo>
                    <a:pt x="21593" y="4617"/>
                  </a:lnTo>
                  <a:lnTo>
                    <a:pt x="21596" y="4572"/>
                  </a:lnTo>
                  <a:lnTo>
                    <a:pt x="21600" y="4528"/>
                  </a:lnTo>
                  <a:lnTo>
                    <a:pt x="21600" y="4481"/>
                  </a:lnTo>
                  <a:lnTo>
                    <a:pt x="21600" y="4436"/>
                  </a:lnTo>
                  <a:lnTo>
                    <a:pt x="21593" y="4389"/>
                  </a:lnTo>
                  <a:lnTo>
                    <a:pt x="21589" y="4342"/>
                  </a:lnTo>
                  <a:lnTo>
                    <a:pt x="21579" y="4296"/>
                  </a:lnTo>
                  <a:lnTo>
                    <a:pt x="21572" y="4249"/>
                  </a:lnTo>
                  <a:lnTo>
                    <a:pt x="21559" y="4202"/>
                  </a:lnTo>
                  <a:lnTo>
                    <a:pt x="21541" y="4154"/>
                  </a:lnTo>
                  <a:lnTo>
                    <a:pt x="21528" y="4107"/>
                  </a:lnTo>
                  <a:lnTo>
                    <a:pt x="21511" y="4062"/>
                  </a:lnTo>
                  <a:lnTo>
                    <a:pt x="21490" y="4017"/>
                  </a:lnTo>
                  <a:lnTo>
                    <a:pt x="21466" y="3972"/>
                  </a:lnTo>
                  <a:lnTo>
                    <a:pt x="21446" y="3929"/>
                  </a:lnTo>
                  <a:lnTo>
                    <a:pt x="21422" y="3888"/>
                  </a:lnTo>
                  <a:lnTo>
                    <a:pt x="21398" y="3845"/>
                  </a:lnTo>
                  <a:lnTo>
                    <a:pt x="21367" y="3805"/>
                  </a:lnTo>
                  <a:lnTo>
                    <a:pt x="21340" y="3766"/>
                  </a:lnTo>
                  <a:lnTo>
                    <a:pt x="21306" y="3730"/>
                  </a:lnTo>
                  <a:lnTo>
                    <a:pt x="21275" y="3694"/>
                  </a:lnTo>
                  <a:lnTo>
                    <a:pt x="21241" y="3658"/>
                  </a:lnTo>
                  <a:lnTo>
                    <a:pt x="21207" y="3626"/>
                  </a:lnTo>
                  <a:lnTo>
                    <a:pt x="21170" y="3593"/>
                  </a:lnTo>
                  <a:lnTo>
                    <a:pt x="21132" y="3564"/>
                  </a:lnTo>
                  <a:lnTo>
                    <a:pt x="21095" y="3538"/>
                  </a:lnTo>
                  <a:lnTo>
                    <a:pt x="21054" y="3511"/>
                  </a:lnTo>
                  <a:lnTo>
                    <a:pt x="21013" y="3489"/>
                  </a:lnTo>
                  <a:lnTo>
                    <a:pt x="20972" y="3467"/>
                  </a:lnTo>
                  <a:lnTo>
                    <a:pt x="20931" y="3451"/>
                  </a:lnTo>
                  <a:lnTo>
                    <a:pt x="20883" y="3435"/>
                  </a:lnTo>
                  <a:lnTo>
                    <a:pt x="20842" y="3421"/>
                  </a:lnTo>
                  <a:lnTo>
                    <a:pt x="20856" y="3309"/>
                  </a:lnTo>
                  <a:lnTo>
                    <a:pt x="20866" y="3227"/>
                  </a:lnTo>
                  <a:lnTo>
                    <a:pt x="20873" y="3176"/>
                  </a:lnTo>
                  <a:lnTo>
                    <a:pt x="20873" y="3157"/>
                  </a:lnTo>
                  <a:lnTo>
                    <a:pt x="20784" y="3139"/>
                  </a:lnTo>
                  <a:lnTo>
                    <a:pt x="20695" y="3119"/>
                  </a:lnTo>
                  <a:lnTo>
                    <a:pt x="20607" y="3101"/>
                  </a:lnTo>
                  <a:lnTo>
                    <a:pt x="20518" y="3081"/>
                  </a:lnTo>
                  <a:lnTo>
                    <a:pt x="20552" y="3090"/>
                  </a:lnTo>
                  <a:lnTo>
                    <a:pt x="20569" y="3056"/>
                  </a:lnTo>
                  <a:lnTo>
                    <a:pt x="20610" y="2963"/>
                  </a:lnTo>
                  <a:lnTo>
                    <a:pt x="20675" y="2819"/>
                  </a:lnTo>
                  <a:lnTo>
                    <a:pt x="20753" y="2641"/>
                  </a:lnTo>
                  <a:lnTo>
                    <a:pt x="20839" y="2436"/>
                  </a:lnTo>
                  <a:lnTo>
                    <a:pt x="20931" y="2220"/>
                  </a:lnTo>
                  <a:lnTo>
                    <a:pt x="21019" y="2001"/>
                  </a:lnTo>
                  <a:lnTo>
                    <a:pt x="21098" y="1793"/>
                  </a:lnTo>
                  <a:lnTo>
                    <a:pt x="21170" y="1611"/>
                  </a:lnTo>
                  <a:lnTo>
                    <a:pt x="21231" y="1444"/>
                  </a:lnTo>
                  <a:lnTo>
                    <a:pt x="21286" y="1295"/>
                  </a:lnTo>
                  <a:lnTo>
                    <a:pt x="21337" y="1158"/>
                  </a:lnTo>
                  <a:lnTo>
                    <a:pt x="21381" y="1036"/>
                  </a:lnTo>
                  <a:lnTo>
                    <a:pt x="21422" y="927"/>
                  </a:lnTo>
                  <a:lnTo>
                    <a:pt x="21456" y="833"/>
                  </a:lnTo>
                  <a:lnTo>
                    <a:pt x="21490" y="751"/>
                  </a:lnTo>
                  <a:lnTo>
                    <a:pt x="21514" y="679"/>
                  </a:lnTo>
                  <a:lnTo>
                    <a:pt x="21535" y="619"/>
                  </a:lnTo>
                  <a:lnTo>
                    <a:pt x="21555" y="571"/>
                  </a:lnTo>
                  <a:lnTo>
                    <a:pt x="21572" y="533"/>
                  </a:lnTo>
                  <a:lnTo>
                    <a:pt x="21582" y="503"/>
                  </a:lnTo>
                  <a:lnTo>
                    <a:pt x="21589" y="483"/>
                  </a:lnTo>
                  <a:lnTo>
                    <a:pt x="21593" y="472"/>
                  </a:lnTo>
                  <a:lnTo>
                    <a:pt x="21593" y="468"/>
                  </a:lnTo>
                  <a:lnTo>
                    <a:pt x="21593" y="443"/>
                  </a:lnTo>
                  <a:lnTo>
                    <a:pt x="21589" y="416"/>
                  </a:lnTo>
                  <a:lnTo>
                    <a:pt x="21582" y="393"/>
                  </a:lnTo>
                  <a:lnTo>
                    <a:pt x="21576" y="368"/>
                  </a:lnTo>
                  <a:lnTo>
                    <a:pt x="21565" y="344"/>
                  </a:lnTo>
                  <a:lnTo>
                    <a:pt x="21555" y="321"/>
                  </a:lnTo>
                  <a:lnTo>
                    <a:pt x="21538" y="301"/>
                  </a:lnTo>
                  <a:lnTo>
                    <a:pt x="21521" y="280"/>
                  </a:lnTo>
                  <a:lnTo>
                    <a:pt x="21501" y="262"/>
                  </a:lnTo>
                  <a:lnTo>
                    <a:pt x="21480" y="242"/>
                  </a:lnTo>
                  <a:lnTo>
                    <a:pt x="21453" y="228"/>
                  </a:lnTo>
                  <a:lnTo>
                    <a:pt x="21426" y="213"/>
                  </a:lnTo>
                  <a:lnTo>
                    <a:pt x="21395" y="199"/>
                  </a:lnTo>
                  <a:lnTo>
                    <a:pt x="21357" y="188"/>
                  </a:lnTo>
                  <a:lnTo>
                    <a:pt x="21316" y="177"/>
                  </a:lnTo>
                  <a:lnTo>
                    <a:pt x="21272" y="170"/>
                  </a:lnTo>
                  <a:lnTo>
                    <a:pt x="20149" y="7"/>
                  </a:lnTo>
                  <a:lnTo>
                    <a:pt x="20105" y="3"/>
                  </a:lnTo>
                  <a:lnTo>
                    <a:pt x="20061" y="0"/>
                  </a:lnTo>
                  <a:lnTo>
                    <a:pt x="20020" y="0"/>
                  </a:lnTo>
                  <a:lnTo>
                    <a:pt x="19979" y="1"/>
                  </a:lnTo>
                  <a:lnTo>
                    <a:pt x="19941" y="5"/>
                  </a:lnTo>
                  <a:lnTo>
                    <a:pt x="19904" y="12"/>
                  </a:lnTo>
                  <a:lnTo>
                    <a:pt x="19866" y="21"/>
                  </a:lnTo>
                  <a:lnTo>
                    <a:pt x="19832" y="30"/>
                  </a:lnTo>
                  <a:lnTo>
                    <a:pt x="19798" y="44"/>
                  </a:lnTo>
                  <a:lnTo>
                    <a:pt x="19764" y="59"/>
                  </a:lnTo>
                  <a:lnTo>
                    <a:pt x="19733" y="73"/>
                  </a:lnTo>
                  <a:lnTo>
                    <a:pt x="19703" y="93"/>
                  </a:lnTo>
                  <a:lnTo>
                    <a:pt x="19672" y="111"/>
                  </a:lnTo>
                  <a:lnTo>
                    <a:pt x="19641" y="132"/>
                  </a:lnTo>
                  <a:lnTo>
                    <a:pt x="19614" y="152"/>
                  </a:lnTo>
                  <a:lnTo>
                    <a:pt x="19583" y="177"/>
                  </a:lnTo>
                  <a:lnTo>
                    <a:pt x="19576" y="183"/>
                  </a:lnTo>
                  <a:lnTo>
                    <a:pt x="19563" y="197"/>
                  </a:lnTo>
                  <a:lnTo>
                    <a:pt x="19539" y="226"/>
                  </a:lnTo>
                  <a:lnTo>
                    <a:pt x="19505" y="265"/>
                  </a:lnTo>
                  <a:lnTo>
                    <a:pt x="19464" y="316"/>
                  </a:lnTo>
                  <a:lnTo>
                    <a:pt x="19413" y="377"/>
                  </a:lnTo>
                  <a:lnTo>
                    <a:pt x="19351" y="449"/>
                  </a:lnTo>
                  <a:lnTo>
                    <a:pt x="19290" y="533"/>
                  </a:lnTo>
                  <a:lnTo>
                    <a:pt x="19215" y="628"/>
                  </a:lnTo>
                  <a:lnTo>
                    <a:pt x="19136" y="736"/>
                  </a:lnTo>
                  <a:lnTo>
                    <a:pt x="19047" y="855"/>
                  </a:lnTo>
                  <a:lnTo>
                    <a:pt x="18952" y="984"/>
                  </a:lnTo>
                  <a:lnTo>
                    <a:pt x="18853" y="1124"/>
                  </a:lnTo>
                  <a:lnTo>
                    <a:pt x="18751" y="1275"/>
                  </a:lnTo>
                  <a:lnTo>
                    <a:pt x="18641" y="1439"/>
                  </a:lnTo>
                  <a:lnTo>
                    <a:pt x="18525" y="1615"/>
                  </a:lnTo>
                  <a:lnTo>
                    <a:pt x="18464" y="1708"/>
                  </a:lnTo>
                  <a:lnTo>
                    <a:pt x="18403" y="1804"/>
                  </a:lnTo>
                  <a:lnTo>
                    <a:pt x="18338" y="1893"/>
                  </a:lnTo>
                  <a:lnTo>
                    <a:pt x="18273" y="1980"/>
                  </a:lnTo>
                  <a:lnTo>
                    <a:pt x="18154" y="2141"/>
                  </a:lnTo>
                  <a:lnTo>
                    <a:pt x="18041" y="2282"/>
                  </a:lnTo>
                  <a:lnTo>
                    <a:pt x="17949" y="2400"/>
                  </a:lnTo>
                  <a:lnTo>
                    <a:pt x="17874" y="2488"/>
                  </a:lnTo>
                  <a:lnTo>
                    <a:pt x="17823" y="2544"/>
                  </a:lnTo>
                  <a:lnTo>
                    <a:pt x="17806" y="2564"/>
                  </a:lnTo>
                  <a:lnTo>
                    <a:pt x="17819" y="2567"/>
                  </a:lnTo>
                  <a:lnTo>
                    <a:pt x="17570" y="2524"/>
                  </a:lnTo>
                  <a:lnTo>
                    <a:pt x="17318" y="2485"/>
                  </a:lnTo>
                  <a:lnTo>
                    <a:pt x="17062" y="2441"/>
                  </a:lnTo>
                  <a:lnTo>
                    <a:pt x="16809" y="2402"/>
                  </a:lnTo>
                  <a:lnTo>
                    <a:pt x="16553" y="2361"/>
                  </a:lnTo>
                  <a:lnTo>
                    <a:pt x="16298" y="2321"/>
                  </a:lnTo>
                  <a:lnTo>
                    <a:pt x="16038" y="2283"/>
                  </a:lnTo>
                  <a:lnTo>
                    <a:pt x="15782" y="2244"/>
                  </a:lnTo>
                  <a:lnTo>
                    <a:pt x="15455" y="2197"/>
                  </a:lnTo>
                  <a:lnTo>
                    <a:pt x="15124" y="2152"/>
                  </a:lnTo>
                  <a:lnTo>
                    <a:pt x="14796" y="2107"/>
                  </a:lnTo>
                  <a:lnTo>
                    <a:pt x="14469" y="2064"/>
                  </a:lnTo>
                  <a:lnTo>
                    <a:pt x="14138" y="2023"/>
                  </a:lnTo>
                  <a:lnTo>
                    <a:pt x="13810" y="1983"/>
                  </a:lnTo>
                  <a:lnTo>
                    <a:pt x="13483" y="1944"/>
                  </a:lnTo>
                  <a:lnTo>
                    <a:pt x="13155" y="1906"/>
                  </a:lnTo>
                  <a:lnTo>
                    <a:pt x="12824" y="1870"/>
                  </a:lnTo>
                  <a:lnTo>
                    <a:pt x="12497" y="1834"/>
                  </a:lnTo>
                  <a:lnTo>
                    <a:pt x="12169" y="1802"/>
                  </a:lnTo>
                  <a:lnTo>
                    <a:pt x="11842" y="1769"/>
                  </a:lnTo>
                  <a:lnTo>
                    <a:pt x="11507" y="1739"/>
                  </a:lnTo>
                  <a:lnTo>
                    <a:pt x="11180" y="1708"/>
                  </a:lnTo>
                  <a:lnTo>
                    <a:pt x="10852" y="1681"/>
                  </a:lnTo>
                  <a:lnTo>
                    <a:pt x="10525" y="1653"/>
                  </a:lnTo>
                  <a:lnTo>
                    <a:pt x="10508" y="1671"/>
                  </a:lnTo>
                  <a:lnTo>
                    <a:pt x="10463" y="1715"/>
                  </a:lnTo>
                  <a:lnTo>
                    <a:pt x="10392" y="1787"/>
                  </a:lnTo>
                  <a:lnTo>
                    <a:pt x="10289" y="1892"/>
                  </a:lnTo>
                  <a:lnTo>
                    <a:pt x="10242" y="1890"/>
                  </a:lnTo>
                  <a:lnTo>
                    <a:pt x="10187" y="1892"/>
                  </a:lnTo>
                  <a:lnTo>
                    <a:pt x="10132" y="1895"/>
                  </a:lnTo>
                  <a:lnTo>
                    <a:pt x="10078" y="1901"/>
                  </a:lnTo>
                  <a:lnTo>
                    <a:pt x="10020" y="1910"/>
                  </a:lnTo>
                  <a:lnTo>
                    <a:pt x="9962" y="1919"/>
                  </a:lnTo>
                  <a:lnTo>
                    <a:pt x="9904" y="1933"/>
                  </a:lnTo>
                  <a:lnTo>
                    <a:pt x="9842" y="1947"/>
                  </a:lnTo>
                  <a:lnTo>
                    <a:pt x="9781" y="1963"/>
                  </a:lnTo>
                  <a:lnTo>
                    <a:pt x="9716" y="1983"/>
                  </a:lnTo>
                  <a:lnTo>
                    <a:pt x="9658" y="2003"/>
                  </a:lnTo>
                  <a:lnTo>
                    <a:pt x="9593" y="2026"/>
                  </a:lnTo>
                  <a:lnTo>
                    <a:pt x="9529" y="2050"/>
                  </a:lnTo>
                  <a:lnTo>
                    <a:pt x="9467" y="2077"/>
                  </a:lnTo>
                  <a:lnTo>
                    <a:pt x="9402" y="2104"/>
                  </a:lnTo>
                  <a:lnTo>
                    <a:pt x="9341" y="2132"/>
                  </a:lnTo>
                  <a:lnTo>
                    <a:pt x="9280" y="2161"/>
                  </a:lnTo>
                  <a:lnTo>
                    <a:pt x="9215" y="2193"/>
                  </a:lnTo>
                  <a:lnTo>
                    <a:pt x="9153" y="2224"/>
                  </a:lnTo>
                  <a:lnTo>
                    <a:pt x="9095" y="2258"/>
                  </a:lnTo>
                  <a:lnTo>
                    <a:pt x="9034" y="2292"/>
                  </a:lnTo>
                  <a:lnTo>
                    <a:pt x="8976" y="2328"/>
                  </a:lnTo>
                  <a:lnTo>
                    <a:pt x="8914" y="2364"/>
                  </a:lnTo>
                  <a:lnTo>
                    <a:pt x="8863" y="2402"/>
                  </a:lnTo>
                  <a:lnTo>
                    <a:pt x="8805" y="2438"/>
                  </a:lnTo>
                  <a:lnTo>
                    <a:pt x="8754" y="2476"/>
                  </a:lnTo>
                  <a:lnTo>
                    <a:pt x="8703" y="2515"/>
                  </a:lnTo>
                  <a:lnTo>
                    <a:pt x="8655" y="2555"/>
                  </a:lnTo>
                  <a:lnTo>
                    <a:pt x="8607" y="2594"/>
                  </a:lnTo>
                  <a:lnTo>
                    <a:pt x="8563" y="2634"/>
                  </a:lnTo>
                  <a:lnTo>
                    <a:pt x="8522" y="2673"/>
                  </a:lnTo>
                  <a:lnTo>
                    <a:pt x="8481" y="2713"/>
                  </a:lnTo>
                  <a:lnTo>
                    <a:pt x="8440" y="2761"/>
                  </a:lnTo>
                  <a:lnTo>
                    <a:pt x="8386" y="2828"/>
                  </a:lnTo>
                  <a:lnTo>
                    <a:pt x="8328" y="2905"/>
                  </a:lnTo>
                  <a:lnTo>
                    <a:pt x="8256" y="3000"/>
                  </a:lnTo>
                  <a:lnTo>
                    <a:pt x="8099" y="3225"/>
                  </a:lnTo>
                  <a:lnTo>
                    <a:pt x="7922" y="3493"/>
                  </a:lnTo>
                  <a:lnTo>
                    <a:pt x="7724" y="3798"/>
                  </a:lnTo>
                  <a:lnTo>
                    <a:pt x="7509" y="4130"/>
                  </a:lnTo>
                  <a:lnTo>
                    <a:pt x="7284" y="4481"/>
                  </a:lnTo>
                  <a:lnTo>
                    <a:pt x="7055" y="4846"/>
                  </a:lnTo>
                  <a:lnTo>
                    <a:pt x="6830" y="5210"/>
                  </a:lnTo>
                  <a:lnTo>
                    <a:pt x="6608" y="5570"/>
                  </a:lnTo>
                  <a:lnTo>
                    <a:pt x="6397" y="5918"/>
                  </a:lnTo>
                  <a:lnTo>
                    <a:pt x="6202" y="6244"/>
                  </a:lnTo>
                  <a:lnTo>
                    <a:pt x="6028" y="6540"/>
                  </a:lnTo>
                  <a:lnTo>
                    <a:pt x="5875" y="6799"/>
                  </a:lnTo>
                  <a:lnTo>
                    <a:pt x="5752" y="7011"/>
                  </a:lnTo>
                  <a:lnTo>
                    <a:pt x="5666" y="7171"/>
                  </a:lnTo>
                  <a:lnTo>
                    <a:pt x="5595" y="7311"/>
                  </a:lnTo>
                  <a:lnTo>
                    <a:pt x="5516" y="7473"/>
                  </a:lnTo>
                  <a:lnTo>
                    <a:pt x="5434" y="7654"/>
                  </a:lnTo>
                  <a:lnTo>
                    <a:pt x="5346" y="7854"/>
                  </a:lnTo>
                  <a:lnTo>
                    <a:pt x="5254" y="8064"/>
                  </a:lnTo>
                  <a:lnTo>
                    <a:pt x="5162" y="8287"/>
                  </a:lnTo>
                  <a:lnTo>
                    <a:pt x="5066" y="8515"/>
                  </a:lnTo>
                  <a:lnTo>
                    <a:pt x="4970" y="8750"/>
                  </a:lnTo>
                  <a:lnTo>
                    <a:pt x="4872" y="8986"/>
                  </a:lnTo>
                  <a:lnTo>
                    <a:pt x="4779" y="9223"/>
                  </a:lnTo>
                  <a:lnTo>
                    <a:pt x="4687" y="9455"/>
                  </a:lnTo>
                  <a:lnTo>
                    <a:pt x="4599" y="9681"/>
                  </a:lnTo>
                  <a:lnTo>
                    <a:pt x="4517" y="9898"/>
                  </a:lnTo>
                  <a:lnTo>
                    <a:pt x="4438" y="10103"/>
                  </a:lnTo>
                  <a:lnTo>
                    <a:pt x="4370" y="10294"/>
                  </a:lnTo>
                  <a:lnTo>
                    <a:pt x="4305" y="10466"/>
                  </a:lnTo>
                  <a:lnTo>
                    <a:pt x="4251" y="10637"/>
                  </a:lnTo>
                  <a:lnTo>
                    <a:pt x="4193" y="10822"/>
                  </a:lnTo>
                  <a:lnTo>
                    <a:pt x="4131" y="11021"/>
                  </a:lnTo>
                  <a:lnTo>
                    <a:pt x="4073" y="11237"/>
                  </a:lnTo>
                  <a:lnTo>
                    <a:pt x="4005" y="11465"/>
                  </a:lnTo>
                  <a:lnTo>
                    <a:pt x="3933" y="11708"/>
                  </a:lnTo>
                  <a:lnTo>
                    <a:pt x="3855" y="11965"/>
                  </a:lnTo>
                  <a:lnTo>
                    <a:pt x="3770" y="12234"/>
                  </a:lnTo>
                  <a:lnTo>
                    <a:pt x="3674" y="12520"/>
                  </a:lnTo>
                  <a:lnTo>
                    <a:pt x="3568" y="12815"/>
                  </a:lnTo>
                  <a:lnTo>
                    <a:pt x="3514" y="12969"/>
                  </a:lnTo>
                  <a:lnTo>
                    <a:pt x="3456" y="13127"/>
                  </a:lnTo>
                  <a:lnTo>
                    <a:pt x="3391" y="13285"/>
                  </a:lnTo>
                  <a:lnTo>
                    <a:pt x="3326" y="13449"/>
                  </a:lnTo>
                  <a:lnTo>
                    <a:pt x="3254" y="13616"/>
                  </a:lnTo>
                  <a:lnTo>
                    <a:pt x="3186" y="13785"/>
                  </a:lnTo>
                  <a:lnTo>
                    <a:pt x="3111" y="13957"/>
                  </a:lnTo>
                  <a:lnTo>
                    <a:pt x="3029" y="14134"/>
                  </a:lnTo>
                  <a:lnTo>
                    <a:pt x="2944" y="14311"/>
                  </a:lnTo>
                  <a:lnTo>
                    <a:pt x="2859" y="14495"/>
                  </a:lnTo>
                  <a:lnTo>
                    <a:pt x="2763" y="14680"/>
                  </a:lnTo>
                  <a:lnTo>
                    <a:pt x="2668" y="14867"/>
                  </a:lnTo>
                  <a:lnTo>
                    <a:pt x="2545" y="15097"/>
                  </a:lnTo>
                  <a:lnTo>
                    <a:pt x="2415" y="15337"/>
                  </a:lnTo>
                  <a:lnTo>
                    <a:pt x="2279" y="15587"/>
                  </a:lnTo>
                  <a:lnTo>
                    <a:pt x="2139" y="15844"/>
                  </a:lnTo>
                  <a:lnTo>
                    <a:pt x="1995" y="16105"/>
                  </a:lnTo>
                  <a:lnTo>
                    <a:pt x="1845" y="16367"/>
                  </a:lnTo>
                  <a:lnTo>
                    <a:pt x="1695" y="16629"/>
                  </a:lnTo>
                  <a:lnTo>
                    <a:pt x="1545" y="16888"/>
                  </a:lnTo>
                  <a:lnTo>
                    <a:pt x="1402" y="17142"/>
                  </a:lnTo>
                  <a:lnTo>
                    <a:pt x="1255" y="17388"/>
                  </a:lnTo>
                  <a:lnTo>
                    <a:pt x="1112" y="17625"/>
                  </a:lnTo>
                  <a:lnTo>
                    <a:pt x="975" y="17849"/>
                  </a:lnTo>
                  <a:lnTo>
                    <a:pt x="846" y="18058"/>
                  </a:lnTo>
                  <a:lnTo>
                    <a:pt x="719" y="18248"/>
                  </a:lnTo>
                  <a:lnTo>
                    <a:pt x="607" y="18421"/>
                  </a:lnTo>
                  <a:lnTo>
                    <a:pt x="501" y="18572"/>
                  </a:lnTo>
                  <a:lnTo>
                    <a:pt x="467" y="18617"/>
                  </a:lnTo>
                  <a:lnTo>
                    <a:pt x="409" y="18678"/>
                  </a:lnTo>
                  <a:lnTo>
                    <a:pt x="348" y="18753"/>
                  </a:lnTo>
                  <a:lnTo>
                    <a:pt x="276" y="18841"/>
                  </a:lnTo>
                  <a:lnTo>
                    <a:pt x="235" y="18890"/>
                  </a:lnTo>
                  <a:lnTo>
                    <a:pt x="201" y="18940"/>
                  </a:lnTo>
                  <a:lnTo>
                    <a:pt x="163" y="18992"/>
                  </a:lnTo>
                  <a:lnTo>
                    <a:pt x="133" y="19046"/>
                  </a:lnTo>
                  <a:lnTo>
                    <a:pt x="102" y="19102"/>
                  </a:lnTo>
                  <a:lnTo>
                    <a:pt x="71" y="19158"/>
                  </a:lnTo>
                  <a:lnTo>
                    <a:pt x="47" y="19217"/>
                  </a:lnTo>
                  <a:lnTo>
                    <a:pt x="30" y="19274"/>
                  </a:lnTo>
                  <a:lnTo>
                    <a:pt x="13" y="19332"/>
                  </a:lnTo>
                  <a:lnTo>
                    <a:pt x="3" y="19393"/>
                  </a:lnTo>
                  <a:lnTo>
                    <a:pt x="0" y="19450"/>
                  </a:lnTo>
                  <a:lnTo>
                    <a:pt x="6" y="19510"/>
                  </a:lnTo>
                  <a:lnTo>
                    <a:pt x="17" y="19567"/>
                  </a:lnTo>
                  <a:lnTo>
                    <a:pt x="40" y="19623"/>
                  </a:lnTo>
                  <a:lnTo>
                    <a:pt x="71" y="19679"/>
                  </a:lnTo>
                  <a:lnTo>
                    <a:pt x="112" y="19734"/>
                  </a:lnTo>
                  <a:lnTo>
                    <a:pt x="160" y="19786"/>
                  </a:lnTo>
                  <a:lnTo>
                    <a:pt x="221" y="19837"/>
                  </a:lnTo>
                  <a:lnTo>
                    <a:pt x="296" y="19884"/>
                  </a:lnTo>
                  <a:lnTo>
                    <a:pt x="382" y="19930"/>
                  </a:lnTo>
                  <a:lnTo>
                    <a:pt x="481" y="19973"/>
                  </a:lnTo>
                  <a:lnTo>
                    <a:pt x="593" y="20013"/>
                  </a:lnTo>
                  <a:lnTo>
                    <a:pt x="719" y="20049"/>
                  </a:lnTo>
                  <a:lnTo>
                    <a:pt x="863" y="20083"/>
                  </a:lnTo>
                  <a:lnTo>
                    <a:pt x="1170" y="20144"/>
                  </a:lnTo>
                  <a:lnTo>
                    <a:pt x="1490" y="20207"/>
                  </a:lnTo>
                  <a:lnTo>
                    <a:pt x="1821" y="20270"/>
                  </a:lnTo>
                  <a:lnTo>
                    <a:pt x="2163" y="20333"/>
                  </a:lnTo>
                  <a:lnTo>
                    <a:pt x="2511" y="20394"/>
                  </a:lnTo>
                  <a:lnTo>
                    <a:pt x="2865" y="20455"/>
                  </a:lnTo>
                  <a:lnTo>
                    <a:pt x="3217" y="20512"/>
                  </a:lnTo>
                  <a:lnTo>
                    <a:pt x="3568" y="20570"/>
                  </a:lnTo>
                  <a:lnTo>
                    <a:pt x="3920" y="20627"/>
                  </a:lnTo>
                  <a:lnTo>
                    <a:pt x="4257" y="20681"/>
                  </a:lnTo>
                  <a:lnTo>
                    <a:pt x="4588" y="20732"/>
                  </a:lnTo>
                  <a:lnTo>
                    <a:pt x="4906" y="20780"/>
                  </a:lnTo>
                  <a:lnTo>
                    <a:pt x="5206" y="20825"/>
                  </a:lnTo>
                  <a:lnTo>
                    <a:pt x="5486" y="20868"/>
                  </a:lnTo>
                  <a:lnTo>
                    <a:pt x="5745" y="20906"/>
                  </a:lnTo>
                  <a:lnTo>
                    <a:pt x="5984" y="20940"/>
                  </a:lnTo>
                  <a:lnTo>
                    <a:pt x="6219" y="20976"/>
                  </a:lnTo>
                  <a:lnTo>
                    <a:pt x="6478" y="21012"/>
                  </a:lnTo>
                  <a:lnTo>
                    <a:pt x="6762" y="21053"/>
                  </a:lnTo>
                  <a:lnTo>
                    <a:pt x="7065" y="21093"/>
                  </a:lnTo>
                  <a:lnTo>
                    <a:pt x="7383" y="21140"/>
                  </a:lnTo>
                  <a:lnTo>
                    <a:pt x="7717" y="21184"/>
                  </a:lnTo>
                  <a:lnTo>
                    <a:pt x="8062" y="21229"/>
                  </a:lnTo>
                  <a:lnTo>
                    <a:pt x="8413" y="21274"/>
                  </a:lnTo>
                  <a:lnTo>
                    <a:pt x="8775" y="21321"/>
                  </a:lnTo>
                  <a:lnTo>
                    <a:pt x="9133" y="21366"/>
                  </a:lnTo>
                  <a:lnTo>
                    <a:pt x="9498" y="21409"/>
                  </a:lnTo>
                  <a:lnTo>
                    <a:pt x="9853" y="21450"/>
                  </a:lnTo>
                  <a:lnTo>
                    <a:pt x="10208" y="21490"/>
                  </a:lnTo>
                  <a:lnTo>
                    <a:pt x="10556" y="21526"/>
                  </a:lnTo>
                  <a:lnTo>
                    <a:pt x="10890" y="21558"/>
                  </a:lnTo>
                  <a:lnTo>
                    <a:pt x="11214" y="21587"/>
                  </a:lnTo>
                  <a:lnTo>
                    <a:pt x="11368" y="21598"/>
                  </a:lnTo>
                  <a:lnTo>
                    <a:pt x="11511" y="21600"/>
                  </a:lnTo>
                  <a:lnTo>
                    <a:pt x="11647" y="21596"/>
                  </a:lnTo>
                  <a:lnTo>
                    <a:pt x="11777" y="21587"/>
                  </a:lnTo>
                  <a:lnTo>
                    <a:pt x="11893" y="21571"/>
                  </a:lnTo>
                  <a:lnTo>
                    <a:pt x="12006" y="21547"/>
                  </a:lnTo>
                  <a:lnTo>
                    <a:pt x="12105" y="21520"/>
                  </a:lnTo>
                  <a:lnTo>
                    <a:pt x="12200" y="21490"/>
                  </a:lnTo>
                  <a:lnTo>
                    <a:pt x="12285" y="21454"/>
                  </a:lnTo>
                  <a:lnTo>
                    <a:pt x="12367" y="21414"/>
                  </a:lnTo>
                  <a:lnTo>
                    <a:pt x="12439" y="21371"/>
                  </a:lnTo>
                  <a:lnTo>
                    <a:pt x="12507" y="21325"/>
                  </a:lnTo>
                  <a:lnTo>
                    <a:pt x="12569" y="21276"/>
                  </a:lnTo>
                  <a:lnTo>
                    <a:pt x="12623" y="21226"/>
                  </a:lnTo>
                  <a:lnTo>
                    <a:pt x="12674" y="21172"/>
                  </a:lnTo>
                  <a:lnTo>
                    <a:pt x="12715" y="21118"/>
                  </a:lnTo>
                  <a:lnTo>
                    <a:pt x="12756" y="21062"/>
                  </a:lnTo>
                  <a:lnTo>
                    <a:pt x="12790" y="21007"/>
                  </a:lnTo>
                  <a:lnTo>
                    <a:pt x="12824" y="20951"/>
                  </a:lnTo>
                  <a:lnTo>
                    <a:pt x="12852" y="20895"/>
                  </a:lnTo>
                  <a:lnTo>
                    <a:pt x="12872" y="20839"/>
                  </a:lnTo>
                  <a:lnTo>
                    <a:pt x="12896" y="20784"/>
                  </a:lnTo>
                  <a:lnTo>
                    <a:pt x="12913" y="20732"/>
                  </a:lnTo>
                  <a:lnTo>
                    <a:pt x="12927" y="20681"/>
                  </a:lnTo>
                  <a:lnTo>
                    <a:pt x="12951" y="20586"/>
                  </a:lnTo>
                  <a:lnTo>
                    <a:pt x="12968" y="20503"/>
                  </a:lnTo>
                  <a:lnTo>
                    <a:pt x="12985" y="20435"/>
                  </a:lnTo>
                  <a:lnTo>
                    <a:pt x="12995" y="20387"/>
                  </a:lnTo>
                  <a:lnTo>
                    <a:pt x="13050" y="20228"/>
                  </a:lnTo>
                  <a:lnTo>
                    <a:pt x="13121" y="20051"/>
                  </a:lnTo>
                  <a:lnTo>
                    <a:pt x="13203" y="19853"/>
                  </a:lnTo>
                  <a:lnTo>
                    <a:pt x="13292" y="19639"/>
                  </a:lnTo>
                  <a:lnTo>
                    <a:pt x="13394" y="19409"/>
                  </a:lnTo>
                  <a:lnTo>
                    <a:pt x="13503" y="19168"/>
                  </a:lnTo>
                  <a:lnTo>
                    <a:pt x="13616" y="18919"/>
                  </a:lnTo>
                  <a:lnTo>
                    <a:pt x="13739" y="18660"/>
                  </a:lnTo>
                  <a:lnTo>
                    <a:pt x="13865" y="18398"/>
                  </a:lnTo>
                  <a:lnTo>
                    <a:pt x="13988" y="18132"/>
                  </a:lnTo>
                  <a:lnTo>
                    <a:pt x="14121" y="17867"/>
                  </a:lnTo>
                  <a:lnTo>
                    <a:pt x="14247" y="17603"/>
                  </a:lnTo>
                  <a:lnTo>
                    <a:pt x="14377" y="17346"/>
                  </a:lnTo>
                  <a:lnTo>
                    <a:pt x="14503" y="17095"/>
                  </a:lnTo>
                  <a:lnTo>
                    <a:pt x="14629" y="16854"/>
                  </a:lnTo>
                  <a:lnTo>
                    <a:pt x="14745" y="16622"/>
                  </a:lnTo>
                  <a:lnTo>
                    <a:pt x="14848" y="16435"/>
                  </a:lnTo>
                  <a:lnTo>
                    <a:pt x="14947" y="16252"/>
                  </a:lnTo>
                  <a:lnTo>
                    <a:pt x="15049" y="16071"/>
                  </a:lnTo>
                  <a:lnTo>
                    <a:pt x="15148" y="15894"/>
                  </a:lnTo>
                  <a:lnTo>
                    <a:pt x="15254" y="15722"/>
                  </a:lnTo>
                  <a:lnTo>
                    <a:pt x="15356" y="15553"/>
                  </a:lnTo>
                  <a:lnTo>
                    <a:pt x="15458" y="15388"/>
                  </a:lnTo>
                  <a:lnTo>
                    <a:pt x="15564" y="15228"/>
                  </a:lnTo>
                  <a:lnTo>
                    <a:pt x="15666" y="15070"/>
                  </a:lnTo>
                  <a:lnTo>
                    <a:pt x="15765" y="14915"/>
                  </a:lnTo>
                  <a:lnTo>
                    <a:pt x="15868" y="14764"/>
                  </a:lnTo>
                  <a:lnTo>
                    <a:pt x="15970" y="14617"/>
                  </a:lnTo>
                  <a:lnTo>
                    <a:pt x="16168" y="14335"/>
                  </a:lnTo>
                  <a:lnTo>
                    <a:pt x="16362" y="14065"/>
                  </a:lnTo>
                  <a:lnTo>
                    <a:pt x="16553" y="13810"/>
                  </a:lnTo>
                  <a:lnTo>
                    <a:pt x="16738" y="13568"/>
                  </a:lnTo>
                  <a:lnTo>
                    <a:pt x="16912" y="13341"/>
                  </a:lnTo>
                  <a:lnTo>
                    <a:pt x="17075" y="13127"/>
                  </a:lnTo>
                  <a:lnTo>
                    <a:pt x="17232" y="12926"/>
                  </a:lnTo>
                  <a:lnTo>
                    <a:pt x="17376" y="12737"/>
                  </a:lnTo>
                  <a:lnTo>
                    <a:pt x="17509" y="12563"/>
                  </a:lnTo>
                  <a:lnTo>
                    <a:pt x="17625" y="12401"/>
                  </a:lnTo>
                  <a:lnTo>
                    <a:pt x="17737" y="12236"/>
                  </a:lnTo>
                  <a:lnTo>
                    <a:pt x="17864" y="12055"/>
                  </a:lnTo>
                  <a:lnTo>
                    <a:pt x="18000" y="11857"/>
                  </a:lnTo>
                  <a:lnTo>
                    <a:pt x="18137" y="11649"/>
                  </a:lnTo>
                  <a:lnTo>
                    <a:pt x="18283" y="11431"/>
                  </a:lnTo>
                  <a:lnTo>
                    <a:pt x="18430" y="11206"/>
                  </a:lnTo>
                  <a:lnTo>
                    <a:pt x="18580" y="10978"/>
                  </a:lnTo>
                  <a:lnTo>
                    <a:pt x="18730" y="10748"/>
                  </a:lnTo>
                  <a:lnTo>
                    <a:pt x="18873" y="10522"/>
                  </a:lnTo>
                  <a:lnTo>
                    <a:pt x="19017" y="10299"/>
                  </a:lnTo>
                  <a:lnTo>
                    <a:pt x="19153" y="10083"/>
                  </a:lnTo>
                  <a:lnTo>
                    <a:pt x="19276" y="9877"/>
                  </a:lnTo>
                  <a:lnTo>
                    <a:pt x="19395" y="9683"/>
                  </a:lnTo>
                  <a:lnTo>
                    <a:pt x="19501" y="9503"/>
                  </a:lnTo>
                  <a:lnTo>
                    <a:pt x="19590" y="9343"/>
                  </a:lnTo>
                  <a:lnTo>
                    <a:pt x="19665" y="9203"/>
                  </a:lnTo>
                  <a:close/>
                </a:path>
              </a:pathLst>
            </a:custGeom>
            <a:solidFill>
              <a:srgbClr val="075F8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1" name="AutoShape 151"/>
            <p:cNvSpPr>
              <a:spLocks/>
            </p:cNvSpPr>
            <p:nvPr/>
          </p:nvSpPr>
          <p:spPr bwMode="auto">
            <a:xfrm>
              <a:off x="39" y="13"/>
              <a:ext cx="5"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38" y="476"/>
                  </a:moveTo>
                  <a:lnTo>
                    <a:pt x="17638" y="476"/>
                  </a:lnTo>
                  <a:lnTo>
                    <a:pt x="17544" y="689"/>
                  </a:lnTo>
                  <a:lnTo>
                    <a:pt x="17418" y="1001"/>
                  </a:lnTo>
                  <a:lnTo>
                    <a:pt x="17198" y="1379"/>
                  </a:lnTo>
                  <a:lnTo>
                    <a:pt x="16883" y="1814"/>
                  </a:lnTo>
                  <a:lnTo>
                    <a:pt x="16097" y="2881"/>
                  </a:lnTo>
                  <a:lnTo>
                    <a:pt x="15123" y="4162"/>
                  </a:lnTo>
                  <a:lnTo>
                    <a:pt x="13959" y="5599"/>
                  </a:lnTo>
                  <a:lnTo>
                    <a:pt x="12702" y="7158"/>
                  </a:lnTo>
                  <a:lnTo>
                    <a:pt x="11318" y="8817"/>
                  </a:lnTo>
                  <a:lnTo>
                    <a:pt x="9841" y="10516"/>
                  </a:lnTo>
                  <a:lnTo>
                    <a:pt x="8363" y="12232"/>
                  </a:lnTo>
                  <a:lnTo>
                    <a:pt x="6885" y="13923"/>
                  </a:lnTo>
                  <a:lnTo>
                    <a:pt x="5407" y="15541"/>
                  </a:lnTo>
                  <a:lnTo>
                    <a:pt x="4055" y="17059"/>
                  </a:lnTo>
                  <a:lnTo>
                    <a:pt x="2766" y="18439"/>
                  </a:lnTo>
                  <a:lnTo>
                    <a:pt x="1666" y="19629"/>
                  </a:lnTo>
                  <a:lnTo>
                    <a:pt x="723" y="20614"/>
                  </a:lnTo>
                  <a:lnTo>
                    <a:pt x="0" y="21329"/>
                  </a:lnTo>
                  <a:lnTo>
                    <a:pt x="3772" y="21600"/>
                  </a:lnTo>
                  <a:lnTo>
                    <a:pt x="4527" y="20861"/>
                  </a:lnTo>
                  <a:lnTo>
                    <a:pt x="5470" y="19875"/>
                  </a:lnTo>
                  <a:lnTo>
                    <a:pt x="6602" y="18677"/>
                  </a:lnTo>
                  <a:lnTo>
                    <a:pt x="7860" y="17298"/>
                  </a:lnTo>
                  <a:lnTo>
                    <a:pt x="9243" y="15771"/>
                  </a:lnTo>
                  <a:lnTo>
                    <a:pt x="10689" y="14145"/>
                  </a:lnTo>
                  <a:lnTo>
                    <a:pt x="12199" y="12454"/>
                  </a:lnTo>
                  <a:lnTo>
                    <a:pt x="13676" y="10738"/>
                  </a:lnTo>
                  <a:lnTo>
                    <a:pt x="15123" y="9038"/>
                  </a:lnTo>
                  <a:lnTo>
                    <a:pt x="16537" y="7380"/>
                  </a:lnTo>
                  <a:lnTo>
                    <a:pt x="17827" y="5812"/>
                  </a:lnTo>
                  <a:lnTo>
                    <a:pt x="18990" y="4367"/>
                  </a:lnTo>
                  <a:lnTo>
                    <a:pt x="19965" y="3078"/>
                  </a:lnTo>
                  <a:lnTo>
                    <a:pt x="20751" y="2003"/>
                  </a:lnTo>
                  <a:lnTo>
                    <a:pt x="21065" y="1543"/>
                  </a:lnTo>
                  <a:lnTo>
                    <a:pt x="21285" y="1149"/>
                  </a:lnTo>
                  <a:lnTo>
                    <a:pt x="21505" y="812"/>
                  </a:lnTo>
                  <a:lnTo>
                    <a:pt x="21600" y="541"/>
                  </a:lnTo>
                  <a:lnTo>
                    <a:pt x="21600" y="484"/>
                  </a:lnTo>
                  <a:lnTo>
                    <a:pt x="21568" y="426"/>
                  </a:lnTo>
                  <a:lnTo>
                    <a:pt x="21537" y="377"/>
                  </a:lnTo>
                  <a:lnTo>
                    <a:pt x="21442" y="320"/>
                  </a:lnTo>
                  <a:lnTo>
                    <a:pt x="21379" y="270"/>
                  </a:lnTo>
                  <a:lnTo>
                    <a:pt x="21285" y="229"/>
                  </a:lnTo>
                  <a:lnTo>
                    <a:pt x="21191" y="188"/>
                  </a:lnTo>
                  <a:lnTo>
                    <a:pt x="21065" y="147"/>
                  </a:lnTo>
                  <a:lnTo>
                    <a:pt x="20939" y="114"/>
                  </a:lnTo>
                  <a:lnTo>
                    <a:pt x="20782" y="90"/>
                  </a:lnTo>
                  <a:lnTo>
                    <a:pt x="20625" y="65"/>
                  </a:lnTo>
                  <a:lnTo>
                    <a:pt x="20468" y="49"/>
                  </a:lnTo>
                  <a:lnTo>
                    <a:pt x="20122" y="16"/>
                  </a:lnTo>
                  <a:lnTo>
                    <a:pt x="19744" y="0"/>
                  </a:lnTo>
                  <a:lnTo>
                    <a:pt x="19399" y="8"/>
                  </a:lnTo>
                  <a:lnTo>
                    <a:pt x="19021" y="24"/>
                  </a:lnTo>
                  <a:lnTo>
                    <a:pt x="18864" y="32"/>
                  </a:lnTo>
                  <a:lnTo>
                    <a:pt x="18675" y="57"/>
                  </a:lnTo>
                  <a:lnTo>
                    <a:pt x="18550" y="73"/>
                  </a:lnTo>
                  <a:lnTo>
                    <a:pt x="18361" y="98"/>
                  </a:lnTo>
                  <a:lnTo>
                    <a:pt x="18235" y="131"/>
                  </a:lnTo>
                  <a:lnTo>
                    <a:pt x="18110" y="172"/>
                  </a:lnTo>
                  <a:lnTo>
                    <a:pt x="17984" y="213"/>
                  </a:lnTo>
                  <a:lnTo>
                    <a:pt x="17889" y="254"/>
                  </a:lnTo>
                  <a:lnTo>
                    <a:pt x="17795" y="303"/>
                  </a:lnTo>
                  <a:lnTo>
                    <a:pt x="17701" y="353"/>
                  </a:lnTo>
                  <a:lnTo>
                    <a:pt x="17669" y="418"/>
                  </a:lnTo>
                  <a:lnTo>
                    <a:pt x="17638" y="47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2" name="AutoShape 152"/>
            <p:cNvSpPr>
              <a:spLocks/>
            </p:cNvSpPr>
            <p:nvPr/>
          </p:nvSpPr>
          <p:spPr bwMode="auto">
            <a:xfrm>
              <a:off x="41" y="10"/>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61" y="1711"/>
                  </a:moveTo>
                  <a:lnTo>
                    <a:pt x="2289" y="3511"/>
                  </a:lnTo>
                  <a:lnTo>
                    <a:pt x="2723" y="3629"/>
                  </a:lnTo>
                  <a:lnTo>
                    <a:pt x="3218" y="3806"/>
                  </a:lnTo>
                  <a:lnTo>
                    <a:pt x="3775" y="3983"/>
                  </a:lnTo>
                  <a:lnTo>
                    <a:pt x="4332" y="4278"/>
                  </a:lnTo>
                  <a:lnTo>
                    <a:pt x="4889" y="4544"/>
                  </a:lnTo>
                  <a:lnTo>
                    <a:pt x="5508" y="4898"/>
                  </a:lnTo>
                  <a:lnTo>
                    <a:pt x="6065" y="5252"/>
                  </a:lnTo>
                  <a:lnTo>
                    <a:pt x="6684" y="5665"/>
                  </a:lnTo>
                  <a:lnTo>
                    <a:pt x="7241" y="6108"/>
                  </a:lnTo>
                  <a:lnTo>
                    <a:pt x="7798" y="6580"/>
                  </a:lnTo>
                  <a:lnTo>
                    <a:pt x="8355" y="7111"/>
                  </a:lnTo>
                  <a:lnTo>
                    <a:pt x="8850" y="7642"/>
                  </a:lnTo>
                  <a:lnTo>
                    <a:pt x="9345" y="8203"/>
                  </a:lnTo>
                  <a:lnTo>
                    <a:pt x="9902" y="8793"/>
                  </a:lnTo>
                  <a:lnTo>
                    <a:pt x="10335" y="9413"/>
                  </a:lnTo>
                  <a:lnTo>
                    <a:pt x="10769" y="10062"/>
                  </a:lnTo>
                  <a:lnTo>
                    <a:pt x="11264" y="10711"/>
                  </a:lnTo>
                  <a:lnTo>
                    <a:pt x="11635" y="11390"/>
                  </a:lnTo>
                  <a:lnTo>
                    <a:pt x="11944" y="12068"/>
                  </a:lnTo>
                  <a:lnTo>
                    <a:pt x="12254" y="12777"/>
                  </a:lnTo>
                  <a:lnTo>
                    <a:pt x="12625" y="13485"/>
                  </a:lnTo>
                  <a:lnTo>
                    <a:pt x="12873" y="14193"/>
                  </a:lnTo>
                  <a:lnTo>
                    <a:pt x="13120" y="14901"/>
                  </a:lnTo>
                  <a:lnTo>
                    <a:pt x="13306" y="15639"/>
                  </a:lnTo>
                  <a:lnTo>
                    <a:pt x="13492" y="16377"/>
                  </a:lnTo>
                  <a:lnTo>
                    <a:pt x="13616" y="17085"/>
                  </a:lnTo>
                  <a:lnTo>
                    <a:pt x="13739" y="17822"/>
                  </a:lnTo>
                  <a:lnTo>
                    <a:pt x="13801" y="18531"/>
                  </a:lnTo>
                  <a:lnTo>
                    <a:pt x="13801" y="19268"/>
                  </a:lnTo>
                  <a:lnTo>
                    <a:pt x="13801" y="19977"/>
                  </a:lnTo>
                  <a:lnTo>
                    <a:pt x="13801" y="20685"/>
                  </a:lnTo>
                  <a:lnTo>
                    <a:pt x="13677" y="21363"/>
                  </a:lnTo>
                  <a:lnTo>
                    <a:pt x="21476" y="21600"/>
                  </a:lnTo>
                  <a:lnTo>
                    <a:pt x="21538" y="20832"/>
                  </a:lnTo>
                  <a:lnTo>
                    <a:pt x="21600" y="20036"/>
                  </a:lnTo>
                  <a:lnTo>
                    <a:pt x="21600" y="19239"/>
                  </a:lnTo>
                  <a:lnTo>
                    <a:pt x="21538" y="18442"/>
                  </a:lnTo>
                  <a:lnTo>
                    <a:pt x="21476" y="17616"/>
                  </a:lnTo>
                  <a:lnTo>
                    <a:pt x="21414" y="16819"/>
                  </a:lnTo>
                  <a:lnTo>
                    <a:pt x="21166" y="15993"/>
                  </a:lnTo>
                  <a:lnTo>
                    <a:pt x="20981" y="15167"/>
                  </a:lnTo>
                  <a:lnTo>
                    <a:pt x="20795" y="14370"/>
                  </a:lnTo>
                  <a:lnTo>
                    <a:pt x="20485" y="13573"/>
                  </a:lnTo>
                  <a:lnTo>
                    <a:pt x="20238" y="12777"/>
                  </a:lnTo>
                  <a:lnTo>
                    <a:pt x="19867" y="11980"/>
                  </a:lnTo>
                  <a:lnTo>
                    <a:pt x="19433" y="11213"/>
                  </a:lnTo>
                  <a:lnTo>
                    <a:pt x="19062" y="10445"/>
                  </a:lnTo>
                  <a:lnTo>
                    <a:pt x="18629" y="9708"/>
                  </a:lnTo>
                  <a:lnTo>
                    <a:pt x="18134" y="8940"/>
                  </a:lnTo>
                  <a:lnTo>
                    <a:pt x="17638" y="8203"/>
                  </a:lnTo>
                  <a:lnTo>
                    <a:pt x="17143" y="7495"/>
                  </a:lnTo>
                  <a:lnTo>
                    <a:pt x="16524" y="6786"/>
                  </a:lnTo>
                  <a:lnTo>
                    <a:pt x="15967" y="6167"/>
                  </a:lnTo>
                  <a:lnTo>
                    <a:pt x="15287" y="5488"/>
                  </a:lnTo>
                  <a:lnTo>
                    <a:pt x="14606" y="4868"/>
                  </a:lnTo>
                  <a:lnTo>
                    <a:pt x="13863" y="4278"/>
                  </a:lnTo>
                  <a:lnTo>
                    <a:pt x="13182" y="3688"/>
                  </a:lnTo>
                  <a:lnTo>
                    <a:pt x="12378" y="3127"/>
                  </a:lnTo>
                  <a:lnTo>
                    <a:pt x="11573" y="2596"/>
                  </a:lnTo>
                  <a:lnTo>
                    <a:pt x="10707" y="2124"/>
                  </a:lnTo>
                  <a:lnTo>
                    <a:pt x="9840" y="1652"/>
                  </a:lnTo>
                  <a:lnTo>
                    <a:pt x="8850" y="1239"/>
                  </a:lnTo>
                  <a:lnTo>
                    <a:pt x="7798" y="826"/>
                  </a:lnTo>
                  <a:lnTo>
                    <a:pt x="6746" y="472"/>
                  </a:lnTo>
                  <a:lnTo>
                    <a:pt x="5570" y="206"/>
                  </a:lnTo>
                  <a:lnTo>
                    <a:pt x="7736" y="2006"/>
                  </a:lnTo>
                  <a:lnTo>
                    <a:pt x="5570" y="206"/>
                  </a:lnTo>
                  <a:lnTo>
                    <a:pt x="5198" y="118"/>
                  </a:lnTo>
                  <a:lnTo>
                    <a:pt x="4703" y="59"/>
                  </a:lnTo>
                  <a:lnTo>
                    <a:pt x="4332" y="29"/>
                  </a:lnTo>
                  <a:lnTo>
                    <a:pt x="3961" y="0"/>
                  </a:lnTo>
                  <a:lnTo>
                    <a:pt x="3527" y="0"/>
                  </a:lnTo>
                  <a:lnTo>
                    <a:pt x="3156" y="29"/>
                  </a:lnTo>
                  <a:lnTo>
                    <a:pt x="2785" y="59"/>
                  </a:lnTo>
                  <a:lnTo>
                    <a:pt x="2475" y="118"/>
                  </a:lnTo>
                  <a:lnTo>
                    <a:pt x="2104" y="206"/>
                  </a:lnTo>
                  <a:lnTo>
                    <a:pt x="1794" y="265"/>
                  </a:lnTo>
                  <a:lnTo>
                    <a:pt x="1547" y="383"/>
                  </a:lnTo>
                  <a:lnTo>
                    <a:pt x="1299" y="531"/>
                  </a:lnTo>
                  <a:lnTo>
                    <a:pt x="804" y="767"/>
                  </a:lnTo>
                  <a:lnTo>
                    <a:pt x="433" y="1062"/>
                  </a:lnTo>
                  <a:lnTo>
                    <a:pt x="185" y="1386"/>
                  </a:lnTo>
                  <a:lnTo>
                    <a:pt x="61" y="1711"/>
                  </a:lnTo>
                  <a:lnTo>
                    <a:pt x="0" y="1888"/>
                  </a:lnTo>
                  <a:lnTo>
                    <a:pt x="0" y="2065"/>
                  </a:lnTo>
                  <a:lnTo>
                    <a:pt x="61" y="2242"/>
                  </a:lnTo>
                  <a:lnTo>
                    <a:pt x="123" y="2390"/>
                  </a:lnTo>
                  <a:lnTo>
                    <a:pt x="247" y="2567"/>
                  </a:lnTo>
                  <a:lnTo>
                    <a:pt x="433" y="2744"/>
                  </a:lnTo>
                  <a:lnTo>
                    <a:pt x="618" y="2891"/>
                  </a:lnTo>
                  <a:lnTo>
                    <a:pt x="866" y="3039"/>
                  </a:lnTo>
                  <a:lnTo>
                    <a:pt x="1175" y="3157"/>
                  </a:lnTo>
                  <a:lnTo>
                    <a:pt x="1485" y="3275"/>
                  </a:lnTo>
                  <a:lnTo>
                    <a:pt x="1794" y="3422"/>
                  </a:lnTo>
                  <a:lnTo>
                    <a:pt x="2289" y="3511"/>
                  </a:lnTo>
                  <a:lnTo>
                    <a:pt x="61" y="171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3" name="AutoShape 153"/>
            <p:cNvSpPr>
              <a:spLocks/>
            </p:cNvSpPr>
            <p:nvPr/>
          </p:nvSpPr>
          <p:spPr bwMode="auto">
            <a:xfrm>
              <a:off x="40"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092" y="1380"/>
                  </a:moveTo>
                  <a:lnTo>
                    <a:pt x="12092" y="1380"/>
                  </a:lnTo>
                  <a:lnTo>
                    <a:pt x="10267" y="4493"/>
                  </a:lnTo>
                  <a:lnTo>
                    <a:pt x="8290" y="7768"/>
                  </a:lnTo>
                  <a:lnTo>
                    <a:pt x="6312" y="11016"/>
                  </a:lnTo>
                  <a:lnTo>
                    <a:pt x="4411" y="14102"/>
                  </a:lnTo>
                  <a:lnTo>
                    <a:pt x="2661" y="16781"/>
                  </a:lnTo>
                  <a:lnTo>
                    <a:pt x="1216" y="18893"/>
                  </a:lnTo>
                  <a:lnTo>
                    <a:pt x="304" y="20300"/>
                  </a:lnTo>
                  <a:lnTo>
                    <a:pt x="0" y="20815"/>
                  </a:lnTo>
                  <a:lnTo>
                    <a:pt x="9278" y="21599"/>
                  </a:lnTo>
                  <a:lnTo>
                    <a:pt x="9583" y="21058"/>
                  </a:lnTo>
                  <a:lnTo>
                    <a:pt x="10495" y="19651"/>
                  </a:lnTo>
                  <a:lnTo>
                    <a:pt x="11864" y="17512"/>
                  </a:lnTo>
                  <a:lnTo>
                    <a:pt x="13614" y="14833"/>
                  </a:lnTo>
                  <a:lnTo>
                    <a:pt x="15591" y="11747"/>
                  </a:lnTo>
                  <a:lnTo>
                    <a:pt x="17569" y="8472"/>
                  </a:lnTo>
                  <a:lnTo>
                    <a:pt x="19546" y="5196"/>
                  </a:lnTo>
                  <a:lnTo>
                    <a:pt x="21371" y="2030"/>
                  </a:lnTo>
                  <a:lnTo>
                    <a:pt x="21523" y="1840"/>
                  </a:lnTo>
                  <a:lnTo>
                    <a:pt x="21599" y="1624"/>
                  </a:lnTo>
                  <a:lnTo>
                    <a:pt x="21523" y="1434"/>
                  </a:lnTo>
                  <a:lnTo>
                    <a:pt x="21371" y="1272"/>
                  </a:lnTo>
                  <a:lnTo>
                    <a:pt x="21295" y="1109"/>
                  </a:lnTo>
                  <a:lnTo>
                    <a:pt x="21067" y="947"/>
                  </a:lnTo>
                  <a:lnTo>
                    <a:pt x="20915" y="812"/>
                  </a:lnTo>
                  <a:lnTo>
                    <a:pt x="20611" y="676"/>
                  </a:lnTo>
                  <a:lnTo>
                    <a:pt x="20383" y="568"/>
                  </a:lnTo>
                  <a:lnTo>
                    <a:pt x="20078" y="433"/>
                  </a:lnTo>
                  <a:lnTo>
                    <a:pt x="19698" y="351"/>
                  </a:lnTo>
                  <a:lnTo>
                    <a:pt x="19318" y="270"/>
                  </a:lnTo>
                  <a:lnTo>
                    <a:pt x="18557" y="135"/>
                  </a:lnTo>
                  <a:lnTo>
                    <a:pt x="17645" y="54"/>
                  </a:lnTo>
                  <a:lnTo>
                    <a:pt x="16808" y="0"/>
                  </a:lnTo>
                  <a:lnTo>
                    <a:pt x="15895" y="27"/>
                  </a:lnTo>
                  <a:lnTo>
                    <a:pt x="15439" y="54"/>
                  </a:lnTo>
                  <a:lnTo>
                    <a:pt x="15059" y="108"/>
                  </a:lnTo>
                  <a:lnTo>
                    <a:pt x="14678" y="162"/>
                  </a:lnTo>
                  <a:lnTo>
                    <a:pt x="14298" y="216"/>
                  </a:lnTo>
                  <a:lnTo>
                    <a:pt x="13842" y="324"/>
                  </a:lnTo>
                  <a:lnTo>
                    <a:pt x="13461" y="406"/>
                  </a:lnTo>
                  <a:lnTo>
                    <a:pt x="13157" y="568"/>
                  </a:lnTo>
                  <a:lnTo>
                    <a:pt x="12929" y="676"/>
                  </a:lnTo>
                  <a:lnTo>
                    <a:pt x="12625" y="839"/>
                  </a:lnTo>
                  <a:lnTo>
                    <a:pt x="12473" y="974"/>
                  </a:lnTo>
                  <a:lnTo>
                    <a:pt x="12169" y="1190"/>
                  </a:lnTo>
                  <a:lnTo>
                    <a:pt x="12092" y="138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4" name="AutoShape 154"/>
            <p:cNvSpPr>
              <a:spLocks/>
            </p:cNvSpPr>
            <p:nvPr/>
          </p:nvSpPr>
          <p:spPr bwMode="auto">
            <a:xfrm>
              <a:off x="41"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26"/>
                  </a:moveTo>
                  <a:lnTo>
                    <a:pt x="11562" y="1354"/>
                  </a:lnTo>
                  <a:lnTo>
                    <a:pt x="11562" y="1408"/>
                  </a:lnTo>
                  <a:lnTo>
                    <a:pt x="11482" y="1567"/>
                  </a:lnTo>
                  <a:lnTo>
                    <a:pt x="11321" y="1886"/>
                  </a:lnTo>
                  <a:lnTo>
                    <a:pt x="11081" y="2311"/>
                  </a:lnTo>
                  <a:lnTo>
                    <a:pt x="10759" y="2869"/>
                  </a:lnTo>
                  <a:lnTo>
                    <a:pt x="10358" y="3613"/>
                  </a:lnTo>
                  <a:lnTo>
                    <a:pt x="9715" y="4463"/>
                  </a:lnTo>
                  <a:lnTo>
                    <a:pt x="9153" y="5526"/>
                  </a:lnTo>
                  <a:lnTo>
                    <a:pt x="8431" y="6748"/>
                  </a:lnTo>
                  <a:lnTo>
                    <a:pt x="7547" y="8156"/>
                  </a:lnTo>
                  <a:lnTo>
                    <a:pt x="6664" y="9750"/>
                  </a:lnTo>
                  <a:lnTo>
                    <a:pt x="5540" y="11557"/>
                  </a:lnTo>
                  <a:lnTo>
                    <a:pt x="4416" y="13549"/>
                  </a:lnTo>
                  <a:lnTo>
                    <a:pt x="3051" y="15808"/>
                  </a:lnTo>
                  <a:lnTo>
                    <a:pt x="1605" y="18278"/>
                  </a:lnTo>
                  <a:lnTo>
                    <a:pt x="0" y="20962"/>
                  </a:lnTo>
                  <a:lnTo>
                    <a:pt x="9796" y="21600"/>
                  </a:lnTo>
                  <a:lnTo>
                    <a:pt x="11402" y="18916"/>
                  </a:lnTo>
                  <a:lnTo>
                    <a:pt x="12927" y="16445"/>
                  </a:lnTo>
                  <a:lnTo>
                    <a:pt x="14292" y="14187"/>
                  </a:lnTo>
                  <a:lnTo>
                    <a:pt x="15417" y="12194"/>
                  </a:lnTo>
                  <a:lnTo>
                    <a:pt x="16541" y="10388"/>
                  </a:lnTo>
                  <a:lnTo>
                    <a:pt x="17424" y="8794"/>
                  </a:lnTo>
                  <a:lnTo>
                    <a:pt x="18307" y="7385"/>
                  </a:lnTo>
                  <a:lnTo>
                    <a:pt x="19030" y="6163"/>
                  </a:lnTo>
                  <a:lnTo>
                    <a:pt x="19672" y="5101"/>
                  </a:lnTo>
                  <a:lnTo>
                    <a:pt x="20154" y="4250"/>
                  </a:lnTo>
                  <a:lnTo>
                    <a:pt x="20556" y="3507"/>
                  </a:lnTo>
                  <a:lnTo>
                    <a:pt x="20877" y="2949"/>
                  </a:lnTo>
                  <a:lnTo>
                    <a:pt x="21118" y="2523"/>
                  </a:lnTo>
                  <a:lnTo>
                    <a:pt x="21359" y="2205"/>
                  </a:lnTo>
                  <a:lnTo>
                    <a:pt x="21519" y="2045"/>
                  </a:lnTo>
                  <a:lnTo>
                    <a:pt x="21519" y="1992"/>
                  </a:lnTo>
                  <a:lnTo>
                    <a:pt x="21599" y="1620"/>
                  </a:lnTo>
                  <a:lnTo>
                    <a:pt x="21519" y="1992"/>
                  </a:lnTo>
                  <a:lnTo>
                    <a:pt x="21599" y="1806"/>
                  </a:lnTo>
                  <a:lnTo>
                    <a:pt x="21599" y="1594"/>
                  </a:lnTo>
                  <a:lnTo>
                    <a:pt x="21599" y="1408"/>
                  </a:lnTo>
                  <a:lnTo>
                    <a:pt x="21519" y="1248"/>
                  </a:lnTo>
                  <a:lnTo>
                    <a:pt x="21359" y="1089"/>
                  </a:lnTo>
                  <a:lnTo>
                    <a:pt x="21118" y="929"/>
                  </a:lnTo>
                  <a:lnTo>
                    <a:pt x="20877" y="797"/>
                  </a:lnTo>
                  <a:lnTo>
                    <a:pt x="20636" y="664"/>
                  </a:lnTo>
                  <a:lnTo>
                    <a:pt x="20395" y="557"/>
                  </a:lnTo>
                  <a:lnTo>
                    <a:pt x="20074" y="451"/>
                  </a:lnTo>
                  <a:lnTo>
                    <a:pt x="19672" y="345"/>
                  </a:lnTo>
                  <a:lnTo>
                    <a:pt x="19271" y="239"/>
                  </a:lnTo>
                  <a:lnTo>
                    <a:pt x="18388" y="132"/>
                  </a:lnTo>
                  <a:lnTo>
                    <a:pt x="17585" y="53"/>
                  </a:lnTo>
                  <a:lnTo>
                    <a:pt x="16621" y="0"/>
                  </a:lnTo>
                  <a:lnTo>
                    <a:pt x="15657" y="26"/>
                  </a:lnTo>
                  <a:lnTo>
                    <a:pt x="15176" y="53"/>
                  </a:lnTo>
                  <a:lnTo>
                    <a:pt x="14774" y="106"/>
                  </a:lnTo>
                  <a:lnTo>
                    <a:pt x="14292" y="159"/>
                  </a:lnTo>
                  <a:lnTo>
                    <a:pt x="13891" y="212"/>
                  </a:lnTo>
                  <a:lnTo>
                    <a:pt x="13489" y="318"/>
                  </a:lnTo>
                  <a:lnTo>
                    <a:pt x="13088" y="425"/>
                  </a:lnTo>
                  <a:lnTo>
                    <a:pt x="12767" y="531"/>
                  </a:lnTo>
                  <a:lnTo>
                    <a:pt x="12446" y="664"/>
                  </a:lnTo>
                  <a:lnTo>
                    <a:pt x="12205" y="797"/>
                  </a:lnTo>
                  <a:lnTo>
                    <a:pt x="11964" y="956"/>
                  </a:lnTo>
                  <a:lnTo>
                    <a:pt x="11723" y="1169"/>
                  </a:lnTo>
                  <a:lnTo>
                    <a:pt x="11562" y="1354"/>
                  </a:lnTo>
                  <a:lnTo>
                    <a:pt x="11562" y="172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5" name="AutoShape 155"/>
            <p:cNvSpPr>
              <a:spLocks/>
            </p:cNvSpPr>
            <p:nvPr/>
          </p:nvSpPr>
          <p:spPr bwMode="auto">
            <a:xfrm>
              <a:off x="41"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4516" y="11501"/>
                  </a:moveTo>
                  <a:lnTo>
                    <a:pt x="4516" y="11501"/>
                  </a:lnTo>
                  <a:lnTo>
                    <a:pt x="5203" y="11688"/>
                  </a:lnTo>
                  <a:lnTo>
                    <a:pt x="5694" y="11968"/>
                  </a:lnTo>
                  <a:lnTo>
                    <a:pt x="6185" y="12155"/>
                  </a:lnTo>
                  <a:lnTo>
                    <a:pt x="6479" y="12529"/>
                  </a:lnTo>
                  <a:lnTo>
                    <a:pt x="6872" y="12810"/>
                  </a:lnTo>
                  <a:lnTo>
                    <a:pt x="7167" y="13184"/>
                  </a:lnTo>
                  <a:lnTo>
                    <a:pt x="7560" y="13651"/>
                  </a:lnTo>
                  <a:lnTo>
                    <a:pt x="7854" y="14119"/>
                  </a:lnTo>
                  <a:lnTo>
                    <a:pt x="8149" y="14867"/>
                  </a:lnTo>
                  <a:lnTo>
                    <a:pt x="8443" y="15522"/>
                  </a:lnTo>
                  <a:lnTo>
                    <a:pt x="8640" y="16363"/>
                  </a:lnTo>
                  <a:lnTo>
                    <a:pt x="8836" y="17298"/>
                  </a:lnTo>
                  <a:lnTo>
                    <a:pt x="9032" y="18233"/>
                  </a:lnTo>
                  <a:lnTo>
                    <a:pt x="9130" y="19355"/>
                  </a:lnTo>
                  <a:lnTo>
                    <a:pt x="9229" y="20384"/>
                  </a:lnTo>
                  <a:lnTo>
                    <a:pt x="9327" y="21600"/>
                  </a:lnTo>
                  <a:lnTo>
                    <a:pt x="21599" y="21225"/>
                  </a:lnTo>
                  <a:lnTo>
                    <a:pt x="21501" y="19729"/>
                  </a:lnTo>
                  <a:lnTo>
                    <a:pt x="21403" y="18140"/>
                  </a:lnTo>
                  <a:lnTo>
                    <a:pt x="21109" y="16644"/>
                  </a:lnTo>
                  <a:lnTo>
                    <a:pt x="20912" y="15148"/>
                  </a:lnTo>
                  <a:lnTo>
                    <a:pt x="20520" y="13558"/>
                  </a:lnTo>
                  <a:lnTo>
                    <a:pt x="20127" y="12062"/>
                  </a:lnTo>
                  <a:lnTo>
                    <a:pt x="19636" y="10566"/>
                  </a:lnTo>
                  <a:lnTo>
                    <a:pt x="18949" y="9070"/>
                  </a:lnTo>
                  <a:lnTo>
                    <a:pt x="18065" y="7574"/>
                  </a:lnTo>
                  <a:lnTo>
                    <a:pt x="17083" y="6264"/>
                  </a:lnTo>
                  <a:lnTo>
                    <a:pt x="15905" y="4862"/>
                  </a:lnTo>
                  <a:lnTo>
                    <a:pt x="14629" y="3740"/>
                  </a:lnTo>
                  <a:lnTo>
                    <a:pt x="13156" y="2618"/>
                  </a:lnTo>
                  <a:lnTo>
                    <a:pt x="11487" y="1683"/>
                  </a:lnTo>
                  <a:lnTo>
                    <a:pt x="9719" y="841"/>
                  </a:lnTo>
                  <a:lnTo>
                    <a:pt x="7854" y="280"/>
                  </a:lnTo>
                  <a:lnTo>
                    <a:pt x="7069" y="93"/>
                  </a:lnTo>
                  <a:lnTo>
                    <a:pt x="6381" y="0"/>
                  </a:lnTo>
                  <a:lnTo>
                    <a:pt x="5792" y="0"/>
                  </a:lnTo>
                  <a:lnTo>
                    <a:pt x="5203" y="93"/>
                  </a:lnTo>
                  <a:lnTo>
                    <a:pt x="4516" y="187"/>
                  </a:lnTo>
                  <a:lnTo>
                    <a:pt x="3927" y="280"/>
                  </a:lnTo>
                  <a:lnTo>
                    <a:pt x="3436" y="561"/>
                  </a:lnTo>
                  <a:lnTo>
                    <a:pt x="2945" y="841"/>
                  </a:lnTo>
                  <a:lnTo>
                    <a:pt x="2356" y="1122"/>
                  </a:lnTo>
                  <a:lnTo>
                    <a:pt x="1963" y="1589"/>
                  </a:lnTo>
                  <a:lnTo>
                    <a:pt x="1570" y="1963"/>
                  </a:lnTo>
                  <a:lnTo>
                    <a:pt x="1276" y="2337"/>
                  </a:lnTo>
                  <a:lnTo>
                    <a:pt x="687" y="3272"/>
                  </a:lnTo>
                  <a:lnTo>
                    <a:pt x="392" y="4301"/>
                  </a:lnTo>
                  <a:lnTo>
                    <a:pt x="0" y="5329"/>
                  </a:lnTo>
                  <a:lnTo>
                    <a:pt x="0" y="6451"/>
                  </a:lnTo>
                  <a:lnTo>
                    <a:pt x="98" y="7012"/>
                  </a:lnTo>
                  <a:lnTo>
                    <a:pt x="196" y="7480"/>
                  </a:lnTo>
                  <a:lnTo>
                    <a:pt x="490" y="8135"/>
                  </a:lnTo>
                  <a:lnTo>
                    <a:pt x="687" y="8602"/>
                  </a:lnTo>
                  <a:lnTo>
                    <a:pt x="981" y="9070"/>
                  </a:lnTo>
                  <a:lnTo>
                    <a:pt x="1276" y="9444"/>
                  </a:lnTo>
                  <a:lnTo>
                    <a:pt x="1669" y="9911"/>
                  </a:lnTo>
                  <a:lnTo>
                    <a:pt x="2061" y="10379"/>
                  </a:lnTo>
                  <a:lnTo>
                    <a:pt x="2650" y="10753"/>
                  </a:lnTo>
                  <a:lnTo>
                    <a:pt x="3240" y="11033"/>
                  </a:lnTo>
                  <a:lnTo>
                    <a:pt x="3829" y="11314"/>
                  </a:lnTo>
                  <a:lnTo>
                    <a:pt x="4516" y="1150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6" name="AutoShape 156"/>
            <p:cNvSpPr>
              <a:spLocks/>
            </p:cNvSpPr>
            <p:nvPr/>
          </p:nvSpPr>
          <p:spPr bwMode="auto">
            <a:xfrm>
              <a:off x="39"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329" y="12414"/>
                  </a:moveTo>
                  <a:lnTo>
                    <a:pt x="2382" y="12414"/>
                  </a:lnTo>
                  <a:lnTo>
                    <a:pt x="19800" y="21600"/>
                  </a:lnTo>
                  <a:lnTo>
                    <a:pt x="21600" y="9487"/>
                  </a:lnTo>
                  <a:lnTo>
                    <a:pt x="4129" y="302"/>
                  </a:lnTo>
                  <a:lnTo>
                    <a:pt x="2329" y="12414"/>
                  </a:lnTo>
                  <a:lnTo>
                    <a:pt x="4129" y="302"/>
                  </a:lnTo>
                  <a:lnTo>
                    <a:pt x="3758" y="100"/>
                  </a:lnTo>
                  <a:lnTo>
                    <a:pt x="3335" y="0"/>
                  </a:lnTo>
                  <a:lnTo>
                    <a:pt x="3017" y="0"/>
                  </a:lnTo>
                  <a:lnTo>
                    <a:pt x="2699" y="100"/>
                  </a:lnTo>
                  <a:lnTo>
                    <a:pt x="2329" y="201"/>
                  </a:lnTo>
                  <a:lnTo>
                    <a:pt x="2011" y="403"/>
                  </a:lnTo>
                  <a:lnTo>
                    <a:pt x="1747" y="605"/>
                  </a:lnTo>
                  <a:lnTo>
                    <a:pt x="1482" y="1009"/>
                  </a:lnTo>
                  <a:lnTo>
                    <a:pt x="1270" y="1312"/>
                  </a:lnTo>
                  <a:lnTo>
                    <a:pt x="952" y="1715"/>
                  </a:lnTo>
                  <a:lnTo>
                    <a:pt x="794" y="2119"/>
                  </a:lnTo>
                  <a:lnTo>
                    <a:pt x="582" y="2624"/>
                  </a:lnTo>
                  <a:lnTo>
                    <a:pt x="317" y="3633"/>
                  </a:lnTo>
                  <a:lnTo>
                    <a:pt x="105" y="4743"/>
                  </a:lnTo>
                  <a:lnTo>
                    <a:pt x="0" y="5955"/>
                  </a:lnTo>
                  <a:lnTo>
                    <a:pt x="0" y="7065"/>
                  </a:lnTo>
                  <a:lnTo>
                    <a:pt x="0" y="7671"/>
                  </a:lnTo>
                  <a:lnTo>
                    <a:pt x="105" y="8276"/>
                  </a:lnTo>
                  <a:lnTo>
                    <a:pt x="158" y="8781"/>
                  </a:lnTo>
                  <a:lnTo>
                    <a:pt x="317" y="9285"/>
                  </a:lnTo>
                  <a:lnTo>
                    <a:pt x="423" y="9790"/>
                  </a:lnTo>
                  <a:lnTo>
                    <a:pt x="635" y="10295"/>
                  </a:lnTo>
                  <a:lnTo>
                    <a:pt x="847" y="10800"/>
                  </a:lnTo>
                  <a:lnTo>
                    <a:pt x="1058" y="11203"/>
                  </a:lnTo>
                  <a:lnTo>
                    <a:pt x="1376" y="11607"/>
                  </a:lnTo>
                  <a:lnTo>
                    <a:pt x="1694" y="11910"/>
                  </a:lnTo>
                  <a:lnTo>
                    <a:pt x="2011" y="12213"/>
                  </a:lnTo>
                  <a:lnTo>
                    <a:pt x="2382" y="12414"/>
                  </a:lnTo>
                  <a:lnTo>
                    <a:pt x="2329" y="1241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7" name="AutoShape 157"/>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0536" y="18224"/>
                  </a:moveTo>
                  <a:lnTo>
                    <a:pt x="10097" y="18803"/>
                  </a:lnTo>
                  <a:lnTo>
                    <a:pt x="10800" y="17839"/>
                  </a:lnTo>
                  <a:lnTo>
                    <a:pt x="11414" y="16682"/>
                  </a:lnTo>
                  <a:lnTo>
                    <a:pt x="12029" y="15814"/>
                  </a:lnTo>
                  <a:lnTo>
                    <a:pt x="12731" y="14946"/>
                  </a:lnTo>
                  <a:lnTo>
                    <a:pt x="13346" y="14271"/>
                  </a:lnTo>
                  <a:lnTo>
                    <a:pt x="13873" y="13692"/>
                  </a:lnTo>
                  <a:lnTo>
                    <a:pt x="14399" y="13210"/>
                  </a:lnTo>
                  <a:lnTo>
                    <a:pt x="14926" y="12921"/>
                  </a:lnTo>
                  <a:lnTo>
                    <a:pt x="15365" y="12535"/>
                  </a:lnTo>
                  <a:lnTo>
                    <a:pt x="15804" y="12246"/>
                  </a:lnTo>
                  <a:lnTo>
                    <a:pt x="16156" y="12150"/>
                  </a:lnTo>
                  <a:lnTo>
                    <a:pt x="16507" y="12053"/>
                  </a:lnTo>
                  <a:lnTo>
                    <a:pt x="16946" y="12053"/>
                  </a:lnTo>
                  <a:lnTo>
                    <a:pt x="17473" y="12053"/>
                  </a:lnTo>
                  <a:lnTo>
                    <a:pt x="18000" y="12150"/>
                  </a:lnTo>
                  <a:lnTo>
                    <a:pt x="18526" y="12246"/>
                  </a:lnTo>
                  <a:lnTo>
                    <a:pt x="21599" y="675"/>
                  </a:lnTo>
                  <a:lnTo>
                    <a:pt x="19843" y="289"/>
                  </a:lnTo>
                  <a:lnTo>
                    <a:pt x="18175" y="0"/>
                  </a:lnTo>
                  <a:lnTo>
                    <a:pt x="16507" y="0"/>
                  </a:lnTo>
                  <a:lnTo>
                    <a:pt x="14926" y="192"/>
                  </a:lnTo>
                  <a:lnTo>
                    <a:pt x="13258" y="578"/>
                  </a:lnTo>
                  <a:lnTo>
                    <a:pt x="11765" y="1060"/>
                  </a:lnTo>
                  <a:lnTo>
                    <a:pt x="10273" y="1832"/>
                  </a:lnTo>
                  <a:lnTo>
                    <a:pt x="8956" y="2700"/>
                  </a:lnTo>
                  <a:lnTo>
                    <a:pt x="7726" y="3760"/>
                  </a:lnTo>
                  <a:lnTo>
                    <a:pt x="6585" y="4724"/>
                  </a:lnTo>
                  <a:lnTo>
                    <a:pt x="5443" y="5785"/>
                  </a:lnTo>
                  <a:lnTo>
                    <a:pt x="4478" y="7039"/>
                  </a:lnTo>
                  <a:lnTo>
                    <a:pt x="3512" y="8292"/>
                  </a:lnTo>
                  <a:lnTo>
                    <a:pt x="2634" y="9546"/>
                  </a:lnTo>
                  <a:lnTo>
                    <a:pt x="1756" y="10896"/>
                  </a:lnTo>
                  <a:lnTo>
                    <a:pt x="965" y="12246"/>
                  </a:lnTo>
                  <a:lnTo>
                    <a:pt x="614" y="13017"/>
                  </a:lnTo>
                  <a:lnTo>
                    <a:pt x="965" y="12246"/>
                  </a:lnTo>
                  <a:lnTo>
                    <a:pt x="614" y="12921"/>
                  </a:lnTo>
                  <a:lnTo>
                    <a:pt x="351" y="13499"/>
                  </a:lnTo>
                  <a:lnTo>
                    <a:pt x="175" y="14078"/>
                  </a:lnTo>
                  <a:lnTo>
                    <a:pt x="0" y="14753"/>
                  </a:lnTo>
                  <a:lnTo>
                    <a:pt x="0" y="15428"/>
                  </a:lnTo>
                  <a:lnTo>
                    <a:pt x="0" y="15910"/>
                  </a:lnTo>
                  <a:lnTo>
                    <a:pt x="0" y="16489"/>
                  </a:lnTo>
                  <a:lnTo>
                    <a:pt x="175" y="17067"/>
                  </a:lnTo>
                  <a:lnTo>
                    <a:pt x="263" y="17646"/>
                  </a:lnTo>
                  <a:lnTo>
                    <a:pt x="526" y="18128"/>
                  </a:lnTo>
                  <a:lnTo>
                    <a:pt x="702" y="18610"/>
                  </a:lnTo>
                  <a:lnTo>
                    <a:pt x="965" y="19092"/>
                  </a:lnTo>
                  <a:lnTo>
                    <a:pt x="1668" y="19960"/>
                  </a:lnTo>
                  <a:lnTo>
                    <a:pt x="2546" y="20635"/>
                  </a:lnTo>
                  <a:lnTo>
                    <a:pt x="3424" y="21117"/>
                  </a:lnTo>
                  <a:lnTo>
                    <a:pt x="4390" y="21503"/>
                  </a:lnTo>
                  <a:lnTo>
                    <a:pt x="4917" y="21600"/>
                  </a:lnTo>
                  <a:lnTo>
                    <a:pt x="5356" y="21600"/>
                  </a:lnTo>
                  <a:lnTo>
                    <a:pt x="5882" y="21600"/>
                  </a:lnTo>
                  <a:lnTo>
                    <a:pt x="6497" y="21600"/>
                  </a:lnTo>
                  <a:lnTo>
                    <a:pt x="6936" y="21503"/>
                  </a:lnTo>
                  <a:lnTo>
                    <a:pt x="7463" y="21310"/>
                  </a:lnTo>
                  <a:lnTo>
                    <a:pt x="7902" y="21117"/>
                  </a:lnTo>
                  <a:lnTo>
                    <a:pt x="8429" y="20732"/>
                  </a:lnTo>
                  <a:lnTo>
                    <a:pt x="8868" y="20442"/>
                  </a:lnTo>
                  <a:lnTo>
                    <a:pt x="9307" y="19960"/>
                  </a:lnTo>
                  <a:lnTo>
                    <a:pt x="9746" y="19382"/>
                  </a:lnTo>
                  <a:lnTo>
                    <a:pt x="10097" y="18803"/>
                  </a:lnTo>
                  <a:lnTo>
                    <a:pt x="10536" y="1822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8" name="AutoShape 158"/>
            <p:cNvSpPr>
              <a:spLocks/>
            </p:cNvSpPr>
            <p:nvPr/>
          </p:nvSpPr>
          <p:spPr bwMode="auto">
            <a:xfrm>
              <a:off x="36" y="0"/>
              <a:ext cx="4"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78" y="20556"/>
                  </a:moveTo>
                  <a:lnTo>
                    <a:pt x="6178" y="20556"/>
                  </a:lnTo>
                  <a:lnTo>
                    <a:pt x="7836" y="18202"/>
                  </a:lnTo>
                  <a:lnTo>
                    <a:pt x="9393" y="15993"/>
                  </a:lnTo>
                  <a:lnTo>
                    <a:pt x="10950" y="13955"/>
                  </a:lnTo>
                  <a:lnTo>
                    <a:pt x="12407" y="12062"/>
                  </a:lnTo>
                  <a:lnTo>
                    <a:pt x="13763" y="10314"/>
                  </a:lnTo>
                  <a:lnTo>
                    <a:pt x="15019" y="8761"/>
                  </a:lnTo>
                  <a:lnTo>
                    <a:pt x="16225" y="7305"/>
                  </a:lnTo>
                  <a:lnTo>
                    <a:pt x="17280" y="6043"/>
                  </a:lnTo>
                  <a:lnTo>
                    <a:pt x="18284" y="4926"/>
                  </a:lnTo>
                  <a:lnTo>
                    <a:pt x="19088" y="3931"/>
                  </a:lnTo>
                  <a:lnTo>
                    <a:pt x="19841" y="3130"/>
                  </a:lnTo>
                  <a:lnTo>
                    <a:pt x="20444" y="2451"/>
                  </a:lnTo>
                  <a:lnTo>
                    <a:pt x="20946" y="1941"/>
                  </a:lnTo>
                  <a:lnTo>
                    <a:pt x="21248" y="1553"/>
                  </a:lnTo>
                  <a:lnTo>
                    <a:pt x="21449" y="1359"/>
                  </a:lnTo>
                  <a:lnTo>
                    <a:pt x="21599" y="1310"/>
                  </a:lnTo>
                  <a:lnTo>
                    <a:pt x="15923" y="0"/>
                  </a:lnTo>
                  <a:lnTo>
                    <a:pt x="15823" y="72"/>
                  </a:lnTo>
                  <a:lnTo>
                    <a:pt x="15622" y="291"/>
                  </a:lnTo>
                  <a:lnTo>
                    <a:pt x="15220" y="679"/>
                  </a:lnTo>
                  <a:lnTo>
                    <a:pt x="14718" y="1237"/>
                  </a:lnTo>
                  <a:lnTo>
                    <a:pt x="14065" y="1917"/>
                  </a:lnTo>
                  <a:lnTo>
                    <a:pt x="13361" y="2742"/>
                  </a:lnTo>
                  <a:lnTo>
                    <a:pt x="12457" y="3737"/>
                  </a:lnTo>
                  <a:lnTo>
                    <a:pt x="11453" y="4878"/>
                  </a:lnTo>
                  <a:lnTo>
                    <a:pt x="10398" y="6188"/>
                  </a:lnTo>
                  <a:lnTo>
                    <a:pt x="9192" y="7644"/>
                  </a:lnTo>
                  <a:lnTo>
                    <a:pt x="7886" y="9246"/>
                  </a:lnTo>
                  <a:lnTo>
                    <a:pt x="6530" y="11018"/>
                  </a:lnTo>
                  <a:lnTo>
                    <a:pt x="5073" y="12911"/>
                  </a:lnTo>
                  <a:lnTo>
                    <a:pt x="3466" y="14974"/>
                  </a:lnTo>
                  <a:lnTo>
                    <a:pt x="1908" y="17207"/>
                  </a:lnTo>
                  <a:lnTo>
                    <a:pt x="200" y="19585"/>
                  </a:lnTo>
                  <a:lnTo>
                    <a:pt x="100" y="19755"/>
                  </a:lnTo>
                  <a:lnTo>
                    <a:pt x="0" y="19925"/>
                  </a:lnTo>
                  <a:lnTo>
                    <a:pt x="0" y="20095"/>
                  </a:lnTo>
                  <a:lnTo>
                    <a:pt x="0" y="20265"/>
                  </a:lnTo>
                  <a:lnTo>
                    <a:pt x="100" y="20410"/>
                  </a:lnTo>
                  <a:lnTo>
                    <a:pt x="150" y="20556"/>
                  </a:lnTo>
                  <a:lnTo>
                    <a:pt x="251" y="20677"/>
                  </a:lnTo>
                  <a:lnTo>
                    <a:pt x="401" y="20823"/>
                  </a:lnTo>
                  <a:lnTo>
                    <a:pt x="552" y="20944"/>
                  </a:lnTo>
                  <a:lnTo>
                    <a:pt x="703" y="21041"/>
                  </a:lnTo>
                  <a:lnTo>
                    <a:pt x="904" y="21138"/>
                  </a:lnTo>
                  <a:lnTo>
                    <a:pt x="1105" y="21235"/>
                  </a:lnTo>
                  <a:lnTo>
                    <a:pt x="1657" y="21405"/>
                  </a:lnTo>
                  <a:lnTo>
                    <a:pt x="2159" y="21502"/>
                  </a:lnTo>
                  <a:lnTo>
                    <a:pt x="2762" y="21575"/>
                  </a:lnTo>
                  <a:lnTo>
                    <a:pt x="3315" y="21600"/>
                  </a:lnTo>
                  <a:lnTo>
                    <a:pt x="3566" y="21600"/>
                  </a:lnTo>
                  <a:lnTo>
                    <a:pt x="3918" y="21575"/>
                  </a:lnTo>
                  <a:lnTo>
                    <a:pt x="4169" y="21527"/>
                  </a:lnTo>
                  <a:lnTo>
                    <a:pt x="4470" y="21478"/>
                  </a:lnTo>
                  <a:lnTo>
                    <a:pt x="4721" y="21430"/>
                  </a:lnTo>
                  <a:lnTo>
                    <a:pt x="5023" y="21333"/>
                  </a:lnTo>
                  <a:lnTo>
                    <a:pt x="5224" y="21235"/>
                  </a:lnTo>
                  <a:lnTo>
                    <a:pt x="5475" y="21138"/>
                  </a:lnTo>
                  <a:lnTo>
                    <a:pt x="5626" y="21017"/>
                  </a:lnTo>
                  <a:lnTo>
                    <a:pt x="5826" y="20896"/>
                  </a:lnTo>
                  <a:lnTo>
                    <a:pt x="5977" y="20726"/>
                  </a:lnTo>
                  <a:lnTo>
                    <a:pt x="6178" y="2055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9" name="AutoShape 159"/>
            <p:cNvSpPr>
              <a:spLocks/>
            </p:cNvSpPr>
            <p:nvPr/>
          </p:nvSpPr>
          <p:spPr bwMode="auto">
            <a:xfrm>
              <a:off x="35"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885" y="17393"/>
                  </a:moveTo>
                  <a:lnTo>
                    <a:pt x="7760" y="20291"/>
                  </a:lnTo>
                  <a:lnTo>
                    <a:pt x="8083" y="19903"/>
                  </a:lnTo>
                  <a:lnTo>
                    <a:pt x="8989" y="18807"/>
                  </a:lnTo>
                  <a:lnTo>
                    <a:pt x="10411" y="17004"/>
                  </a:lnTo>
                  <a:lnTo>
                    <a:pt x="12352" y="14671"/>
                  </a:lnTo>
                  <a:lnTo>
                    <a:pt x="14421" y="11842"/>
                  </a:lnTo>
                  <a:lnTo>
                    <a:pt x="16685" y="8696"/>
                  </a:lnTo>
                  <a:lnTo>
                    <a:pt x="17913" y="6964"/>
                  </a:lnTo>
                  <a:lnTo>
                    <a:pt x="19142" y="5161"/>
                  </a:lnTo>
                  <a:lnTo>
                    <a:pt x="20371" y="3287"/>
                  </a:lnTo>
                  <a:lnTo>
                    <a:pt x="21600" y="1414"/>
                  </a:lnTo>
                  <a:lnTo>
                    <a:pt x="13904" y="0"/>
                  </a:lnTo>
                  <a:lnTo>
                    <a:pt x="12740" y="1838"/>
                  </a:lnTo>
                  <a:lnTo>
                    <a:pt x="11576" y="3641"/>
                  </a:lnTo>
                  <a:lnTo>
                    <a:pt x="10347" y="5408"/>
                  </a:lnTo>
                  <a:lnTo>
                    <a:pt x="9247" y="7070"/>
                  </a:lnTo>
                  <a:lnTo>
                    <a:pt x="6919" y="10216"/>
                  </a:lnTo>
                  <a:lnTo>
                    <a:pt x="4850" y="12974"/>
                  </a:lnTo>
                  <a:lnTo>
                    <a:pt x="3104" y="15236"/>
                  </a:lnTo>
                  <a:lnTo>
                    <a:pt x="1681" y="17004"/>
                  </a:lnTo>
                  <a:lnTo>
                    <a:pt x="776" y="18064"/>
                  </a:lnTo>
                  <a:lnTo>
                    <a:pt x="452" y="18453"/>
                  </a:lnTo>
                  <a:lnTo>
                    <a:pt x="2263" y="21387"/>
                  </a:lnTo>
                  <a:lnTo>
                    <a:pt x="452" y="18453"/>
                  </a:lnTo>
                  <a:lnTo>
                    <a:pt x="258" y="18701"/>
                  </a:lnTo>
                  <a:lnTo>
                    <a:pt x="129" y="18948"/>
                  </a:lnTo>
                  <a:lnTo>
                    <a:pt x="64" y="19160"/>
                  </a:lnTo>
                  <a:lnTo>
                    <a:pt x="0" y="19372"/>
                  </a:lnTo>
                  <a:lnTo>
                    <a:pt x="64" y="19620"/>
                  </a:lnTo>
                  <a:lnTo>
                    <a:pt x="64" y="19832"/>
                  </a:lnTo>
                  <a:lnTo>
                    <a:pt x="194" y="20044"/>
                  </a:lnTo>
                  <a:lnTo>
                    <a:pt x="323" y="20221"/>
                  </a:lnTo>
                  <a:lnTo>
                    <a:pt x="452" y="20433"/>
                  </a:lnTo>
                  <a:lnTo>
                    <a:pt x="646" y="20610"/>
                  </a:lnTo>
                  <a:lnTo>
                    <a:pt x="905" y="20751"/>
                  </a:lnTo>
                  <a:lnTo>
                    <a:pt x="1099" y="20892"/>
                  </a:lnTo>
                  <a:lnTo>
                    <a:pt x="1746" y="21140"/>
                  </a:lnTo>
                  <a:lnTo>
                    <a:pt x="2392" y="21387"/>
                  </a:lnTo>
                  <a:lnTo>
                    <a:pt x="3104" y="21529"/>
                  </a:lnTo>
                  <a:lnTo>
                    <a:pt x="3815" y="21599"/>
                  </a:lnTo>
                  <a:lnTo>
                    <a:pt x="4203" y="21599"/>
                  </a:lnTo>
                  <a:lnTo>
                    <a:pt x="4591" y="21599"/>
                  </a:lnTo>
                  <a:lnTo>
                    <a:pt x="4979" y="21564"/>
                  </a:lnTo>
                  <a:lnTo>
                    <a:pt x="5302" y="21529"/>
                  </a:lnTo>
                  <a:lnTo>
                    <a:pt x="5691" y="21458"/>
                  </a:lnTo>
                  <a:lnTo>
                    <a:pt x="6079" y="21387"/>
                  </a:lnTo>
                  <a:lnTo>
                    <a:pt x="6402" y="21246"/>
                  </a:lnTo>
                  <a:lnTo>
                    <a:pt x="6661" y="21105"/>
                  </a:lnTo>
                  <a:lnTo>
                    <a:pt x="6984" y="20928"/>
                  </a:lnTo>
                  <a:lnTo>
                    <a:pt x="7243" y="20751"/>
                  </a:lnTo>
                  <a:lnTo>
                    <a:pt x="7501" y="20574"/>
                  </a:lnTo>
                  <a:lnTo>
                    <a:pt x="7760" y="20291"/>
                  </a:lnTo>
                  <a:lnTo>
                    <a:pt x="5885" y="1739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0" name="AutoShape 160"/>
            <p:cNvSpPr>
              <a:spLocks/>
            </p:cNvSpPr>
            <p:nvPr/>
          </p:nvSpPr>
          <p:spPr bwMode="auto">
            <a:xfrm>
              <a:off x="32" y="6"/>
              <a:ext cx="5"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3" y="8768"/>
                  </a:moveTo>
                  <a:lnTo>
                    <a:pt x="1463" y="8768"/>
                  </a:lnTo>
                  <a:lnTo>
                    <a:pt x="3849" y="10265"/>
                  </a:lnTo>
                  <a:lnTo>
                    <a:pt x="6235" y="11833"/>
                  </a:lnTo>
                  <a:lnTo>
                    <a:pt x="8620" y="13401"/>
                  </a:lnTo>
                  <a:lnTo>
                    <a:pt x="10974" y="14970"/>
                  </a:lnTo>
                  <a:lnTo>
                    <a:pt x="13329" y="16609"/>
                  </a:lnTo>
                  <a:lnTo>
                    <a:pt x="15683" y="18249"/>
                  </a:lnTo>
                  <a:lnTo>
                    <a:pt x="18005" y="19889"/>
                  </a:lnTo>
                  <a:lnTo>
                    <a:pt x="20391" y="21600"/>
                  </a:lnTo>
                  <a:lnTo>
                    <a:pt x="21600" y="13116"/>
                  </a:lnTo>
                  <a:lnTo>
                    <a:pt x="19245" y="11405"/>
                  </a:lnTo>
                  <a:lnTo>
                    <a:pt x="16860" y="9695"/>
                  </a:lnTo>
                  <a:lnTo>
                    <a:pt x="14506" y="8055"/>
                  </a:lnTo>
                  <a:lnTo>
                    <a:pt x="12120" y="6415"/>
                  </a:lnTo>
                  <a:lnTo>
                    <a:pt x="9702" y="4847"/>
                  </a:lnTo>
                  <a:lnTo>
                    <a:pt x="7316" y="3279"/>
                  </a:lnTo>
                  <a:lnTo>
                    <a:pt x="4898" y="1710"/>
                  </a:lnTo>
                  <a:lnTo>
                    <a:pt x="2513" y="213"/>
                  </a:lnTo>
                  <a:lnTo>
                    <a:pt x="2258" y="71"/>
                  </a:lnTo>
                  <a:lnTo>
                    <a:pt x="2035" y="0"/>
                  </a:lnTo>
                  <a:lnTo>
                    <a:pt x="1813" y="0"/>
                  </a:lnTo>
                  <a:lnTo>
                    <a:pt x="1622" y="71"/>
                  </a:lnTo>
                  <a:lnTo>
                    <a:pt x="1399" y="142"/>
                  </a:lnTo>
                  <a:lnTo>
                    <a:pt x="1208" y="285"/>
                  </a:lnTo>
                  <a:lnTo>
                    <a:pt x="1049" y="499"/>
                  </a:lnTo>
                  <a:lnTo>
                    <a:pt x="890" y="712"/>
                  </a:lnTo>
                  <a:lnTo>
                    <a:pt x="763" y="926"/>
                  </a:lnTo>
                  <a:lnTo>
                    <a:pt x="604" y="1211"/>
                  </a:lnTo>
                  <a:lnTo>
                    <a:pt x="477" y="1497"/>
                  </a:lnTo>
                  <a:lnTo>
                    <a:pt x="381" y="1853"/>
                  </a:lnTo>
                  <a:lnTo>
                    <a:pt x="190" y="2566"/>
                  </a:lnTo>
                  <a:lnTo>
                    <a:pt x="63" y="3350"/>
                  </a:lnTo>
                  <a:lnTo>
                    <a:pt x="0" y="4205"/>
                  </a:lnTo>
                  <a:lnTo>
                    <a:pt x="0" y="4990"/>
                  </a:lnTo>
                  <a:lnTo>
                    <a:pt x="31" y="5346"/>
                  </a:lnTo>
                  <a:lnTo>
                    <a:pt x="63" y="5845"/>
                  </a:lnTo>
                  <a:lnTo>
                    <a:pt x="127" y="6201"/>
                  </a:lnTo>
                  <a:lnTo>
                    <a:pt x="190" y="6558"/>
                  </a:lnTo>
                  <a:lnTo>
                    <a:pt x="286" y="6914"/>
                  </a:lnTo>
                  <a:lnTo>
                    <a:pt x="381" y="7342"/>
                  </a:lnTo>
                  <a:lnTo>
                    <a:pt x="508" y="7627"/>
                  </a:lnTo>
                  <a:lnTo>
                    <a:pt x="636" y="7912"/>
                  </a:lnTo>
                  <a:lnTo>
                    <a:pt x="827" y="8198"/>
                  </a:lnTo>
                  <a:lnTo>
                    <a:pt x="1017" y="8411"/>
                  </a:lnTo>
                  <a:lnTo>
                    <a:pt x="1208" y="8625"/>
                  </a:lnTo>
                  <a:lnTo>
                    <a:pt x="1463" y="876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1" name="AutoShape 161"/>
            <p:cNvSpPr>
              <a:spLocks/>
            </p:cNvSpPr>
            <p:nvPr/>
          </p:nvSpPr>
          <p:spPr bwMode="auto">
            <a:xfrm>
              <a:off x="22" y="4"/>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60" y="4406"/>
                  </a:moveTo>
                  <a:lnTo>
                    <a:pt x="706" y="5986"/>
                  </a:lnTo>
                  <a:lnTo>
                    <a:pt x="1986" y="6657"/>
                  </a:lnTo>
                  <a:lnTo>
                    <a:pt x="3253" y="7423"/>
                  </a:lnTo>
                  <a:lnTo>
                    <a:pt x="4533" y="8237"/>
                  </a:lnTo>
                  <a:lnTo>
                    <a:pt x="5813" y="9003"/>
                  </a:lnTo>
                  <a:lnTo>
                    <a:pt x="7093" y="9866"/>
                  </a:lnTo>
                  <a:lnTo>
                    <a:pt x="8373" y="10776"/>
                  </a:lnTo>
                  <a:lnTo>
                    <a:pt x="9639" y="11686"/>
                  </a:lnTo>
                  <a:lnTo>
                    <a:pt x="10920" y="12643"/>
                  </a:lnTo>
                  <a:lnTo>
                    <a:pt x="12199" y="13601"/>
                  </a:lnTo>
                  <a:lnTo>
                    <a:pt x="13480" y="14655"/>
                  </a:lnTo>
                  <a:lnTo>
                    <a:pt x="14760" y="15756"/>
                  </a:lnTo>
                  <a:lnTo>
                    <a:pt x="16039" y="16810"/>
                  </a:lnTo>
                  <a:lnTo>
                    <a:pt x="17306" y="17960"/>
                  </a:lnTo>
                  <a:lnTo>
                    <a:pt x="18586" y="19157"/>
                  </a:lnTo>
                  <a:lnTo>
                    <a:pt x="19866" y="20354"/>
                  </a:lnTo>
                  <a:lnTo>
                    <a:pt x="21160" y="21599"/>
                  </a:lnTo>
                  <a:lnTo>
                    <a:pt x="21600" y="15852"/>
                  </a:lnTo>
                  <a:lnTo>
                    <a:pt x="20306" y="14559"/>
                  </a:lnTo>
                  <a:lnTo>
                    <a:pt x="19013" y="13362"/>
                  </a:lnTo>
                  <a:lnTo>
                    <a:pt x="17720" y="12164"/>
                  </a:lnTo>
                  <a:lnTo>
                    <a:pt x="16440" y="11015"/>
                  </a:lnTo>
                  <a:lnTo>
                    <a:pt x="15146" y="9913"/>
                  </a:lnTo>
                  <a:lnTo>
                    <a:pt x="13853" y="8812"/>
                  </a:lnTo>
                  <a:lnTo>
                    <a:pt x="12559" y="7806"/>
                  </a:lnTo>
                  <a:lnTo>
                    <a:pt x="11266" y="6752"/>
                  </a:lnTo>
                  <a:lnTo>
                    <a:pt x="9973" y="5843"/>
                  </a:lnTo>
                  <a:lnTo>
                    <a:pt x="8693" y="4885"/>
                  </a:lnTo>
                  <a:lnTo>
                    <a:pt x="7400" y="3975"/>
                  </a:lnTo>
                  <a:lnTo>
                    <a:pt x="6106" y="3113"/>
                  </a:lnTo>
                  <a:lnTo>
                    <a:pt x="4826" y="2346"/>
                  </a:lnTo>
                  <a:lnTo>
                    <a:pt x="3533" y="1532"/>
                  </a:lnTo>
                  <a:lnTo>
                    <a:pt x="2240" y="766"/>
                  </a:lnTo>
                  <a:lnTo>
                    <a:pt x="960" y="47"/>
                  </a:lnTo>
                  <a:lnTo>
                    <a:pt x="93" y="1532"/>
                  </a:lnTo>
                  <a:lnTo>
                    <a:pt x="960" y="47"/>
                  </a:lnTo>
                  <a:lnTo>
                    <a:pt x="840" y="0"/>
                  </a:lnTo>
                  <a:lnTo>
                    <a:pt x="746" y="0"/>
                  </a:lnTo>
                  <a:lnTo>
                    <a:pt x="666" y="47"/>
                  </a:lnTo>
                  <a:lnTo>
                    <a:pt x="586" y="95"/>
                  </a:lnTo>
                  <a:lnTo>
                    <a:pt x="493" y="191"/>
                  </a:lnTo>
                  <a:lnTo>
                    <a:pt x="426" y="335"/>
                  </a:lnTo>
                  <a:lnTo>
                    <a:pt x="360" y="478"/>
                  </a:lnTo>
                  <a:lnTo>
                    <a:pt x="293" y="622"/>
                  </a:lnTo>
                  <a:lnTo>
                    <a:pt x="226" y="814"/>
                  </a:lnTo>
                  <a:lnTo>
                    <a:pt x="173" y="1005"/>
                  </a:lnTo>
                  <a:lnTo>
                    <a:pt x="133" y="1293"/>
                  </a:lnTo>
                  <a:lnTo>
                    <a:pt x="93" y="1484"/>
                  </a:lnTo>
                  <a:lnTo>
                    <a:pt x="40" y="2011"/>
                  </a:lnTo>
                  <a:lnTo>
                    <a:pt x="0" y="2586"/>
                  </a:lnTo>
                  <a:lnTo>
                    <a:pt x="0" y="3113"/>
                  </a:lnTo>
                  <a:lnTo>
                    <a:pt x="13" y="3687"/>
                  </a:lnTo>
                  <a:lnTo>
                    <a:pt x="26" y="3927"/>
                  </a:lnTo>
                  <a:lnTo>
                    <a:pt x="53" y="4214"/>
                  </a:lnTo>
                  <a:lnTo>
                    <a:pt x="79" y="4454"/>
                  </a:lnTo>
                  <a:lnTo>
                    <a:pt x="119" y="4741"/>
                  </a:lnTo>
                  <a:lnTo>
                    <a:pt x="160" y="4933"/>
                  </a:lnTo>
                  <a:lnTo>
                    <a:pt x="213" y="5124"/>
                  </a:lnTo>
                  <a:lnTo>
                    <a:pt x="293" y="5316"/>
                  </a:lnTo>
                  <a:lnTo>
                    <a:pt x="360" y="5507"/>
                  </a:lnTo>
                  <a:lnTo>
                    <a:pt x="426" y="5699"/>
                  </a:lnTo>
                  <a:lnTo>
                    <a:pt x="506" y="5795"/>
                  </a:lnTo>
                  <a:lnTo>
                    <a:pt x="613" y="5890"/>
                  </a:lnTo>
                  <a:lnTo>
                    <a:pt x="706" y="5986"/>
                  </a:lnTo>
                  <a:lnTo>
                    <a:pt x="1560" y="440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2" name="AutoShape 162"/>
            <p:cNvSpPr>
              <a:spLocks/>
            </p:cNvSpPr>
            <p:nvPr/>
          </p:nvSpPr>
          <p:spPr bwMode="auto">
            <a:xfrm>
              <a:off x="18"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276" y="20270"/>
                  </a:moveTo>
                  <a:lnTo>
                    <a:pt x="4276" y="20270"/>
                  </a:lnTo>
                  <a:lnTo>
                    <a:pt x="4708" y="19532"/>
                  </a:lnTo>
                  <a:lnTo>
                    <a:pt x="5103" y="18756"/>
                  </a:lnTo>
                  <a:lnTo>
                    <a:pt x="5534" y="17981"/>
                  </a:lnTo>
                  <a:lnTo>
                    <a:pt x="6001" y="17243"/>
                  </a:lnTo>
                  <a:lnTo>
                    <a:pt x="6505" y="16467"/>
                  </a:lnTo>
                  <a:lnTo>
                    <a:pt x="7008" y="15729"/>
                  </a:lnTo>
                  <a:lnTo>
                    <a:pt x="7511" y="14990"/>
                  </a:lnTo>
                  <a:lnTo>
                    <a:pt x="8086" y="14252"/>
                  </a:lnTo>
                  <a:lnTo>
                    <a:pt x="8625" y="13513"/>
                  </a:lnTo>
                  <a:lnTo>
                    <a:pt x="9200" y="12849"/>
                  </a:lnTo>
                  <a:lnTo>
                    <a:pt x="9811" y="12147"/>
                  </a:lnTo>
                  <a:lnTo>
                    <a:pt x="10386" y="11483"/>
                  </a:lnTo>
                  <a:lnTo>
                    <a:pt x="10961" y="10818"/>
                  </a:lnTo>
                  <a:lnTo>
                    <a:pt x="11608" y="10227"/>
                  </a:lnTo>
                  <a:lnTo>
                    <a:pt x="12219" y="9600"/>
                  </a:lnTo>
                  <a:lnTo>
                    <a:pt x="12830" y="9009"/>
                  </a:lnTo>
                  <a:lnTo>
                    <a:pt x="13441" y="8492"/>
                  </a:lnTo>
                  <a:lnTo>
                    <a:pt x="14088" y="7975"/>
                  </a:lnTo>
                  <a:lnTo>
                    <a:pt x="14699" y="7495"/>
                  </a:lnTo>
                  <a:lnTo>
                    <a:pt x="15274" y="7015"/>
                  </a:lnTo>
                  <a:lnTo>
                    <a:pt x="15885" y="6646"/>
                  </a:lnTo>
                  <a:lnTo>
                    <a:pt x="16496" y="6240"/>
                  </a:lnTo>
                  <a:lnTo>
                    <a:pt x="17071" y="5907"/>
                  </a:lnTo>
                  <a:lnTo>
                    <a:pt x="17610" y="5575"/>
                  </a:lnTo>
                  <a:lnTo>
                    <a:pt x="18185" y="5316"/>
                  </a:lnTo>
                  <a:lnTo>
                    <a:pt x="18688" y="5095"/>
                  </a:lnTo>
                  <a:lnTo>
                    <a:pt x="19192" y="4947"/>
                  </a:lnTo>
                  <a:lnTo>
                    <a:pt x="19623" y="4763"/>
                  </a:lnTo>
                  <a:lnTo>
                    <a:pt x="20090" y="4689"/>
                  </a:lnTo>
                  <a:lnTo>
                    <a:pt x="20485" y="4615"/>
                  </a:lnTo>
                  <a:lnTo>
                    <a:pt x="20845" y="4615"/>
                  </a:lnTo>
                  <a:lnTo>
                    <a:pt x="21168" y="4615"/>
                  </a:lnTo>
                  <a:lnTo>
                    <a:pt x="21599" y="36"/>
                  </a:lnTo>
                  <a:lnTo>
                    <a:pt x="20845" y="0"/>
                  </a:lnTo>
                  <a:lnTo>
                    <a:pt x="20090" y="36"/>
                  </a:lnTo>
                  <a:lnTo>
                    <a:pt x="19335" y="147"/>
                  </a:lnTo>
                  <a:lnTo>
                    <a:pt x="18581" y="295"/>
                  </a:lnTo>
                  <a:lnTo>
                    <a:pt x="17826" y="553"/>
                  </a:lnTo>
                  <a:lnTo>
                    <a:pt x="17071" y="775"/>
                  </a:lnTo>
                  <a:lnTo>
                    <a:pt x="16388" y="1107"/>
                  </a:lnTo>
                  <a:lnTo>
                    <a:pt x="15633" y="1476"/>
                  </a:lnTo>
                  <a:lnTo>
                    <a:pt x="14915" y="1846"/>
                  </a:lnTo>
                  <a:lnTo>
                    <a:pt x="14160" y="2289"/>
                  </a:lnTo>
                  <a:lnTo>
                    <a:pt x="13441" y="2732"/>
                  </a:lnTo>
                  <a:lnTo>
                    <a:pt x="12722" y="3249"/>
                  </a:lnTo>
                  <a:lnTo>
                    <a:pt x="11968" y="3766"/>
                  </a:lnTo>
                  <a:lnTo>
                    <a:pt x="11321" y="4356"/>
                  </a:lnTo>
                  <a:lnTo>
                    <a:pt x="10566" y="4947"/>
                  </a:lnTo>
                  <a:lnTo>
                    <a:pt x="9883" y="5575"/>
                  </a:lnTo>
                  <a:lnTo>
                    <a:pt x="9164" y="6240"/>
                  </a:lnTo>
                  <a:lnTo>
                    <a:pt x="8445" y="6904"/>
                  </a:lnTo>
                  <a:lnTo>
                    <a:pt x="7763" y="7606"/>
                  </a:lnTo>
                  <a:lnTo>
                    <a:pt x="7116" y="8307"/>
                  </a:lnTo>
                  <a:lnTo>
                    <a:pt x="6469" y="9083"/>
                  </a:lnTo>
                  <a:lnTo>
                    <a:pt x="5786" y="9821"/>
                  </a:lnTo>
                  <a:lnTo>
                    <a:pt x="5139" y="10596"/>
                  </a:lnTo>
                  <a:lnTo>
                    <a:pt x="4564" y="11409"/>
                  </a:lnTo>
                  <a:lnTo>
                    <a:pt x="3917" y="12221"/>
                  </a:lnTo>
                  <a:lnTo>
                    <a:pt x="3342" y="13070"/>
                  </a:lnTo>
                  <a:lnTo>
                    <a:pt x="2803" y="13883"/>
                  </a:lnTo>
                  <a:lnTo>
                    <a:pt x="2228" y="14732"/>
                  </a:lnTo>
                  <a:lnTo>
                    <a:pt x="1689" y="15618"/>
                  </a:lnTo>
                  <a:lnTo>
                    <a:pt x="1221" y="16467"/>
                  </a:lnTo>
                  <a:lnTo>
                    <a:pt x="718" y="17353"/>
                  </a:lnTo>
                  <a:lnTo>
                    <a:pt x="323" y="18240"/>
                  </a:lnTo>
                  <a:lnTo>
                    <a:pt x="215" y="18461"/>
                  </a:lnTo>
                  <a:lnTo>
                    <a:pt x="71" y="18719"/>
                  </a:lnTo>
                  <a:lnTo>
                    <a:pt x="35" y="18978"/>
                  </a:lnTo>
                  <a:lnTo>
                    <a:pt x="0" y="19200"/>
                  </a:lnTo>
                  <a:lnTo>
                    <a:pt x="0" y="19421"/>
                  </a:lnTo>
                  <a:lnTo>
                    <a:pt x="35" y="19643"/>
                  </a:lnTo>
                  <a:lnTo>
                    <a:pt x="71" y="19901"/>
                  </a:lnTo>
                  <a:lnTo>
                    <a:pt x="179" y="20086"/>
                  </a:lnTo>
                  <a:lnTo>
                    <a:pt x="251" y="20270"/>
                  </a:lnTo>
                  <a:lnTo>
                    <a:pt x="359" y="20455"/>
                  </a:lnTo>
                  <a:lnTo>
                    <a:pt x="467" y="20640"/>
                  </a:lnTo>
                  <a:lnTo>
                    <a:pt x="610" y="20824"/>
                  </a:lnTo>
                  <a:lnTo>
                    <a:pt x="898" y="21083"/>
                  </a:lnTo>
                  <a:lnTo>
                    <a:pt x="1293" y="21304"/>
                  </a:lnTo>
                  <a:lnTo>
                    <a:pt x="1653" y="21452"/>
                  </a:lnTo>
                  <a:lnTo>
                    <a:pt x="2084" y="21600"/>
                  </a:lnTo>
                  <a:lnTo>
                    <a:pt x="2300" y="21600"/>
                  </a:lnTo>
                  <a:lnTo>
                    <a:pt x="2479" y="21600"/>
                  </a:lnTo>
                  <a:lnTo>
                    <a:pt x="2731" y="21526"/>
                  </a:lnTo>
                  <a:lnTo>
                    <a:pt x="2911" y="21489"/>
                  </a:lnTo>
                  <a:lnTo>
                    <a:pt x="3126" y="21415"/>
                  </a:lnTo>
                  <a:lnTo>
                    <a:pt x="3306" y="21341"/>
                  </a:lnTo>
                  <a:lnTo>
                    <a:pt x="3486" y="21230"/>
                  </a:lnTo>
                  <a:lnTo>
                    <a:pt x="3701" y="21119"/>
                  </a:lnTo>
                  <a:lnTo>
                    <a:pt x="3881" y="20935"/>
                  </a:lnTo>
                  <a:lnTo>
                    <a:pt x="4025" y="20750"/>
                  </a:lnTo>
                  <a:lnTo>
                    <a:pt x="4169" y="20529"/>
                  </a:lnTo>
                  <a:lnTo>
                    <a:pt x="4276" y="2027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3" name="AutoShape 163"/>
            <p:cNvSpPr>
              <a:spLocks/>
            </p:cNvSpPr>
            <p:nvPr/>
          </p:nvSpPr>
          <p:spPr bwMode="auto">
            <a:xfrm>
              <a:off x="13"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20" y="21204"/>
                  </a:moveTo>
                  <a:lnTo>
                    <a:pt x="2820" y="21221"/>
                  </a:lnTo>
                  <a:lnTo>
                    <a:pt x="3393" y="20482"/>
                  </a:lnTo>
                  <a:lnTo>
                    <a:pt x="4173" y="19490"/>
                  </a:lnTo>
                  <a:lnTo>
                    <a:pt x="5205" y="18288"/>
                  </a:lnTo>
                  <a:lnTo>
                    <a:pt x="6374" y="16901"/>
                  </a:lnTo>
                  <a:lnTo>
                    <a:pt x="7704" y="15372"/>
                  </a:lnTo>
                  <a:lnTo>
                    <a:pt x="9103" y="13750"/>
                  </a:lnTo>
                  <a:lnTo>
                    <a:pt x="10593" y="12069"/>
                  </a:lnTo>
                  <a:lnTo>
                    <a:pt x="12129" y="10354"/>
                  </a:lnTo>
                  <a:lnTo>
                    <a:pt x="13666" y="8665"/>
                  </a:lnTo>
                  <a:lnTo>
                    <a:pt x="15133" y="7026"/>
                  </a:lnTo>
                  <a:lnTo>
                    <a:pt x="16578" y="5471"/>
                  </a:lnTo>
                  <a:lnTo>
                    <a:pt x="17931" y="4051"/>
                  </a:lnTo>
                  <a:lnTo>
                    <a:pt x="19146" y="2798"/>
                  </a:lnTo>
                  <a:lnTo>
                    <a:pt x="20178" y="1748"/>
                  </a:lnTo>
                  <a:lnTo>
                    <a:pt x="20636" y="1319"/>
                  </a:lnTo>
                  <a:lnTo>
                    <a:pt x="21026" y="949"/>
                  </a:lnTo>
                  <a:lnTo>
                    <a:pt x="21370" y="663"/>
                  </a:lnTo>
                  <a:lnTo>
                    <a:pt x="21600" y="462"/>
                  </a:lnTo>
                  <a:lnTo>
                    <a:pt x="19077" y="0"/>
                  </a:lnTo>
                  <a:lnTo>
                    <a:pt x="18733" y="243"/>
                  </a:lnTo>
                  <a:lnTo>
                    <a:pt x="18366" y="563"/>
                  </a:lnTo>
                  <a:lnTo>
                    <a:pt x="17977" y="932"/>
                  </a:lnTo>
                  <a:lnTo>
                    <a:pt x="17495" y="1386"/>
                  </a:lnTo>
                  <a:lnTo>
                    <a:pt x="16440" y="2445"/>
                  </a:lnTo>
                  <a:lnTo>
                    <a:pt x="15225" y="3698"/>
                  </a:lnTo>
                  <a:lnTo>
                    <a:pt x="13872" y="5126"/>
                  </a:lnTo>
                  <a:lnTo>
                    <a:pt x="12450" y="6690"/>
                  </a:lnTo>
                  <a:lnTo>
                    <a:pt x="10937" y="8337"/>
                  </a:lnTo>
                  <a:lnTo>
                    <a:pt x="9401" y="10035"/>
                  </a:lnTo>
                  <a:lnTo>
                    <a:pt x="7864" y="11741"/>
                  </a:lnTo>
                  <a:lnTo>
                    <a:pt x="6374" y="13439"/>
                  </a:lnTo>
                  <a:lnTo>
                    <a:pt x="4975" y="15061"/>
                  </a:lnTo>
                  <a:lnTo>
                    <a:pt x="3645" y="16582"/>
                  </a:lnTo>
                  <a:lnTo>
                    <a:pt x="2453" y="17977"/>
                  </a:lnTo>
                  <a:lnTo>
                    <a:pt x="1444" y="19187"/>
                  </a:lnTo>
                  <a:lnTo>
                    <a:pt x="642" y="20179"/>
                  </a:lnTo>
                  <a:lnTo>
                    <a:pt x="45" y="20936"/>
                  </a:lnTo>
                  <a:lnTo>
                    <a:pt x="22" y="20994"/>
                  </a:lnTo>
                  <a:lnTo>
                    <a:pt x="0" y="21062"/>
                  </a:lnTo>
                  <a:lnTo>
                    <a:pt x="0" y="21112"/>
                  </a:lnTo>
                  <a:lnTo>
                    <a:pt x="0" y="21162"/>
                  </a:lnTo>
                  <a:lnTo>
                    <a:pt x="22" y="21221"/>
                  </a:lnTo>
                  <a:lnTo>
                    <a:pt x="68" y="21272"/>
                  </a:lnTo>
                  <a:lnTo>
                    <a:pt x="114" y="21314"/>
                  </a:lnTo>
                  <a:lnTo>
                    <a:pt x="183" y="21356"/>
                  </a:lnTo>
                  <a:lnTo>
                    <a:pt x="275" y="21398"/>
                  </a:lnTo>
                  <a:lnTo>
                    <a:pt x="343" y="21440"/>
                  </a:lnTo>
                  <a:lnTo>
                    <a:pt x="435" y="21473"/>
                  </a:lnTo>
                  <a:lnTo>
                    <a:pt x="573" y="21499"/>
                  </a:lnTo>
                  <a:lnTo>
                    <a:pt x="779" y="21541"/>
                  </a:lnTo>
                  <a:lnTo>
                    <a:pt x="1054" y="21574"/>
                  </a:lnTo>
                  <a:lnTo>
                    <a:pt x="1307" y="21591"/>
                  </a:lnTo>
                  <a:lnTo>
                    <a:pt x="1582" y="21600"/>
                  </a:lnTo>
                  <a:lnTo>
                    <a:pt x="1719" y="21591"/>
                  </a:lnTo>
                  <a:lnTo>
                    <a:pt x="1834" y="21583"/>
                  </a:lnTo>
                  <a:lnTo>
                    <a:pt x="1949" y="21566"/>
                  </a:lnTo>
                  <a:lnTo>
                    <a:pt x="2109" y="21549"/>
                  </a:lnTo>
                  <a:lnTo>
                    <a:pt x="2201" y="21524"/>
                  </a:lnTo>
                  <a:lnTo>
                    <a:pt x="2315" y="21499"/>
                  </a:lnTo>
                  <a:lnTo>
                    <a:pt x="2430" y="21465"/>
                  </a:lnTo>
                  <a:lnTo>
                    <a:pt x="2522" y="21431"/>
                  </a:lnTo>
                  <a:lnTo>
                    <a:pt x="2591" y="21373"/>
                  </a:lnTo>
                  <a:lnTo>
                    <a:pt x="2705" y="21331"/>
                  </a:lnTo>
                  <a:lnTo>
                    <a:pt x="2751" y="21280"/>
                  </a:lnTo>
                  <a:lnTo>
                    <a:pt x="2820" y="21221"/>
                  </a:lnTo>
                  <a:lnTo>
                    <a:pt x="2820" y="2120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4" name="AutoShape 164"/>
            <p:cNvSpPr>
              <a:spLocks/>
            </p:cNvSpPr>
            <p:nvPr/>
          </p:nvSpPr>
          <p:spPr bwMode="auto">
            <a:xfrm>
              <a:off x="11" y="21"/>
              <a:ext cx="4"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31" y="21024"/>
                  </a:moveTo>
                  <a:lnTo>
                    <a:pt x="5131" y="21024"/>
                  </a:lnTo>
                  <a:lnTo>
                    <a:pt x="5917" y="19940"/>
                  </a:lnTo>
                  <a:lnTo>
                    <a:pt x="6744" y="18754"/>
                  </a:lnTo>
                  <a:lnTo>
                    <a:pt x="7696" y="17467"/>
                  </a:lnTo>
                  <a:lnTo>
                    <a:pt x="8689" y="16112"/>
                  </a:lnTo>
                  <a:lnTo>
                    <a:pt x="9724" y="14689"/>
                  </a:lnTo>
                  <a:lnTo>
                    <a:pt x="10841" y="13221"/>
                  </a:lnTo>
                  <a:lnTo>
                    <a:pt x="12000" y="11754"/>
                  </a:lnTo>
                  <a:lnTo>
                    <a:pt x="13117" y="10263"/>
                  </a:lnTo>
                  <a:lnTo>
                    <a:pt x="14275" y="8795"/>
                  </a:lnTo>
                  <a:lnTo>
                    <a:pt x="15475" y="7339"/>
                  </a:lnTo>
                  <a:lnTo>
                    <a:pt x="16634" y="5950"/>
                  </a:lnTo>
                  <a:lnTo>
                    <a:pt x="17710" y="4629"/>
                  </a:lnTo>
                  <a:lnTo>
                    <a:pt x="18786" y="3398"/>
                  </a:lnTo>
                  <a:lnTo>
                    <a:pt x="19779" y="2258"/>
                  </a:lnTo>
                  <a:lnTo>
                    <a:pt x="20731" y="1253"/>
                  </a:lnTo>
                  <a:lnTo>
                    <a:pt x="21600" y="361"/>
                  </a:lnTo>
                  <a:lnTo>
                    <a:pt x="16593" y="0"/>
                  </a:lnTo>
                  <a:lnTo>
                    <a:pt x="15724" y="892"/>
                  </a:lnTo>
                  <a:lnTo>
                    <a:pt x="14772" y="1919"/>
                  </a:lnTo>
                  <a:lnTo>
                    <a:pt x="13737" y="3059"/>
                  </a:lnTo>
                  <a:lnTo>
                    <a:pt x="12703" y="4313"/>
                  </a:lnTo>
                  <a:lnTo>
                    <a:pt x="11586" y="5645"/>
                  </a:lnTo>
                  <a:lnTo>
                    <a:pt x="10386" y="7045"/>
                  </a:lnTo>
                  <a:lnTo>
                    <a:pt x="9227" y="8490"/>
                  </a:lnTo>
                  <a:lnTo>
                    <a:pt x="8068" y="9970"/>
                  </a:lnTo>
                  <a:lnTo>
                    <a:pt x="6910" y="11460"/>
                  </a:lnTo>
                  <a:lnTo>
                    <a:pt x="5793" y="12939"/>
                  </a:lnTo>
                  <a:lnTo>
                    <a:pt x="4675" y="14407"/>
                  </a:lnTo>
                  <a:lnTo>
                    <a:pt x="3641" y="15830"/>
                  </a:lnTo>
                  <a:lnTo>
                    <a:pt x="2565" y="17196"/>
                  </a:lnTo>
                  <a:lnTo>
                    <a:pt x="1696" y="18483"/>
                  </a:lnTo>
                  <a:lnTo>
                    <a:pt x="827" y="19680"/>
                  </a:lnTo>
                  <a:lnTo>
                    <a:pt x="82" y="20764"/>
                  </a:lnTo>
                  <a:lnTo>
                    <a:pt x="41" y="20843"/>
                  </a:lnTo>
                  <a:lnTo>
                    <a:pt x="0" y="20933"/>
                  </a:lnTo>
                  <a:lnTo>
                    <a:pt x="41" y="21012"/>
                  </a:lnTo>
                  <a:lnTo>
                    <a:pt x="82" y="21080"/>
                  </a:lnTo>
                  <a:lnTo>
                    <a:pt x="124" y="21159"/>
                  </a:lnTo>
                  <a:lnTo>
                    <a:pt x="248" y="21216"/>
                  </a:lnTo>
                  <a:lnTo>
                    <a:pt x="331" y="21272"/>
                  </a:lnTo>
                  <a:lnTo>
                    <a:pt x="496" y="21329"/>
                  </a:lnTo>
                  <a:lnTo>
                    <a:pt x="620" y="21374"/>
                  </a:lnTo>
                  <a:lnTo>
                    <a:pt x="827" y="21430"/>
                  </a:lnTo>
                  <a:lnTo>
                    <a:pt x="1034" y="21464"/>
                  </a:lnTo>
                  <a:lnTo>
                    <a:pt x="1199" y="21498"/>
                  </a:lnTo>
                  <a:lnTo>
                    <a:pt x="1696" y="21554"/>
                  </a:lnTo>
                  <a:lnTo>
                    <a:pt x="2110" y="21588"/>
                  </a:lnTo>
                  <a:lnTo>
                    <a:pt x="2648" y="21600"/>
                  </a:lnTo>
                  <a:lnTo>
                    <a:pt x="3103" y="21588"/>
                  </a:lnTo>
                  <a:lnTo>
                    <a:pt x="3310" y="21577"/>
                  </a:lnTo>
                  <a:lnTo>
                    <a:pt x="3517" y="21566"/>
                  </a:lnTo>
                  <a:lnTo>
                    <a:pt x="3806" y="21532"/>
                  </a:lnTo>
                  <a:lnTo>
                    <a:pt x="4013" y="21509"/>
                  </a:lnTo>
                  <a:lnTo>
                    <a:pt x="4179" y="21475"/>
                  </a:lnTo>
                  <a:lnTo>
                    <a:pt x="4386" y="21430"/>
                  </a:lnTo>
                  <a:lnTo>
                    <a:pt x="4551" y="21374"/>
                  </a:lnTo>
                  <a:lnTo>
                    <a:pt x="4717" y="21317"/>
                  </a:lnTo>
                  <a:lnTo>
                    <a:pt x="4882" y="21261"/>
                  </a:lnTo>
                  <a:lnTo>
                    <a:pt x="4965" y="21193"/>
                  </a:lnTo>
                  <a:lnTo>
                    <a:pt x="5089" y="21103"/>
                  </a:lnTo>
                  <a:lnTo>
                    <a:pt x="5131" y="2102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5" name="AutoShape 165"/>
            <p:cNvSpPr>
              <a:spLocks/>
            </p:cNvSpPr>
            <p:nvPr/>
          </p:nvSpPr>
          <p:spPr bwMode="auto">
            <a:xfrm>
              <a:off x="8" y="30"/>
              <a:ext cx="4"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91" y="21206"/>
                  </a:moveTo>
                  <a:lnTo>
                    <a:pt x="4391" y="21206"/>
                  </a:lnTo>
                  <a:lnTo>
                    <a:pt x="5426" y="20307"/>
                  </a:lnTo>
                  <a:lnTo>
                    <a:pt x="6390" y="19417"/>
                  </a:lnTo>
                  <a:lnTo>
                    <a:pt x="7319" y="18553"/>
                  </a:lnTo>
                  <a:lnTo>
                    <a:pt x="8175" y="17697"/>
                  </a:lnTo>
                  <a:lnTo>
                    <a:pt x="9032" y="16858"/>
                  </a:lnTo>
                  <a:lnTo>
                    <a:pt x="9818" y="16028"/>
                  </a:lnTo>
                  <a:lnTo>
                    <a:pt x="10603" y="15224"/>
                  </a:lnTo>
                  <a:lnTo>
                    <a:pt x="11317" y="14419"/>
                  </a:lnTo>
                  <a:lnTo>
                    <a:pt x="12031" y="13641"/>
                  </a:lnTo>
                  <a:lnTo>
                    <a:pt x="12674" y="12870"/>
                  </a:lnTo>
                  <a:lnTo>
                    <a:pt x="13281" y="12135"/>
                  </a:lnTo>
                  <a:lnTo>
                    <a:pt x="13888" y="11390"/>
                  </a:lnTo>
                  <a:lnTo>
                    <a:pt x="14959" y="9969"/>
                  </a:lnTo>
                  <a:lnTo>
                    <a:pt x="15959" y="8609"/>
                  </a:lnTo>
                  <a:lnTo>
                    <a:pt x="16851" y="7325"/>
                  </a:lnTo>
                  <a:lnTo>
                    <a:pt x="17672" y="6093"/>
                  </a:lnTo>
                  <a:lnTo>
                    <a:pt x="18422" y="4937"/>
                  </a:lnTo>
                  <a:lnTo>
                    <a:pt x="19136" y="3851"/>
                  </a:lnTo>
                  <a:lnTo>
                    <a:pt x="19779" y="2824"/>
                  </a:lnTo>
                  <a:lnTo>
                    <a:pt x="20421" y="1874"/>
                  </a:lnTo>
                  <a:lnTo>
                    <a:pt x="20993" y="1001"/>
                  </a:lnTo>
                  <a:lnTo>
                    <a:pt x="21600" y="196"/>
                  </a:lnTo>
                  <a:lnTo>
                    <a:pt x="17244" y="0"/>
                  </a:lnTo>
                  <a:lnTo>
                    <a:pt x="16601" y="821"/>
                  </a:lnTo>
                  <a:lnTo>
                    <a:pt x="15994" y="1711"/>
                  </a:lnTo>
                  <a:lnTo>
                    <a:pt x="15387" y="2661"/>
                  </a:lnTo>
                  <a:lnTo>
                    <a:pt x="14709" y="3688"/>
                  </a:lnTo>
                  <a:lnTo>
                    <a:pt x="14031" y="4783"/>
                  </a:lnTo>
                  <a:lnTo>
                    <a:pt x="13281" y="5930"/>
                  </a:lnTo>
                  <a:lnTo>
                    <a:pt x="12460" y="7145"/>
                  </a:lnTo>
                  <a:lnTo>
                    <a:pt x="11567" y="8429"/>
                  </a:lnTo>
                  <a:lnTo>
                    <a:pt x="10603" y="9781"/>
                  </a:lnTo>
                  <a:lnTo>
                    <a:pt x="9496" y="11193"/>
                  </a:lnTo>
                  <a:lnTo>
                    <a:pt x="8925" y="11929"/>
                  </a:lnTo>
                  <a:lnTo>
                    <a:pt x="8282" y="12665"/>
                  </a:lnTo>
                  <a:lnTo>
                    <a:pt x="7676" y="13427"/>
                  </a:lnTo>
                  <a:lnTo>
                    <a:pt x="6961" y="14206"/>
                  </a:lnTo>
                  <a:lnTo>
                    <a:pt x="6247" y="14993"/>
                  </a:lnTo>
                  <a:lnTo>
                    <a:pt x="5498" y="15789"/>
                  </a:lnTo>
                  <a:lnTo>
                    <a:pt x="4677" y="16610"/>
                  </a:lnTo>
                  <a:lnTo>
                    <a:pt x="3855" y="17449"/>
                  </a:lnTo>
                  <a:lnTo>
                    <a:pt x="2963" y="18296"/>
                  </a:lnTo>
                  <a:lnTo>
                    <a:pt x="2070" y="19152"/>
                  </a:lnTo>
                  <a:lnTo>
                    <a:pt x="1106" y="20025"/>
                  </a:lnTo>
                  <a:lnTo>
                    <a:pt x="107" y="20923"/>
                  </a:lnTo>
                  <a:lnTo>
                    <a:pt x="35" y="20983"/>
                  </a:lnTo>
                  <a:lnTo>
                    <a:pt x="0" y="21043"/>
                  </a:lnTo>
                  <a:lnTo>
                    <a:pt x="0" y="21095"/>
                  </a:lnTo>
                  <a:lnTo>
                    <a:pt x="35" y="21163"/>
                  </a:lnTo>
                  <a:lnTo>
                    <a:pt x="71" y="21214"/>
                  </a:lnTo>
                  <a:lnTo>
                    <a:pt x="142" y="21257"/>
                  </a:lnTo>
                  <a:lnTo>
                    <a:pt x="214" y="21300"/>
                  </a:lnTo>
                  <a:lnTo>
                    <a:pt x="321" y="21351"/>
                  </a:lnTo>
                  <a:lnTo>
                    <a:pt x="428" y="21394"/>
                  </a:lnTo>
                  <a:lnTo>
                    <a:pt x="571" y="21428"/>
                  </a:lnTo>
                  <a:lnTo>
                    <a:pt x="714" y="21463"/>
                  </a:lnTo>
                  <a:lnTo>
                    <a:pt x="892" y="21488"/>
                  </a:lnTo>
                  <a:lnTo>
                    <a:pt x="1249" y="21548"/>
                  </a:lnTo>
                  <a:lnTo>
                    <a:pt x="1678" y="21582"/>
                  </a:lnTo>
                  <a:lnTo>
                    <a:pt x="2070" y="21600"/>
                  </a:lnTo>
                  <a:lnTo>
                    <a:pt x="2463" y="21600"/>
                  </a:lnTo>
                  <a:lnTo>
                    <a:pt x="2677" y="21591"/>
                  </a:lnTo>
                  <a:lnTo>
                    <a:pt x="2891" y="21582"/>
                  </a:lnTo>
                  <a:lnTo>
                    <a:pt x="3070" y="21565"/>
                  </a:lnTo>
                  <a:lnTo>
                    <a:pt x="3248" y="21548"/>
                  </a:lnTo>
                  <a:lnTo>
                    <a:pt x="3463" y="21522"/>
                  </a:lnTo>
                  <a:lnTo>
                    <a:pt x="3641" y="21488"/>
                  </a:lnTo>
                  <a:lnTo>
                    <a:pt x="3784" y="21454"/>
                  </a:lnTo>
                  <a:lnTo>
                    <a:pt x="3927" y="21420"/>
                  </a:lnTo>
                  <a:lnTo>
                    <a:pt x="4070" y="21377"/>
                  </a:lnTo>
                  <a:lnTo>
                    <a:pt x="4212" y="21326"/>
                  </a:lnTo>
                  <a:lnTo>
                    <a:pt x="4319" y="21266"/>
                  </a:lnTo>
                  <a:lnTo>
                    <a:pt x="4391" y="2120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6" name="AutoShape 166"/>
            <p:cNvSpPr>
              <a:spLocks/>
            </p:cNvSpPr>
            <p:nvPr/>
          </p:nvSpPr>
          <p:spPr bwMode="auto">
            <a:xfrm>
              <a:off x="4" y="43"/>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76" y="21196"/>
                  </a:moveTo>
                  <a:lnTo>
                    <a:pt x="3476" y="21196"/>
                  </a:lnTo>
                  <a:lnTo>
                    <a:pt x="4359" y="20338"/>
                  </a:lnTo>
                  <a:lnTo>
                    <a:pt x="5328" y="19369"/>
                  </a:lnTo>
                  <a:lnTo>
                    <a:pt x="6354" y="18279"/>
                  </a:lnTo>
                  <a:lnTo>
                    <a:pt x="7465" y="17108"/>
                  </a:lnTo>
                  <a:lnTo>
                    <a:pt x="8605" y="15836"/>
                  </a:lnTo>
                  <a:lnTo>
                    <a:pt x="9774" y="14514"/>
                  </a:lnTo>
                  <a:lnTo>
                    <a:pt x="10999" y="13131"/>
                  </a:lnTo>
                  <a:lnTo>
                    <a:pt x="12253" y="11698"/>
                  </a:lnTo>
                  <a:lnTo>
                    <a:pt x="13507" y="10244"/>
                  </a:lnTo>
                  <a:lnTo>
                    <a:pt x="14760" y="8771"/>
                  </a:lnTo>
                  <a:lnTo>
                    <a:pt x="15957" y="7297"/>
                  </a:lnTo>
                  <a:lnTo>
                    <a:pt x="17183" y="5834"/>
                  </a:lnTo>
                  <a:lnTo>
                    <a:pt x="18351" y="4390"/>
                  </a:lnTo>
                  <a:lnTo>
                    <a:pt x="19519" y="2977"/>
                  </a:lnTo>
                  <a:lnTo>
                    <a:pt x="20574" y="1625"/>
                  </a:lnTo>
                  <a:lnTo>
                    <a:pt x="21600" y="333"/>
                  </a:lnTo>
                  <a:lnTo>
                    <a:pt x="18180" y="0"/>
                  </a:lnTo>
                  <a:lnTo>
                    <a:pt x="17154" y="1281"/>
                  </a:lnTo>
                  <a:lnTo>
                    <a:pt x="16071" y="2644"/>
                  </a:lnTo>
                  <a:lnTo>
                    <a:pt x="14931" y="4037"/>
                  </a:lnTo>
                  <a:lnTo>
                    <a:pt x="13763" y="5470"/>
                  </a:lnTo>
                  <a:lnTo>
                    <a:pt x="12538" y="6934"/>
                  </a:lnTo>
                  <a:lnTo>
                    <a:pt x="11341" y="8417"/>
                  </a:lnTo>
                  <a:lnTo>
                    <a:pt x="10087" y="9891"/>
                  </a:lnTo>
                  <a:lnTo>
                    <a:pt x="8833" y="11345"/>
                  </a:lnTo>
                  <a:lnTo>
                    <a:pt x="7608" y="12768"/>
                  </a:lnTo>
                  <a:lnTo>
                    <a:pt x="6383" y="14140"/>
                  </a:lnTo>
                  <a:lnTo>
                    <a:pt x="5186" y="15463"/>
                  </a:lnTo>
                  <a:lnTo>
                    <a:pt x="4074" y="16714"/>
                  </a:lnTo>
                  <a:lnTo>
                    <a:pt x="2963" y="17885"/>
                  </a:lnTo>
                  <a:lnTo>
                    <a:pt x="1966" y="18955"/>
                  </a:lnTo>
                  <a:lnTo>
                    <a:pt x="997" y="19914"/>
                  </a:lnTo>
                  <a:lnTo>
                    <a:pt x="142" y="20752"/>
                  </a:lnTo>
                  <a:lnTo>
                    <a:pt x="56" y="20822"/>
                  </a:lnTo>
                  <a:lnTo>
                    <a:pt x="28" y="20883"/>
                  </a:lnTo>
                  <a:lnTo>
                    <a:pt x="0" y="20964"/>
                  </a:lnTo>
                  <a:lnTo>
                    <a:pt x="0" y="21024"/>
                  </a:lnTo>
                  <a:lnTo>
                    <a:pt x="28" y="21085"/>
                  </a:lnTo>
                  <a:lnTo>
                    <a:pt x="56" y="21145"/>
                  </a:lnTo>
                  <a:lnTo>
                    <a:pt x="113" y="21206"/>
                  </a:lnTo>
                  <a:lnTo>
                    <a:pt x="170" y="21256"/>
                  </a:lnTo>
                  <a:lnTo>
                    <a:pt x="256" y="21307"/>
                  </a:lnTo>
                  <a:lnTo>
                    <a:pt x="370" y="21357"/>
                  </a:lnTo>
                  <a:lnTo>
                    <a:pt x="484" y="21398"/>
                  </a:lnTo>
                  <a:lnTo>
                    <a:pt x="598" y="21448"/>
                  </a:lnTo>
                  <a:lnTo>
                    <a:pt x="883" y="21509"/>
                  </a:lnTo>
                  <a:lnTo>
                    <a:pt x="1196" y="21559"/>
                  </a:lnTo>
                  <a:lnTo>
                    <a:pt x="1481" y="21589"/>
                  </a:lnTo>
                  <a:lnTo>
                    <a:pt x="1852" y="21599"/>
                  </a:lnTo>
                  <a:lnTo>
                    <a:pt x="1994" y="21599"/>
                  </a:lnTo>
                  <a:lnTo>
                    <a:pt x="2165" y="21589"/>
                  </a:lnTo>
                  <a:lnTo>
                    <a:pt x="2308" y="21579"/>
                  </a:lnTo>
                  <a:lnTo>
                    <a:pt x="2450" y="21559"/>
                  </a:lnTo>
                  <a:lnTo>
                    <a:pt x="2650" y="21539"/>
                  </a:lnTo>
                  <a:lnTo>
                    <a:pt x="2792" y="21509"/>
                  </a:lnTo>
                  <a:lnTo>
                    <a:pt x="2906" y="21478"/>
                  </a:lnTo>
                  <a:lnTo>
                    <a:pt x="3049" y="21438"/>
                  </a:lnTo>
                  <a:lnTo>
                    <a:pt x="3191" y="21377"/>
                  </a:lnTo>
                  <a:lnTo>
                    <a:pt x="3305" y="21327"/>
                  </a:lnTo>
                  <a:lnTo>
                    <a:pt x="3391" y="21266"/>
                  </a:lnTo>
                  <a:lnTo>
                    <a:pt x="3476" y="2119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7" name="AutoShape 167"/>
            <p:cNvSpPr>
              <a:spLocks/>
            </p:cNvSpPr>
            <p:nvPr/>
          </p:nvSpPr>
          <p:spPr bwMode="auto">
            <a:xfrm>
              <a:off x="3"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9314" y="18733"/>
                  </a:moveTo>
                  <a:lnTo>
                    <a:pt x="19314" y="18733"/>
                  </a:lnTo>
                  <a:lnTo>
                    <a:pt x="18228" y="18570"/>
                  </a:lnTo>
                  <a:lnTo>
                    <a:pt x="17142" y="18384"/>
                  </a:lnTo>
                  <a:lnTo>
                    <a:pt x="16228" y="18151"/>
                  </a:lnTo>
                  <a:lnTo>
                    <a:pt x="15314" y="17965"/>
                  </a:lnTo>
                  <a:lnTo>
                    <a:pt x="14457" y="17755"/>
                  </a:lnTo>
                  <a:lnTo>
                    <a:pt x="13714" y="17522"/>
                  </a:lnTo>
                  <a:lnTo>
                    <a:pt x="12971" y="17289"/>
                  </a:lnTo>
                  <a:lnTo>
                    <a:pt x="12342" y="17033"/>
                  </a:lnTo>
                  <a:lnTo>
                    <a:pt x="11714" y="16799"/>
                  </a:lnTo>
                  <a:lnTo>
                    <a:pt x="11142" y="16566"/>
                  </a:lnTo>
                  <a:lnTo>
                    <a:pt x="10685" y="16310"/>
                  </a:lnTo>
                  <a:lnTo>
                    <a:pt x="10171" y="16077"/>
                  </a:lnTo>
                  <a:lnTo>
                    <a:pt x="9714" y="15798"/>
                  </a:lnTo>
                  <a:lnTo>
                    <a:pt x="9371" y="15541"/>
                  </a:lnTo>
                  <a:lnTo>
                    <a:pt x="8971" y="15262"/>
                  </a:lnTo>
                  <a:lnTo>
                    <a:pt x="8628" y="14982"/>
                  </a:lnTo>
                  <a:lnTo>
                    <a:pt x="8342" y="14702"/>
                  </a:lnTo>
                  <a:lnTo>
                    <a:pt x="8114" y="14423"/>
                  </a:lnTo>
                  <a:lnTo>
                    <a:pt x="7885" y="14120"/>
                  </a:lnTo>
                  <a:lnTo>
                    <a:pt x="7657" y="13817"/>
                  </a:lnTo>
                  <a:lnTo>
                    <a:pt x="7542" y="13514"/>
                  </a:lnTo>
                  <a:lnTo>
                    <a:pt x="7371" y="13188"/>
                  </a:lnTo>
                  <a:lnTo>
                    <a:pt x="7314" y="12885"/>
                  </a:lnTo>
                  <a:lnTo>
                    <a:pt x="7257" y="12559"/>
                  </a:lnTo>
                  <a:lnTo>
                    <a:pt x="7200" y="12233"/>
                  </a:lnTo>
                  <a:lnTo>
                    <a:pt x="7142" y="11906"/>
                  </a:lnTo>
                  <a:lnTo>
                    <a:pt x="7200" y="11557"/>
                  </a:lnTo>
                  <a:lnTo>
                    <a:pt x="7200" y="11231"/>
                  </a:lnTo>
                  <a:lnTo>
                    <a:pt x="7314" y="10555"/>
                  </a:lnTo>
                  <a:lnTo>
                    <a:pt x="7542" y="9833"/>
                  </a:lnTo>
                  <a:lnTo>
                    <a:pt x="7828" y="9157"/>
                  </a:lnTo>
                  <a:lnTo>
                    <a:pt x="8228" y="8458"/>
                  </a:lnTo>
                  <a:lnTo>
                    <a:pt x="8685" y="7782"/>
                  </a:lnTo>
                  <a:lnTo>
                    <a:pt x="9142" y="7106"/>
                  </a:lnTo>
                  <a:lnTo>
                    <a:pt x="9714" y="6431"/>
                  </a:lnTo>
                  <a:lnTo>
                    <a:pt x="10228" y="5778"/>
                  </a:lnTo>
                  <a:lnTo>
                    <a:pt x="10857" y="5172"/>
                  </a:lnTo>
                  <a:lnTo>
                    <a:pt x="11428" y="4590"/>
                  </a:lnTo>
                  <a:lnTo>
                    <a:pt x="12628" y="3471"/>
                  </a:lnTo>
                  <a:lnTo>
                    <a:pt x="13714" y="2493"/>
                  </a:lnTo>
                  <a:lnTo>
                    <a:pt x="14571" y="1677"/>
                  </a:lnTo>
                  <a:lnTo>
                    <a:pt x="15314" y="1025"/>
                  </a:lnTo>
                  <a:lnTo>
                    <a:pt x="8628" y="0"/>
                  </a:lnTo>
                  <a:lnTo>
                    <a:pt x="8114" y="512"/>
                  </a:lnTo>
                  <a:lnTo>
                    <a:pt x="7200" y="1281"/>
                  </a:lnTo>
                  <a:lnTo>
                    <a:pt x="6057" y="2283"/>
                  </a:lnTo>
                  <a:lnTo>
                    <a:pt x="4857" y="3448"/>
                  </a:lnTo>
                  <a:lnTo>
                    <a:pt x="4228" y="4100"/>
                  </a:lnTo>
                  <a:lnTo>
                    <a:pt x="3542" y="4776"/>
                  </a:lnTo>
                  <a:lnTo>
                    <a:pt x="2971" y="5499"/>
                  </a:lnTo>
                  <a:lnTo>
                    <a:pt x="2342" y="6244"/>
                  </a:lnTo>
                  <a:lnTo>
                    <a:pt x="1828" y="6990"/>
                  </a:lnTo>
                  <a:lnTo>
                    <a:pt x="1314" y="7782"/>
                  </a:lnTo>
                  <a:lnTo>
                    <a:pt x="857" y="8574"/>
                  </a:lnTo>
                  <a:lnTo>
                    <a:pt x="514" y="9413"/>
                  </a:lnTo>
                  <a:lnTo>
                    <a:pt x="228" y="10229"/>
                  </a:lnTo>
                  <a:lnTo>
                    <a:pt x="57" y="11067"/>
                  </a:lnTo>
                  <a:lnTo>
                    <a:pt x="57" y="11487"/>
                  </a:lnTo>
                  <a:lnTo>
                    <a:pt x="0" y="11906"/>
                  </a:lnTo>
                  <a:lnTo>
                    <a:pt x="57" y="12349"/>
                  </a:lnTo>
                  <a:lnTo>
                    <a:pt x="114" y="12768"/>
                  </a:lnTo>
                  <a:lnTo>
                    <a:pt x="228" y="13188"/>
                  </a:lnTo>
                  <a:lnTo>
                    <a:pt x="342" y="13631"/>
                  </a:lnTo>
                  <a:lnTo>
                    <a:pt x="514" y="14050"/>
                  </a:lnTo>
                  <a:lnTo>
                    <a:pt x="742" y="14493"/>
                  </a:lnTo>
                  <a:lnTo>
                    <a:pt x="971" y="14912"/>
                  </a:lnTo>
                  <a:lnTo>
                    <a:pt x="1371" y="15332"/>
                  </a:lnTo>
                  <a:lnTo>
                    <a:pt x="1714" y="15751"/>
                  </a:lnTo>
                  <a:lnTo>
                    <a:pt x="2114" y="16170"/>
                  </a:lnTo>
                  <a:lnTo>
                    <a:pt x="2628" y="16590"/>
                  </a:lnTo>
                  <a:lnTo>
                    <a:pt x="3142" y="16963"/>
                  </a:lnTo>
                  <a:lnTo>
                    <a:pt x="3714" y="17382"/>
                  </a:lnTo>
                  <a:lnTo>
                    <a:pt x="4342" y="17755"/>
                  </a:lnTo>
                  <a:lnTo>
                    <a:pt x="5028" y="18128"/>
                  </a:lnTo>
                  <a:lnTo>
                    <a:pt x="5828" y="18500"/>
                  </a:lnTo>
                  <a:lnTo>
                    <a:pt x="6685" y="18873"/>
                  </a:lnTo>
                  <a:lnTo>
                    <a:pt x="7485" y="19199"/>
                  </a:lnTo>
                  <a:lnTo>
                    <a:pt x="8457" y="19526"/>
                  </a:lnTo>
                  <a:lnTo>
                    <a:pt x="9485" y="19852"/>
                  </a:lnTo>
                  <a:lnTo>
                    <a:pt x="10514" y="20155"/>
                  </a:lnTo>
                  <a:lnTo>
                    <a:pt x="11599" y="20458"/>
                  </a:lnTo>
                  <a:lnTo>
                    <a:pt x="12799" y="20714"/>
                  </a:lnTo>
                  <a:lnTo>
                    <a:pt x="14057" y="20970"/>
                  </a:lnTo>
                  <a:lnTo>
                    <a:pt x="15314" y="21227"/>
                  </a:lnTo>
                  <a:lnTo>
                    <a:pt x="16685" y="21460"/>
                  </a:lnTo>
                  <a:lnTo>
                    <a:pt x="17085" y="21506"/>
                  </a:lnTo>
                  <a:lnTo>
                    <a:pt x="17542" y="21576"/>
                  </a:lnTo>
                  <a:lnTo>
                    <a:pt x="17885" y="21599"/>
                  </a:lnTo>
                  <a:lnTo>
                    <a:pt x="18228" y="21599"/>
                  </a:lnTo>
                  <a:lnTo>
                    <a:pt x="18571" y="21576"/>
                  </a:lnTo>
                  <a:lnTo>
                    <a:pt x="18971" y="21530"/>
                  </a:lnTo>
                  <a:lnTo>
                    <a:pt x="19314" y="21483"/>
                  </a:lnTo>
                  <a:lnTo>
                    <a:pt x="19599" y="21436"/>
                  </a:lnTo>
                  <a:lnTo>
                    <a:pt x="19885" y="21366"/>
                  </a:lnTo>
                  <a:lnTo>
                    <a:pt x="20171" y="21297"/>
                  </a:lnTo>
                  <a:lnTo>
                    <a:pt x="20399" y="21203"/>
                  </a:lnTo>
                  <a:lnTo>
                    <a:pt x="20628" y="21110"/>
                  </a:lnTo>
                  <a:lnTo>
                    <a:pt x="21028" y="20877"/>
                  </a:lnTo>
                  <a:lnTo>
                    <a:pt x="21314" y="20644"/>
                  </a:lnTo>
                  <a:lnTo>
                    <a:pt x="21542" y="20365"/>
                  </a:lnTo>
                  <a:lnTo>
                    <a:pt x="21600" y="20108"/>
                  </a:lnTo>
                  <a:lnTo>
                    <a:pt x="21600" y="19992"/>
                  </a:lnTo>
                  <a:lnTo>
                    <a:pt x="21600" y="19829"/>
                  </a:lnTo>
                  <a:lnTo>
                    <a:pt x="21542" y="19712"/>
                  </a:lnTo>
                  <a:lnTo>
                    <a:pt x="21371" y="19572"/>
                  </a:lnTo>
                  <a:lnTo>
                    <a:pt x="21257" y="19456"/>
                  </a:lnTo>
                  <a:lnTo>
                    <a:pt x="21085" y="19316"/>
                  </a:lnTo>
                  <a:lnTo>
                    <a:pt x="20914" y="19199"/>
                  </a:lnTo>
                  <a:lnTo>
                    <a:pt x="20685" y="19106"/>
                  </a:lnTo>
                  <a:lnTo>
                    <a:pt x="20399" y="19013"/>
                  </a:lnTo>
                  <a:lnTo>
                    <a:pt x="20057" y="18920"/>
                  </a:lnTo>
                  <a:lnTo>
                    <a:pt x="19714" y="18827"/>
                  </a:lnTo>
                  <a:lnTo>
                    <a:pt x="19314" y="1873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8" name="AutoShape 168"/>
            <p:cNvSpPr>
              <a:spLocks/>
            </p:cNvSpPr>
            <p:nvPr/>
          </p:nvSpPr>
          <p:spPr bwMode="auto">
            <a:xfrm>
              <a:off x="5" y="58"/>
              <a:ext cx="10"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73" y="17136"/>
                  </a:moveTo>
                  <a:lnTo>
                    <a:pt x="20973" y="17136"/>
                  </a:lnTo>
                  <a:lnTo>
                    <a:pt x="20033" y="16452"/>
                  </a:lnTo>
                  <a:lnTo>
                    <a:pt x="18998" y="15695"/>
                  </a:lnTo>
                  <a:lnTo>
                    <a:pt x="17881" y="14832"/>
                  </a:lnTo>
                  <a:lnTo>
                    <a:pt x="16683" y="13931"/>
                  </a:lnTo>
                  <a:lnTo>
                    <a:pt x="15430" y="12995"/>
                  </a:lnTo>
                  <a:lnTo>
                    <a:pt x="14109" y="11915"/>
                  </a:lnTo>
                  <a:lnTo>
                    <a:pt x="12747" y="10871"/>
                  </a:lnTo>
                  <a:lnTo>
                    <a:pt x="11372" y="9756"/>
                  </a:lnTo>
                  <a:lnTo>
                    <a:pt x="9969" y="8568"/>
                  </a:lnTo>
                  <a:lnTo>
                    <a:pt x="8552" y="7415"/>
                  </a:lnTo>
                  <a:lnTo>
                    <a:pt x="7163" y="6228"/>
                  </a:lnTo>
                  <a:lnTo>
                    <a:pt x="5774" y="4968"/>
                  </a:lnTo>
                  <a:lnTo>
                    <a:pt x="4426" y="3743"/>
                  </a:lnTo>
                  <a:lnTo>
                    <a:pt x="3105" y="2484"/>
                  </a:lnTo>
                  <a:lnTo>
                    <a:pt x="1838" y="1259"/>
                  </a:lnTo>
                  <a:lnTo>
                    <a:pt x="626" y="0"/>
                  </a:lnTo>
                  <a:lnTo>
                    <a:pt x="0" y="4212"/>
                  </a:lnTo>
                  <a:lnTo>
                    <a:pt x="1239" y="5472"/>
                  </a:lnTo>
                  <a:lnTo>
                    <a:pt x="2519" y="6731"/>
                  </a:lnTo>
                  <a:lnTo>
                    <a:pt x="3854" y="7992"/>
                  </a:lnTo>
                  <a:lnTo>
                    <a:pt x="5229" y="9215"/>
                  </a:lnTo>
                  <a:lnTo>
                    <a:pt x="6618" y="10476"/>
                  </a:lnTo>
                  <a:lnTo>
                    <a:pt x="8048" y="11700"/>
                  </a:lnTo>
                  <a:lnTo>
                    <a:pt x="9465" y="12888"/>
                  </a:lnTo>
                  <a:lnTo>
                    <a:pt x="10881" y="14039"/>
                  </a:lnTo>
                  <a:lnTo>
                    <a:pt x="12257" y="15156"/>
                  </a:lnTo>
                  <a:lnTo>
                    <a:pt x="13619" y="16236"/>
                  </a:lnTo>
                  <a:lnTo>
                    <a:pt x="14940" y="17280"/>
                  </a:lnTo>
                  <a:lnTo>
                    <a:pt x="16206" y="18252"/>
                  </a:lnTo>
                  <a:lnTo>
                    <a:pt x="17418" y="19188"/>
                  </a:lnTo>
                  <a:lnTo>
                    <a:pt x="18535" y="20016"/>
                  </a:lnTo>
                  <a:lnTo>
                    <a:pt x="19584" y="20808"/>
                  </a:lnTo>
                  <a:lnTo>
                    <a:pt x="20524" y="21455"/>
                  </a:lnTo>
                  <a:lnTo>
                    <a:pt x="20633" y="21564"/>
                  </a:lnTo>
                  <a:lnTo>
                    <a:pt x="20714" y="21564"/>
                  </a:lnTo>
                  <a:lnTo>
                    <a:pt x="20810" y="21600"/>
                  </a:lnTo>
                  <a:lnTo>
                    <a:pt x="20905" y="21564"/>
                  </a:lnTo>
                  <a:lnTo>
                    <a:pt x="20987" y="21491"/>
                  </a:lnTo>
                  <a:lnTo>
                    <a:pt x="21068" y="21420"/>
                  </a:lnTo>
                  <a:lnTo>
                    <a:pt x="21136" y="21348"/>
                  </a:lnTo>
                  <a:lnTo>
                    <a:pt x="21218" y="21240"/>
                  </a:lnTo>
                  <a:lnTo>
                    <a:pt x="21273" y="21132"/>
                  </a:lnTo>
                  <a:lnTo>
                    <a:pt x="21327" y="20988"/>
                  </a:lnTo>
                  <a:lnTo>
                    <a:pt x="21382" y="20844"/>
                  </a:lnTo>
                  <a:lnTo>
                    <a:pt x="21436" y="20700"/>
                  </a:lnTo>
                  <a:lnTo>
                    <a:pt x="21518" y="20304"/>
                  </a:lnTo>
                  <a:lnTo>
                    <a:pt x="21572" y="19908"/>
                  </a:lnTo>
                  <a:lnTo>
                    <a:pt x="21600" y="19476"/>
                  </a:lnTo>
                  <a:lnTo>
                    <a:pt x="21600" y="19080"/>
                  </a:lnTo>
                  <a:lnTo>
                    <a:pt x="21600" y="18864"/>
                  </a:lnTo>
                  <a:lnTo>
                    <a:pt x="21586" y="18648"/>
                  </a:lnTo>
                  <a:lnTo>
                    <a:pt x="21559" y="18467"/>
                  </a:lnTo>
                  <a:lnTo>
                    <a:pt x="21531" y="18288"/>
                  </a:lnTo>
                  <a:lnTo>
                    <a:pt x="21477" y="18071"/>
                  </a:lnTo>
                  <a:lnTo>
                    <a:pt x="21436" y="17892"/>
                  </a:lnTo>
                  <a:lnTo>
                    <a:pt x="21382" y="17748"/>
                  </a:lnTo>
                  <a:lnTo>
                    <a:pt x="21313" y="17604"/>
                  </a:lnTo>
                  <a:lnTo>
                    <a:pt x="21245" y="17460"/>
                  </a:lnTo>
                  <a:lnTo>
                    <a:pt x="21164" y="17352"/>
                  </a:lnTo>
                  <a:lnTo>
                    <a:pt x="21068" y="17208"/>
                  </a:lnTo>
                  <a:lnTo>
                    <a:pt x="20973" y="1713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79" name="AutoShape 169"/>
            <p:cNvSpPr>
              <a:spLocks/>
            </p:cNvSpPr>
            <p:nvPr/>
          </p:nvSpPr>
          <p:spPr bwMode="auto">
            <a:xfrm>
              <a:off x="14" y="61"/>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02" y="16009"/>
                  </a:moveTo>
                  <a:lnTo>
                    <a:pt x="20902" y="16009"/>
                  </a:lnTo>
                  <a:lnTo>
                    <a:pt x="19655" y="15339"/>
                  </a:lnTo>
                  <a:lnTo>
                    <a:pt x="18341" y="14489"/>
                  </a:lnTo>
                  <a:lnTo>
                    <a:pt x="17001" y="13595"/>
                  </a:lnTo>
                  <a:lnTo>
                    <a:pt x="15620" y="12611"/>
                  </a:lnTo>
                  <a:lnTo>
                    <a:pt x="14212" y="11582"/>
                  </a:lnTo>
                  <a:lnTo>
                    <a:pt x="12791" y="10509"/>
                  </a:lnTo>
                  <a:lnTo>
                    <a:pt x="11369" y="9391"/>
                  </a:lnTo>
                  <a:lnTo>
                    <a:pt x="9975" y="8273"/>
                  </a:lnTo>
                  <a:lnTo>
                    <a:pt x="8581" y="7155"/>
                  </a:lnTo>
                  <a:lnTo>
                    <a:pt x="7240" y="5992"/>
                  </a:lnTo>
                  <a:lnTo>
                    <a:pt x="5939" y="4919"/>
                  </a:lnTo>
                  <a:lnTo>
                    <a:pt x="4692" y="3801"/>
                  </a:lnTo>
                  <a:lnTo>
                    <a:pt x="3499" y="2772"/>
                  </a:lnTo>
                  <a:lnTo>
                    <a:pt x="2386" y="1788"/>
                  </a:lnTo>
                  <a:lnTo>
                    <a:pt x="1367" y="849"/>
                  </a:lnTo>
                  <a:lnTo>
                    <a:pt x="442" y="0"/>
                  </a:lnTo>
                  <a:lnTo>
                    <a:pt x="0" y="5366"/>
                  </a:lnTo>
                  <a:lnTo>
                    <a:pt x="925" y="6216"/>
                  </a:lnTo>
                  <a:lnTo>
                    <a:pt x="1970" y="7155"/>
                  </a:lnTo>
                  <a:lnTo>
                    <a:pt x="3070" y="8183"/>
                  </a:lnTo>
                  <a:lnTo>
                    <a:pt x="4263" y="9212"/>
                  </a:lnTo>
                  <a:lnTo>
                    <a:pt x="5524" y="10285"/>
                  </a:lnTo>
                  <a:lnTo>
                    <a:pt x="6837" y="11448"/>
                  </a:lnTo>
                  <a:lnTo>
                    <a:pt x="8192" y="12566"/>
                  </a:lnTo>
                  <a:lnTo>
                    <a:pt x="9586" y="13729"/>
                  </a:lnTo>
                  <a:lnTo>
                    <a:pt x="10994" y="14847"/>
                  </a:lnTo>
                  <a:lnTo>
                    <a:pt x="12429" y="15965"/>
                  </a:lnTo>
                  <a:lnTo>
                    <a:pt x="13850" y="17038"/>
                  </a:lnTo>
                  <a:lnTo>
                    <a:pt x="15258" y="18067"/>
                  </a:lnTo>
                  <a:lnTo>
                    <a:pt x="16665" y="19050"/>
                  </a:lnTo>
                  <a:lnTo>
                    <a:pt x="18033" y="19990"/>
                  </a:lnTo>
                  <a:lnTo>
                    <a:pt x="19360" y="20839"/>
                  </a:lnTo>
                  <a:lnTo>
                    <a:pt x="20634" y="21555"/>
                  </a:lnTo>
                  <a:lnTo>
                    <a:pt x="20741" y="21599"/>
                  </a:lnTo>
                  <a:lnTo>
                    <a:pt x="20835" y="21599"/>
                  </a:lnTo>
                  <a:lnTo>
                    <a:pt x="20929" y="21599"/>
                  </a:lnTo>
                  <a:lnTo>
                    <a:pt x="21023" y="21510"/>
                  </a:lnTo>
                  <a:lnTo>
                    <a:pt x="21090" y="21421"/>
                  </a:lnTo>
                  <a:lnTo>
                    <a:pt x="21170" y="21286"/>
                  </a:lnTo>
                  <a:lnTo>
                    <a:pt x="21237" y="21152"/>
                  </a:lnTo>
                  <a:lnTo>
                    <a:pt x="21291" y="21018"/>
                  </a:lnTo>
                  <a:lnTo>
                    <a:pt x="21358" y="20839"/>
                  </a:lnTo>
                  <a:lnTo>
                    <a:pt x="21412" y="20660"/>
                  </a:lnTo>
                  <a:lnTo>
                    <a:pt x="21452" y="20481"/>
                  </a:lnTo>
                  <a:lnTo>
                    <a:pt x="21492" y="20213"/>
                  </a:lnTo>
                  <a:lnTo>
                    <a:pt x="21559" y="19766"/>
                  </a:lnTo>
                  <a:lnTo>
                    <a:pt x="21600" y="19229"/>
                  </a:lnTo>
                  <a:lnTo>
                    <a:pt x="21600" y="18737"/>
                  </a:lnTo>
                  <a:lnTo>
                    <a:pt x="21586" y="18201"/>
                  </a:lnTo>
                  <a:lnTo>
                    <a:pt x="21573" y="17932"/>
                  </a:lnTo>
                  <a:lnTo>
                    <a:pt x="21546" y="17709"/>
                  </a:lnTo>
                  <a:lnTo>
                    <a:pt x="21519" y="17485"/>
                  </a:lnTo>
                  <a:lnTo>
                    <a:pt x="21479" y="17262"/>
                  </a:lnTo>
                  <a:lnTo>
                    <a:pt x="21439" y="16993"/>
                  </a:lnTo>
                  <a:lnTo>
                    <a:pt x="21385" y="16814"/>
                  </a:lnTo>
                  <a:lnTo>
                    <a:pt x="21331" y="16636"/>
                  </a:lnTo>
                  <a:lnTo>
                    <a:pt x="21251" y="16457"/>
                  </a:lnTo>
                  <a:lnTo>
                    <a:pt x="21184" y="16322"/>
                  </a:lnTo>
                  <a:lnTo>
                    <a:pt x="21103" y="16233"/>
                  </a:lnTo>
                  <a:lnTo>
                    <a:pt x="20996" y="16099"/>
                  </a:lnTo>
                  <a:lnTo>
                    <a:pt x="20902" y="1600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0" name="AutoShape 170"/>
            <p:cNvSpPr>
              <a:spLocks/>
            </p:cNvSpPr>
            <p:nvPr/>
          </p:nvSpPr>
          <p:spPr bwMode="auto">
            <a:xfrm>
              <a:off x="23" y="59"/>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7106" y="1402"/>
                  </a:moveTo>
                  <a:lnTo>
                    <a:pt x="17069" y="1402"/>
                  </a:lnTo>
                  <a:lnTo>
                    <a:pt x="16924" y="2238"/>
                  </a:lnTo>
                  <a:lnTo>
                    <a:pt x="16779" y="3235"/>
                  </a:lnTo>
                  <a:lnTo>
                    <a:pt x="16634" y="4476"/>
                  </a:lnTo>
                  <a:lnTo>
                    <a:pt x="16344" y="5878"/>
                  </a:lnTo>
                  <a:lnTo>
                    <a:pt x="16199" y="6606"/>
                  </a:lnTo>
                  <a:lnTo>
                    <a:pt x="16018" y="7361"/>
                  </a:lnTo>
                  <a:lnTo>
                    <a:pt x="15837" y="8143"/>
                  </a:lnTo>
                  <a:lnTo>
                    <a:pt x="15583" y="8925"/>
                  </a:lnTo>
                  <a:lnTo>
                    <a:pt x="15293" y="9707"/>
                  </a:lnTo>
                  <a:lnTo>
                    <a:pt x="15004" y="10516"/>
                  </a:lnTo>
                  <a:lnTo>
                    <a:pt x="14641" y="11298"/>
                  </a:lnTo>
                  <a:lnTo>
                    <a:pt x="14279" y="12053"/>
                  </a:lnTo>
                  <a:lnTo>
                    <a:pt x="13808" y="12782"/>
                  </a:lnTo>
                  <a:lnTo>
                    <a:pt x="13336" y="13510"/>
                  </a:lnTo>
                  <a:lnTo>
                    <a:pt x="13119" y="13833"/>
                  </a:lnTo>
                  <a:lnTo>
                    <a:pt x="12829" y="14157"/>
                  </a:lnTo>
                  <a:lnTo>
                    <a:pt x="12575" y="14507"/>
                  </a:lnTo>
                  <a:lnTo>
                    <a:pt x="12285" y="14804"/>
                  </a:lnTo>
                  <a:lnTo>
                    <a:pt x="11959" y="15128"/>
                  </a:lnTo>
                  <a:lnTo>
                    <a:pt x="11669" y="15397"/>
                  </a:lnTo>
                  <a:lnTo>
                    <a:pt x="11379" y="15694"/>
                  </a:lnTo>
                  <a:lnTo>
                    <a:pt x="11017" y="15937"/>
                  </a:lnTo>
                  <a:lnTo>
                    <a:pt x="10691" y="16206"/>
                  </a:lnTo>
                  <a:lnTo>
                    <a:pt x="10328" y="16449"/>
                  </a:lnTo>
                  <a:lnTo>
                    <a:pt x="9966" y="16665"/>
                  </a:lnTo>
                  <a:lnTo>
                    <a:pt x="9567" y="16880"/>
                  </a:lnTo>
                  <a:lnTo>
                    <a:pt x="9169" y="17069"/>
                  </a:lnTo>
                  <a:lnTo>
                    <a:pt x="8770" y="17258"/>
                  </a:lnTo>
                  <a:lnTo>
                    <a:pt x="8335" y="17420"/>
                  </a:lnTo>
                  <a:lnTo>
                    <a:pt x="7900" y="17608"/>
                  </a:lnTo>
                  <a:lnTo>
                    <a:pt x="7429" y="17743"/>
                  </a:lnTo>
                  <a:lnTo>
                    <a:pt x="6922" y="17851"/>
                  </a:lnTo>
                  <a:lnTo>
                    <a:pt x="6451" y="17959"/>
                  </a:lnTo>
                  <a:lnTo>
                    <a:pt x="5907" y="18040"/>
                  </a:lnTo>
                  <a:lnTo>
                    <a:pt x="5363" y="18094"/>
                  </a:lnTo>
                  <a:lnTo>
                    <a:pt x="4783" y="18202"/>
                  </a:lnTo>
                  <a:lnTo>
                    <a:pt x="4167" y="18229"/>
                  </a:lnTo>
                  <a:lnTo>
                    <a:pt x="3515" y="18229"/>
                  </a:lnTo>
                  <a:lnTo>
                    <a:pt x="2899" y="18229"/>
                  </a:lnTo>
                  <a:lnTo>
                    <a:pt x="2210" y="18202"/>
                  </a:lnTo>
                  <a:lnTo>
                    <a:pt x="1485" y="18148"/>
                  </a:lnTo>
                  <a:lnTo>
                    <a:pt x="724" y="18040"/>
                  </a:lnTo>
                  <a:lnTo>
                    <a:pt x="0" y="21384"/>
                  </a:lnTo>
                  <a:lnTo>
                    <a:pt x="906" y="21492"/>
                  </a:lnTo>
                  <a:lnTo>
                    <a:pt x="1812" y="21546"/>
                  </a:lnTo>
                  <a:lnTo>
                    <a:pt x="2754" y="21599"/>
                  </a:lnTo>
                  <a:lnTo>
                    <a:pt x="3551" y="21599"/>
                  </a:lnTo>
                  <a:lnTo>
                    <a:pt x="4385" y="21573"/>
                  </a:lnTo>
                  <a:lnTo>
                    <a:pt x="5218" y="21546"/>
                  </a:lnTo>
                  <a:lnTo>
                    <a:pt x="6016" y="21465"/>
                  </a:lnTo>
                  <a:lnTo>
                    <a:pt x="6813" y="21357"/>
                  </a:lnTo>
                  <a:lnTo>
                    <a:pt x="7574" y="21222"/>
                  </a:lnTo>
                  <a:lnTo>
                    <a:pt x="8299" y="21060"/>
                  </a:lnTo>
                  <a:lnTo>
                    <a:pt x="8987" y="20898"/>
                  </a:lnTo>
                  <a:lnTo>
                    <a:pt x="9712" y="20656"/>
                  </a:lnTo>
                  <a:lnTo>
                    <a:pt x="10328" y="20440"/>
                  </a:lnTo>
                  <a:lnTo>
                    <a:pt x="10981" y="20197"/>
                  </a:lnTo>
                  <a:lnTo>
                    <a:pt x="11597" y="19928"/>
                  </a:lnTo>
                  <a:lnTo>
                    <a:pt x="12140" y="19631"/>
                  </a:lnTo>
                  <a:lnTo>
                    <a:pt x="12720" y="19307"/>
                  </a:lnTo>
                  <a:lnTo>
                    <a:pt x="13264" y="19011"/>
                  </a:lnTo>
                  <a:lnTo>
                    <a:pt x="13771" y="18660"/>
                  </a:lnTo>
                  <a:lnTo>
                    <a:pt x="14279" y="18310"/>
                  </a:lnTo>
                  <a:lnTo>
                    <a:pt x="14714" y="17932"/>
                  </a:lnTo>
                  <a:lnTo>
                    <a:pt x="15185" y="17555"/>
                  </a:lnTo>
                  <a:lnTo>
                    <a:pt x="15583" y="17150"/>
                  </a:lnTo>
                  <a:lnTo>
                    <a:pt x="15982" y="16746"/>
                  </a:lnTo>
                  <a:lnTo>
                    <a:pt x="16344" y="16341"/>
                  </a:lnTo>
                  <a:lnTo>
                    <a:pt x="16707" y="15937"/>
                  </a:lnTo>
                  <a:lnTo>
                    <a:pt x="17033" y="15505"/>
                  </a:lnTo>
                  <a:lnTo>
                    <a:pt x="17395" y="15047"/>
                  </a:lnTo>
                  <a:lnTo>
                    <a:pt x="17939" y="14184"/>
                  </a:lnTo>
                  <a:lnTo>
                    <a:pt x="18483" y="13294"/>
                  </a:lnTo>
                  <a:lnTo>
                    <a:pt x="18918" y="12404"/>
                  </a:lnTo>
                  <a:lnTo>
                    <a:pt x="19316" y="11487"/>
                  </a:lnTo>
                  <a:lnTo>
                    <a:pt x="19679" y="10597"/>
                  </a:lnTo>
                  <a:lnTo>
                    <a:pt x="20005" y="9707"/>
                  </a:lnTo>
                  <a:lnTo>
                    <a:pt x="20259" y="8844"/>
                  </a:lnTo>
                  <a:lnTo>
                    <a:pt x="20476" y="7982"/>
                  </a:lnTo>
                  <a:lnTo>
                    <a:pt x="20657" y="7146"/>
                  </a:lnTo>
                  <a:lnTo>
                    <a:pt x="20875" y="6337"/>
                  </a:lnTo>
                  <a:lnTo>
                    <a:pt x="21128" y="4880"/>
                  </a:lnTo>
                  <a:lnTo>
                    <a:pt x="21273" y="3613"/>
                  </a:lnTo>
                  <a:lnTo>
                    <a:pt x="21418" y="2615"/>
                  </a:lnTo>
                  <a:lnTo>
                    <a:pt x="21563" y="1968"/>
                  </a:lnTo>
                  <a:lnTo>
                    <a:pt x="21527" y="1968"/>
                  </a:lnTo>
                  <a:lnTo>
                    <a:pt x="21563" y="1968"/>
                  </a:lnTo>
                  <a:lnTo>
                    <a:pt x="21563" y="1779"/>
                  </a:lnTo>
                  <a:lnTo>
                    <a:pt x="21599" y="1591"/>
                  </a:lnTo>
                  <a:lnTo>
                    <a:pt x="21563" y="1429"/>
                  </a:lnTo>
                  <a:lnTo>
                    <a:pt x="21527" y="1240"/>
                  </a:lnTo>
                  <a:lnTo>
                    <a:pt x="21455" y="1078"/>
                  </a:lnTo>
                  <a:lnTo>
                    <a:pt x="21382" y="943"/>
                  </a:lnTo>
                  <a:lnTo>
                    <a:pt x="21273" y="808"/>
                  </a:lnTo>
                  <a:lnTo>
                    <a:pt x="21165" y="647"/>
                  </a:lnTo>
                  <a:lnTo>
                    <a:pt x="21020" y="539"/>
                  </a:lnTo>
                  <a:lnTo>
                    <a:pt x="20875" y="431"/>
                  </a:lnTo>
                  <a:lnTo>
                    <a:pt x="20693" y="323"/>
                  </a:lnTo>
                  <a:lnTo>
                    <a:pt x="20512" y="242"/>
                  </a:lnTo>
                  <a:lnTo>
                    <a:pt x="20150" y="134"/>
                  </a:lnTo>
                  <a:lnTo>
                    <a:pt x="19715" y="26"/>
                  </a:lnTo>
                  <a:lnTo>
                    <a:pt x="19316" y="0"/>
                  </a:lnTo>
                  <a:lnTo>
                    <a:pt x="18881" y="26"/>
                  </a:lnTo>
                  <a:lnTo>
                    <a:pt x="18664" y="53"/>
                  </a:lnTo>
                  <a:lnTo>
                    <a:pt x="18483" y="134"/>
                  </a:lnTo>
                  <a:lnTo>
                    <a:pt x="18302" y="188"/>
                  </a:lnTo>
                  <a:lnTo>
                    <a:pt x="18084" y="242"/>
                  </a:lnTo>
                  <a:lnTo>
                    <a:pt x="17903" y="350"/>
                  </a:lnTo>
                  <a:lnTo>
                    <a:pt x="17758" y="431"/>
                  </a:lnTo>
                  <a:lnTo>
                    <a:pt x="17613" y="566"/>
                  </a:lnTo>
                  <a:lnTo>
                    <a:pt x="17468" y="674"/>
                  </a:lnTo>
                  <a:lnTo>
                    <a:pt x="17359" y="862"/>
                  </a:lnTo>
                  <a:lnTo>
                    <a:pt x="17214" y="1024"/>
                  </a:lnTo>
                  <a:lnTo>
                    <a:pt x="17142" y="1186"/>
                  </a:lnTo>
                  <a:lnTo>
                    <a:pt x="17069" y="1402"/>
                  </a:lnTo>
                  <a:lnTo>
                    <a:pt x="17106" y="140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1" name="AutoShape 171"/>
            <p:cNvSpPr>
              <a:spLocks/>
            </p:cNvSpPr>
            <p:nvPr/>
          </p:nvSpPr>
          <p:spPr bwMode="auto">
            <a:xfrm>
              <a:off x="26" y="48"/>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63" y="458"/>
                  </a:moveTo>
                  <a:lnTo>
                    <a:pt x="17463" y="458"/>
                  </a:lnTo>
                  <a:lnTo>
                    <a:pt x="16242" y="1734"/>
                  </a:lnTo>
                  <a:lnTo>
                    <a:pt x="15021" y="3080"/>
                  </a:lnTo>
                  <a:lnTo>
                    <a:pt x="13733" y="4475"/>
                  </a:lnTo>
                  <a:lnTo>
                    <a:pt x="12478" y="5900"/>
                  </a:lnTo>
                  <a:lnTo>
                    <a:pt x="11189" y="7376"/>
                  </a:lnTo>
                  <a:lnTo>
                    <a:pt x="9901" y="8841"/>
                  </a:lnTo>
                  <a:lnTo>
                    <a:pt x="8646" y="10316"/>
                  </a:lnTo>
                  <a:lnTo>
                    <a:pt x="7392" y="11771"/>
                  </a:lnTo>
                  <a:lnTo>
                    <a:pt x="6205" y="13207"/>
                  </a:lnTo>
                  <a:lnTo>
                    <a:pt x="5086" y="14592"/>
                  </a:lnTo>
                  <a:lnTo>
                    <a:pt x="3967" y="15938"/>
                  </a:lnTo>
                  <a:lnTo>
                    <a:pt x="2983" y="17214"/>
                  </a:lnTo>
                  <a:lnTo>
                    <a:pt x="2068" y="18400"/>
                  </a:lnTo>
                  <a:lnTo>
                    <a:pt x="1254" y="19516"/>
                  </a:lnTo>
                  <a:lnTo>
                    <a:pt x="576" y="20513"/>
                  </a:lnTo>
                  <a:lnTo>
                    <a:pt x="0" y="21390"/>
                  </a:lnTo>
                  <a:lnTo>
                    <a:pt x="4136" y="21600"/>
                  </a:lnTo>
                  <a:lnTo>
                    <a:pt x="4713" y="20752"/>
                  </a:lnTo>
                  <a:lnTo>
                    <a:pt x="5425" y="19765"/>
                  </a:lnTo>
                  <a:lnTo>
                    <a:pt x="6205" y="18669"/>
                  </a:lnTo>
                  <a:lnTo>
                    <a:pt x="7120" y="17483"/>
                  </a:lnTo>
                  <a:lnTo>
                    <a:pt x="8104" y="16217"/>
                  </a:lnTo>
                  <a:lnTo>
                    <a:pt x="9189" y="14881"/>
                  </a:lnTo>
                  <a:lnTo>
                    <a:pt x="10308" y="13496"/>
                  </a:lnTo>
                  <a:lnTo>
                    <a:pt x="11529" y="12070"/>
                  </a:lnTo>
                  <a:lnTo>
                    <a:pt x="12749" y="10615"/>
                  </a:lnTo>
                  <a:lnTo>
                    <a:pt x="14038" y="9150"/>
                  </a:lnTo>
                  <a:lnTo>
                    <a:pt x="15292" y="7675"/>
                  </a:lnTo>
                  <a:lnTo>
                    <a:pt x="16581" y="6219"/>
                  </a:lnTo>
                  <a:lnTo>
                    <a:pt x="17836" y="4794"/>
                  </a:lnTo>
                  <a:lnTo>
                    <a:pt x="19124" y="3398"/>
                  </a:lnTo>
                  <a:lnTo>
                    <a:pt x="20311" y="2063"/>
                  </a:lnTo>
                  <a:lnTo>
                    <a:pt x="21532" y="787"/>
                  </a:lnTo>
                  <a:lnTo>
                    <a:pt x="21566" y="717"/>
                  </a:lnTo>
                  <a:lnTo>
                    <a:pt x="21600" y="637"/>
                  </a:lnTo>
                  <a:lnTo>
                    <a:pt x="21600" y="578"/>
                  </a:lnTo>
                  <a:lnTo>
                    <a:pt x="21600" y="518"/>
                  </a:lnTo>
                  <a:lnTo>
                    <a:pt x="21566" y="458"/>
                  </a:lnTo>
                  <a:lnTo>
                    <a:pt x="21498" y="388"/>
                  </a:lnTo>
                  <a:lnTo>
                    <a:pt x="21430" y="338"/>
                  </a:lnTo>
                  <a:lnTo>
                    <a:pt x="21328" y="289"/>
                  </a:lnTo>
                  <a:lnTo>
                    <a:pt x="21193" y="249"/>
                  </a:lnTo>
                  <a:lnTo>
                    <a:pt x="21057" y="189"/>
                  </a:lnTo>
                  <a:lnTo>
                    <a:pt x="20921" y="159"/>
                  </a:lnTo>
                  <a:lnTo>
                    <a:pt x="20752" y="119"/>
                  </a:lnTo>
                  <a:lnTo>
                    <a:pt x="20447" y="69"/>
                  </a:lnTo>
                  <a:lnTo>
                    <a:pt x="20040" y="29"/>
                  </a:lnTo>
                  <a:lnTo>
                    <a:pt x="19667" y="9"/>
                  </a:lnTo>
                  <a:lnTo>
                    <a:pt x="19260" y="0"/>
                  </a:lnTo>
                  <a:lnTo>
                    <a:pt x="19056" y="9"/>
                  </a:lnTo>
                  <a:lnTo>
                    <a:pt x="18887" y="19"/>
                  </a:lnTo>
                  <a:lnTo>
                    <a:pt x="18683" y="39"/>
                  </a:lnTo>
                  <a:lnTo>
                    <a:pt x="18480" y="59"/>
                  </a:lnTo>
                  <a:lnTo>
                    <a:pt x="18344" y="89"/>
                  </a:lnTo>
                  <a:lnTo>
                    <a:pt x="18175" y="119"/>
                  </a:lnTo>
                  <a:lnTo>
                    <a:pt x="18005" y="159"/>
                  </a:lnTo>
                  <a:lnTo>
                    <a:pt x="17836" y="219"/>
                  </a:lnTo>
                  <a:lnTo>
                    <a:pt x="17734" y="269"/>
                  </a:lnTo>
                  <a:lnTo>
                    <a:pt x="17632" y="318"/>
                  </a:lnTo>
                  <a:lnTo>
                    <a:pt x="17530" y="388"/>
                  </a:lnTo>
                  <a:lnTo>
                    <a:pt x="17463" y="45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2" name="AutoShape 172"/>
            <p:cNvSpPr>
              <a:spLocks/>
            </p:cNvSpPr>
            <p:nvPr/>
          </p:nvSpPr>
          <p:spPr bwMode="auto">
            <a:xfrm>
              <a:off x="30"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94" y="364"/>
                  </a:moveTo>
                  <a:lnTo>
                    <a:pt x="18894" y="364"/>
                  </a:lnTo>
                  <a:lnTo>
                    <a:pt x="18111" y="1164"/>
                  </a:lnTo>
                  <a:lnTo>
                    <a:pt x="17262" y="2018"/>
                  </a:lnTo>
                  <a:lnTo>
                    <a:pt x="16345" y="2943"/>
                  </a:lnTo>
                  <a:lnTo>
                    <a:pt x="15316" y="3939"/>
                  </a:lnTo>
                  <a:lnTo>
                    <a:pt x="14221" y="4997"/>
                  </a:lnTo>
                  <a:lnTo>
                    <a:pt x="13080" y="6126"/>
                  </a:lnTo>
                  <a:lnTo>
                    <a:pt x="11873" y="7327"/>
                  </a:lnTo>
                  <a:lnTo>
                    <a:pt x="10621" y="8599"/>
                  </a:lnTo>
                  <a:lnTo>
                    <a:pt x="9346" y="9932"/>
                  </a:lnTo>
                  <a:lnTo>
                    <a:pt x="8027" y="11338"/>
                  </a:lnTo>
                  <a:lnTo>
                    <a:pt x="7378" y="12067"/>
                  </a:lnTo>
                  <a:lnTo>
                    <a:pt x="6708" y="12823"/>
                  </a:lnTo>
                  <a:lnTo>
                    <a:pt x="6014" y="13587"/>
                  </a:lnTo>
                  <a:lnTo>
                    <a:pt x="5344" y="14370"/>
                  </a:lnTo>
                  <a:lnTo>
                    <a:pt x="4673" y="15179"/>
                  </a:lnTo>
                  <a:lnTo>
                    <a:pt x="3980" y="15988"/>
                  </a:lnTo>
                  <a:lnTo>
                    <a:pt x="3309" y="16824"/>
                  </a:lnTo>
                  <a:lnTo>
                    <a:pt x="2638" y="17696"/>
                  </a:lnTo>
                  <a:lnTo>
                    <a:pt x="1967" y="18567"/>
                  </a:lnTo>
                  <a:lnTo>
                    <a:pt x="1296" y="19465"/>
                  </a:lnTo>
                  <a:lnTo>
                    <a:pt x="648" y="20372"/>
                  </a:lnTo>
                  <a:lnTo>
                    <a:pt x="0" y="21306"/>
                  </a:lnTo>
                  <a:lnTo>
                    <a:pt x="2683" y="21600"/>
                  </a:lnTo>
                  <a:lnTo>
                    <a:pt x="3331" y="20675"/>
                  </a:lnTo>
                  <a:lnTo>
                    <a:pt x="3980" y="19768"/>
                  </a:lnTo>
                  <a:lnTo>
                    <a:pt x="4650" y="18878"/>
                  </a:lnTo>
                  <a:lnTo>
                    <a:pt x="5321" y="18016"/>
                  </a:lnTo>
                  <a:lnTo>
                    <a:pt x="5970" y="17162"/>
                  </a:lnTo>
                  <a:lnTo>
                    <a:pt x="6640" y="16335"/>
                  </a:lnTo>
                  <a:lnTo>
                    <a:pt x="7334" y="15517"/>
                  </a:lnTo>
                  <a:lnTo>
                    <a:pt x="7982" y="14726"/>
                  </a:lnTo>
                  <a:lnTo>
                    <a:pt x="8653" y="13943"/>
                  </a:lnTo>
                  <a:lnTo>
                    <a:pt x="9346" y="13187"/>
                  </a:lnTo>
                  <a:lnTo>
                    <a:pt x="9995" y="12449"/>
                  </a:lnTo>
                  <a:lnTo>
                    <a:pt x="10643" y="11720"/>
                  </a:lnTo>
                  <a:lnTo>
                    <a:pt x="11940" y="10324"/>
                  </a:lnTo>
                  <a:lnTo>
                    <a:pt x="13237" y="8999"/>
                  </a:lnTo>
                  <a:lnTo>
                    <a:pt x="14467" y="7736"/>
                  </a:lnTo>
                  <a:lnTo>
                    <a:pt x="15652" y="6544"/>
                  </a:lnTo>
                  <a:lnTo>
                    <a:pt x="16814" y="5415"/>
                  </a:lnTo>
                  <a:lnTo>
                    <a:pt x="17910" y="4357"/>
                  </a:lnTo>
                  <a:lnTo>
                    <a:pt x="18939" y="3361"/>
                  </a:lnTo>
                  <a:lnTo>
                    <a:pt x="19855" y="2427"/>
                  </a:lnTo>
                  <a:lnTo>
                    <a:pt x="20727" y="1556"/>
                  </a:lnTo>
                  <a:lnTo>
                    <a:pt x="21488" y="755"/>
                  </a:lnTo>
                  <a:lnTo>
                    <a:pt x="21555" y="684"/>
                  </a:lnTo>
                  <a:lnTo>
                    <a:pt x="21600" y="622"/>
                  </a:lnTo>
                  <a:lnTo>
                    <a:pt x="21600" y="569"/>
                  </a:lnTo>
                  <a:lnTo>
                    <a:pt x="21600" y="506"/>
                  </a:lnTo>
                  <a:lnTo>
                    <a:pt x="21577" y="444"/>
                  </a:lnTo>
                  <a:lnTo>
                    <a:pt x="21555" y="400"/>
                  </a:lnTo>
                  <a:lnTo>
                    <a:pt x="21488" y="346"/>
                  </a:lnTo>
                  <a:lnTo>
                    <a:pt x="21443" y="302"/>
                  </a:lnTo>
                  <a:lnTo>
                    <a:pt x="21376" y="248"/>
                  </a:lnTo>
                  <a:lnTo>
                    <a:pt x="21309" y="213"/>
                  </a:lnTo>
                  <a:lnTo>
                    <a:pt x="21219" y="177"/>
                  </a:lnTo>
                  <a:lnTo>
                    <a:pt x="21130" y="142"/>
                  </a:lnTo>
                  <a:lnTo>
                    <a:pt x="20906" y="88"/>
                  </a:lnTo>
                  <a:lnTo>
                    <a:pt x="20660" y="35"/>
                  </a:lnTo>
                  <a:lnTo>
                    <a:pt x="20414" y="8"/>
                  </a:lnTo>
                  <a:lnTo>
                    <a:pt x="20146" y="0"/>
                  </a:lnTo>
                  <a:lnTo>
                    <a:pt x="20034" y="0"/>
                  </a:lnTo>
                  <a:lnTo>
                    <a:pt x="19878" y="8"/>
                  </a:lnTo>
                  <a:lnTo>
                    <a:pt x="19766" y="17"/>
                  </a:lnTo>
                  <a:lnTo>
                    <a:pt x="19654" y="35"/>
                  </a:lnTo>
                  <a:lnTo>
                    <a:pt x="19520" y="53"/>
                  </a:lnTo>
                  <a:lnTo>
                    <a:pt x="19386" y="88"/>
                  </a:lnTo>
                  <a:lnTo>
                    <a:pt x="19296" y="124"/>
                  </a:lnTo>
                  <a:lnTo>
                    <a:pt x="19185" y="160"/>
                  </a:lnTo>
                  <a:lnTo>
                    <a:pt x="19095" y="195"/>
                  </a:lnTo>
                  <a:lnTo>
                    <a:pt x="19028" y="248"/>
                  </a:lnTo>
                  <a:lnTo>
                    <a:pt x="18939" y="311"/>
                  </a:lnTo>
                  <a:lnTo>
                    <a:pt x="18894" y="36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3" name="AutoShape 173"/>
            <p:cNvSpPr>
              <a:spLocks/>
            </p:cNvSpPr>
            <p:nvPr/>
          </p:nvSpPr>
          <p:spPr bwMode="auto">
            <a:xfrm>
              <a:off x="35" y="27"/>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0" y="533"/>
                  </a:moveTo>
                  <a:lnTo>
                    <a:pt x="17910" y="533"/>
                  </a:lnTo>
                  <a:lnTo>
                    <a:pt x="17249" y="1425"/>
                  </a:lnTo>
                  <a:lnTo>
                    <a:pt x="16440" y="2445"/>
                  </a:lnTo>
                  <a:lnTo>
                    <a:pt x="15510" y="3603"/>
                  </a:lnTo>
                  <a:lnTo>
                    <a:pt x="14489" y="4843"/>
                  </a:lnTo>
                  <a:lnTo>
                    <a:pt x="13380" y="6164"/>
                  </a:lnTo>
                  <a:lnTo>
                    <a:pt x="12209" y="7555"/>
                  </a:lnTo>
                  <a:lnTo>
                    <a:pt x="10949" y="8992"/>
                  </a:lnTo>
                  <a:lnTo>
                    <a:pt x="9660" y="10452"/>
                  </a:lnTo>
                  <a:lnTo>
                    <a:pt x="8369" y="11935"/>
                  </a:lnTo>
                  <a:lnTo>
                    <a:pt x="7050" y="13407"/>
                  </a:lnTo>
                  <a:lnTo>
                    <a:pt x="5759" y="14844"/>
                  </a:lnTo>
                  <a:lnTo>
                    <a:pt x="4500" y="16246"/>
                  </a:lnTo>
                  <a:lnTo>
                    <a:pt x="3240" y="17590"/>
                  </a:lnTo>
                  <a:lnTo>
                    <a:pt x="2069" y="18865"/>
                  </a:lnTo>
                  <a:lnTo>
                    <a:pt x="989" y="20035"/>
                  </a:lnTo>
                  <a:lnTo>
                    <a:pt x="0" y="21090"/>
                  </a:lnTo>
                  <a:lnTo>
                    <a:pt x="3479" y="21600"/>
                  </a:lnTo>
                  <a:lnTo>
                    <a:pt x="4500" y="20533"/>
                  </a:lnTo>
                  <a:lnTo>
                    <a:pt x="5580" y="19351"/>
                  </a:lnTo>
                  <a:lnTo>
                    <a:pt x="6780" y="18077"/>
                  </a:lnTo>
                  <a:lnTo>
                    <a:pt x="8040" y="16733"/>
                  </a:lnTo>
                  <a:lnTo>
                    <a:pt x="9300" y="15319"/>
                  </a:lnTo>
                  <a:lnTo>
                    <a:pt x="10590" y="13882"/>
                  </a:lnTo>
                  <a:lnTo>
                    <a:pt x="11909" y="12399"/>
                  </a:lnTo>
                  <a:lnTo>
                    <a:pt x="13230" y="10915"/>
                  </a:lnTo>
                  <a:lnTo>
                    <a:pt x="14520" y="9455"/>
                  </a:lnTo>
                  <a:lnTo>
                    <a:pt x="15779" y="8018"/>
                  </a:lnTo>
                  <a:lnTo>
                    <a:pt x="16950" y="6616"/>
                  </a:lnTo>
                  <a:lnTo>
                    <a:pt x="18059" y="5284"/>
                  </a:lnTo>
                  <a:lnTo>
                    <a:pt x="19080" y="4021"/>
                  </a:lnTo>
                  <a:lnTo>
                    <a:pt x="20039" y="2873"/>
                  </a:lnTo>
                  <a:lnTo>
                    <a:pt x="20850" y="1819"/>
                  </a:lnTo>
                  <a:lnTo>
                    <a:pt x="21509" y="915"/>
                  </a:lnTo>
                  <a:lnTo>
                    <a:pt x="21570" y="834"/>
                  </a:lnTo>
                  <a:lnTo>
                    <a:pt x="21600" y="741"/>
                  </a:lnTo>
                  <a:lnTo>
                    <a:pt x="21600" y="672"/>
                  </a:lnTo>
                  <a:lnTo>
                    <a:pt x="21570" y="602"/>
                  </a:lnTo>
                  <a:lnTo>
                    <a:pt x="21540" y="533"/>
                  </a:lnTo>
                  <a:lnTo>
                    <a:pt x="21479" y="451"/>
                  </a:lnTo>
                  <a:lnTo>
                    <a:pt x="21420" y="393"/>
                  </a:lnTo>
                  <a:lnTo>
                    <a:pt x="21300" y="336"/>
                  </a:lnTo>
                  <a:lnTo>
                    <a:pt x="21209" y="289"/>
                  </a:lnTo>
                  <a:lnTo>
                    <a:pt x="21089" y="220"/>
                  </a:lnTo>
                  <a:lnTo>
                    <a:pt x="20970" y="185"/>
                  </a:lnTo>
                  <a:lnTo>
                    <a:pt x="20850" y="139"/>
                  </a:lnTo>
                  <a:lnTo>
                    <a:pt x="20519" y="81"/>
                  </a:lnTo>
                  <a:lnTo>
                    <a:pt x="20190" y="34"/>
                  </a:lnTo>
                  <a:lnTo>
                    <a:pt x="19830" y="11"/>
                  </a:lnTo>
                  <a:lnTo>
                    <a:pt x="19500" y="0"/>
                  </a:lnTo>
                  <a:lnTo>
                    <a:pt x="19350" y="11"/>
                  </a:lnTo>
                  <a:lnTo>
                    <a:pt x="19140" y="23"/>
                  </a:lnTo>
                  <a:lnTo>
                    <a:pt x="18990" y="46"/>
                  </a:lnTo>
                  <a:lnTo>
                    <a:pt x="18840" y="69"/>
                  </a:lnTo>
                  <a:lnTo>
                    <a:pt x="18690" y="104"/>
                  </a:lnTo>
                  <a:lnTo>
                    <a:pt x="18539" y="139"/>
                  </a:lnTo>
                  <a:lnTo>
                    <a:pt x="18390" y="185"/>
                  </a:lnTo>
                  <a:lnTo>
                    <a:pt x="18269" y="254"/>
                  </a:lnTo>
                  <a:lnTo>
                    <a:pt x="18150" y="312"/>
                  </a:lnTo>
                  <a:lnTo>
                    <a:pt x="18059" y="370"/>
                  </a:lnTo>
                  <a:lnTo>
                    <a:pt x="17969" y="451"/>
                  </a:lnTo>
                  <a:lnTo>
                    <a:pt x="17910" y="53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4" name="AutoShape 174"/>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1599" y="1377"/>
                  </a:moveTo>
                  <a:lnTo>
                    <a:pt x="19887" y="724"/>
                  </a:lnTo>
                  <a:lnTo>
                    <a:pt x="18364" y="362"/>
                  </a:lnTo>
                  <a:lnTo>
                    <a:pt x="16747" y="144"/>
                  </a:lnTo>
                  <a:lnTo>
                    <a:pt x="15129" y="0"/>
                  </a:lnTo>
                  <a:lnTo>
                    <a:pt x="13702" y="0"/>
                  </a:lnTo>
                  <a:lnTo>
                    <a:pt x="12274" y="144"/>
                  </a:lnTo>
                  <a:lnTo>
                    <a:pt x="10847" y="362"/>
                  </a:lnTo>
                  <a:lnTo>
                    <a:pt x="9515" y="724"/>
                  </a:lnTo>
                  <a:lnTo>
                    <a:pt x="8278" y="1159"/>
                  </a:lnTo>
                  <a:lnTo>
                    <a:pt x="7136" y="1739"/>
                  </a:lnTo>
                  <a:lnTo>
                    <a:pt x="5899" y="2319"/>
                  </a:lnTo>
                  <a:lnTo>
                    <a:pt x="4948" y="2971"/>
                  </a:lnTo>
                  <a:lnTo>
                    <a:pt x="3901" y="3769"/>
                  </a:lnTo>
                  <a:lnTo>
                    <a:pt x="3044" y="4566"/>
                  </a:lnTo>
                  <a:lnTo>
                    <a:pt x="2378" y="5508"/>
                  </a:lnTo>
                  <a:lnTo>
                    <a:pt x="1617" y="6378"/>
                  </a:lnTo>
                  <a:lnTo>
                    <a:pt x="1046" y="7393"/>
                  </a:lnTo>
                  <a:lnTo>
                    <a:pt x="666" y="8408"/>
                  </a:lnTo>
                  <a:lnTo>
                    <a:pt x="285" y="9422"/>
                  </a:lnTo>
                  <a:lnTo>
                    <a:pt x="95" y="10510"/>
                  </a:lnTo>
                  <a:lnTo>
                    <a:pt x="0" y="11524"/>
                  </a:lnTo>
                  <a:lnTo>
                    <a:pt x="0" y="12539"/>
                  </a:lnTo>
                  <a:lnTo>
                    <a:pt x="190" y="13626"/>
                  </a:lnTo>
                  <a:lnTo>
                    <a:pt x="475" y="14641"/>
                  </a:lnTo>
                  <a:lnTo>
                    <a:pt x="856" y="15728"/>
                  </a:lnTo>
                  <a:lnTo>
                    <a:pt x="1427" y="16671"/>
                  </a:lnTo>
                  <a:lnTo>
                    <a:pt x="2188" y="17613"/>
                  </a:lnTo>
                  <a:lnTo>
                    <a:pt x="3044" y="18483"/>
                  </a:lnTo>
                  <a:lnTo>
                    <a:pt x="4091" y="19425"/>
                  </a:lnTo>
                  <a:lnTo>
                    <a:pt x="5328" y="20150"/>
                  </a:lnTo>
                  <a:lnTo>
                    <a:pt x="6755" y="20947"/>
                  </a:lnTo>
                  <a:lnTo>
                    <a:pt x="8278" y="21600"/>
                  </a:lnTo>
                  <a:lnTo>
                    <a:pt x="21599" y="1377"/>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5" name="AutoShape 175"/>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153"/>
                  </a:moveTo>
                  <a:lnTo>
                    <a:pt x="21000" y="0"/>
                  </a:lnTo>
                  <a:lnTo>
                    <a:pt x="0" y="21446"/>
                  </a:lnTo>
                  <a:lnTo>
                    <a:pt x="899" y="21599"/>
                  </a:lnTo>
                  <a:lnTo>
                    <a:pt x="21599" y="15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6" name="AutoShape 176"/>
            <p:cNvSpPr>
              <a:spLocks/>
            </p:cNvSpPr>
            <p:nvPr/>
          </p:nvSpPr>
          <p:spPr bwMode="auto">
            <a:xfrm>
              <a:off x="35" y="7"/>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20222"/>
                  </a:moveTo>
                  <a:lnTo>
                    <a:pt x="1522" y="20875"/>
                  </a:lnTo>
                  <a:lnTo>
                    <a:pt x="3235" y="21237"/>
                  </a:lnTo>
                  <a:lnTo>
                    <a:pt x="4852" y="21455"/>
                  </a:lnTo>
                  <a:lnTo>
                    <a:pt x="6280" y="21600"/>
                  </a:lnTo>
                  <a:lnTo>
                    <a:pt x="7802" y="21600"/>
                  </a:lnTo>
                  <a:lnTo>
                    <a:pt x="9325" y="21455"/>
                  </a:lnTo>
                  <a:lnTo>
                    <a:pt x="10657" y="21237"/>
                  </a:lnTo>
                  <a:lnTo>
                    <a:pt x="11989" y="20875"/>
                  </a:lnTo>
                  <a:lnTo>
                    <a:pt x="13226" y="20367"/>
                  </a:lnTo>
                  <a:lnTo>
                    <a:pt x="14463" y="19860"/>
                  </a:lnTo>
                  <a:lnTo>
                    <a:pt x="15510" y="19280"/>
                  </a:lnTo>
                  <a:lnTo>
                    <a:pt x="16651" y="18555"/>
                  </a:lnTo>
                  <a:lnTo>
                    <a:pt x="17508" y="17830"/>
                  </a:lnTo>
                  <a:lnTo>
                    <a:pt x="18459" y="16961"/>
                  </a:lnTo>
                  <a:lnTo>
                    <a:pt x="19221" y="16091"/>
                  </a:lnTo>
                  <a:lnTo>
                    <a:pt x="19887" y="15148"/>
                  </a:lnTo>
                  <a:lnTo>
                    <a:pt x="20458" y="14206"/>
                  </a:lnTo>
                  <a:lnTo>
                    <a:pt x="20933" y="13191"/>
                  </a:lnTo>
                  <a:lnTo>
                    <a:pt x="21219" y="12177"/>
                  </a:lnTo>
                  <a:lnTo>
                    <a:pt x="21504" y="11089"/>
                  </a:lnTo>
                  <a:lnTo>
                    <a:pt x="21599" y="10075"/>
                  </a:lnTo>
                  <a:lnTo>
                    <a:pt x="21504" y="9060"/>
                  </a:lnTo>
                  <a:lnTo>
                    <a:pt x="21409" y="7973"/>
                  </a:lnTo>
                  <a:lnTo>
                    <a:pt x="21124" y="6958"/>
                  </a:lnTo>
                  <a:lnTo>
                    <a:pt x="20743" y="5871"/>
                  </a:lnTo>
                  <a:lnTo>
                    <a:pt x="20077" y="4856"/>
                  </a:lnTo>
                  <a:lnTo>
                    <a:pt x="19316" y="3986"/>
                  </a:lnTo>
                  <a:lnTo>
                    <a:pt x="18459" y="3044"/>
                  </a:lnTo>
                  <a:lnTo>
                    <a:pt x="17318" y="2174"/>
                  </a:lnTo>
                  <a:lnTo>
                    <a:pt x="16176" y="1377"/>
                  </a:lnTo>
                  <a:lnTo>
                    <a:pt x="14748" y="652"/>
                  </a:lnTo>
                  <a:lnTo>
                    <a:pt x="13131" y="0"/>
                  </a:lnTo>
                  <a:lnTo>
                    <a:pt x="0" y="2022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7" name="AutoShape 177"/>
            <p:cNvSpPr>
              <a:spLocks/>
            </p:cNvSpPr>
            <p:nvPr/>
          </p:nvSpPr>
          <p:spPr bwMode="auto">
            <a:xfrm>
              <a:off x="0"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8" y="9203"/>
                  </a:moveTo>
                  <a:lnTo>
                    <a:pt x="19747" y="9045"/>
                  </a:lnTo>
                  <a:lnTo>
                    <a:pt x="19849" y="8831"/>
                  </a:lnTo>
                  <a:lnTo>
                    <a:pt x="19969" y="8569"/>
                  </a:lnTo>
                  <a:lnTo>
                    <a:pt x="20109" y="8265"/>
                  </a:lnTo>
                  <a:lnTo>
                    <a:pt x="20259" y="7934"/>
                  </a:lnTo>
                  <a:lnTo>
                    <a:pt x="20416" y="7577"/>
                  </a:lnTo>
                  <a:lnTo>
                    <a:pt x="20576" y="7208"/>
                  </a:lnTo>
                  <a:lnTo>
                    <a:pt x="20740" y="6833"/>
                  </a:lnTo>
                  <a:lnTo>
                    <a:pt x="20897" y="6459"/>
                  </a:lnTo>
                  <a:lnTo>
                    <a:pt x="21047" y="6098"/>
                  </a:lnTo>
                  <a:lnTo>
                    <a:pt x="21187" y="5755"/>
                  </a:lnTo>
                  <a:lnTo>
                    <a:pt x="21313" y="5440"/>
                  </a:lnTo>
                  <a:lnTo>
                    <a:pt x="21419" y="5160"/>
                  </a:lnTo>
                  <a:lnTo>
                    <a:pt x="21501" y="4925"/>
                  </a:lnTo>
                  <a:lnTo>
                    <a:pt x="21538" y="4824"/>
                  </a:lnTo>
                  <a:lnTo>
                    <a:pt x="21562" y="4740"/>
                  </a:lnTo>
                  <a:lnTo>
                    <a:pt x="21579" y="4671"/>
                  </a:lnTo>
                  <a:lnTo>
                    <a:pt x="21589" y="4617"/>
                  </a:lnTo>
                  <a:lnTo>
                    <a:pt x="21593" y="4572"/>
                  </a:lnTo>
                  <a:lnTo>
                    <a:pt x="21600" y="4528"/>
                  </a:lnTo>
                  <a:lnTo>
                    <a:pt x="21600" y="4481"/>
                  </a:lnTo>
                  <a:lnTo>
                    <a:pt x="21593" y="4434"/>
                  </a:lnTo>
                  <a:lnTo>
                    <a:pt x="21589" y="4387"/>
                  </a:lnTo>
                  <a:lnTo>
                    <a:pt x="21586" y="4341"/>
                  </a:lnTo>
                  <a:lnTo>
                    <a:pt x="21576" y="4294"/>
                  </a:lnTo>
                  <a:lnTo>
                    <a:pt x="21569" y="4247"/>
                  </a:lnTo>
                  <a:lnTo>
                    <a:pt x="21555" y="4202"/>
                  </a:lnTo>
                  <a:lnTo>
                    <a:pt x="21542" y="4156"/>
                  </a:lnTo>
                  <a:lnTo>
                    <a:pt x="21528" y="4109"/>
                  </a:lnTo>
                  <a:lnTo>
                    <a:pt x="21507" y="4062"/>
                  </a:lnTo>
                  <a:lnTo>
                    <a:pt x="21487" y="4017"/>
                  </a:lnTo>
                  <a:lnTo>
                    <a:pt x="21466" y="3972"/>
                  </a:lnTo>
                  <a:lnTo>
                    <a:pt x="21446" y="3929"/>
                  </a:lnTo>
                  <a:lnTo>
                    <a:pt x="21419" y="3886"/>
                  </a:lnTo>
                  <a:lnTo>
                    <a:pt x="21391" y="3845"/>
                  </a:lnTo>
                  <a:lnTo>
                    <a:pt x="21368" y="3805"/>
                  </a:lnTo>
                  <a:lnTo>
                    <a:pt x="21333" y="3768"/>
                  </a:lnTo>
                  <a:lnTo>
                    <a:pt x="21306" y="3730"/>
                  </a:lnTo>
                  <a:lnTo>
                    <a:pt x="21275" y="3694"/>
                  </a:lnTo>
                  <a:lnTo>
                    <a:pt x="21238" y="3658"/>
                  </a:lnTo>
                  <a:lnTo>
                    <a:pt x="21204" y="3626"/>
                  </a:lnTo>
                  <a:lnTo>
                    <a:pt x="21166" y="3595"/>
                  </a:lnTo>
                  <a:lnTo>
                    <a:pt x="21132" y="3566"/>
                  </a:lnTo>
                  <a:lnTo>
                    <a:pt x="21091" y="3538"/>
                  </a:lnTo>
                  <a:lnTo>
                    <a:pt x="21054" y="3514"/>
                  </a:lnTo>
                  <a:lnTo>
                    <a:pt x="21009" y="3491"/>
                  </a:lnTo>
                  <a:lnTo>
                    <a:pt x="20972" y="3471"/>
                  </a:lnTo>
                  <a:lnTo>
                    <a:pt x="20927" y="3451"/>
                  </a:lnTo>
                  <a:lnTo>
                    <a:pt x="20883" y="3437"/>
                  </a:lnTo>
                  <a:lnTo>
                    <a:pt x="20839" y="3424"/>
                  </a:lnTo>
                  <a:lnTo>
                    <a:pt x="20852" y="3309"/>
                  </a:lnTo>
                  <a:lnTo>
                    <a:pt x="20863" y="3227"/>
                  </a:lnTo>
                  <a:lnTo>
                    <a:pt x="20869" y="3175"/>
                  </a:lnTo>
                  <a:lnTo>
                    <a:pt x="20873" y="3157"/>
                  </a:lnTo>
                  <a:lnTo>
                    <a:pt x="20781" y="3139"/>
                  </a:lnTo>
                  <a:lnTo>
                    <a:pt x="20692" y="3119"/>
                  </a:lnTo>
                  <a:lnTo>
                    <a:pt x="20603" y="3101"/>
                  </a:lnTo>
                  <a:lnTo>
                    <a:pt x="20515" y="3083"/>
                  </a:lnTo>
                  <a:lnTo>
                    <a:pt x="20552" y="3090"/>
                  </a:lnTo>
                  <a:lnTo>
                    <a:pt x="20566" y="3056"/>
                  </a:lnTo>
                  <a:lnTo>
                    <a:pt x="20607" y="2963"/>
                  </a:lnTo>
                  <a:lnTo>
                    <a:pt x="20671" y="2819"/>
                  </a:lnTo>
                  <a:lnTo>
                    <a:pt x="20750" y="2641"/>
                  </a:lnTo>
                  <a:lnTo>
                    <a:pt x="20835" y="2440"/>
                  </a:lnTo>
                  <a:lnTo>
                    <a:pt x="20927" y="2222"/>
                  </a:lnTo>
                  <a:lnTo>
                    <a:pt x="21016" y="2003"/>
                  </a:lnTo>
                  <a:lnTo>
                    <a:pt x="21095" y="1796"/>
                  </a:lnTo>
                  <a:lnTo>
                    <a:pt x="21163" y="1613"/>
                  </a:lnTo>
                  <a:lnTo>
                    <a:pt x="21228" y="1446"/>
                  </a:lnTo>
                  <a:lnTo>
                    <a:pt x="21286" y="1295"/>
                  </a:lnTo>
                  <a:lnTo>
                    <a:pt x="21333" y="1158"/>
                  </a:lnTo>
                  <a:lnTo>
                    <a:pt x="21381" y="1036"/>
                  </a:lnTo>
                  <a:lnTo>
                    <a:pt x="21419" y="928"/>
                  </a:lnTo>
                  <a:lnTo>
                    <a:pt x="21456" y="833"/>
                  </a:lnTo>
                  <a:lnTo>
                    <a:pt x="21484" y="751"/>
                  </a:lnTo>
                  <a:lnTo>
                    <a:pt x="21511" y="681"/>
                  </a:lnTo>
                  <a:lnTo>
                    <a:pt x="21535" y="619"/>
                  </a:lnTo>
                  <a:lnTo>
                    <a:pt x="21552" y="571"/>
                  </a:lnTo>
                  <a:lnTo>
                    <a:pt x="21565" y="533"/>
                  </a:lnTo>
                  <a:lnTo>
                    <a:pt x="21576" y="503"/>
                  </a:lnTo>
                  <a:lnTo>
                    <a:pt x="21582" y="485"/>
                  </a:lnTo>
                  <a:lnTo>
                    <a:pt x="21586" y="474"/>
                  </a:lnTo>
                  <a:lnTo>
                    <a:pt x="21589" y="470"/>
                  </a:lnTo>
                  <a:lnTo>
                    <a:pt x="21586" y="443"/>
                  </a:lnTo>
                  <a:lnTo>
                    <a:pt x="21582" y="416"/>
                  </a:lnTo>
                  <a:lnTo>
                    <a:pt x="21579" y="393"/>
                  </a:lnTo>
                  <a:lnTo>
                    <a:pt x="21572" y="368"/>
                  </a:lnTo>
                  <a:lnTo>
                    <a:pt x="21562" y="346"/>
                  </a:lnTo>
                  <a:lnTo>
                    <a:pt x="21552" y="323"/>
                  </a:lnTo>
                  <a:lnTo>
                    <a:pt x="21538" y="301"/>
                  </a:lnTo>
                  <a:lnTo>
                    <a:pt x="21521" y="280"/>
                  </a:lnTo>
                  <a:lnTo>
                    <a:pt x="21497" y="262"/>
                  </a:lnTo>
                  <a:lnTo>
                    <a:pt x="21477" y="244"/>
                  </a:lnTo>
                  <a:lnTo>
                    <a:pt x="21453" y="228"/>
                  </a:lnTo>
                  <a:lnTo>
                    <a:pt x="21422" y="213"/>
                  </a:lnTo>
                  <a:lnTo>
                    <a:pt x="21388" y="199"/>
                  </a:lnTo>
                  <a:lnTo>
                    <a:pt x="21350" y="188"/>
                  </a:lnTo>
                  <a:lnTo>
                    <a:pt x="21313" y="179"/>
                  </a:lnTo>
                  <a:lnTo>
                    <a:pt x="21269" y="172"/>
                  </a:lnTo>
                  <a:lnTo>
                    <a:pt x="20149" y="8"/>
                  </a:lnTo>
                  <a:lnTo>
                    <a:pt x="20102" y="3"/>
                  </a:lnTo>
                  <a:lnTo>
                    <a:pt x="20061" y="0"/>
                  </a:lnTo>
                  <a:lnTo>
                    <a:pt x="20016" y="0"/>
                  </a:lnTo>
                  <a:lnTo>
                    <a:pt x="19979" y="1"/>
                  </a:lnTo>
                  <a:lnTo>
                    <a:pt x="19938" y="7"/>
                  </a:lnTo>
                  <a:lnTo>
                    <a:pt x="19900" y="12"/>
                  </a:lnTo>
                  <a:lnTo>
                    <a:pt x="19863" y="21"/>
                  </a:lnTo>
                  <a:lnTo>
                    <a:pt x="19832" y="32"/>
                  </a:lnTo>
                  <a:lnTo>
                    <a:pt x="19795" y="46"/>
                  </a:lnTo>
                  <a:lnTo>
                    <a:pt x="19764" y="59"/>
                  </a:lnTo>
                  <a:lnTo>
                    <a:pt x="19730" y="77"/>
                  </a:lnTo>
                  <a:lnTo>
                    <a:pt x="19699" y="93"/>
                  </a:lnTo>
                  <a:lnTo>
                    <a:pt x="19638" y="132"/>
                  </a:lnTo>
                  <a:lnTo>
                    <a:pt x="19580" y="177"/>
                  </a:lnTo>
                  <a:lnTo>
                    <a:pt x="19576" y="183"/>
                  </a:lnTo>
                  <a:lnTo>
                    <a:pt x="19559" y="199"/>
                  </a:lnTo>
                  <a:lnTo>
                    <a:pt x="19535" y="228"/>
                  </a:lnTo>
                  <a:lnTo>
                    <a:pt x="19505" y="265"/>
                  </a:lnTo>
                  <a:lnTo>
                    <a:pt x="19460" y="316"/>
                  </a:lnTo>
                  <a:lnTo>
                    <a:pt x="19413" y="379"/>
                  </a:lnTo>
                  <a:lnTo>
                    <a:pt x="19351" y="451"/>
                  </a:lnTo>
                  <a:lnTo>
                    <a:pt x="19286" y="533"/>
                  </a:lnTo>
                  <a:lnTo>
                    <a:pt x="19211" y="628"/>
                  </a:lnTo>
                  <a:lnTo>
                    <a:pt x="19129" y="736"/>
                  </a:lnTo>
                  <a:lnTo>
                    <a:pt x="19044" y="855"/>
                  </a:lnTo>
                  <a:lnTo>
                    <a:pt x="18952" y="984"/>
                  </a:lnTo>
                  <a:lnTo>
                    <a:pt x="18853" y="1124"/>
                  </a:lnTo>
                  <a:lnTo>
                    <a:pt x="18747" y="1275"/>
                  </a:lnTo>
                  <a:lnTo>
                    <a:pt x="18638" y="1439"/>
                  </a:lnTo>
                  <a:lnTo>
                    <a:pt x="18525" y="1613"/>
                  </a:lnTo>
                  <a:lnTo>
                    <a:pt x="18461" y="1710"/>
                  </a:lnTo>
                  <a:lnTo>
                    <a:pt x="18399" y="1804"/>
                  </a:lnTo>
                  <a:lnTo>
                    <a:pt x="18334" y="1893"/>
                  </a:lnTo>
                  <a:lnTo>
                    <a:pt x="18270" y="1980"/>
                  </a:lnTo>
                  <a:lnTo>
                    <a:pt x="18150" y="2141"/>
                  </a:lnTo>
                  <a:lnTo>
                    <a:pt x="18041" y="2282"/>
                  </a:lnTo>
                  <a:lnTo>
                    <a:pt x="17942" y="2400"/>
                  </a:lnTo>
                  <a:lnTo>
                    <a:pt x="17867" y="2488"/>
                  </a:lnTo>
                  <a:lnTo>
                    <a:pt x="17819" y="2546"/>
                  </a:lnTo>
                  <a:lnTo>
                    <a:pt x="17802" y="2565"/>
                  </a:lnTo>
                  <a:lnTo>
                    <a:pt x="17819" y="2569"/>
                  </a:lnTo>
                  <a:lnTo>
                    <a:pt x="17567" y="2526"/>
                  </a:lnTo>
                  <a:lnTo>
                    <a:pt x="17318" y="2485"/>
                  </a:lnTo>
                  <a:lnTo>
                    <a:pt x="17058" y="2441"/>
                  </a:lnTo>
                  <a:lnTo>
                    <a:pt x="16806" y="2402"/>
                  </a:lnTo>
                  <a:lnTo>
                    <a:pt x="16550" y="2361"/>
                  </a:lnTo>
                  <a:lnTo>
                    <a:pt x="16294" y="2321"/>
                  </a:lnTo>
                  <a:lnTo>
                    <a:pt x="16038" y="2283"/>
                  </a:lnTo>
                  <a:lnTo>
                    <a:pt x="15782" y="2244"/>
                  </a:lnTo>
                  <a:lnTo>
                    <a:pt x="15451" y="2197"/>
                  </a:lnTo>
                  <a:lnTo>
                    <a:pt x="15124" y="2152"/>
                  </a:lnTo>
                  <a:lnTo>
                    <a:pt x="14793" y="2107"/>
                  </a:lnTo>
                  <a:lnTo>
                    <a:pt x="14465" y="2064"/>
                  </a:lnTo>
                  <a:lnTo>
                    <a:pt x="14135" y="2023"/>
                  </a:lnTo>
                  <a:lnTo>
                    <a:pt x="13807" y="1983"/>
                  </a:lnTo>
                  <a:lnTo>
                    <a:pt x="13479" y="1944"/>
                  </a:lnTo>
                  <a:lnTo>
                    <a:pt x="13152" y="1906"/>
                  </a:lnTo>
                  <a:lnTo>
                    <a:pt x="12821" y="1870"/>
                  </a:lnTo>
                  <a:lnTo>
                    <a:pt x="12493" y="1836"/>
                  </a:lnTo>
                  <a:lnTo>
                    <a:pt x="12166" y="1802"/>
                  </a:lnTo>
                  <a:lnTo>
                    <a:pt x="11835" y="1769"/>
                  </a:lnTo>
                  <a:lnTo>
                    <a:pt x="11507" y="1739"/>
                  </a:lnTo>
                  <a:lnTo>
                    <a:pt x="11180" y="1710"/>
                  </a:lnTo>
                  <a:lnTo>
                    <a:pt x="10852" y="1681"/>
                  </a:lnTo>
                  <a:lnTo>
                    <a:pt x="10521" y="1653"/>
                  </a:lnTo>
                  <a:lnTo>
                    <a:pt x="10508" y="1671"/>
                  </a:lnTo>
                  <a:lnTo>
                    <a:pt x="10460" y="1715"/>
                  </a:lnTo>
                  <a:lnTo>
                    <a:pt x="10388" y="1787"/>
                  </a:lnTo>
                  <a:lnTo>
                    <a:pt x="10289" y="1892"/>
                  </a:lnTo>
                  <a:lnTo>
                    <a:pt x="10238" y="1890"/>
                  </a:lnTo>
                  <a:lnTo>
                    <a:pt x="10187" y="1892"/>
                  </a:lnTo>
                  <a:lnTo>
                    <a:pt x="10132" y="1895"/>
                  </a:lnTo>
                  <a:lnTo>
                    <a:pt x="10074" y="1901"/>
                  </a:lnTo>
                  <a:lnTo>
                    <a:pt x="10016" y="1910"/>
                  </a:lnTo>
                  <a:lnTo>
                    <a:pt x="9962" y="1919"/>
                  </a:lnTo>
                  <a:lnTo>
                    <a:pt x="9900" y="1933"/>
                  </a:lnTo>
                  <a:lnTo>
                    <a:pt x="9839" y="1947"/>
                  </a:lnTo>
                  <a:lnTo>
                    <a:pt x="9781" y="1965"/>
                  </a:lnTo>
                  <a:lnTo>
                    <a:pt x="9716" y="1983"/>
                  </a:lnTo>
                  <a:lnTo>
                    <a:pt x="9655" y="2003"/>
                  </a:lnTo>
                  <a:lnTo>
                    <a:pt x="9590" y="2026"/>
                  </a:lnTo>
                  <a:lnTo>
                    <a:pt x="9525" y="2052"/>
                  </a:lnTo>
                  <a:lnTo>
                    <a:pt x="9467" y="2077"/>
                  </a:lnTo>
                  <a:lnTo>
                    <a:pt x="9402" y="2104"/>
                  </a:lnTo>
                  <a:lnTo>
                    <a:pt x="9338" y="2131"/>
                  </a:lnTo>
                  <a:lnTo>
                    <a:pt x="9276" y="2161"/>
                  </a:lnTo>
                  <a:lnTo>
                    <a:pt x="9215" y="2193"/>
                  </a:lnTo>
                  <a:lnTo>
                    <a:pt x="9153" y="2226"/>
                  </a:lnTo>
                  <a:lnTo>
                    <a:pt x="9092" y="2258"/>
                  </a:lnTo>
                  <a:lnTo>
                    <a:pt x="9030" y="2292"/>
                  </a:lnTo>
                  <a:lnTo>
                    <a:pt x="8976" y="2328"/>
                  </a:lnTo>
                  <a:lnTo>
                    <a:pt x="8918" y="2364"/>
                  </a:lnTo>
                  <a:lnTo>
                    <a:pt x="8860" y="2402"/>
                  </a:lnTo>
                  <a:lnTo>
                    <a:pt x="8809" y="2440"/>
                  </a:lnTo>
                  <a:lnTo>
                    <a:pt x="8754" y="2476"/>
                  </a:lnTo>
                  <a:lnTo>
                    <a:pt x="8700" y="2515"/>
                  </a:lnTo>
                  <a:lnTo>
                    <a:pt x="8655" y="2555"/>
                  </a:lnTo>
                  <a:lnTo>
                    <a:pt x="8607" y="2594"/>
                  </a:lnTo>
                  <a:lnTo>
                    <a:pt x="8560" y="2634"/>
                  </a:lnTo>
                  <a:lnTo>
                    <a:pt x="8519" y="2673"/>
                  </a:lnTo>
                  <a:lnTo>
                    <a:pt x="8478" y="2713"/>
                  </a:lnTo>
                  <a:lnTo>
                    <a:pt x="8437" y="2761"/>
                  </a:lnTo>
                  <a:lnTo>
                    <a:pt x="8382" y="2828"/>
                  </a:lnTo>
                  <a:lnTo>
                    <a:pt x="8324" y="2905"/>
                  </a:lnTo>
                  <a:lnTo>
                    <a:pt x="8256" y="3000"/>
                  </a:lnTo>
                  <a:lnTo>
                    <a:pt x="8099" y="3225"/>
                  </a:lnTo>
                  <a:lnTo>
                    <a:pt x="7918" y="3493"/>
                  </a:lnTo>
                  <a:lnTo>
                    <a:pt x="7717" y="3798"/>
                  </a:lnTo>
                  <a:lnTo>
                    <a:pt x="7502" y="4130"/>
                  </a:lnTo>
                  <a:lnTo>
                    <a:pt x="7284" y="4481"/>
                  </a:lnTo>
                  <a:lnTo>
                    <a:pt x="7055" y="4846"/>
                  </a:lnTo>
                  <a:lnTo>
                    <a:pt x="6826" y="5210"/>
                  </a:lnTo>
                  <a:lnTo>
                    <a:pt x="6605" y="5572"/>
                  </a:lnTo>
                  <a:lnTo>
                    <a:pt x="6397" y="5918"/>
                  </a:lnTo>
                  <a:lnTo>
                    <a:pt x="6199" y="6244"/>
                  </a:lnTo>
                  <a:lnTo>
                    <a:pt x="6021" y="6540"/>
                  </a:lnTo>
                  <a:lnTo>
                    <a:pt x="5871" y="6799"/>
                  </a:lnTo>
                  <a:lnTo>
                    <a:pt x="5752" y="7011"/>
                  </a:lnTo>
                  <a:lnTo>
                    <a:pt x="5666" y="7171"/>
                  </a:lnTo>
                  <a:lnTo>
                    <a:pt x="5595" y="7311"/>
                  </a:lnTo>
                  <a:lnTo>
                    <a:pt x="5516" y="7473"/>
                  </a:lnTo>
                  <a:lnTo>
                    <a:pt x="5431" y="7654"/>
                  </a:lnTo>
                  <a:lnTo>
                    <a:pt x="5346" y="7854"/>
                  </a:lnTo>
                  <a:lnTo>
                    <a:pt x="5254" y="8064"/>
                  </a:lnTo>
                  <a:lnTo>
                    <a:pt x="5155" y="8287"/>
                  </a:lnTo>
                  <a:lnTo>
                    <a:pt x="5063" y="8515"/>
                  </a:lnTo>
                  <a:lnTo>
                    <a:pt x="4967" y="8750"/>
                  </a:lnTo>
                  <a:lnTo>
                    <a:pt x="4872" y="8987"/>
                  </a:lnTo>
                  <a:lnTo>
                    <a:pt x="4776" y="9225"/>
                  </a:lnTo>
                  <a:lnTo>
                    <a:pt x="4687" y="9456"/>
                  </a:lnTo>
                  <a:lnTo>
                    <a:pt x="4599" y="9683"/>
                  </a:lnTo>
                  <a:lnTo>
                    <a:pt x="4517" y="9900"/>
                  </a:lnTo>
                  <a:lnTo>
                    <a:pt x="4438" y="10103"/>
                  </a:lnTo>
                  <a:lnTo>
                    <a:pt x="4370" y="10295"/>
                  </a:lnTo>
                  <a:lnTo>
                    <a:pt x="4305" y="10468"/>
                  </a:lnTo>
                  <a:lnTo>
                    <a:pt x="4247" y="10639"/>
                  </a:lnTo>
                  <a:lnTo>
                    <a:pt x="4193" y="10822"/>
                  </a:lnTo>
                  <a:lnTo>
                    <a:pt x="4131" y="11023"/>
                  </a:lnTo>
                  <a:lnTo>
                    <a:pt x="4070" y="11237"/>
                  </a:lnTo>
                  <a:lnTo>
                    <a:pt x="4002" y="11465"/>
                  </a:lnTo>
                  <a:lnTo>
                    <a:pt x="3930" y="11708"/>
                  </a:lnTo>
                  <a:lnTo>
                    <a:pt x="3851" y="11965"/>
                  </a:lnTo>
                  <a:lnTo>
                    <a:pt x="3766" y="12234"/>
                  </a:lnTo>
                  <a:lnTo>
                    <a:pt x="3671" y="12520"/>
                  </a:lnTo>
                  <a:lnTo>
                    <a:pt x="3568" y="12816"/>
                  </a:lnTo>
                  <a:lnTo>
                    <a:pt x="3510" y="12969"/>
                  </a:lnTo>
                  <a:lnTo>
                    <a:pt x="3449" y="13127"/>
                  </a:lnTo>
                  <a:lnTo>
                    <a:pt x="3391" y="13287"/>
                  </a:lnTo>
                  <a:lnTo>
                    <a:pt x="3323" y="13449"/>
                  </a:lnTo>
                  <a:lnTo>
                    <a:pt x="3254" y="13616"/>
                  </a:lnTo>
                  <a:lnTo>
                    <a:pt x="3183" y="13785"/>
                  </a:lnTo>
                  <a:lnTo>
                    <a:pt x="3104" y="13959"/>
                  </a:lnTo>
                  <a:lnTo>
                    <a:pt x="3026" y="14134"/>
                  </a:lnTo>
                  <a:lnTo>
                    <a:pt x="2940" y="14315"/>
                  </a:lnTo>
                  <a:lnTo>
                    <a:pt x="2852" y="14497"/>
                  </a:lnTo>
                  <a:lnTo>
                    <a:pt x="2760" y="14680"/>
                  </a:lnTo>
                  <a:lnTo>
                    <a:pt x="2664" y="14868"/>
                  </a:lnTo>
                  <a:lnTo>
                    <a:pt x="2541" y="15098"/>
                  </a:lnTo>
                  <a:lnTo>
                    <a:pt x="2415" y="15339"/>
                  </a:lnTo>
                  <a:lnTo>
                    <a:pt x="2275" y="15589"/>
                  </a:lnTo>
                  <a:lnTo>
                    <a:pt x="2135" y="15846"/>
                  </a:lnTo>
                  <a:lnTo>
                    <a:pt x="1989" y="16107"/>
                  </a:lnTo>
                  <a:lnTo>
                    <a:pt x="1845" y="16367"/>
                  </a:lnTo>
                  <a:lnTo>
                    <a:pt x="1695" y="16631"/>
                  </a:lnTo>
                  <a:lnTo>
                    <a:pt x="1545" y="16890"/>
                  </a:lnTo>
                  <a:lnTo>
                    <a:pt x="1398" y="17142"/>
                  </a:lnTo>
                  <a:lnTo>
                    <a:pt x="1252" y="17389"/>
                  </a:lnTo>
                  <a:lnTo>
                    <a:pt x="1108" y="17625"/>
                  </a:lnTo>
                  <a:lnTo>
                    <a:pt x="972" y="17849"/>
                  </a:lnTo>
                  <a:lnTo>
                    <a:pt x="842" y="18058"/>
                  </a:lnTo>
                  <a:lnTo>
                    <a:pt x="719" y="18248"/>
                  </a:lnTo>
                  <a:lnTo>
                    <a:pt x="603" y="18421"/>
                  </a:lnTo>
                  <a:lnTo>
                    <a:pt x="501" y="18572"/>
                  </a:lnTo>
                  <a:lnTo>
                    <a:pt x="464" y="18617"/>
                  </a:lnTo>
                  <a:lnTo>
                    <a:pt x="409" y="18678"/>
                  </a:lnTo>
                  <a:lnTo>
                    <a:pt x="344" y="18755"/>
                  </a:lnTo>
                  <a:lnTo>
                    <a:pt x="272" y="18843"/>
                  </a:lnTo>
                  <a:lnTo>
                    <a:pt x="235" y="18890"/>
                  </a:lnTo>
                  <a:lnTo>
                    <a:pt x="197" y="18940"/>
                  </a:lnTo>
                  <a:lnTo>
                    <a:pt x="163" y="18994"/>
                  </a:lnTo>
                  <a:lnTo>
                    <a:pt x="129" y="19048"/>
                  </a:lnTo>
                  <a:lnTo>
                    <a:pt x="98" y="19102"/>
                  </a:lnTo>
                  <a:lnTo>
                    <a:pt x="71" y="19161"/>
                  </a:lnTo>
                  <a:lnTo>
                    <a:pt x="44" y="19217"/>
                  </a:lnTo>
                  <a:lnTo>
                    <a:pt x="27" y="19274"/>
                  </a:lnTo>
                  <a:lnTo>
                    <a:pt x="13" y="19335"/>
                  </a:lnTo>
                  <a:lnTo>
                    <a:pt x="3" y="19393"/>
                  </a:lnTo>
                  <a:lnTo>
                    <a:pt x="0" y="19450"/>
                  </a:lnTo>
                  <a:lnTo>
                    <a:pt x="6" y="19510"/>
                  </a:lnTo>
                  <a:lnTo>
                    <a:pt x="17" y="19567"/>
                  </a:lnTo>
                  <a:lnTo>
                    <a:pt x="37" y="19625"/>
                  </a:lnTo>
                  <a:lnTo>
                    <a:pt x="68" y="19680"/>
                  </a:lnTo>
                  <a:lnTo>
                    <a:pt x="109" y="19734"/>
                  </a:lnTo>
                  <a:lnTo>
                    <a:pt x="160" y="19786"/>
                  </a:lnTo>
                  <a:lnTo>
                    <a:pt x="218" y="19837"/>
                  </a:lnTo>
                  <a:lnTo>
                    <a:pt x="293" y="19885"/>
                  </a:lnTo>
                  <a:lnTo>
                    <a:pt x="378" y="19930"/>
                  </a:lnTo>
                  <a:lnTo>
                    <a:pt x="481" y="19975"/>
                  </a:lnTo>
                  <a:lnTo>
                    <a:pt x="590" y="20015"/>
                  </a:lnTo>
                  <a:lnTo>
                    <a:pt x="719" y="20051"/>
                  </a:lnTo>
                  <a:lnTo>
                    <a:pt x="859" y="20085"/>
                  </a:lnTo>
                  <a:lnTo>
                    <a:pt x="1166" y="20148"/>
                  </a:lnTo>
                  <a:lnTo>
                    <a:pt x="1487" y="20209"/>
                  </a:lnTo>
                  <a:lnTo>
                    <a:pt x="1818" y="20270"/>
                  </a:lnTo>
                  <a:lnTo>
                    <a:pt x="2159" y="20333"/>
                  </a:lnTo>
                  <a:lnTo>
                    <a:pt x="2511" y="20394"/>
                  </a:lnTo>
                  <a:lnTo>
                    <a:pt x="2862" y="20455"/>
                  </a:lnTo>
                  <a:lnTo>
                    <a:pt x="3217" y="20514"/>
                  </a:lnTo>
                  <a:lnTo>
                    <a:pt x="3568" y="20570"/>
                  </a:lnTo>
                  <a:lnTo>
                    <a:pt x="3916" y="20627"/>
                  </a:lnTo>
                  <a:lnTo>
                    <a:pt x="4254" y="20681"/>
                  </a:lnTo>
                  <a:lnTo>
                    <a:pt x="4585" y="20732"/>
                  </a:lnTo>
                  <a:lnTo>
                    <a:pt x="4902" y="20780"/>
                  </a:lnTo>
                  <a:lnTo>
                    <a:pt x="5202" y="20825"/>
                  </a:lnTo>
                  <a:lnTo>
                    <a:pt x="5482" y="20868"/>
                  </a:lnTo>
                  <a:lnTo>
                    <a:pt x="5745" y="20906"/>
                  </a:lnTo>
                  <a:lnTo>
                    <a:pt x="5984" y="20940"/>
                  </a:lnTo>
                  <a:lnTo>
                    <a:pt x="6219" y="20976"/>
                  </a:lnTo>
                  <a:lnTo>
                    <a:pt x="6478" y="21012"/>
                  </a:lnTo>
                  <a:lnTo>
                    <a:pt x="6762" y="21053"/>
                  </a:lnTo>
                  <a:lnTo>
                    <a:pt x="7062" y="21095"/>
                  </a:lnTo>
                  <a:lnTo>
                    <a:pt x="7383" y="21140"/>
                  </a:lnTo>
                  <a:lnTo>
                    <a:pt x="7714" y="21184"/>
                  </a:lnTo>
                  <a:lnTo>
                    <a:pt x="8058" y="21229"/>
                  </a:lnTo>
                  <a:lnTo>
                    <a:pt x="8413" y="21274"/>
                  </a:lnTo>
                  <a:lnTo>
                    <a:pt x="8771" y="21321"/>
                  </a:lnTo>
                  <a:lnTo>
                    <a:pt x="9133" y="21366"/>
                  </a:lnTo>
                  <a:lnTo>
                    <a:pt x="9491" y="21409"/>
                  </a:lnTo>
                  <a:lnTo>
                    <a:pt x="9849" y="21450"/>
                  </a:lnTo>
                  <a:lnTo>
                    <a:pt x="10208" y="21490"/>
                  </a:lnTo>
                  <a:lnTo>
                    <a:pt x="10552" y="21526"/>
                  </a:lnTo>
                  <a:lnTo>
                    <a:pt x="10887" y="21558"/>
                  </a:lnTo>
                  <a:lnTo>
                    <a:pt x="11211" y="21589"/>
                  </a:lnTo>
                  <a:lnTo>
                    <a:pt x="11364" y="21598"/>
                  </a:lnTo>
                  <a:lnTo>
                    <a:pt x="11511" y="21600"/>
                  </a:lnTo>
                  <a:lnTo>
                    <a:pt x="11647" y="21596"/>
                  </a:lnTo>
                  <a:lnTo>
                    <a:pt x="11774" y="21587"/>
                  </a:lnTo>
                  <a:lnTo>
                    <a:pt x="11893" y="21571"/>
                  </a:lnTo>
                  <a:lnTo>
                    <a:pt x="12002" y="21549"/>
                  </a:lnTo>
                  <a:lnTo>
                    <a:pt x="12101" y="21524"/>
                  </a:lnTo>
                  <a:lnTo>
                    <a:pt x="12197" y="21492"/>
                  </a:lnTo>
                  <a:lnTo>
                    <a:pt x="12282" y="21456"/>
                  </a:lnTo>
                  <a:lnTo>
                    <a:pt x="12364" y="21416"/>
                  </a:lnTo>
                  <a:lnTo>
                    <a:pt x="12435" y="21373"/>
                  </a:lnTo>
                  <a:lnTo>
                    <a:pt x="12504" y="21326"/>
                  </a:lnTo>
                  <a:lnTo>
                    <a:pt x="12565" y="21278"/>
                  </a:lnTo>
                  <a:lnTo>
                    <a:pt x="12623" y="21228"/>
                  </a:lnTo>
                  <a:lnTo>
                    <a:pt x="12671" y="21172"/>
                  </a:lnTo>
                  <a:lnTo>
                    <a:pt x="12715" y="21118"/>
                  </a:lnTo>
                  <a:lnTo>
                    <a:pt x="12753" y="21064"/>
                  </a:lnTo>
                  <a:lnTo>
                    <a:pt x="12790" y="21008"/>
                  </a:lnTo>
                  <a:lnTo>
                    <a:pt x="12821" y="20951"/>
                  </a:lnTo>
                  <a:lnTo>
                    <a:pt x="12845" y="20895"/>
                  </a:lnTo>
                  <a:lnTo>
                    <a:pt x="12872" y="20841"/>
                  </a:lnTo>
                  <a:lnTo>
                    <a:pt x="12893" y="20786"/>
                  </a:lnTo>
                  <a:lnTo>
                    <a:pt x="12910" y="20732"/>
                  </a:lnTo>
                  <a:lnTo>
                    <a:pt x="12923" y="20681"/>
                  </a:lnTo>
                  <a:lnTo>
                    <a:pt x="12951" y="20586"/>
                  </a:lnTo>
                  <a:lnTo>
                    <a:pt x="12968" y="20503"/>
                  </a:lnTo>
                  <a:lnTo>
                    <a:pt x="12981" y="20435"/>
                  </a:lnTo>
                  <a:lnTo>
                    <a:pt x="12992" y="20387"/>
                  </a:lnTo>
                  <a:lnTo>
                    <a:pt x="13050" y="20228"/>
                  </a:lnTo>
                  <a:lnTo>
                    <a:pt x="13121" y="20051"/>
                  </a:lnTo>
                  <a:lnTo>
                    <a:pt x="13200" y="19855"/>
                  </a:lnTo>
                  <a:lnTo>
                    <a:pt x="13292" y="19639"/>
                  </a:lnTo>
                  <a:lnTo>
                    <a:pt x="13391" y="19409"/>
                  </a:lnTo>
                  <a:lnTo>
                    <a:pt x="13503" y="19170"/>
                  </a:lnTo>
                  <a:lnTo>
                    <a:pt x="13616" y="18919"/>
                  </a:lnTo>
                  <a:lnTo>
                    <a:pt x="13735" y="18662"/>
                  </a:lnTo>
                  <a:lnTo>
                    <a:pt x="13858" y="18399"/>
                  </a:lnTo>
                  <a:lnTo>
                    <a:pt x="13988" y="18133"/>
                  </a:lnTo>
                  <a:lnTo>
                    <a:pt x="14114" y="17867"/>
                  </a:lnTo>
                  <a:lnTo>
                    <a:pt x="14247" y="17605"/>
                  </a:lnTo>
                  <a:lnTo>
                    <a:pt x="14373" y="17346"/>
                  </a:lnTo>
                  <a:lnTo>
                    <a:pt x="14503" y="17095"/>
                  </a:lnTo>
                  <a:lnTo>
                    <a:pt x="14622" y="16854"/>
                  </a:lnTo>
                  <a:lnTo>
                    <a:pt x="14745" y="16624"/>
                  </a:lnTo>
                  <a:lnTo>
                    <a:pt x="14844" y="16437"/>
                  </a:lnTo>
                  <a:lnTo>
                    <a:pt x="14943" y="16254"/>
                  </a:lnTo>
                  <a:lnTo>
                    <a:pt x="15049" y="16074"/>
                  </a:lnTo>
                  <a:lnTo>
                    <a:pt x="15148" y="15896"/>
                  </a:lnTo>
                  <a:lnTo>
                    <a:pt x="15250" y="15724"/>
                  </a:lnTo>
                  <a:lnTo>
                    <a:pt x="15353" y="15555"/>
                  </a:lnTo>
                  <a:lnTo>
                    <a:pt x="15458" y="15390"/>
                  </a:lnTo>
                  <a:lnTo>
                    <a:pt x="15561" y="15228"/>
                  </a:lnTo>
                  <a:lnTo>
                    <a:pt x="15660" y="15070"/>
                  </a:lnTo>
                  <a:lnTo>
                    <a:pt x="15762" y="14917"/>
                  </a:lnTo>
                  <a:lnTo>
                    <a:pt x="15868" y="14766"/>
                  </a:lnTo>
                  <a:lnTo>
                    <a:pt x="15967" y="14619"/>
                  </a:lnTo>
                  <a:lnTo>
                    <a:pt x="16165" y="14335"/>
                  </a:lnTo>
                  <a:lnTo>
                    <a:pt x="16362" y="14065"/>
                  </a:lnTo>
                  <a:lnTo>
                    <a:pt x="16550" y="13810"/>
                  </a:lnTo>
                  <a:lnTo>
                    <a:pt x="16734" y="13568"/>
                  </a:lnTo>
                  <a:lnTo>
                    <a:pt x="16912" y="13341"/>
                  </a:lnTo>
                  <a:lnTo>
                    <a:pt x="17075" y="13127"/>
                  </a:lnTo>
                  <a:lnTo>
                    <a:pt x="17232" y="12926"/>
                  </a:lnTo>
                  <a:lnTo>
                    <a:pt x="17372" y="12739"/>
                  </a:lnTo>
                  <a:lnTo>
                    <a:pt x="17505" y="12563"/>
                  </a:lnTo>
                  <a:lnTo>
                    <a:pt x="17621" y="12401"/>
                  </a:lnTo>
                  <a:lnTo>
                    <a:pt x="17737" y="12236"/>
                  </a:lnTo>
                  <a:lnTo>
                    <a:pt x="17860" y="12055"/>
                  </a:lnTo>
                  <a:lnTo>
                    <a:pt x="17993" y="11857"/>
                  </a:lnTo>
                  <a:lnTo>
                    <a:pt x="18137" y="11649"/>
                  </a:lnTo>
                  <a:lnTo>
                    <a:pt x="18283" y="11431"/>
                  </a:lnTo>
                  <a:lnTo>
                    <a:pt x="18427" y="11206"/>
                  </a:lnTo>
                  <a:lnTo>
                    <a:pt x="18577" y="10980"/>
                  </a:lnTo>
                  <a:lnTo>
                    <a:pt x="18727" y="10748"/>
                  </a:lnTo>
                  <a:lnTo>
                    <a:pt x="18873" y="10522"/>
                  </a:lnTo>
                  <a:lnTo>
                    <a:pt x="19017" y="10299"/>
                  </a:lnTo>
                  <a:lnTo>
                    <a:pt x="19150" y="10083"/>
                  </a:lnTo>
                  <a:lnTo>
                    <a:pt x="19276" y="9877"/>
                  </a:lnTo>
                  <a:lnTo>
                    <a:pt x="19392" y="9685"/>
                  </a:lnTo>
                  <a:lnTo>
                    <a:pt x="19501" y="9503"/>
                  </a:lnTo>
                  <a:lnTo>
                    <a:pt x="19590" y="9345"/>
                  </a:lnTo>
                  <a:lnTo>
                    <a:pt x="19668" y="9203"/>
                  </a:lnTo>
                  <a:close/>
                </a:path>
              </a:pathLst>
            </a:custGeom>
            <a:solidFill>
              <a:srgbClr val="1C96CC"/>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8" name="AutoShape 178"/>
            <p:cNvSpPr>
              <a:spLocks/>
            </p:cNvSpPr>
            <p:nvPr/>
          </p:nvSpPr>
          <p:spPr bwMode="auto">
            <a:xfrm>
              <a:off x="35" y="13"/>
              <a:ext cx="6"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69" y="476"/>
                  </a:moveTo>
                  <a:lnTo>
                    <a:pt x="17669" y="476"/>
                  </a:lnTo>
                  <a:lnTo>
                    <a:pt x="17575" y="689"/>
                  </a:lnTo>
                  <a:lnTo>
                    <a:pt x="17386" y="1001"/>
                  </a:lnTo>
                  <a:lnTo>
                    <a:pt x="17166" y="1371"/>
                  </a:lnTo>
                  <a:lnTo>
                    <a:pt x="16915" y="1814"/>
                  </a:lnTo>
                  <a:lnTo>
                    <a:pt x="16129" y="2889"/>
                  </a:lnTo>
                  <a:lnTo>
                    <a:pt x="15123" y="4162"/>
                  </a:lnTo>
                  <a:lnTo>
                    <a:pt x="13991" y="5599"/>
                  </a:lnTo>
                  <a:lnTo>
                    <a:pt x="12702" y="7158"/>
                  </a:lnTo>
                  <a:lnTo>
                    <a:pt x="11318" y="8817"/>
                  </a:lnTo>
                  <a:lnTo>
                    <a:pt x="9841" y="10524"/>
                  </a:lnTo>
                  <a:lnTo>
                    <a:pt x="8363" y="12232"/>
                  </a:lnTo>
                  <a:lnTo>
                    <a:pt x="6854" y="13923"/>
                  </a:lnTo>
                  <a:lnTo>
                    <a:pt x="5407" y="15541"/>
                  </a:lnTo>
                  <a:lnTo>
                    <a:pt x="4055" y="17059"/>
                  </a:lnTo>
                  <a:lnTo>
                    <a:pt x="2798" y="18439"/>
                  </a:lnTo>
                  <a:lnTo>
                    <a:pt x="1666" y="19629"/>
                  </a:lnTo>
                  <a:lnTo>
                    <a:pt x="723" y="20614"/>
                  </a:lnTo>
                  <a:lnTo>
                    <a:pt x="0" y="21329"/>
                  </a:lnTo>
                  <a:lnTo>
                    <a:pt x="3772" y="21600"/>
                  </a:lnTo>
                  <a:lnTo>
                    <a:pt x="4527" y="20861"/>
                  </a:lnTo>
                  <a:lnTo>
                    <a:pt x="5470" y="19875"/>
                  </a:lnTo>
                  <a:lnTo>
                    <a:pt x="6602" y="18677"/>
                  </a:lnTo>
                  <a:lnTo>
                    <a:pt x="7891" y="17298"/>
                  </a:lnTo>
                  <a:lnTo>
                    <a:pt x="9275" y="15771"/>
                  </a:lnTo>
                  <a:lnTo>
                    <a:pt x="10689" y="14153"/>
                  </a:lnTo>
                  <a:lnTo>
                    <a:pt x="12167" y="12462"/>
                  </a:lnTo>
                  <a:lnTo>
                    <a:pt x="13676" y="10746"/>
                  </a:lnTo>
                  <a:lnTo>
                    <a:pt x="15123" y="9038"/>
                  </a:lnTo>
                  <a:lnTo>
                    <a:pt x="16537" y="7380"/>
                  </a:lnTo>
                  <a:lnTo>
                    <a:pt x="17827" y="5812"/>
                  </a:lnTo>
                  <a:lnTo>
                    <a:pt x="18990" y="4367"/>
                  </a:lnTo>
                  <a:lnTo>
                    <a:pt x="19996" y="3086"/>
                  </a:lnTo>
                  <a:lnTo>
                    <a:pt x="20751" y="2003"/>
                  </a:lnTo>
                  <a:lnTo>
                    <a:pt x="21065" y="1543"/>
                  </a:lnTo>
                  <a:lnTo>
                    <a:pt x="21317" y="1149"/>
                  </a:lnTo>
                  <a:lnTo>
                    <a:pt x="21474" y="812"/>
                  </a:lnTo>
                  <a:lnTo>
                    <a:pt x="21568" y="550"/>
                  </a:lnTo>
                  <a:lnTo>
                    <a:pt x="21600" y="484"/>
                  </a:lnTo>
                  <a:lnTo>
                    <a:pt x="21568" y="426"/>
                  </a:lnTo>
                  <a:lnTo>
                    <a:pt x="21537" y="377"/>
                  </a:lnTo>
                  <a:lnTo>
                    <a:pt x="21474" y="320"/>
                  </a:lnTo>
                  <a:lnTo>
                    <a:pt x="21411" y="270"/>
                  </a:lnTo>
                  <a:lnTo>
                    <a:pt x="21317" y="229"/>
                  </a:lnTo>
                  <a:lnTo>
                    <a:pt x="21222" y="188"/>
                  </a:lnTo>
                  <a:lnTo>
                    <a:pt x="21065" y="155"/>
                  </a:lnTo>
                  <a:lnTo>
                    <a:pt x="20939" y="114"/>
                  </a:lnTo>
                  <a:lnTo>
                    <a:pt x="20782" y="90"/>
                  </a:lnTo>
                  <a:lnTo>
                    <a:pt x="20625" y="65"/>
                  </a:lnTo>
                  <a:lnTo>
                    <a:pt x="20468" y="41"/>
                  </a:lnTo>
                  <a:lnTo>
                    <a:pt x="20122" y="16"/>
                  </a:lnTo>
                  <a:lnTo>
                    <a:pt x="19776" y="0"/>
                  </a:lnTo>
                  <a:lnTo>
                    <a:pt x="19399" y="0"/>
                  </a:lnTo>
                  <a:lnTo>
                    <a:pt x="19053" y="16"/>
                  </a:lnTo>
                  <a:lnTo>
                    <a:pt x="18833" y="32"/>
                  </a:lnTo>
                  <a:lnTo>
                    <a:pt x="18675" y="49"/>
                  </a:lnTo>
                  <a:lnTo>
                    <a:pt x="18518" y="73"/>
                  </a:lnTo>
                  <a:lnTo>
                    <a:pt x="18393" y="98"/>
                  </a:lnTo>
                  <a:lnTo>
                    <a:pt x="18235" y="139"/>
                  </a:lnTo>
                  <a:lnTo>
                    <a:pt x="18078" y="172"/>
                  </a:lnTo>
                  <a:lnTo>
                    <a:pt x="17984" y="213"/>
                  </a:lnTo>
                  <a:lnTo>
                    <a:pt x="17889" y="254"/>
                  </a:lnTo>
                  <a:lnTo>
                    <a:pt x="17795" y="295"/>
                  </a:lnTo>
                  <a:lnTo>
                    <a:pt x="17732" y="361"/>
                  </a:lnTo>
                  <a:lnTo>
                    <a:pt x="17701" y="410"/>
                  </a:lnTo>
                  <a:lnTo>
                    <a:pt x="17669" y="47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89" name="AutoShape 179"/>
            <p:cNvSpPr>
              <a:spLocks/>
            </p:cNvSpPr>
            <p:nvPr/>
          </p:nvSpPr>
          <p:spPr bwMode="auto">
            <a:xfrm>
              <a:off x="38" y="10"/>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23" y="1711"/>
                  </a:moveTo>
                  <a:lnTo>
                    <a:pt x="2289" y="3511"/>
                  </a:lnTo>
                  <a:lnTo>
                    <a:pt x="2785" y="3629"/>
                  </a:lnTo>
                  <a:lnTo>
                    <a:pt x="3280" y="3777"/>
                  </a:lnTo>
                  <a:lnTo>
                    <a:pt x="3837" y="4013"/>
                  </a:lnTo>
                  <a:lnTo>
                    <a:pt x="4332" y="4249"/>
                  </a:lnTo>
                  <a:lnTo>
                    <a:pt x="4951" y="4544"/>
                  </a:lnTo>
                  <a:lnTo>
                    <a:pt x="5508" y="4868"/>
                  </a:lnTo>
                  <a:lnTo>
                    <a:pt x="6127" y="5222"/>
                  </a:lnTo>
                  <a:lnTo>
                    <a:pt x="6684" y="5636"/>
                  </a:lnTo>
                  <a:lnTo>
                    <a:pt x="7241" y="6108"/>
                  </a:lnTo>
                  <a:lnTo>
                    <a:pt x="7860" y="6550"/>
                  </a:lnTo>
                  <a:lnTo>
                    <a:pt x="8355" y="7081"/>
                  </a:lnTo>
                  <a:lnTo>
                    <a:pt x="8912" y="7613"/>
                  </a:lnTo>
                  <a:lnTo>
                    <a:pt x="9407" y="8203"/>
                  </a:lnTo>
                  <a:lnTo>
                    <a:pt x="9902" y="8763"/>
                  </a:lnTo>
                  <a:lnTo>
                    <a:pt x="10397" y="9383"/>
                  </a:lnTo>
                  <a:lnTo>
                    <a:pt x="10830" y="10032"/>
                  </a:lnTo>
                  <a:lnTo>
                    <a:pt x="11202" y="10681"/>
                  </a:lnTo>
                  <a:lnTo>
                    <a:pt x="11573" y="11360"/>
                  </a:lnTo>
                  <a:lnTo>
                    <a:pt x="12006" y="12039"/>
                  </a:lnTo>
                  <a:lnTo>
                    <a:pt x="12316" y="12747"/>
                  </a:lnTo>
                  <a:lnTo>
                    <a:pt x="12625" y="13426"/>
                  </a:lnTo>
                  <a:lnTo>
                    <a:pt x="12873" y="14163"/>
                  </a:lnTo>
                  <a:lnTo>
                    <a:pt x="13120" y="14872"/>
                  </a:lnTo>
                  <a:lnTo>
                    <a:pt x="13368" y="15609"/>
                  </a:lnTo>
                  <a:lnTo>
                    <a:pt x="13554" y="16347"/>
                  </a:lnTo>
                  <a:lnTo>
                    <a:pt x="13677" y="17055"/>
                  </a:lnTo>
                  <a:lnTo>
                    <a:pt x="13801" y="17793"/>
                  </a:lnTo>
                  <a:lnTo>
                    <a:pt x="13863" y="18501"/>
                  </a:lnTo>
                  <a:lnTo>
                    <a:pt x="13863" y="19209"/>
                  </a:lnTo>
                  <a:lnTo>
                    <a:pt x="13863" y="19947"/>
                  </a:lnTo>
                  <a:lnTo>
                    <a:pt x="13801" y="20626"/>
                  </a:lnTo>
                  <a:lnTo>
                    <a:pt x="13739" y="21334"/>
                  </a:lnTo>
                  <a:lnTo>
                    <a:pt x="21414" y="21600"/>
                  </a:lnTo>
                  <a:lnTo>
                    <a:pt x="21538" y="20773"/>
                  </a:lnTo>
                  <a:lnTo>
                    <a:pt x="21600" y="20006"/>
                  </a:lnTo>
                  <a:lnTo>
                    <a:pt x="21600" y="19209"/>
                  </a:lnTo>
                  <a:lnTo>
                    <a:pt x="21538" y="18383"/>
                  </a:lnTo>
                  <a:lnTo>
                    <a:pt x="21476" y="17586"/>
                  </a:lnTo>
                  <a:lnTo>
                    <a:pt x="21352" y="16790"/>
                  </a:lnTo>
                  <a:lnTo>
                    <a:pt x="21228" y="15963"/>
                  </a:lnTo>
                  <a:lnTo>
                    <a:pt x="21042" y="15137"/>
                  </a:lnTo>
                  <a:lnTo>
                    <a:pt x="20795" y="14340"/>
                  </a:lnTo>
                  <a:lnTo>
                    <a:pt x="20485" y="13544"/>
                  </a:lnTo>
                  <a:lnTo>
                    <a:pt x="20238" y="12747"/>
                  </a:lnTo>
                  <a:lnTo>
                    <a:pt x="19867" y="11950"/>
                  </a:lnTo>
                  <a:lnTo>
                    <a:pt x="19495" y="11183"/>
                  </a:lnTo>
                  <a:lnTo>
                    <a:pt x="19062" y="10416"/>
                  </a:lnTo>
                  <a:lnTo>
                    <a:pt x="18629" y="9678"/>
                  </a:lnTo>
                  <a:lnTo>
                    <a:pt x="18195" y="8911"/>
                  </a:lnTo>
                  <a:lnTo>
                    <a:pt x="17638" y="8203"/>
                  </a:lnTo>
                  <a:lnTo>
                    <a:pt x="17143" y="7495"/>
                  </a:lnTo>
                  <a:lnTo>
                    <a:pt x="16586" y="6786"/>
                  </a:lnTo>
                  <a:lnTo>
                    <a:pt x="15906" y="6137"/>
                  </a:lnTo>
                  <a:lnTo>
                    <a:pt x="15349" y="5459"/>
                  </a:lnTo>
                  <a:lnTo>
                    <a:pt x="14606" y="4839"/>
                  </a:lnTo>
                  <a:lnTo>
                    <a:pt x="13925" y="4219"/>
                  </a:lnTo>
                  <a:lnTo>
                    <a:pt x="13182" y="3659"/>
                  </a:lnTo>
                  <a:lnTo>
                    <a:pt x="12440" y="3098"/>
                  </a:lnTo>
                  <a:lnTo>
                    <a:pt x="11573" y="2596"/>
                  </a:lnTo>
                  <a:lnTo>
                    <a:pt x="10769" y="2095"/>
                  </a:lnTo>
                  <a:lnTo>
                    <a:pt x="9840" y="1622"/>
                  </a:lnTo>
                  <a:lnTo>
                    <a:pt x="8788" y="1209"/>
                  </a:lnTo>
                  <a:lnTo>
                    <a:pt x="7860" y="826"/>
                  </a:lnTo>
                  <a:lnTo>
                    <a:pt x="6746" y="501"/>
                  </a:lnTo>
                  <a:lnTo>
                    <a:pt x="5570" y="177"/>
                  </a:lnTo>
                  <a:lnTo>
                    <a:pt x="7860" y="2006"/>
                  </a:lnTo>
                  <a:lnTo>
                    <a:pt x="5570" y="177"/>
                  </a:lnTo>
                  <a:lnTo>
                    <a:pt x="5198" y="88"/>
                  </a:lnTo>
                  <a:lnTo>
                    <a:pt x="4765" y="29"/>
                  </a:lnTo>
                  <a:lnTo>
                    <a:pt x="4332" y="0"/>
                  </a:lnTo>
                  <a:lnTo>
                    <a:pt x="3899" y="0"/>
                  </a:lnTo>
                  <a:lnTo>
                    <a:pt x="3527" y="0"/>
                  </a:lnTo>
                  <a:lnTo>
                    <a:pt x="3218" y="29"/>
                  </a:lnTo>
                  <a:lnTo>
                    <a:pt x="2785" y="59"/>
                  </a:lnTo>
                  <a:lnTo>
                    <a:pt x="2475" y="118"/>
                  </a:lnTo>
                  <a:lnTo>
                    <a:pt x="2166" y="177"/>
                  </a:lnTo>
                  <a:lnTo>
                    <a:pt x="1856" y="265"/>
                  </a:lnTo>
                  <a:lnTo>
                    <a:pt x="1485" y="413"/>
                  </a:lnTo>
                  <a:lnTo>
                    <a:pt x="1237" y="501"/>
                  </a:lnTo>
                  <a:lnTo>
                    <a:pt x="804" y="767"/>
                  </a:lnTo>
                  <a:lnTo>
                    <a:pt x="495" y="1062"/>
                  </a:lnTo>
                  <a:lnTo>
                    <a:pt x="247" y="1386"/>
                  </a:lnTo>
                  <a:lnTo>
                    <a:pt x="123" y="1711"/>
                  </a:lnTo>
                  <a:lnTo>
                    <a:pt x="0" y="1918"/>
                  </a:lnTo>
                  <a:lnTo>
                    <a:pt x="123" y="2065"/>
                  </a:lnTo>
                  <a:lnTo>
                    <a:pt x="123" y="2242"/>
                  </a:lnTo>
                  <a:lnTo>
                    <a:pt x="247" y="2390"/>
                  </a:lnTo>
                  <a:lnTo>
                    <a:pt x="309" y="2596"/>
                  </a:lnTo>
                  <a:lnTo>
                    <a:pt x="495" y="2744"/>
                  </a:lnTo>
                  <a:lnTo>
                    <a:pt x="680" y="2891"/>
                  </a:lnTo>
                  <a:lnTo>
                    <a:pt x="928" y="3039"/>
                  </a:lnTo>
                  <a:lnTo>
                    <a:pt x="1175" y="3157"/>
                  </a:lnTo>
                  <a:lnTo>
                    <a:pt x="1485" y="3304"/>
                  </a:lnTo>
                  <a:lnTo>
                    <a:pt x="1918" y="3422"/>
                  </a:lnTo>
                  <a:lnTo>
                    <a:pt x="2289" y="3511"/>
                  </a:lnTo>
                  <a:lnTo>
                    <a:pt x="123" y="171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0" name="AutoShape 180"/>
            <p:cNvSpPr>
              <a:spLocks/>
            </p:cNvSpPr>
            <p:nvPr/>
          </p:nvSpPr>
          <p:spPr bwMode="auto">
            <a:xfrm>
              <a:off x="37"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135" y="1382"/>
                  </a:moveTo>
                  <a:lnTo>
                    <a:pt x="12135" y="1382"/>
                  </a:lnTo>
                  <a:lnTo>
                    <a:pt x="10380" y="4498"/>
                  </a:lnTo>
                  <a:lnTo>
                    <a:pt x="8395" y="7778"/>
                  </a:lnTo>
                  <a:lnTo>
                    <a:pt x="6411" y="11030"/>
                  </a:lnTo>
                  <a:lnTo>
                    <a:pt x="4350" y="14092"/>
                  </a:lnTo>
                  <a:lnTo>
                    <a:pt x="2595" y="16775"/>
                  </a:lnTo>
                  <a:lnTo>
                    <a:pt x="1297" y="18889"/>
                  </a:lnTo>
                  <a:lnTo>
                    <a:pt x="305" y="20299"/>
                  </a:lnTo>
                  <a:lnTo>
                    <a:pt x="0" y="20814"/>
                  </a:lnTo>
                  <a:lnTo>
                    <a:pt x="9235" y="21599"/>
                  </a:lnTo>
                  <a:lnTo>
                    <a:pt x="9540" y="21085"/>
                  </a:lnTo>
                  <a:lnTo>
                    <a:pt x="10532" y="19648"/>
                  </a:lnTo>
                  <a:lnTo>
                    <a:pt x="11983" y="17534"/>
                  </a:lnTo>
                  <a:lnTo>
                    <a:pt x="13738" y="14824"/>
                  </a:lnTo>
                  <a:lnTo>
                    <a:pt x="15646" y="11762"/>
                  </a:lnTo>
                  <a:lnTo>
                    <a:pt x="17707" y="8482"/>
                  </a:lnTo>
                  <a:lnTo>
                    <a:pt x="19691" y="5176"/>
                  </a:lnTo>
                  <a:lnTo>
                    <a:pt x="21523" y="2032"/>
                  </a:lnTo>
                  <a:lnTo>
                    <a:pt x="21599" y="1815"/>
                  </a:lnTo>
                  <a:lnTo>
                    <a:pt x="21599" y="1653"/>
                  </a:lnTo>
                  <a:lnTo>
                    <a:pt x="21599" y="1436"/>
                  </a:lnTo>
                  <a:lnTo>
                    <a:pt x="21523" y="1273"/>
                  </a:lnTo>
                  <a:lnTo>
                    <a:pt x="21371" y="1111"/>
                  </a:lnTo>
                  <a:lnTo>
                    <a:pt x="21218" y="948"/>
                  </a:lnTo>
                  <a:lnTo>
                    <a:pt x="20989" y="813"/>
                  </a:lnTo>
                  <a:lnTo>
                    <a:pt x="20684" y="677"/>
                  </a:lnTo>
                  <a:lnTo>
                    <a:pt x="20455" y="569"/>
                  </a:lnTo>
                  <a:lnTo>
                    <a:pt x="20149" y="460"/>
                  </a:lnTo>
                  <a:lnTo>
                    <a:pt x="19768" y="352"/>
                  </a:lnTo>
                  <a:lnTo>
                    <a:pt x="19462" y="243"/>
                  </a:lnTo>
                  <a:lnTo>
                    <a:pt x="18623" y="108"/>
                  </a:lnTo>
                  <a:lnTo>
                    <a:pt x="17783" y="27"/>
                  </a:lnTo>
                  <a:lnTo>
                    <a:pt x="16867" y="0"/>
                  </a:lnTo>
                  <a:lnTo>
                    <a:pt x="15951" y="27"/>
                  </a:lnTo>
                  <a:lnTo>
                    <a:pt x="15570" y="54"/>
                  </a:lnTo>
                  <a:lnTo>
                    <a:pt x="15112" y="81"/>
                  </a:lnTo>
                  <a:lnTo>
                    <a:pt x="14654" y="135"/>
                  </a:lnTo>
                  <a:lnTo>
                    <a:pt x="14272" y="216"/>
                  </a:lnTo>
                  <a:lnTo>
                    <a:pt x="13967" y="298"/>
                  </a:lnTo>
                  <a:lnTo>
                    <a:pt x="13585" y="433"/>
                  </a:lnTo>
                  <a:lnTo>
                    <a:pt x="13204" y="542"/>
                  </a:lnTo>
                  <a:lnTo>
                    <a:pt x="12975" y="677"/>
                  </a:lnTo>
                  <a:lnTo>
                    <a:pt x="12669" y="813"/>
                  </a:lnTo>
                  <a:lnTo>
                    <a:pt x="12440" y="1002"/>
                  </a:lnTo>
                  <a:lnTo>
                    <a:pt x="12288" y="1192"/>
                  </a:lnTo>
                  <a:lnTo>
                    <a:pt x="12135" y="138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1" name="AutoShape 181"/>
            <p:cNvSpPr>
              <a:spLocks/>
            </p:cNvSpPr>
            <p:nvPr/>
          </p:nvSpPr>
          <p:spPr bwMode="auto">
            <a:xfrm>
              <a:off x="38"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00"/>
                  </a:moveTo>
                  <a:lnTo>
                    <a:pt x="11643" y="1328"/>
                  </a:lnTo>
                  <a:lnTo>
                    <a:pt x="11562" y="1381"/>
                  </a:lnTo>
                  <a:lnTo>
                    <a:pt x="11482" y="1567"/>
                  </a:lnTo>
                  <a:lnTo>
                    <a:pt x="11321" y="1859"/>
                  </a:lnTo>
                  <a:lnTo>
                    <a:pt x="11081" y="2311"/>
                  </a:lnTo>
                  <a:lnTo>
                    <a:pt x="10679" y="2869"/>
                  </a:lnTo>
                  <a:lnTo>
                    <a:pt x="10278" y="3586"/>
                  </a:lnTo>
                  <a:lnTo>
                    <a:pt x="9796" y="4463"/>
                  </a:lnTo>
                  <a:lnTo>
                    <a:pt x="9234" y="5499"/>
                  </a:lnTo>
                  <a:lnTo>
                    <a:pt x="8431" y="6721"/>
                  </a:lnTo>
                  <a:lnTo>
                    <a:pt x="7628" y="8129"/>
                  </a:lnTo>
                  <a:lnTo>
                    <a:pt x="6664" y="9723"/>
                  </a:lnTo>
                  <a:lnTo>
                    <a:pt x="5620" y="11530"/>
                  </a:lnTo>
                  <a:lnTo>
                    <a:pt x="4416" y="13549"/>
                  </a:lnTo>
                  <a:lnTo>
                    <a:pt x="3051" y="15781"/>
                  </a:lnTo>
                  <a:lnTo>
                    <a:pt x="1686" y="18252"/>
                  </a:lnTo>
                  <a:lnTo>
                    <a:pt x="0" y="20962"/>
                  </a:lnTo>
                  <a:lnTo>
                    <a:pt x="9876" y="21600"/>
                  </a:lnTo>
                  <a:lnTo>
                    <a:pt x="11482" y="18890"/>
                  </a:lnTo>
                  <a:lnTo>
                    <a:pt x="13008" y="16419"/>
                  </a:lnTo>
                  <a:lnTo>
                    <a:pt x="14212" y="14187"/>
                  </a:lnTo>
                  <a:lnTo>
                    <a:pt x="15497" y="12168"/>
                  </a:lnTo>
                  <a:lnTo>
                    <a:pt x="16460" y="10361"/>
                  </a:lnTo>
                  <a:lnTo>
                    <a:pt x="17504" y="8767"/>
                  </a:lnTo>
                  <a:lnTo>
                    <a:pt x="18307" y="7359"/>
                  </a:lnTo>
                  <a:lnTo>
                    <a:pt x="19030" y="6137"/>
                  </a:lnTo>
                  <a:lnTo>
                    <a:pt x="19672" y="5074"/>
                  </a:lnTo>
                  <a:lnTo>
                    <a:pt x="20154" y="4224"/>
                  </a:lnTo>
                  <a:lnTo>
                    <a:pt x="20636" y="3507"/>
                  </a:lnTo>
                  <a:lnTo>
                    <a:pt x="20957" y="2922"/>
                  </a:lnTo>
                  <a:lnTo>
                    <a:pt x="21198" y="2497"/>
                  </a:lnTo>
                  <a:lnTo>
                    <a:pt x="21359" y="2205"/>
                  </a:lnTo>
                  <a:lnTo>
                    <a:pt x="21439" y="2019"/>
                  </a:lnTo>
                  <a:lnTo>
                    <a:pt x="21439" y="1966"/>
                  </a:lnTo>
                  <a:lnTo>
                    <a:pt x="21519" y="1620"/>
                  </a:lnTo>
                  <a:lnTo>
                    <a:pt x="21439" y="1966"/>
                  </a:lnTo>
                  <a:lnTo>
                    <a:pt x="21519" y="1780"/>
                  </a:lnTo>
                  <a:lnTo>
                    <a:pt x="21599" y="1594"/>
                  </a:lnTo>
                  <a:lnTo>
                    <a:pt x="21519" y="1381"/>
                  </a:lnTo>
                  <a:lnTo>
                    <a:pt x="21439" y="1222"/>
                  </a:lnTo>
                  <a:lnTo>
                    <a:pt x="21359" y="1062"/>
                  </a:lnTo>
                  <a:lnTo>
                    <a:pt x="21118" y="929"/>
                  </a:lnTo>
                  <a:lnTo>
                    <a:pt x="20957" y="770"/>
                  </a:lnTo>
                  <a:lnTo>
                    <a:pt x="20636" y="637"/>
                  </a:lnTo>
                  <a:lnTo>
                    <a:pt x="20315" y="531"/>
                  </a:lnTo>
                  <a:lnTo>
                    <a:pt x="19994" y="425"/>
                  </a:lnTo>
                  <a:lnTo>
                    <a:pt x="19592" y="345"/>
                  </a:lnTo>
                  <a:lnTo>
                    <a:pt x="19271" y="239"/>
                  </a:lnTo>
                  <a:lnTo>
                    <a:pt x="18388" y="106"/>
                  </a:lnTo>
                  <a:lnTo>
                    <a:pt x="17504" y="26"/>
                  </a:lnTo>
                  <a:lnTo>
                    <a:pt x="16541" y="0"/>
                  </a:lnTo>
                  <a:lnTo>
                    <a:pt x="15657" y="0"/>
                  </a:lnTo>
                  <a:lnTo>
                    <a:pt x="15176" y="26"/>
                  </a:lnTo>
                  <a:lnTo>
                    <a:pt x="14694" y="79"/>
                  </a:lnTo>
                  <a:lnTo>
                    <a:pt x="14292" y="132"/>
                  </a:lnTo>
                  <a:lnTo>
                    <a:pt x="13891" y="212"/>
                  </a:lnTo>
                  <a:lnTo>
                    <a:pt x="13489" y="318"/>
                  </a:lnTo>
                  <a:lnTo>
                    <a:pt x="13168" y="425"/>
                  </a:lnTo>
                  <a:lnTo>
                    <a:pt x="12686" y="531"/>
                  </a:lnTo>
                  <a:lnTo>
                    <a:pt x="12446" y="664"/>
                  </a:lnTo>
                  <a:lnTo>
                    <a:pt x="12205" y="797"/>
                  </a:lnTo>
                  <a:lnTo>
                    <a:pt x="11964" y="983"/>
                  </a:lnTo>
                  <a:lnTo>
                    <a:pt x="11803" y="1142"/>
                  </a:lnTo>
                  <a:lnTo>
                    <a:pt x="11643" y="1328"/>
                  </a:lnTo>
                  <a:lnTo>
                    <a:pt x="11562" y="170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2" name="AutoShape 182"/>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4557" y="11457"/>
                  </a:moveTo>
                  <a:lnTo>
                    <a:pt x="4557" y="11551"/>
                  </a:lnTo>
                  <a:lnTo>
                    <a:pt x="5152" y="11739"/>
                  </a:lnTo>
                  <a:lnTo>
                    <a:pt x="5746" y="11926"/>
                  </a:lnTo>
                  <a:lnTo>
                    <a:pt x="6143" y="12302"/>
                  </a:lnTo>
                  <a:lnTo>
                    <a:pt x="6638" y="12584"/>
                  </a:lnTo>
                  <a:lnTo>
                    <a:pt x="6935" y="12866"/>
                  </a:lnTo>
                  <a:lnTo>
                    <a:pt x="7233" y="13241"/>
                  </a:lnTo>
                  <a:lnTo>
                    <a:pt x="7530" y="13617"/>
                  </a:lnTo>
                  <a:lnTo>
                    <a:pt x="7827" y="14180"/>
                  </a:lnTo>
                  <a:lnTo>
                    <a:pt x="8124" y="14838"/>
                  </a:lnTo>
                  <a:lnTo>
                    <a:pt x="8322" y="15495"/>
                  </a:lnTo>
                  <a:lnTo>
                    <a:pt x="8719" y="16340"/>
                  </a:lnTo>
                  <a:lnTo>
                    <a:pt x="8917" y="17280"/>
                  </a:lnTo>
                  <a:lnTo>
                    <a:pt x="9016" y="18219"/>
                  </a:lnTo>
                  <a:lnTo>
                    <a:pt x="9214" y="19346"/>
                  </a:lnTo>
                  <a:lnTo>
                    <a:pt x="9214" y="20379"/>
                  </a:lnTo>
                  <a:lnTo>
                    <a:pt x="9313" y="21600"/>
                  </a:lnTo>
                  <a:lnTo>
                    <a:pt x="21599" y="21318"/>
                  </a:lnTo>
                  <a:lnTo>
                    <a:pt x="21599" y="19721"/>
                  </a:lnTo>
                  <a:lnTo>
                    <a:pt x="21500" y="18219"/>
                  </a:lnTo>
                  <a:lnTo>
                    <a:pt x="21302" y="16716"/>
                  </a:lnTo>
                  <a:lnTo>
                    <a:pt x="21005" y="15119"/>
                  </a:lnTo>
                  <a:lnTo>
                    <a:pt x="20708" y="13523"/>
                  </a:lnTo>
                  <a:lnTo>
                    <a:pt x="20212" y="12020"/>
                  </a:lnTo>
                  <a:lnTo>
                    <a:pt x="19618" y="10518"/>
                  </a:lnTo>
                  <a:lnTo>
                    <a:pt x="19023" y="9015"/>
                  </a:lnTo>
                  <a:lnTo>
                    <a:pt x="18231" y="7513"/>
                  </a:lnTo>
                  <a:lnTo>
                    <a:pt x="17141" y="6198"/>
                  </a:lnTo>
                  <a:lnTo>
                    <a:pt x="16051" y="4789"/>
                  </a:lnTo>
                  <a:lnTo>
                    <a:pt x="14565" y="3662"/>
                  </a:lnTo>
                  <a:lnTo>
                    <a:pt x="13078" y="2441"/>
                  </a:lnTo>
                  <a:lnTo>
                    <a:pt x="11493" y="1596"/>
                  </a:lnTo>
                  <a:lnTo>
                    <a:pt x="9710" y="751"/>
                  </a:lnTo>
                  <a:lnTo>
                    <a:pt x="7728" y="187"/>
                  </a:lnTo>
                  <a:lnTo>
                    <a:pt x="7827" y="187"/>
                  </a:lnTo>
                  <a:lnTo>
                    <a:pt x="7728" y="187"/>
                  </a:lnTo>
                  <a:lnTo>
                    <a:pt x="7034" y="0"/>
                  </a:lnTo>
                  <a:lnTo>
                    <a:pt x="6341" y="0"/>
                  </a:lnTo>
                  <a:lnTo>
                    <a:pt x="5647" y="0"/>
                  </a:lnTo>
                  <a:lnTo>
                    <a:pt x="5053" y="0"/>
                  </a:lnTo>
                  <a:lnTo>
                    <a:pt x="4458" y="93"/>
                  </a:lnTo>
                  <a:lnTo>
                    <a:pt x="3765" y="281"/>
                  </a:lnTo>
                  <a:lnTo>
                    <a:pt x="3269" y="469"/>
                  </a:lnTo>
                  <a:lnTo>
                    <a:pt x="2774" y="751"/>
                  </a:lnTo>
                  <a:lnTo>
                    <a:pt x="2278" y="1220"/>
                  </a:lnTo>
                  <a:lnTo>
                    <a:pt x="1882" y="1502"/>
                  </a:lnTo>
                  <a:lnTo>
                    <a:pt x="1387" y="1878"/>
                  </a:lnTo>
                  <a:lnTo>
                    <a:pt x="1089" y="2347"/>
                  </a:lnTo>
                  <a:lnTo>
                    <a:pt x="594" y="3380"/>
                  </a:lnTo>
                  <a:lnTo>
                    <a:pt x="198" y="4319"/>
                  </a:lnTo>
                  <a:lnTo>
                    <a:pt x="0" y="5446"/>
                  </a:lnTo>
                  <a:lnTo>
                    <a:pt x="0" y="6480"/>
                  </a:lnTo>
                  <a:lnTo>
                    <a:pt x="0" y="7043"/>
                  </a:lnTo>
                  <a:lnTo>
                    <a:pt x="99" y="7513"/>
                  </a:lnTo>
                  <a:lnTo>
                    <a:pt x="297" y="8170"/>
                  </a:lnTo>
                  <a:lnTo>
                    <a:pt x="495" y="8639"/>
                  </a:lnTo>
                  <a:lnTo>
                    <a:pt x="792" y="9109"/>
                  </a:lnTo>
                  <a:lnTo>
                    <a:pt x="1089" y="9579"/>
                  </a:lnTo>
                  <a:lnTo>
                    <a:pt x="1585" y="10048"/>
                  </a:lnTo>
                  <a:lnTo>
                    <a:pt x="2080" y="10424"/>
                  </a:lnTo>
                  <a:lnTo>
                    <a:pt x="2576" y="10800"/>
                  </a:lnTo>
                  <a:lnTo>
                    <a:pt x="3170" y="11081"/>
                  </a:lnTo>
                  <a:lnTo>
                    <a:pt x="3765" y="11363"/>
                  </a:lnTo>
                  <a:lnTo>
                    <a:pt x="4557" y="11551"/>
                  </a:lnTo>
                  <a:lnTo>
                    <a:pt x="4557" y="11457"/>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3" name="AutoShape 183"/>
            <p:cNvSpPr>
              <a:spLocks/>
            </p:cNvSpPr>
            <p:nvPr/>
          </p:nvSpPr>
          <p:spPr bwMode="auto">
            <a:xfrm>
              <a:off x="36"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4129" y="202"/>
                  </a:moveTo>
                  <a:lnTo>
                    <a:pt x="2435" y="12371"/>
                  </a:lnTo>
                  <a:lnTo>
                    <a:pt x="19852" y="21599"/>
                  </a:lnTo>
                  <a:lnTo>
                    <a:pt x="21600" y="9430"/>
                  </a:lnTo>
                  <a:lnTo>
                    <a:pt x="4182" y="202"/>
                  </a:lnTo>
                  <a:lnTo>
                    <a:pt x="4129" y="202"/>
                  </a:lnTo>
                  <a:lnTo>
                    <a:pt x="4182" y="202"/>
                  </a:lnTo>
                  <a:lnTo>
                    <a:pt x="3811" y="101"/>
                  </a:lnTo>
                  <a:lnTo>
                    <a:pt x="3441" y="0"/>
                  </a:lnTo>
                  <a:lnTo>
                    <a:pt x="3017" y="0"/>
                  </a:lnTo>
                  <a:lnTo>
                    <a:pt x="2700" y="0"/>
                  </a:lnTo>
                  <a:lnTo>
                    <a:pt x="2382" y="101"/>
                  </a:lnTo>
                  <a:lnTo>
                    <a:pt x="2117" y="304"/>
                  </a:lnTo>
                  <a:lnTo>
                    <a:pt x="1747" y="608"/>
                  </a:lnTo>
                  <a:lnTo>
                    <a:pt x="1482" y="912"/>
                  </a:lnTo>
                  <a:lnTo>
                    <a:pt x="1270" y="1216"/>
                  </a:lnTo>
                  <a:lnTo>
                    <a:pt x="1058" y="1622"/>
                  </a:lnTo>
                  <a:lnTo>
                    <a:pt x="847" y="2028"/>
                  </a:lnTo>
                  <a:lnTo>
                    <a:pt x="688" y="2535"/>
                  </a:lnTo>
                  <a:lnTo>
                    <a:pt x="317" y="3549"/>
                  </a:lnTo>
                  <a:lnTo>
                    <a:pt x="105" y="4664"/>
                  </a:lnTo>
                  <a:lnTo>
                    <a:pt x="0" y="5881"/>
                  </a:lnTo>
                  <a:lnTo>
                    <a:pt x="0" y="6997"/>
                  </a:lnTo>
                  <a:lnTo>
                    <a:pt x="0" y="7605"/>
                  </a:lnTo>
                  <a:lnTo>
                    <a:pt x="105" y="8214"/>
                  </a:lnTo>
                  <a:lnTo>
                    <a:pt x="158" y="8721"/>
                  </a:lnTo>
                  <a:lnTo>
                    <a:pt x="317" y="9228"/>
                  </a:lnTo>
                  <a:lnTo>
                    <a:pt x="423" y="9735"/>
                  </a:lnTo>
                  <a:lnTo>
                    <a:pt x="688" y="10343"/>
                  </a:lnTo>
                  <a:lnTo>
                    <a:pt x="847" y="10749"/>
                  </a:lnTo>
                  <a:lnTo>
                    <a:pt x="1111" y="11154"/>
                  </a:lnTo>
                  <a:lnTo>
                    <a:pt x="1376" y="11560"/>
                  </a:lnTo>
                  <a:lnTo>
                    <a:pt x="1694" y="11864"/>
                  </a:lnTo>
                  <a:lnTo>
                    <a:pt x="2064" y="12168"/>
                  </a:lnTo>
                  <a:lnTo>
                    <a:pt x="2435" y="12371"/>
                  </a:lnTo>
                  <a:lnTo>
                    <a:pt x="4129" y="20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4" name="AutoShape 184"/>
            <p:cNvSpPr>
              <a:spLocks/>
            </p:cNvSpPr>
            <p:nvPr/>
          </p:nvSpPr>
          <p:spPr bwMode="auto">
            <a:xfrm>
              <a:off x="35"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10491" y="18209"/>
                  </a:moveTo>
                  <a:lnTo>
                    <a:pt x="10138" y="18887"/>
                  </a:lnTo>
                  <a:lnTo>
                    <a:pt x="11461" y="16756"/>
                  </a:lnTo>
                  <a:lnTo>
                    <a:pt x="12871" y="15013"/>
                  </a:lnTo>
                  <a:lnTo>
                    <a:pt x="13312" y="14335"/>
                  </a:lnTo>
                  <a:lnTo>
                    <a:pt x="14017" y="13754"/>
                  </a:lnTo>
                  <a:lnTo>
                    <a:pt x="14546" y="13269"/>
                  </a:lnTo>
                  <a:lnTo>
                    <a:pt x="14987" y="12882"/>
                  </a:lnTo>
                  <a:lnTo>
                    <a:pt x="15428" y="12591"/>
                  </a:lnTo>
                  <a:lnTo>
                    <a:pt x="15957" y="12301"/>
                  </a:lnTo>
                  <a:lnTo>
                    <a:pt x="16310" y="12204"/>
                  </a:lnTo>
                  <a:lnTo>
                    <a:pt x="16662" y="12107"/>
                  </a:lnTo>
                  <a:lnTo>
                    <a:pt x="17103" y="12010"/>
                  </a:lnTo>
                  <a:lnTo>
                    <a:pt x="17544" y="12010"/>
                  </a:lnTo>
                  <a:lnTo>
                    <a:pt x="18161" y="12107"/>
                  </a:lnTo>
                  <a:lnTo>
                    <a:pt x="18778" y="12204"/>
                  </a:lnTo>
                  <a:lnTo>
                    <a:pt x="21599" y="581"/>
                  </a:lnTo>
                  <a:lnTo>
                    <a:pt x="19924" y="193"/>
                  </a:lnTo>
                  <a:lnTo>
                    <a:pt x="18337" y="0"/>
                  </a:lnTo>
                  <a:lnTo>
                    <a:pt x="16574" y="0"/>
                  </a:lnTo>
                  <a:lnTo>
                    <a:pt x="14899" y="96"/>
                  </a:lnTo>
                  <a:lnTo>
                    <a:pt x="13312" y="484"/>
                  </a:lnTo>
                  <a:lnTo>
                    <a:pt x="11813" y="1162"/>
                  </a:lnTo>
                  <a:lnTo>
                    <a:pt x="10403" y="1840"/>
                  </a:lnTo>
                  <a:lnTo>
                    <a:pt x="8992" y="2615"/>
                  </a:lnTo>
                  <a:lnTo>
                    <a:pt x="7846" y="3680"/>
                  </a:lnTo>
                  <a:lnTo>
                    <a:pt x="6612" y="4746"/>
                  </a:lnTo>
                  <a:lnTo>
                    <a:pt x="5554" y="5908"/>
                  </a:lnTo>
                  <a:lnTo>
                    <a:pt x="4408" y="7167"/>
                  </a:lnTo>
                  <a:lnTo>
                    <a:pt x="2644" y="9492"/>
                  </a:lnTo>
                  <a:lnTo>
                    <a:pt x="969" y="12204"/>
                  </a:lnTo>
                  <a:lnTo>
                    <a:pt x="617" y="12979"/>
                  </a:lnTo>
                  <a:lnTo>
                    <a:pt x="969" y="12204"/>
                  </a:lnTo>
                  <a:lnTo>
                    <a:pt x="617" y="12882"/>
                  </a:lnTo>
                  <a:lnTo>
                    <a:pt x="352" y="13463"/>
                  </a:lnTo>
                  <a:lnTo>
                    <a:pt x="176" y="14044"/>
                  </a:lnTo>
                  <a:lnTo>
                    <a:pt x="0" y="14626"/>
                  </a:lnTo>
                  <a:lnTo>
                    <a:pt x="0" y="15304"/>
                  </a:lnTo>
                  <a:lnTo>
                    <a:pt x="0" y="15885"/>
                  </a:lnTo>
                  <a:lnTo>
                    <a:pt x="0" y="16466"/>
                  </a:lnTo>
                  <a:lnTo>
                    <a:pt x="88" y="17144"/>
                  </a:lnTo>
                  <a:lnTo>
                    <a:pt x="264" y="17628"/>
                  </a:lnTo>
                  <a:lnTo>
                    <a:pt x="440" y="18113"/>
                  </a:lnTo>
                  <a:lnTo>
                    <a:pt x="705" y="18597"/>
                  </a:lnTo>
                  <a:lnTo>
                    <a:pt x="969" y="18984"/>
                  </a:lnTo>
                  <a:lnTo>
                    <a:pt x="1763" y="19953"/>
                  </a:lnTo>
                  <a:lnTo>
                    <a:pt x="2468" y="20631"/>
                  </a:lnTo>
                  <a:lnTo>
                    <a:pt x="3438" y="21115"/>
                  </a:lnTo>
                  <a:lnTo>
                    <a:pt x="4408" y="21503"/>
                  </a:lnTo>
                  <a:lnTo>
                    <a:pt x="4848" y="21600"/>
                  </a:lnTo>
                  <a:lnTo>
                    <a:pt x="5466" y="21600"/>
                  </a:lnTo>
                  <a:lnTo>
                    <a:pt x="5906" y="21600"/>
                  </a:lnTo>
                  <a:lnTo>
                    <a:pt x="6435" y="21600"/>
                  </a:lnTo>
                  <a:lnTo>
                    <a:pt x="6964" y="21503"/>
                  </a:lnTo>
                  <a:lnTo>
                    <a:pt x="7493" y="21309"/>
                  </a:lnTo>
                  <a:lnTo>
                    <a:pt x="7934" y="21115"/>
                  </a:lnTo>
                  <a:lnTo>
                    <a:pt x="8463" y="20825"/>
                  </a:lnTo>
                  <a:lnTo>
                    <a:pt x="8904" y="20437"/>
                  </a:lnTo>
                  <a:lnTo>
                    <a:pt x="9257" y="20050"/>
                  </a:lnTo>
                  <a:lnTo>
                    <a:pt x="9786" y="19565"/>
                  </a:lnTo>
                  <a:lnTo>
                    <a:pt x="10138" y="18887"/>
                  </a:lnTo>
                  <a:lnTo>
                    <a:pt x="10491" y="1820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5" name="AutoShape 185"/>
            <p:cNvSpPr>
              <a:spLocks/>
            </p:cNvSpPr>
            <p:nvPr/>
          </p:nvSpPr>
          <p:spPr bwMode="auto">
            <a:xfrm>
              <a:off x="33" y="1"/>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93" y="20556"/>
                  </a:moveTo>
                  <a:lnTo>
                    <a:pt x="6193" y="20556"/>
                  </a:lnTo>
                  <a:lnTo>
                    <a:pt x="7804" y="18202"/>
                  </a:lnTo>
                  <a:lnTo>
                    <a:pt x="9465" y="15993"/>
                  </a:lnTo>
                  <a:lnTo>
                    <a:pt x="10976" y="13955"/>
                  </a:lnTo>
                  <a:lnTo>
                    <a:pt x="12436" y="12086"/>
                  </a:lnTo>
                  <a:lnTo>
                    <a:pt x="13795" y="10338"/>
                  </a:lnTo>
                  <a:lnTo>
                    <a:pt x="15104" y="8761"/>
                  </a:lnTo>
                  <a:lnTo>
                    <a:pt x="16313" y="7305"/>
                  </a:lnTo>
                  <a:lnTo>
                    <a:pt x="17320" y="6043"/>
                  </a:lnTo>
                  <a:lnTo>
                    <a:pt x="18276" y="4926"/>
                  </a:lnTo>
                  <a:lnTo>
                    <a:pt x="19183" y="3955"/>
                  </a:lnTo>
                  <a:lnTo>
                    <a:pt x="19938" y="3130"/>
                  </a:lnTo>
                  <a:lnTo>
                    <a:pt x="20492" y="2475"/>
                  </a:lnTo>
                  <a:lnTo>
                    <a:pt x="20995" y="1941"/>
                  </a:lnTo>
                  <a:lnTo>
                    <a:pt x="21348" y="1577"/>
                  </a:lnTo>
                  <a:lnTo>
                    <a:pt x="21549" y="1359"/>
                  </a:lnTo>
                  <a:lnTo>
                    <a:pt x="21599" y="1310"/>
                  </a:lnTo>
                  <a:lnTo>
                    <a:pt x="15960" y="0"/>
                  </a:lnTo>
                  <a:lnTo>
                    <a:pt x="15860" y="72"/>
                  </a:lnTo>
                  <a:lnTo>
                    <a:pt x="15658" y="315"/>
                  </a:lnTo>
                  <a:lnTo>
                    <a:pt x="15255" y="703"/>
                  </a:lnTo>
                  <a:lnTo>
                    <a:pt x="14752" y="1237"/>
                  </a:lnTo>
                  <a:lnTo>
                    <a:pt x="14148" y="1917"/>
                  </a:lnTo>
                  <a:lnTo>
                    <a:pt x="13393" y="2742"/>
                  </a:lnTo>
                  <a:lnTo>
                    <a:pt x="12486" y="3761"/>
                  </a:lnTo>
                  <a:lnTo>
                    <a:pt x="11530" y="4902"/>
                  </a:lnTo>
                  <a:lnTo>
                    <a:pt x="10422" y="6188"/>
                  </a:lnTo>
                  <a:lnTo>
                    <a:pt x="9264" y="7644"/>
                  </a:lnTo>
                  <a:lnTo>
                    <a:pt x="7955" y="9271"/>
                  </a:lnTo>
                  <a:lnTo>
                    <a:pt x="6545" y="11018"/>
                  </a:lnTo>
                  <a:lnTo>
                    <a:pt x="5085" y="12911"/>
                  </a:lnTo>
                  <a:lnTo>
                    <a:pt x="3524" y="14998"/>
                  </a:lnTo>
                  <a:lnTo>
                    <a:pt x="1963" y="17182"/>
                  </a:lnTo>
                  <a:lnTo>
                    <a:pt x="201" y="19585"/>
                  </a:lnTo>
                  <a:lnTo>
                    <a:pt x="100" y="19755"/>
                  </a:lnTo>
                  <a:lnTo>
                    <a:pt x="50" y="19925"/>
                  </a:lnTo>
                  <a:lnTo>
                    <a:pt x="0" y="20071"/>
                  </a:lnTo>
                  <a:lnTo>
                    <a:pt x="50" y="20265"/>
                  </a:lnTo>
                  <a:lnTo>
                    <a:pt x="50" y="20410"/>
                  </a:lnTo>
                  <a:lnTo>
                    <a:pt x="151" y="20532"/>
                  </a:lnTo>
                  <a:lnTo>
                    <a:pt x="251" y="20677"/>
                  </a:lnTo>
                  <a:lnTo>
                    <a:pt x="402" y="20823"/>
                  </a:lnTo>
                  <a:lnTo>
                    <a:pt x="553" y="20920"/>
                  </a:lnTo>
                  <a:lnTo>
                    <a:pt x="704" y="21041"/>
                  </a:lnTo>
                  <a:lnTo>
                    <a:pt x="956" y="21138"/>
                  </a:lnTo>
                  <a:lnTo>
                    <a:pt x="1158" y="21235"/>
                  </a:lnTo>
                  <a:lnTo>
                    <a:pt x="1611" y="21405"/>
                  </a:lnTo>
                  <a:lnTo>
                    <a:pt x="2215" y="21502"/>
                  </a:lnTo>
                  <a:lnTo>
                    <a:pt x="2769" y="21575"/>
                  </a:lnTo>
                  <a:lnTo>
                    <a:pt x="3373" y="21600"/>
                  </a:lnTo>
                  <a:lnTo>
                    <a:pt x="3625" y="21575"/>
                  </a:lnTo>
                  <a:lnTo>
                    <a:pt x="3927" y="21551"/>
                  </a:lnTo>
                  <a:lnTo>
                    <a:pt x="4179" y="21527"/>
                  </a:lnTo>
                  <a:lnTo>
                    <a:pt x="4481" y="21478"/>
                  </a:lnTo>
                  <a:lnTo>
                    <a:pt x="4783" y="21430"/>
                  </a:lnTo>
                  <a:lnTo>
                    <a:pt x="4984" y="21357"/>
                  </a:lnTo>
                  <a:lnTo>
                    <a:pt x="5236" y="21235"/>
                  </a:lnTo>
                  <a:lnTo>
                    <a:pt x="5437" y="21138"/>
                  </a:lnTo>
                  <a:lnTo>
                    <a:pt x="5689" y="21017"/>
                  </a:lnTo>
                  <a:lnTo>
                    <a:pt x="5890" y="20896"/>
                  </a:lnTo>
                  <a:lnTo>
                    <a:pt x="6041" y="20726"/>
                  </a:lnTo>
                  <a:lnTo>
                    <a:pt x="6193" y="2055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6" name="AutoShape 186"/>
            <p:cNvSpPr>
              <a:spLocks/>
            </p:cNvSpPr>
            <p:nvPr/>
          </p:nvSpPr>
          <p:spPr bwMode="auto">
            <a:xfrm>
              <a:off x="32"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561" y="17322"/>
                  </a:moveTo>
                  <a:lnTo>
                    <a:pt x="7760" y="20327"/>
                  </a:lnTo>
                  <a:lnTo>
                    <a:pt x="8083" y="19903"/>
                  </a:lnTo>
                  <a:lnTo>
                    <a:pt x="9053" y="18807"/>
                  </a:lnTo>
                  <a:lnTo>
                    <a:pt x="10476" y="17039"/>
                  </a:lnTo>
                  <a:lnTo>
                    <a:pt x="12287" y="14671"/>
                  </a:lnTo>
                  <a:lnTo>
                    <a:pt x="14421" y="11878"/>
                  </a:lnTo>
                  <a:lnTo>
                    <a:pt x="16749" y="8696"/>
                  </a:lnTo>
                  <a:lnTo>
                    <a:pt x="17978" y="6964"/>
                  </a:lnTo>
                  <a:lnTo>
                    <a:pt x="19142" y="5161"/>
                  </a:lnTo>
                  <a:lnTo>
                    <a:pt x="20371" y="3287"/>
                  </a:lnTo>
                  <a:lnTo>
                    <a:pt x="21600" y="1414"/>
                  </a:lnTo>
                  <a:lnTo>
                    <a:pt x="13904" y="0"/>
                  </a:lnTo>
                  <a:lnTo>
                    <a:pt x="12740" y="1838"/>
                  </a:lnTo>
                  <a:lnTo>
                    <a:pt x="11576" y="3641"/>
                  </a:lnTo>
                  <a:lnTo>
                    <a:pt x="10411" y="5373"/>
                  </a:lnTo>
                  <a:lnTo>
                    <a:pt x="9183" y="7070"/>
                  </a:lnTo>
                  <a:lnTo>
                    <a:pt x="6984" y="10216"/>
                  </a:lnTo>
                  <a:lnTo>
                    <a:pt x="4850" y="12974"/>
                  </a:lnTo>
                  <a:lnTo>
                    <a:pt x="3039" y="15272"/>
                  </a:lnTo>
                  <a:lnTo>
                    <a:pt x="1616" y="17004"/>
                  </a:lnTo>
                  <a:lnTo>
                    <a:pt x="711" y="18100"/>
                  </a:lnTo>
                  <a:lnTo>
                    <a:pt x="388" y="18453"/>
                  </a:lnTo>
                  <a:lnTo>
                    <a:pt x="2651" y="21458"/>
                  </a:lnTo>
                  <a:lnTo>
                    <a:pt x="388" y="18453"/>
                  </a:lnTo>
                  <a:lnTo>
                    <a:pt x="258" y="18736"/>
                  </a:lnTo>
                  <a:lnTo>
                    <a:pt x="129" y="18948"/>
                  </a:lnTo>
                  <a:lnTo>
                    <a:pt x="0" y="19160"/>
                  </a:lnTo>
                  <a:lnTo>
                    <a:pt x="0" y="19443"/>
                  </a:lnTo>
                  <a:lnTo>
                    <a:pt x="0" y="19655"/>
                  </a:lnTo>
                  <a:lnTo>
                    <a:pt x="64" y="19832"/>
                  </a:lnTo>
                  <a:lnTo>
                    <a:pt x="129" y="20044"/>
                  </a:lnTo>
                  <a:lnTo>
                    <a:pt x="258" y="20256"/>
                  </a:lnTo>
                  <a:lnTo>
                    <a:pt x="452" y="20433"/>
                  </a:lnTo>
                  <a:lnTo>
                    <a:pt x="646" y="20610"/>
                  </a:lnTo>
                  <a:lnTo>
                    <a:pt x="905" y="20751"/>
                  </a:lnTo>
                  <a:lnTo>
                    <a:pt x="1164" y="20928"/>
                  </a:lnTo>
                  <a:lnTo>
                    <a:pt x="1681" y="21211"/>
                  </a:lnTo>
                  <a:lnTo>
                    <a:pt x="2392" y="21387"/>
                  </a:lnTo>
                  <a:lnTo>
                    <a:pt x="3104" y="21529"/>
                  </a:lnTo>
                  <a:lnTo>
                    <a:pt x="3815" y="21599"/>
                  </a:lnTo>
                  <a:lnTo>
                    <a:pt x="4203" y="21599"/>
                  </a:lnTo>
                  <a:lnTo>
                    <a:pt x="4591" y="21599"/>
                  </a:lnTo>
                  <a:lnTo>
                    <a:pt x="4914" y="21564"/>
                  </a:lnTo>
                  <a:lnTo>
                    <a:pt x="5302" y="21529"/>
                  </a:lnTo>
                  <a:lnTo>
                    <a:pt x="5691" y="21458"/>
                  </a:lnTo>
                  <a:lnTo>
                    <a:pt x="6014" y="21387"/>
                  </a:lnTo>
                  <a:lnTo>
                    <a:pt x="6337" y="21281"/>
                  </a:lnTo>
                  <a:lnTo>
                    <a:pt x="6661" y="21140"/>
                  </a:lnTo>
                  <a:lnTo>
                    <a:pt x="6984" y="20963"/>
                  </a:lnTo>
                  <a:lnTo>
                    <a:pt x="7243" y="20786"/>
                  </a:lnTo>
                  <a:lnTo>
                    <a:pt x="7501" y="20574"/>
                  </a:lnTo>
                  <a:lnTo>
                    <a:pt x="7760" y="20327"/>
                  </a:lnTo>
                  <a:lnTo>
                    <a:pt x="5561" y="1732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7" name="AutoShape 187"/>
            <p:cNvSpPr>
              <a:spLocks/>
            </p:cNvSpPr>
            <p:nvPr/>
          </p:nvSpPr>
          <p:spPr bwMode="auto">
            <a:xfrm>
              <a:off x="28" y="6"/>
              <a:ext cx="6"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1" y="8839"/>
                  </a:moveTo>
                  <a:lnTo>
                    <a:pt x="1461" y="8839"/>
                  </a:lnTo>
                  <a:lnTo>
                    <a:pt x="3843" y="10265"/>
                  </a:lnTo>
                  <a:lnTo>
                    <a:pt x="6225" y="11833"/>
                  </a:lnTo>
                  <a:lnTo>
                    <a:pt x="8576" y="13401"/>
                  </a:lnTo>
                  <a:lnTo>
                    <a:pt x="10990" y="14970"/>
                  </a:lnTo>
                  <a:lnTo>
                    <a:pt x="13341" y="16609"/>
                  </a:lnTo>
                  <a:lnTo>
                    <a:pt x="15691" y="18249"/>
                  </a:lnTo>
                  <a:lnTo>
                    <a:pt x="18010" y="19889"/>
                  </a:lnTo>
                  <a:lnTo>
                    <a:pt x="20361" y="21600"/>
                  </a:lnTo>
                  <a:lnTo>
                    <a:pt x="21600" y="13116"/>
                  </a:lnTo>
                  <a:lnTo>
                    <a:pt x="19249" y="11405"/>
                  </a:lnTo>
                  <a:lnTo>
                    <a:pt x="16835" y="9695"/>
                  </a:lnTo>
                  <a:lnTo>
                    <a:pt x="14484" y="8055"/>
                  </a:lnTo>
                  <a:lnTo>
                    <a:pt x="12102" y="6415"/>
                  </a:lnTo>
                  <a:lnTo>
                    <a:pt x="9719" y="4847"/>
                  </a:lnTo>
                  <a:lnTo>
                    <a:pt x="7337" y="3279"/>
                  </a:lnTo>
                  <a:lnTo>
                    <a:pt x="4923" y="1710"/>
                  </a:lnTo>
                  <a:lnTo>
                    <a:pt x="2509" y="285"/>
                  </a:lnTo>
                  <a:lnTo>
                    <a:pt x="2255" y="71"/>
                  </a:lnTo>
                  <a:lnTo>
                    <a:pt x="2064" y="0"/>
                  </a:lnTo>
                  <a:lnTo>
                    <a:pt x="1810" y="0"/>
                  </a:lnTo>
                  <a:lnTo>
                    <a:pt x="1620" y="71"/>
                  </a:lnTo>
                  <a:lnTo>
                    <a:pt x="1429" y="213"/>
                  </a:lnTo>
                  <a:lnTo>
                    <a:pt x="1238" y="356"/>
                  </a:lnTo>
                  <a:lnTo>
                    <a:pt x="1048" y="499"/>
                  </a:lnTo>
                  <a:lnTo>
                    <a:pt x="889" y="712"/>
                  </a:lnTo>
                  <a:lnTo>
                    <a:pt x="762" y="926"/>
                  </a:lnTo>
                  <a:lnTo>
                    <a:pt x="635" y="1211"/>
                  </a:lnTo>
                  <a:lnTo>
                    <a:pt x="508" y="1497"/>
                  </a:lnTo>
                  <a:lnTo>
                    <a:pt x="381" y="1782"/>
                  </a:lnTo>
                  <a:lnTo>
                    <a:pt x="190" y="2566"/>
                  </a:lnTo>
                  <a:lnTo>
                    <a:pt x="63" y="3279"/>
                  </a:lnTo>
                  <a:lnTo>
                    <a:pt x="0" y="4134"/>
                  </a:lnTo>
                  <a:lnTo>
                    <a:pt x="0" y="4990"/>
                  </a:lnTo>
                  <a:lnTo>
                    <a:pt x="0" y="5417"/>
                  </a:lnTo>
                  <a:lnTo>
                    <a:pt x="31" y="5845"/>
                  </a:lnTo>
                  <a:lnTo>
                    <a:pt x="95" y="6201"/>
                  </a:lnTo>
                  <a:lnTo>
                    <a:pt x="158" y="6558"/>
                  </a:lnTo>
                  <a:lnTo>
                    <a:pt x="254" y="6986"/>
                  </a:lnTo>
                  <a:lnTo>
                    <a:pt x="381" y="7342"/>
                  </a:lnTo>
                  <a:lnTo>
                    <a:pt x="508" y="7627"/>
                  </a:lnTo>
                  <a:lnTo>
                    <a:pt x="667" y="7912"/>
                  </a:lnTo>
                  <a:lnTo>
                    <a:pt x="825" y="8198"/>
                  </a:lnTo>
                  <a:lnTo>
                    <a:pt x="984" y="8411"/>
                  </a:lnTo>
                  <a:lnTo>
                    <a:pt x="1238" y="8697"/>
                  </a:lnTo>
                  <a:lnTo>
                    <a:pt x="1461" y="883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8" name="AutoShape 188"/>
            <p:cNvSpPr>
              <a:spLocks/>
            </p:cNvSpPr>
            <p:nvPr/>
          </p:nvSpPr>
          <p:spPr bwMode="auto">
            <a:xfrm>
              <a:off x="19" y="5"/>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72" y="4444"/>
                  </a:moveTo>
                  <a:lnTo>
                    <a:pt x="719" y="5973"/>
                  </a:lnTo>
                  <a:lnTo>
                    <a:pt x="1985" y="6690"/>
                  </a:lnTo>
                  <a:lnTo>
                    <a:pt x="3264" y="7407"/>
                  </a:lnTo>
                  <a:lnTo>
                    <a:pt x="4543" y="8219"/>
                  </a:lnTo>
                  <a:lnTo>
                    <a:pt x="5823" y="9031"/>
                  </a:lnTo>
                  <a:lnTo>
                    <a:pt x="7115" y="9844"/>
                  </a:lnTo>
                  <a:lnTo>
                    <a:pt x="8381" y="10752"/>
                  </a:lnTo>
                  <a:lnTo>
                    <a:pt x="9660" y="11660"/>
                  </a:lnTo>
                  <a:lnTo>
                    <a:pt x="10939" y="12663"/>
                  </a:lnTo>
                  <a:lnTo>
                    <a:pt x="12219" y="13619"/>
                  </a:lnTo>
                  <a:lnTo>
                    <a:pt x="13498" y="14670"/>
                  </a:lnTo>
                  <a:lnTo>
                    <a:pt x="14777" y="15722"/>
                  </a:lnTo>
                  <a:lnTo>
                    <a:pt x="16056" y="16821"/>
                  </a:lnTo>
                  <a:lnTo>
                    <a:pt x="17322" y="17920"/>
                  </a:lnTo>
                  <a:lnTo>
                    <a:pt x="18601" y="19115"/>
                  </a:lnTo>
                  <a:lnTo>
                    <a:pt x="19881" y="20357"/>
                  </a:lnTo>
                  <a:lnTo>
                    <a:pt x="21160" y="21600"/>
                  </a:lnTo>
                  <a:lnTo>
                    <a:pt x="21600" y="15865"/>
                  </a:lnTo>
                  <a:lnTo>
                    <a:pt x="20307" y="14527"/>
                  </a:lnTo>
                  <a:lnTo>
                    <a:pt x="19014" y="13332"/>
                  </a:lnTo>
                  <a:lnTo>
                    <a:pt x="17722" y="12138"/>
                  </a:lnTo>
                  <a:lnTo>
                    <a:pt x="16443" y="10991"/>
                  </a:lnTo>
                  <a:lnTo>
                    <a:pt x="15150" y="9892"/>
                  </a:lnTo>
                  <a:lnTo>
                    <a:pt x="13858" y="8840"/>
                  </a:lnTo>
                  <a:lnTo>
                    <a:pt x="12578" y="7837"/>
                  </a:lnTo>
                  <a:lnTo>
                    <a:pt x="11286" y="6833"/>
                  </a:lnTo>
                  <a:lnTo>
                    <a:pt x="9993" y="5830"/>
                  </a:lnTo>
                  <a:lnTo>
                    <a:pt x="8701" y="4874"/>
                  </a:lnTo>
                  <a:lnTo>
                    <a:pt x="7422" y="4014"/>
                  </a:lnTo>
                  <a:lnTo>
                    <a:pt x="6116" y="3106"/>
                  </a:lnTo>
                  <a:lnTo>
                    <a:pt x="4823" y="2341"/>
                  </a:lnTo>
                  <a:lnTo>
                    <a:pt x="3544" y="1529"/>
                  </a:lnTo>
                  <a:lnTo>
                    <a:pt x="2251" y="764"/>
                  </a:lnTo>
                  <a:lnTo>
                    <a:pt x="959" y="47"/>
                  </a:lnTo>
                  <a:lnTo>
                    <a:pt x="106" y="1529"/>
                  </a:lnTo>
                  <a:lnTo>
                    <a:pt x="959" y="47"/>
                  </a:lnTo>
                  <a:lnTo>
                    <a:pt x="866" y="0"/>
                  </a:lnTo>
                  <a:lnTo>
                    <a:pt x="759" y="0"/>
                  </a:lnTo>
                  <a:lnTo>
                    <a:pt x="679" y="47"/>
                  </a:lnTo>
                  <a:lnTo>
                    <a:pt x="599" y="95"/>
                  </a:lnTo>
                  <a:lnTo>
                    <a:pt x="519" y="191"/>
                  </a:lnTo>
                  <a:lnTo>
                    <a:pt x="439" y="334"/>
                  </a:lnTo>
                  <a:lnTo>
                    <a:pt x="373" y="430"/>
                  </a:lnTo>
                  <a:lnTo>
                    <a:pt x="306" y="621"/>
                  </a:lnTo>
                  <a:lnTo>
                    <a:pt x="253" y="812"/>
                  </a:lnTo>
                  <a:lnTo>
                    <a:pt x="199" y="1051"/>
                  </a:lnTo>
                  <a:lnTo>
                    <a:pt x="159" y="1242"/>
                  </a:lnTo>
                  <a:lnTo>
                    <a:pt x="106" y="1481"/>
                  </a:lnTo>
                  <a:lnTo>
                    <a:pt x="53" y="1959"/>
                  </a:lnTo>
                  <a:lnTo>
                    <a:pt x="13" y="2532"/>
                  </a:lnTo>
                  <a:lnTo>
                    <a:pt x="0" y="3106"/>
                  </a:lnTo>
                  <a:lnTo>
                    <a:pt x="26" y="3679"/>
                  </a:lnTo>
                  <a:lnTo>
                    <a:pt x="39" y="3918"/>
                  </a:lnTo>
                  <a:lnTo>
                    <a:pt x="66" y="4157"/>
                  </a:lnTo>
                  <a:lnTo>
                    <a:pt x="93" y="4492"/>
                  </a:lnTo>
                  <a:lnTo>
                    <a:pt x="133" y="4683"/>
                  </a:lnTo>
                  <a:lnTo>
                    <a:pt x="186" y="4922"/>
                  </a:lnTo>
                  <a:lnTo>
                    <a:pt x="239" y="5113"/>
                  </a:lnTo>
                  <a:lnTo>
                    <a:pt x="293" y="5304"/>
                  </a:lnTo>
                  <a:lnTo>
                    <a:pt x="359" y="5543"/>
                  </a:lnTo>
                  <a:lnTo>
                    <a:pt x="439" y="5686"/>
                  </a:lnTo>
                  <a:lnTo>
                    <a:pt x="533" y="5782"/>
                  </a:lnTo>
                  <a:lnTo>
                    <a:pt x="612" y="5877"/>
                  </a:lnTo>
                  <a:lnTo>
                    <a:pt x="719" y="5973"/>
                  </a:lnTo>
                  <a:lnTo>
                    <a:pt x="1572" y="444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9" name="AutoShape 189"/>
            <p:cNvSpPr>
              <a:spLocks/>
            </p:cNvSpPr>
            <p:nvPr/>
          </p:nvSpPr>
          <p:spPr bwMode="auto">
            <a:xfrm>
              <a:off x="15"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319" y="20270"/>
                  </a:moveTo>
                  <a:lnTo>
                    <a:pt x="4319" y="20270"/>
                  </a:lnTo>
                  <a:lnTo>
                    <a:pt x="4679" y="19495"/>
                  </a:lnTo>
                  <a:lnTo>
                    <a:pt x="5112" y="18756"/>
                  </a:lnTo>
                  <a:lnTo>
                    <a:pt x="5544" y="18018"/>
                  </a:lnTo>
                  <a:lnTo>
                    <a:pt x="6012" y="17243"/>
                  </a:lnTo>
                  <a:lnTo>
                    <a:pt x="6480" y="16467"/>
                  </a:lnTo>
                  <a:lnTo>
                    <a:pt x="7020" y="15729"/>
                  </a:lnTo>
                  <a:lnTo>
                    <a:pt x="7560" y="14990"/>
                  </a:lnTo>
                  <a:lnTo>
                    <a:pt x="8063" y="14252"/>
                  </a:lnTo>
                  <a:lnTo>
                    <a:pt x="8640" y="13550"/>
                  </a:lnTo>
                  <a:lnTo>
                    <a:pt x="9215" y="12849"/>
                  </a:lnTo>
                  <a:lnTo>
                    <a:pt x="9791" y="12147"/>
                  </a:lnTo>
                  <a:lnTo>
                    <a:pt x="10403" y="11483"/>
                  </a:lnTo>
                  <a:lnTo>
                    <a:pt x="11016" y="10818"/>
                  </a:lnTo>
                  <a:lnTo>
                    <a:pt x="11591" y="10227"/>
                  </a:lnTo>
                  <a:lnTo>
                    <a:pt x="12204" y="9600"/>
                  </a:lnTo>
                  <a:lnTo>
                    <a:pt x="12852" y="9009"/>
                  </a:lnTo>
                  <a:lnTo>
                    <a:pt x="13464" y="8492"/>
                  </a:lnTo>
                  <a:lnTo>
                    <a:pt x="14076" y="7975"/>
                  </a:lnTo>
                  <a:lnTo>
                    <a:pt x="14687" y="7495"/>
                  </a:lnTo>
                  <a:lnTo>
                    <a:pt x="15300" y="7015"/>
                  </a:lnTo>
                  <a:lnTo>
                    <a:pt x="15875" y="6609"/>
                  </a:lnTo>
                  <a:lnTo>
                    <a:pt x="16487" y="6240"/>
                  </a:lnTo>
                  <a:lnTo>
                    <a:pt x="17100" y="5907"/>
                  </a:lnTo>
                  <a:lnTo>
                    <a:pt x="17640" y="5612"/>
                  </a:lnTo>
                  <a:lnTo>
                    <a:pt x="18180" y="5316"/>
                  </a:lnTo>
                  <a:lnTo>
                    <a:pt x="18720" y="5095"/>
                  </a:lnTo>
                  <a:lnTo>
                    <a:pt x="19187" y="4947"/>
                  </a:lnTo>
                  <a:lnTo>
                    <a:pt x="19691" y="4800"/>
                  </a:lnTo>
                  <a:lnTo>
                    <a:pt x="20088" y="4726"/>
                  </a:lnTo>
                  <a:lnTo>
                    <a:pt x="20520" y="4615"/>
                  </a:lnTo>
                  <a:lnTo>
                    <a:pt x="20843" y="4615"/>
                  </a:lnTo>
                  <a:lnTo>
                    <a:pt x="21204" y="4615"/>
                  </a:lnTo>
                  <a:lnTo>
                    <a:pt x="21600" y="36"/>
                  </a:lnTo>
                  <a:lnTo>
                    <a:pt x="20843" y="0"/>
                  </a:lnTo>
                  <a:lnTo>
                    <a:pt x="20088" y="36"/>
                  </a:lnTo>
                  <a:lnTo>
                    <a:pt x="19331" y="147"/>
                  </a:lnTo>
                  <a:lnTo>
                    <a:pt x="18612" y="332"/>
                  </a:lnTo>
                  <a:lnTo>
                    <a:pt x="17855" y="516"/>
                  </a:lnTo>
                  <a:lnTo>
                    <a:pt x="17135" y="775"/>
                  </a:lnTo>
                  <a:lnTo>
                    <a:pt x="16380" y="1070"/>
                  </a:lnTo>
                  <a:lnTo>
                    <a:pt x="15659" y="1476"/>
                  </a:lnTo>
                  <a:lnTo>
                    <a:pt x="14904" y="1846"/>
                  </a:lnTo>
                  <a:lnTo>
                    <a:pt x="14184" y="2289"/>
                  </a:lnTo>
                  <a:lnTo>
                    <a:pt x="13464" y="2732"/>
                  </a:lnTo>
                  <a:lnTo>
                    <a:pt x="12744" y="3249"/>
                  </a:lnTo>
                  <a:lnTo>
                    <a:pt x="12024" y="3766"/>
                  </a:lnTo>
                  <a:lnTo>
                    <a:pt x="11304" y="4356"/>
                  </a:lnTo>
                  <a:lnTo>
                    <a:pt x="10583" y="4947"/>
                  </a:lnTo>
                  <a:lnTo>
                    <a:pt x="9863" y="5612"/>
                  </a:lnTo>
                  <a:lnTo>
                    <a:pt x="9180" y="6240"/>
                  </a:lnTo>
                  <a:lnTo>
                    <a:pt x="8495" y="6904"/>
                  </a:lnTo>
                  <a:lnTo>
                    <a:pt x="7776" y="7606"/>
                  </a:lnTo>
                  <a:lnTo>
                    <a:pt x="7092" y="8344"/>
                  </a:lnTo>
                  <a:lnTo>
                    <a:pt x="6443" y="9046"/>
                  </a:lnTo>
                  <a:lnTo>
                    <a:pt x="5795" y="9821"/>
                  </a:lnTo>
                  <a:lnTo>
                    <a:pt x="5147" y="10596"/>
                  </a:lnTo>
                  <a:lnTo>
                    <a:pt x="4536" y="11409"/>
                  </a:lnTo>
                  <a:lnTo>
                    <a:pt x="3924" y="12221"/>
                  </a:lnTo>
                  <a:lnTo>
                    <a:pt x="3347" y="13070"/>
                  </a:lnTo>
                  <a:lnTo>
                    <a:pt x="2771" y="13883"/>
                  </a:lnTo>
                  <a:lnTo>
                    <a:pt x="2196" y="14732"/>
                  </a:lnTo>
                  <a:lnTo>
                    <a:pt x="1691" y="15618"/>
                  </a:lnTo>
                  <a:lnTo>
                    <a:pt x="1188" y="16467"/>
                  </a:lnTo>
                  <a:lnTo>
                    <a:pt x="756" y="17353"/>
                  </a:lnTo>
                  <a:lnTo>
                    <a:pt x="288" y="18203"/>
                  </a:lnTo>
                  <a:lnTo>
                    <a:pt x="180" y="18461"/>
                  </a:lnTo>
                  <a:lnTo>
                    <a:pt x="108" y="18719"/>
                  </a:lnTo>
                  <a:lnTo>
                    <a:pt x="36" y="18978"/>
                  </a:lnTo>
                  <a:lnTo>
                    <a:pt x="36" y="19200"/>
                  </a:lnTo>
                  <a:lnTo>
                    <a:pt x="0" y="19421"/>
                  </a:lnTo>
                  <a:lnTo>
                    <a:pt x="36" y="19643"/>
                  </a:lnTo>
                  <a:lnTo>
                    <a:pt x="71" y="19901"/>
                  </a:lnTo>
                  <a:lnTo>
                    <a:pt x="143" y="20086"/>
                  </a:lnTo>
                  <a:lnTo>
                    <a:pt x="216" y="20270"/>
                  </a:lnTo>
                  <a:lnTo>
                    <a:pt x="323" y="20455"/>
                  </a:lnTo>
                  <a:lnTo>
                    <a:pt x="468" y="20640"/>
                  </a:lnTo>
                  <a:lnTo>
                    <a:pt x="611" y="20824"/>
                  </a:lnTo>
                  <a:lnTo>
                    <a:pt x="936" y="21083"/>
                  </a:lnTo>
                  <a:lnTo>
                    <a:pt x="1259" y="21304"/>
                  </a:lnTo>
                  <a:lnTo>
                    <a:pt x="1691" y="21489"/>
                  </a:lnTo>
                  <a:lnTo>
                    <a:pt x="2051" y="21563"/>
                  </a:lnTo>
                  <a:lnTo>
                    <a:pt x="2268" y="21600"/>
                  </a:lnTo>
                  <a:lnTo>
                    <a:pt x="2519" y="21600"/>
                  </a:lnTo>
                  <a:lnTo>
                    <a:pt x="2699" y="21563"/>
                  </a:lnTo>
                  <a:lnTo>
                    <a:pt x="2916" y="21526"/>
                  </a:lnTo>
                  <a:lnTo>
                    <a:pt x="3096" y="21415"/>
                  </a:lnTo>
                  <a:lnTo>
                    <a:pt x="3311" y="21341"/>
                  </a:lnTo>
                  <a:lnTo>
                    <a:pt x="3492" y="21230"/>
                  </a:lnTo>
                  <a:lnTo>
                    <a:pt x="3672" y="21083"/>
                  </a:lnTo>
                  <a:lnTo>
                    <a:pt x="3852" y="20935"/>
                  </a:lnTo>
                  <a:lnTo>
                    <a:pt x="4032" y="20750"/>
                  </a:lnTo>
                  <a:lnTo>
                    <a:pt x="4176" y="20529"/>
                  </a:lnTo>
                  <a:lnTo>
                    <a:pt x="4319" y="2027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0" name="AutoShape 190"/>
            <p:cNvSpPr>
              <a:spLocks/>
            </p:cNvSpPr>
            <p:nvPr/>
          </p:nvSpPr>
          <p:spPr bwMode="auto">
            <a:xfrm>
              <a:off x="10"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11" y="21213"/>
                  </a:moveTo>
                  <a:lnTo>
                    <a:pt x="2811" y="21221"/>
                  </a:lnTo>
                  <a:lnTo>
                    <a:pt x="3382" y="20482"/>
                  </a:lnTo>
                  <a:lnTo>
                    <a:pt x="4205" y="19491"/>
                  </a:lnTo>
                  <a:lnTo>
                    <a:pt x="5211" y="18289"/>
                  </a:lnTo>
                  <a:lnTo>
                    <a:pt x="6400" y="16903"/>
                  </a:lnTo>
                  <a:lnTo>
                    <a:pt x="7680" y="15382"/>
                  </a:lnTo>
                  <a:lnTo>
                    <a:pt x="9119" y="13753"/>
                  </a:lnTo>
                  <a:lnTo>
                    <a:pt x="10605" y="12072"/>
                  </a:lnTo>
                  <a:lnTo>
                    <a:pt x="12114" y="10367"/>
                  </a:lnTo>
                  <a:lnTo>
                    <a:pt x="13622" y="8670"/>
                  </a:lnTo>
                  <a:lnTo>
                    <a:pt x="15131" y="7031"/>
                  </a:lnTo>
                  <a:lnTo>
                    <a:pt x="16571" y="5477"/>
                  </a:lnTo>
                  <a:lnTo>
                    <a:pt x="17897" y="4057"/>
                  </a:lnTo>
                  <a:lnTo>
                    <a:pt x="19085" y="2806"/>
                  </a:lnTo>
                  <a:lnTo>
                    <a:pt x="20137" y="1764"/>
                  </a:lnTo>
                  <a:lnTo>
                    <a:pt x="20594" y="1327"/>
                  </a:lnTo>
                  <a:lnTo>
                    <a:pt x="21005" y="966"/>
                  </a:lnTo>
                  <a:lnTo>
                    <a:pt x="21325" y="672"/>
                  </a:lnTo>
                  <a:lnTo>
                    <a:pt x="21600" y="470"/>
                  </a:lnTo>
                  <a:lnTo>
                    <a:pt x="19040" y="0"/>
                  </a:lnTo>
                  <a:lnTo>
                    <a:pt x="18720" y="252"/>
                  </a:lnTo>
                  <a:lnTo>
                    <a:pt x="18354" y="571"/>
                  </a:lnTo>
                  <a:lnTo>
                    <a:pt x="17942" y="949"/>
                  </a:lnTo>
                  <a:lnTo>
                    <a:pt x="17462" y="1394"/>
                  </a:lnTo>
                  <a:lnTo>
                    <a:pt x="16411" y="2453"/>
                  </a:lnTo>
                  <a:lnTo>
                    <a:pt x="15200" y="3713"/>
                  </a:lnTo>
                  <a:lnTo>
                    <a:pt x="13874" y="5133"/>
                  </a:lnTo>
                  <a:lnTo>
                    <a:pt x="12411" y="6695"/>
                  </a:lnTo>
                  <a:lnTo>
                    <a:pt x="10925" y="8342"/>
                  </a:lnTo>
                  <a:lnTo>
                    <a:pt x="9394" y="10039"/>
                  </a:lnTo>
                  <a:lnTo>
                    <a:pt x="7885" y="11745"/>
                  </a:lnTo>
                  <a:lnTo>
                    <a:pt x="6400" y="13442"/>
                  </a:lnTo>
                  <a:lnTo>
                    <a:pt x="4982" y="15063"/>
                  </a:lnTo>
                  <a:lnTo>
                    <a:pt x="3657" y="16592"/>
                  </a:lnTo>
                  <a:lnTo>
                    <a:pt x="2491" y="17987"/>
                  </a:lnTo>
                  <a:lnTo>
                    <a:pt x="1485" y="19197"/>
                  </a:lnTo>
                  <a:lnTo>
                    <a:pt x="640" y="20180"/>
                  </a:lnTo>
                  <a:lnTo>
                    <a:pt x="68" y="20936"/>
                  </a:lnTo>
                  <a:lnTo>
                    <a:pt x="22" y="21003"/>
                  </a:lnTo>
                  <a:lnTo>
                    <a:pt x="22" y="21062"/>
                  </a:lnTo>
                  <a:lnTo>
                    <a:pt x="0" y="21112"/>
                  </a:lnTo>
                  <a:lnTo>
                    <a:pt x="22" y="21163"/>
                  </a:lnTo>
                  <a:lnTo>
                    <a:pt x="45" y="21221"/>
                  </a:lnTo>
                  <a:lnTo>
                    <a:pt x="91" y="21272"/>
                  </a:lnTo>
                  <a:lnTo>
                    <a:pt x="137" y="21314"/>
                  </a:lnTo>
                  <a:lnTo>
                    <a:pt x="205" y="21356"/>
                  </a:lnTo>
                  <a:lnTo>
                    <a:pt x="297" y="21398"/>
                  </a:lnTo>
                  <a:lnTo>
                    <a:pt x="388" y="21440"/>
                  </a:lnTo>
                  <a:lnTo>
                    <a:pt x="480" y="21465"/>
                  </a:lnTo>
                  <a:lnTo>
                    <a:pt x="594" y="21499"/>
                  </a:lnTo>
                  <a:lnTo>
                    <a:pt x="822" y="21541"/>
                  </a:lnTo>
                  <a:lnTo>
                    <a:pt x="1074" y="21574"/>
                  </a:lnTo>
                  <a:lnTo>
                    <a:pt x="1348" y="21600"/>
                  </a:lnTo>
                  <a:lnTo>
                    <a:pt x="1599" y="21600"/>
                  </a:lnTo>
                  <a:lnTo>
                    <a:pt x="1714" y="21600"/>
                  </a:lnTo>
                  <a:lnTo>
                    <a:pt x="1851" y="21583"/>
                  </a:lnTo>
                  <a:lnTo>
                    <a:pt x="1988" y="21566"/>
                  </a:lnTo>
                  <a:lnTo>
                    <a:pt x="2102" y="21549"/>
                  </a:lnTo>
                  <a:lnTo>
                    <a:pt x="2217" y="21524"/>
                  </a:lnTo>
                  <a:lnTo>
                    <a:pt x="2331" y="21499"/>
                  </a:lnTo>
                  <a:lnTo>
                    <a:pt x="2445" y="21465"/>
                  </a:lnTo>
                  <a:lnTo>
                    <a:pt x="2537" y="21423"/>
                  </a:lnTo>
                  <a:lnTo>
                    <a:pt x="2628" y="21373"/>
                  </a:lnTo>
                  <a:lnTo>
                    <a:pt x="2697" y="21331"/>
                  </a:lnTo>
                  <a:lnTo>
                    <a:pt x="2765" y="21272"/>
                  </a:lnTo>
                  <a:lnTo>
                    <a:pt x="2811" y="21221"/>
                  </a:lnTo>
                  <a:lnTo>
                    <a:pt x="2811" y="2121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1" name="AutoShape 191"/>
            <p:cNvSpPr>
              <a:spLocks/>
            </p:cNvSpPr>
            <p:nvPr/>
          </p:nvSpPr>
          <p:spPr bwMode="auto">
            <a:xfrm>
              <a:off x="7" y="21"/>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82" y="21024"/>
                  </a:moveTo>
                  <a:lnTo>
                    <a:pt x="5182" y="21024"/>
                  </a:lnTo>
                  <a:lnTo>
                    <a:pt x="5887" y="19941"/>
                  </a:lnTo>
                  <a:lnTo>
                    <a:pt x="6757" y="18756"/>
                  </a:lnTo>
                  <a:lnTo>
                    <a:pt x="7711" y="17458"/>
                  </a:lnTo>
                  <a:lnTo>
                    <a:pt x="8706" y="16104"/>
                  </a:lnTo>
                  <a:lnTo>
                    <a:pt x="9742" y="14693"/>
                  </a:lnTo>
                  <a:lnTo>
                    <a:pt x="10862" y="13226"/>
                  </a:lnTo>
                  <a:lnTo>
                    <a:pt x="11981" y="11747"/>
                  </a:lnTo>
                  <a:lnTo>
                    <a:pt x="13183" y="10258"/>
                  </a:lnTo>
                  <a:lnTo>
                    <a:pt x="14344" y="8791"/>
                  </a:lnTo>
                  <a:lnTo>
                    <a:pt x="15505" y="7357"/>
                  </a:lnTo>
                  <a:lnTo>
                    <a:pt x="16624" y="5947"/>
                  </a:lnTo>
                  <a:lnTo>
                    <a:pt x="17744" y="4626"/>
                  </a:lnTo>
                  <a:lnTo>
                    <a:pt x="18822" y="3396"/>
                  </a:lnTo>
                  <a:lnTo>
                    <a:pt x="19817" y="2268"/>
                  </a:lnTo>
                  <a:lnTo>
                    <a:pt x="20770" y="1252"/>
                  </a:lnTo>
                  <a:lnTo>
                    <a:pt x="21600" y="372"/>
                  </a:lnTo>
                  <a:lnTo>
                    <a:pt x="16624" y="0"/>
                  </a:lnTo>
                  <a:lnTo>
                    <a:pt x="15754" y="902"/>
                  </a:lnTo>
                  <a:lnTo>
                    <a:pt x="14800" y="1918"/>
                  </a:lnTo>
                  <a:lnTo>
                    <a:pt x="13764" y="3069"/>
                  </a:lnTo>
                  <a:lnTo>
                    <a:pt x="12686" y="4310"/>
                  </a:lnTo>
                  <a:lnTo>
                    <a:pt x="11608" y="5642"/>
                  </a:lnTo>
                  <a:lnTo>
                    <a:pt x="10447" y="7042"/>
                  </a:lnTo>
                  <a:lnTo>
                    <a:pt x="9286" y="8497"/>
                  </a:lnTo>
                  <a:lnTo>
                    <a:pt x="8125" y="9964"/>
                  </a:lnTo>
                  <a:lnTo>
                    <a:pt x="6923" y="11454"/>
                  </a:lnTo>
                  <a:lnTo>
                    <a:pt x="5804" y="12932"/>
                  </a:lnTo>
                  <a:lnTo>
                    <a:pt x="4684" y="14411"/>
                  </a:lnTo>
                  <a:lnTo>
                    <a:pt x="3648" y="15821"/>
                  </a:lnTo>
                  <a:lnTo>
                    <a:pt x="2611" y="17187"/>
                  </a:lnTo>
                  <a:lnTo>
                    <a:pt x="1658" y="18485"/>
                  </a:lnTo>
                  <a:lnTo>
                    <a:pt x="829" y="19681"/>
                  </a:lnTo>
                  <a:lnTo>
                    <a:pt x="41" y="20764"/>
                  </a:lnTo>
                  <a:lnTo>
                    <a:pt x="0" y="20855"/>
                  </a:lnTo>
                  <a:lnTo>
                    <a:pt x="0" y="20934"/>
                  </a:lnTo>
                  <a:lnTo>
                    <a:pt x="41" y="21013"/>
                  </a:lnTo>
                  <a:lnTo>
                    <a:pt x="82" y="21092"/>
                  </a:lnTo>
                  <a:lnTo>
                    <a:pt x="124" y="21159"/>
                  </a:lnTo>
                  <a:lnTo>
                    <a:pt x="290" y="21216"/>
                  </a:lnTo>
                  <a:lnTo>
                    <a:pt x="373" y="21272"/>
                  </a:lnTo>
                  <a:lnTo>
                    <a:pt x="538" y="21329"/>
                  </a:lnTo>
                  <a:lnTo>
                    <a:pt x="663" y="21385"/>
                  </a:lnTo>
                  <a:lnTo>
                    <a:pt x="829" y="21430"/>
                  </a:lnTo>
                  <a:lnTo>
                    <a:pt x="1036" y="21464"/>
                  </a:lnTo>
                  <a:lnTo>
                    <a:pt x="1243" y="21498"/>
                  </a:lnTo>
                  <a:lnTo>
                    <a:pt x="1699" y="21554"/>
                  </a:lnTo>
                  <a:lnTo>
                    <a:pt x="2114" y="21588"/>
                  </a:lnTo>
                  <a:lnTo>
                    <a:pt x="2653" y="21600"/>
                  </a:lnTo>
                  <a:lnTo>
                    <a:pt x="3109" y="21588"/>
                  </a:lnTo>
                  <a:lnTo>
                    <a:pt x="3358" y="21577"/>
                  </a:lnTo>
                  <a:lnTo>
                    <a:pt x="3565" y="21554"/>
                  </a:lnTo>
                  <a:lnTo>
                    <a:pt x="3814" y="21532"/>
                  </a:lnTo>
                  <a:lnTo>
                    <a:pt x="4021" y="21498"/>
                  </a:lnTo>
                  <a:lnTo>
                    <a:pt x="4228" y="21464"/>
                  </a:lnTo>
                  <a:lnTo>
                    <a:pt x="4436" y="21419"/>
                  </a:lnTo>
                  <a:lnTo>
                    <a:pt x="4601" y="21374"/>
                  </a:lnTo>
                  <a:lnTo>
                    <a:pt x="4726" y="21306"/>
                  </a:lnTo>
                  <a:lnTo>
                    <a:pt x="4850" y="21250"/>
                  </a:lnTo>
                  <a:lnTo>
                    <a:pt x="4975" y="21182"/>
                  </a:lnTo>
                  <a:lnTo>
                    <a:pt x="5057" y="21114"/>
                  </a:lnTo>
                  <a:lnTo>
                    <a:pt x="5182" y="2102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2" name="AutoShape 192"/>
            <p:cNvSpPr>
              <a:spLocks/>
            </p:cNvSpPr>
            <p:nvPr/>
          </p:nvSpPr>
          <p:spPr bwMode="auto">
            <a:xfrm>
              <a:off x="4" y="31"/>
              <a:ext cx="5"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84" y="21214"/>
                  </a:moveTo>
                  <a:lnTo>
                    <a:pt x="4384" y="21214"/>
                  </a:lnTo>
                  <a:lnTo>
                    <a:pt x="5382" y="20315"/>
                  </a:lnTo>
                  <a:lnTo>
                    <a:pt x="6380" y="19425"/>
                  </a:lnTo>
                  <a:lnTo>
                    <a:pt x="7306" y="18552"/>
                  </a:lnTo>
                  <a:lnTo>
                    <a:pt x="8198" y="17696"/>
                  </a:lnTo>
                  <a:lnTo>
                    <a:pt x="9017" y="16857"/>
                  </a:lnTo>
                  <a:lnTo>
                    <a:pt x="9837" y="16035"/>
                  </a:lnTo>
                  <a:lnTo>
                    <a:pt x="10550" y="15221"/>
                  </a:lnTo>
                  <a:lnTo>
                    <a:pt x="11299" y="14425"/>
                  </a:lnTo>
                  <a:lnTo>
                    <a:pt x="11976" y="13638"/>
                  </a:lnTo>
                  <a:lnTo>
                    <a:pt x="12653" y="12876"/>
                  </a:lnTo>
                  <a:lnTo>
                    <a:pt x="13295" y="12131"/>
                  </a:lnTo>
                  <a:lnTo>
                    <a:pt x="13865" y="11386"/>
                  </a:lnTo>
                  <a:lnTo>
                    <a:pt x="14970" y="9965"/>
                  </a:lnTo>
                  <a:lnTo>
                    <a:pt x="15968" y="8604"/>
                  </a:lnTo>
                  <a:lnTo>
                    <a:pt x="16859" y="7319"/>
                  </a:lnTo>
                  <a:lnTo>
                    <a:pt x="17679" y="6087"/>
                  </a:lnTo>
                  <a:lnTo>
                    <a:pt x="18427" y="4931"/>
                  </a:lnTo>
                  <a:lnTo>
                    <a:pt x="19140" y="3843"/>
                  </a:lnTo>
                  <a:lnTo>
                    <a:pt x="19746" y="2825"/>
                  </a:lnTo>
                  <a:lnTo>
                    <a:pt x="20388" y="1883"/>
                  </a:lnTo>
                  <a:lnTo>
                    <a:pt x="20994" y="1001"/>
                  </a:lnTo>
                  <a:lnTo>
                    <a:pt x="21599" y="196"/>
                  </a:lnTo>
                  <a:lnTo>
                    <a:pt x="17180" y="0"/>
                  </a:lnTo>
                  <a:lnTo>
                    <a:pt x="16609" y="813"/>
                  </a:lnTo>
                  <a:lnTo>
                    <a:pt x="16003" y="1712"/>
                  </a:lnTo>
                  <a:lnTo>
                    <a:pt x="15362" y="2662"/>
                  </a:lnTo>
                  <a:lnTo>
                    <a:pt x="14685" y="3681"/>
                  </a:lnTo>
                  <a:lnTo>
                    <a:pt x="14043" y="4777"/>
                  </a:lnTo>
                  <a:lnTo>
                    <a:pt x="13295" y="5924"/>
                  </a:lnTo>
                  <a:lnTo>
                    <a:pt x="12475" y="7148"/>
                  </a:lnTo>
                  <a:lnTo>
                    <a:pt x="11584" y="8432"/>
                  </a:lnTo>
                  <a:lnTo>
                    <a:pt x="10621" y="9776"/>
                  </a:lnTo>
                  <a:lnTo>
                    <a:pt x="9481" y="11189"/>
                  </a:lnTo>
                  <a:lnTo>
                    <a:pt x="8910" y="11925"/>
                  </a:lnTo>
                  <a:lnTo>
                    <a:pt x="8304" y="12662"/>
                  </a:lnTo>
                  <a:lnTo>
                    <a:pt x="7627" y="13424"/>
                  </a:lnTo>
                  <a:lnTo>
                    <a:pt x="6950" y="14203"/>
                  </a:lnTo>
                  <a:lnTo>
                    <a:pt x="6237" y="14990"/>
                  </a:lnTo>
                  <a:lnTo>
                    <a:pt x="5453" y="15795"/>
                  </a:lnTo>
                  <a:lnTo>
                    <a:pt x="4704" y="16617"/>
                  </a:lnTo>
                  <a:lnTo>
                    <a:pt x="3885" y="17447"/>
                  </a:lnTo>
                  <a:lnTo>
                    <a:pt x="2994" y="18295"/>
                  </a:lnTo>
                  <a:lnTo>
                    <a:pt x="2031" y="19160"/>
                  </a:lnTo>
                  <a:lnTo>
                    <a:pt x="1069" y="20033"/>
                  </a:lnTo>
                  <a:lnTo>
                    <a:pt x="71" y="20932"/>
                  </a:lnTo>
                  <a:lnTo>
                    <a:pt x="35" y="20992"/>
                  </a:lnTo>
                  <a:lnTo>
                    <a:pt x="0" y="21052"/>
                  </a:lnTo>
                  <a:lnTo>
                    <a:pt x="0" y="21112"/>
                  </a:lnTo>
                  <a:lnTo>
                    <a:pt x="0" y="21163"/>
                  </a:lnTo>
                  <a:lnTo>
                    <a:pt x="35" y="21214"/>
                  </a:lnTo>
                  <a:lnTo>
                    <a:pt x="106" y="21266"/>
                  </a:lnTo>
                  <a:lnTo>
                    <a:pt x="178" y="21317"/>
                  </a:lnTo>
                  <a:lnTo>
                    <a:pt x="285" y="21360"/>
                  </a:lnTo>
                  <a:lnTo>
                    <a:pt x="463" y="21394"/>
                  </a:lnTo>
                  <a:lnTo>
                    <a:pt x="570" y="21437"/>
                  </a:lnTo>
                  <a:lnTo>
                    <a:pt x="712" y="21463"/>
                  </a:lnTo>
                  <a:lnTo>
                    <a:pt x="891" y="21505"/>
                  </a:lnTo>
                  <a:lnTo>
                    <a:pt x="1211" y="21548"/>
                  </a:lnTo>
                  <a:lnTo>
                    <a:pt x="1639" y="21582"/>
                  </a:lnTo>
                  <a:lnTo>
                    <a:pt x="2031" y="21600"/>
                  </a:lnTo>
                  <a:lnTo>
                    <a:pt x="2459" y="21600"/>
                  </a:lnTo>
                  <a:lnTo>
                    <a:pt x="2673" y="21600"/>
                  </a:lnTo>
                  <a:lnTo>
                    <a:pt x="2851" y="21591"/>
                  </a:lnTo>
                  <a:lnTo>
                    <a:pt x="3065" y="21574"/>
                  </a:lnTo>
                  <a:lnTo>
                    <a:pt x="3279" y="21557"/>
                  </a:lnTo>
                  <a:lnTo>
                    <a:pt x="3421" y="21531"/>
                  </a:lnTo>
                  <a:lnTo>
                    <a:pt x="3600" y="21505"/>
                  </a:lnTo>
                  <a:lnTo>
                    <a:pt x="3778" y="21463"/>
                  </a:lnTo>
                  <a:lnTo>
                    <a:pt x="3956" y="21420"/>
                  </a:lnTo>
                  <a:lnTo>
                    <a:pt x="4063" y="21377"/>
                  </a:lnTo>
                  <a:lnTo>
                    <a:pt x="4170" y="21334"/>
                  </a:lnTo>
                  <a:lnTo>
                    <a:pt x="4277" y="21266"/>
                  </a:lnTo>
                  <a:lnTo>
                    <a:pt x="4384" y="2121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3" name="AutoShape 193"/>
            <p:cNvSpPr>
              <a:spLocks/>
            </p:cNvSpPr>
            <p:nvPr/>
          </p:nvSpPr>
          <p:spPr bwMode="auto">
            <a:xfrm>
              <a:off x="0" y="44"/>
              <a:ext cx="6"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52" y="21196"/>
                  </a:moveTo>
                  <a:lnTo>
                    <a:pt x="3452" y="21196"/>
                  </a:lnTo>
                  <a:lnTo>
                    <a:pt x="4365" y="20337"/>
                  </a:lnTo>
                  <a:lnTo>
                    <a:pt x="5307" y="19368"/>
                  </a:lnTo>
                  <a:lnTo>
                    <a:pt x="6334" y="18287"/>
                  </a:lnTo>
                  <a:lnTo>
                    <a:pt x="7418" y="17106"/>
                  </a:lnTo>
                  <a:lnTo>
                    <a:pt x="8588" y="15854"/>
                  </a:lnTo>
                  <a:lnTo>
                    <a:pt x="9787" y="14511"/>
                  </a:lnTo>
                  <a:lnTo>
                    <a:pt x="11014" y="13127"/>
                  </a:lnTo>
                  <a:lnTo>
                    <a:pt x="12212" y="11703"/>
                  </a:lnTo>
                  <a:lnTo>
                    <a:pt x="13467" y="10239"/>
                  </a:lnTo>
                  <a:lnTo>
                    <a:pt x="14723" y="8775"/>
                  </a:lnTo>
                  <a:lnTo>
                    <a:pt x="15978" y="7290"/>
                  </a:lnTo>
                  <a:lnTo>
                    <a:pt x="17177" y="5826"/>
                  </a:lnTo>
                  <a:lnTo>
                    <a:pt x="18347" y="4382"/>
                  </a:lnTo>
                  <a:lnTo>
                    <a:pt x="19488" y="2978"/>
                  </a:lnTo>
                  <a:lnTo>
                    <a:pt x="20572" y="1615"/>
                  </a:lnTo>
                  <a:lnTo>
                    <a:pt x="21599" y="333"/>
                  </a:lnTo>
                  <a:lnTo>
                    <a:pt x="18147" y="0"/>
                  </a:lnTo>
                  <a:lnTo>
                    <a:pt x="17148" y="1282"/>
                  </a:lnTo>
                  <a:lnTo>
                    <a:pt x="16064" y="2635"/>
                  </a:lnTo>
                  <a:lnTo>
                    <a:pt x="14923" y="4039"/>
                  </a:lnTo>
                  <a:lnTo>
                    <a:pt x="13753" y="5483"/>
                  </a:lnTo>
                  <a:lnTo>
                    <a:pt x="12554" y="6947"/>
                  </a:lnTo>
                  <a:lnTo>
                    <a:pt x="11299" y="8411"/>
                  </a:lnTo>
                  <a:lnTo>
                    <a:pt x="10072" y="9886"/>
                  </a:lnTo>
                  <a:lnTo>
                    <a:pt x="8816" y="11340"/>
                  </a:lnTo>
                  <a:lnTo>
                    <a:pt x="7561" y="12764"/>
                  </a:lnTo>
                  <a:lnTo>
                    <a:pt x="6391" y="14137"/>
                  </a:lnTo>
                  <a:lnTo>
                    <a:pt x="5193" y="15460"/>
                  </a:lnTo>
                  <a:lnTo>
                    <a:pt x="4051" y="16712"/>
                  </a:lnTo>
                  <a:lnTo>
                    <a:pt x="2967" y="17883"/>
                  </a:lnTo>
                  <a:lnTo>
                    <a:pt x="1940" y="18954"/>
                  </a:lnTo>
                  <a:lnTo>
                    <a:pt x="998" y="19913"/>
                  </a:lnTo>
                  <a:lnTo>
                    <a:pt x="114" y="20751"/>
                  </a:lnTo>
                  <a:lnTo>
                    <a:pt x="57" y="20822"/>
                  </a:lnTo>
                  <a:lnTo>
                    <a:pt x="0" y="20893"/>
                  </a:lnTo>
                  <a:lnTo>
                    <a:pt x="0" y="20963"/>
                  </a:lnTo>
                  <a:lnTo>
                    <a:pt x="0" y="21034"/>
                  </a:lnTo>
                  <a:lnTo>
                    <a:pt x="0" y="21095"/>
                  </a:lnTo>
                  <a:lnTo>
                    <a:pt x="28" y="21155"/>
                  </a:lnTo>
                  <a:lnTo>
                    <a:pt x="85" y="21216"/>
                  </a:lnTo>
                  <a:lnTo>
                    <a:pt x="199" y="21266"/>
                  </a:lnTo>
                  <a:lnTo>
                    <a:pt x="285" y="21317"/>
                  </a:lnTo>
                  <a:lnTo>
                    <a:pt x="370" y="21357"/>
                  </a:lnTo>
                  <a:lnTo>
                    <a:pt x="485" y="21408"/>
                  </a:lnTo>
                  <a:lnTo>
                    <a:pt x="599" y="21448"/>
                  </a:lnTo>
                  <a:lnTo>
                    <a:pt x="884" y="21509"/>
                  </a:lnTo>
                  <a:lnTo>
                    <a:pt x="1169" y="21559"/>
                  </a:lnTo>
                  <a:lnTo>
                    <a:pt x="1483" y="21589"/>
                  </a:lnTo>
                  <a:lnTo>
                    <a:pt x="1826" y="21599"/>
                  </a:lnTo>
                  <a:lnTo>
                    <a:pt x="1968" y="21599"/>
                  </a:lnTo>
                  <a:lnTo>
                    <a:pt x="2140" y="21599"/>
                  </a:lnTo>
                  <a:lnTo>
                    <a:pt x="2311" y="21579"/>
                  </a:lnTo>
                  <a:lnTo>
                    <a:pt x="2482" y="21569"/>
                  </a:lnTo>
                  <a:lnTo>
                    <a:pt x="2625" y="21539"/>
                  </a:lnTo>
                  <a:lnTo>
                    <a:pt x="2767" y="21509"/>
                  </a:lnTo>
                  <a:lnTo>
                    <a:pt x="2938" y="21478"/>
                  </a:lnTo>
                  <a:lnTo>
                    <a:pt x="3053" y="21438"/>
                  </a:lnTo>
                  <a:lnTo>
                    <a:pt x="3167" y="21377"/>
                  </a:lnTo>
                  <a:lnTo>
                    <a:pt x="3281" y="21327"/>
                  </a:lnTo>
                  <a:lnTo>
                    <a:pt x="3366" y="21266"/>
                  </a:lnTo>
                  <a:lnTo>
                    <a:pt x="3452" y="21196"/>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4" name="AutoShape 194"/>
            <p:cNvSpPr>
              <a:spLocks/>
            </p:cNvSpPr>
            <p:nvPr/>
          </p:nvSpPr>
          <p:spPr bwMode="auto">
            <a:xfrm>
              <a:off x="0"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19263" y="18760"/>
                  </a:moveTo>
                  <a:lnTo>
                    <a:pt x="19263" y="18760"/>
                  </a:lnTo>
                  <a:lnTo>
                    <a:pt x="18237" y="18574"/>
                  </a:lnTo>
                  <a:lnTo>
                    <a:pt x="17211" y="18387"/>
                  </a:lnTo>
                  <a:lnTo>
                    <a:pt x="16242" y="18178"/>
                  </a:lnTo>
                  <a:lnTo>
                    <a:pt x="15273" y="17968"/>
                  </a:lnTo>
                  <a:lnTo>
                    <a:pt x="14475" y="17736"/>
                  </a:lnTo>
                  <a:lnTo>
                    <a:pt x="13678" y="17503"/>
                  </a:lnTo>
                  <a:lnTo>
                    <a:pt x="12994" y="17293"/>
                  </a:lnTo>
                  <a:lnTo>
                    <a:pt x="12310" y="17061"/>
                  </a:lnTo>
                  <a:lnTo>
                    <a:pt x="11740" y="16805"/>
                  </a:lnTo>
                  <a:lnTo>
                    <a:pt x="11113" y="16572"/>
                  </a:lnTo>
                  <a:lnTo>
                    <a:pt x="10657" y="16316"/>
                  </a:lnTo>
                  <a:lnTo>
                    <a:pt x="10201" y="16060"/>
                  </a:lnTo>
                  <a:lnTo>
                    <a:pt x="9688" y="15781"/>
                  </a:lnTo>
                  <a:lnTo>
                    <a:pt x="9346" y="15548"/>
                  </a:lnTo>
                  <a:lnTo>
                    <a:pt x="9004" y="15245"/>
                  </a:lnTo>
                  <a:lnTo>
                    <a:pt x="8605" y="14989"/>
                  </a:lnTo>
                  <a:lnTo>
                    <a:pt x="8320" y="14687"/>
                  </a:lnTo>
                  <a:lnTo>
                    <a:pt x="8092" y="14407"/>
                  </a:lnTo>
                  <a:lnTo>
                    <a:pt x="7864" y="14105"/>
                  </a:lnTo>
                  <a:lnTo>
                    <a:pt x="7693" y="13825"/>
                  </a:lnTo>
                  <a:lnTo>
                    <a:pt x="7579" y="13499"/>
                  </a:lnTo>
                  <a:lnTo>
                    <a:pt x="7408" y="13197"/>
                  </a:lnTo>
                  <a:lnTo>
                    <a:pt x="7294" y="12871"/>
                  </a:lnTo>
                  <a:lnTo>
                    <a:pt x="7181" y="12545"/>
                  </a:lnTo>
                  <a:lnTo>
                    <a:pt x="7124" y="12243"/>
                  </a:lnTo>
                  <a:lnTo>
                    <a:pt x="7124" y="11893"/>
                  </a:lnTo>
                  <a:lnTo>
                    <a:pt x="7124" y="11568"/>
                  </a:lnTo>
                  <a:lnTo>
                    <a:pt x="7181" y="11242"/>
                  </a:lnTo>
                  <a:lnTo>
                    <a:pt x="7294" y="10543"/>
                  </a:lnTo>
                  <a:lnTo>
                    <a:pt x="7579" y="9845"/>
                  </a:lnTo>
                  <a:lnTo>
                    <a:pt x="7864" y="9147"/>
                  </a:lnTo>
                  <a:lnTo>
                    <a:pt x="8206" y="8472"/>
                  </a:lnTo>
                  <a:lnTo>
                    <a:pt x="8719" y="7774"/>
                  </a:lnTo>
                  <a:lnTo>
                    <a:pt x="9175" y="7122"/>
                  </a:lnTo>
                  <a:lnTo>
                    <a:pt x="9688" y="6424"/>
                  </a:lnTo>
                  <a:lnTo>
                    <a:pt x="10258" y="5795"/>
                  </a:lnTo>
                  <a:lnTo>
                    <a:pt x="10828" y="5167"/>
                  </a:lnTo>
                  <a:lnTo>
                    <a:pt x="11455" y="4585"/>
                  </a:lnTo>
                  <a:lnTo>
                    <a:pt x="12595" y="3468"/>
                  </a:lnTo>
                  <a:lnTo>
                    <a:pt x="13678" y="2490"/>
                  </a:lnTo>
                  <a:lnTo>
                    <a:pt x="14589" y="1699"/>
                  </a:lnTo>
                  <a:lnTo>
                    <a:pt x="15273" y="1024"/>
                  </a:lnTo>
                  <a:lnTo>
                    <a:pt x="8605" y="0"/>
                  </a:lnTo>
                  <a:lnTo>
                    <a:pt x="8092" y="512"/>
                  </a:lnTo>
                  <a:lnTo>
                    <a:pt x="7181" y="1280"/>
                  </a:lnTo>
                  <a:lnTo>
                    <a:pt x="6098" y="2304"/>
                  </a:lnTo>
                  <a:lnTo>
                    <a:pt x="4901" y="3468"/>
                  </a:lnTo>
                  <a:lnTo>
                    <a:pt x="4217" y="4119"/>
                  </a:lnTo>
                  <a:lnTo>
                    <a:pt x="3590" y="4818"/>
                  </a:lnTo>
                  <a:lnTo>
                    <a:pt x="2963" y="5516"/>
                  </a:lnTo>
                  <a:lnTo>
                    <a:pt x="2393" y="6237"/>
                  </a:lnTo>
                  <a:lnTo>
                    <a:pt x="1766" y="6982"/>
                  </a:lnTo>
                  <a:lnTo>
                    <a:pt x="1310" y="7797"/>
                  </a:lnTo>
                  <a:lnTo>
                    <a:pt x="911" y="8588"/>
                  </a:lnTo>
                  <a:lnTo>
                    <a:pt x="512" y="9403"/>
                  </a:lnTo>
                  <a:lnTo>
                    <a:pt x="227" y="10218"/>
                  </a:lnTo>
                  <a:lnTo>
                    <a:pt x="56" y="11056"/>
                  </a:lnTo>
                  <a:lnTo>
                    <a:pt x="0" y="11521"/>
                  </a:lnTo>
                  <a:lnTo>
                    <a:pt x="0" y="11917"/>
                  </a:lnTo>
                  <a:lnTo>
                    <a:pt x="56" y="12336"/>
                  </a:lnTo>
                  <a:lnTo>
                    <a:pt x="113" y="12778"/>
                  </a:lnTo>
                  <a:lnTo>
                    <a:pt x="227" y="13197"/>
                  </a:lnTo>
                  <a:lnTo>
                    <a:pt x="341" y="13616"/>
                  </a:lnTo>
                  <a:lnTo>
                    <a:pt x="512" y="14058"/>
                  </a:lnTo>
                  <a:lnTo>
                    <a:pt x="797" y="14477"/>
                  </a:lnTo>
                  <a:lnTo>
                    <a:pt x="1025" y="14919"/>
                  </a:lnTo>
                  <a:lnTo>
                    <a:pt x="1367" y="15315"/>
                  </a:lnTo>
                  <a:lnTo>
                    <a:pt x="1709" y="15734"/>
                  </a:lnTo>
                  <a:lnTo>
                    <a:pt x="2165" y="16153"/>
                  </a:lnTo>
                  <a:lnTo>
                    <a:pt x="2621" y="16572"/>
                  </a:lnTo>
                  <a:lnTo>
                    <a:pt x="3134" y="16968"/>
                  </a:lnTo>
                  <a:lnTo>
                    <a:pt x="3761" y="17363"/>
                  </a:lnTo>
                  <a:lnTo>
                    <a:pt x="4331" y="17759"/>
                  </a:lnTo>
                  <a:lnTo>
                    <a:pt x="5072" y="18108"/>
                  </a:lnTo>
                  <a:lnTo>
                    <a:pt x="5813" y="18504"/>
                  </a:lnTo>
                  <a:lnTo>
                    <a:pt x="6668" y="18853"/>
                  </a:lnTo>
                  <a:lnTo>
                    <a:pt x="7579" y="19179"/>
                  </a:lnTo>
                  <a:lnTo>
                    <a:pt x="8434" y="19528"/>
                  </a:lnTo>
                  <a:lnTo>
                    <a:pt x="9460" y="19854"/>
                  </a:lnTo>
                  <a:lnTo>
                    <a:pt x="10543" y="20156"/>
                  </a:lnTo>
                  <a:lnTo>
                    <a:pt x="11626" y="20459"/>
                  </a:lnTo>
                  <a:lnTo>
                    <a:pt x="12823" y="20715"/>
                  </a:lnTo>
                  <a:lnTo>
                    <a:pt x="14020" y="20994"/>
                  </a:lnTo>
                  <a:lnTo>
                    <a:pt x="15330" y="21227"/>
                  </a:lnTo>
                  <a:lnTo>
                    <a:pt x="16641" y="21483"/>
                  </a:lnTo>
                  <a:lnTo>
                    <a:pt x="16698" y="21483"/>
                  </a:lnTo>
                  <a:lnTo>
                    <a:pt x="16641" y="21483"/>
                  </a:lnTo>
                  <a:lnTo>
                    <a:pt x="17097" y="21530"/>
                  </a:lnTo>
                  <a:lnTo>
                    <a:pt x="17496" y="21576"/>
                  </a:lnTo>
                  <a:lnTo>
                    <a:pt x="17838" y="21576"/>
                  </a:lnTo>
                  <a:lnTo>
                    <a:pt x="18294" y="21599"/>
                  </a:lnTo>
                  <a:lnTo>
                    <a:pt x="18636" y="21576"/>
                  </a:lnTo>
                  <a:lnTo>
                    <a:pt x="18921" y="21553"/>
                  </a:lnTo>
                  <a:lnTo>
                    <a:pt x="19263" y="21506"/>
                  </a:lnTo>
                  <a:lnTo>
                    <a:pt x="19605" y="21437"/>
                  </a:lnTo>
                  <a:lnTo>
                    <a:pt x="19890" y="21367"/>
                  </a:lnTo>
                  <a:lnTo>
                    <a:pt x="20118" y="21297"/>
                  </a:lnTo>
                  <a:lnTo>
                    <a:pt x="20403" y="21204"/>
                  </a:lnTo>
                  <a:lnTo>
                    <a:pt x="20574" y="21111"/>
                  </a:lnTo>
                  <a:lnTo>
                    <a:pt x="21030" y="20878"/>
                  </a:lnTo>
                  <a:lnTo>
                    <a:pt x="21315" y="20645"/>
                  </a:lnTo>
                  <a:lnTo>
                    <a:pt x="21486" y="20389"/>
                  </a:lnTo>
                  <a:lnTo>
                    <a:pt x="21600" y="20110"/>
                  </a:lnTo>
                  <a:lnTo>
                    <a:pt x="21600" y="19993"/>
                  </a:lnTo>
                  <a:lnTo>
                    <a:pt x="21543" y="19854"/>
                  </a:lnTo>
                  <a:lnTo>
                    <a:pt x="21486" y="19691"/>
                  </a:lnTo>
                  <a:lnTo>
                    <a:pt x="21372" y="19575"/>
                  </a:lnTo>
                  <a:lnTo>
                    <a:pt x="21258" y="19458"/>
                  </a:lnTo>
                  <a:lnTo>
                    <a:pt x="21087" y="19342"/>
                  </a:lnTo>
                  <a:lnTo>
                    <a:pt x="20916" y="19202"/>
                  </a:lnTo>
                  <a:lnTo>
                    <a:pt x="20631" y="19109"/>
                  </a:lnTo>
                  <a:lnTo>
                    <a:pt x="20346" y="18993"/>
                  </a:lnTo>
                  <a:lnTo>
                    <a:pt x="20061" y="18923"/>
                  </a:lnTo>
                  <a:lnTo>
                    <a:pt x="19719" y="18830"/>
                  </a:lnTo>
                  <a:lnTo>
                    <a:pt x="19263" y="1876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5" name="AutoShape 195"/>
            <p:cNvSpPr>
              <a:spLocks/>
            </p:cNvSpPr>
            <p:nvPr/>
          </p:nvSpPr>
          <p:spPr bwMode="auto">
            <a:xfrm>
              <a:off x="1" y="59"/>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986" y="17185"/>
                  </a:moveTo>
                  <a:lnTo>
                    <a:pt x="20973" y="17185"/>
                  </a:lnTo>
                  <a:lnTo>
                    <a:pt x="20032" y="16462"/>
                  </a:lnTo>
                  <a:lnTo>
                    <a:pt x="19010" y="15702"/>
                  </a:lnTo>
                  <a:lnTo>
                    <a:pt x="17893" y="14870"/>
                  </a:lnTo>
                  <a:lnTo>
                    <a:pt x="16680" y="13965"/>
                  </a:lnTo>
                  <a:lnTo>
                    <a:pt x="15426" y="12988"/>
                  </a:lnTo>
                  <a:lnTo>
                    <a:pt x="14104" y="11903"/>
                  </a:lnTo>
                  <a:lnTo>
                    <a:pt x="12755" y="10854"/>
                  </a:lnTo>
                  <a:lnTo>
                    <a:pt x="11379" y="9732"/>
                  </a:lnTo>
                  <a:lnTo>
                    <a:pt x="9961" y="8611"/>
                  </a:lnTo>
                  <a:lnTo>
                    <a:pt x="8571" y="7380"/>
                  </a:lnTo>
                  <a:lnTo>
                    <a:pt x="7168" y="6186"/>
                  </a:lnTo>
                  <a:lnTo>
                    <a:pt x="5778" y="4956"/>
                  </a:lnTo>
                  <a:lnTo>
                    <a:pt x="4415" y="3726"/>
                  </a:lnTo>
                  <a:lnTo>
                    <a:pt x="3093" y="2496"/>
                  </a:lnTo>
                  <a:lnTo>
                    <a:pt x="1826" y="1230"/>
                  </a:lnTo>
                  <a:lnTo>
                    <a:pt x="613" y="0"/>
                  </a:lnTo>
                  <a:lnTo>
                    <a:pt x="0" y="4233"/>
                  </a:lnTo>
                  <a:lnTo>
                    <a:pt x="1226" y="5463"/>
                  </a:lnTo>
                  <a:lnTo>
                    <a:pt x="2507" y="6693"/>
                  </a:lnTo>
                  <a:lnTo>
                    <a:pt x="3856" y="7995"/>
                  </a:lnTo>
                  <a:lnTo>
                    <a:pt x="5233" y="9226"/>
                  </a:lnTo>
                  <a:lnTo>
                    <a:pt x="6636" y="10492"/>
                  </a:lnTo>
                  <a:lnTo>
                    <a:pt x="8040" y="11686"/>
                  </a:lnTo>
                  <a:lnTo>
                    <a:pt x="9471" y="12916"/>
                  </a:lnTo>
                  <a:lnTo>
                    <a:pt x="10874" y="14074"/>
                  </a:lnTo>
                  <a:lnTo>
                    <a:pt x="12264" y="15195"/>
                  </a:lnTo>
                  <a:lnTo>
                    <a:pt x="13627" y="16245"/>
                  </a:lnTo>
                  <a:lnTo>
                    <a:pt x="14949" y="17330"/>
                  </a:lnTo>
                  <a:lnTo>
                    <a:pt x="16217" y="18271"/>
                  </a:lnTo>
                  <a:lnTo>
                    <a:pt x="17416" y="19212"/>
                  </a:lnTo>
                  <a:lnTo>
                    <a:pt x="18547" y="20044"/>
                  </a:lnTo>
                  <a:lnTo>
                    <a:pt x="19583" y="20840"/>
                  </a:lnTo>
                  <a:lnTo>
                    <a:pt x="20537" y="21527"/>
                  </a:lnTo>
                  <a:lnTo>
                    <a:pt x="20632" y="21563"/>
                  </a:lnTo>
                  <a:lnTo>
                    <a:pt x="20741" y="21600"/>
                  </a:lnTo>
                  <a:lnTo>
                    <a:pt x="20823" y="21600"/>
                  </a:lnTo>
                  <a:lnTo>
                    <a:pt x="20918" y="21600"/>
                  </a:lnTo>
                  <a:lnTo>
                    <a:pt x="20986" y="21563"/>
                  </a:lnTo>
                  <a:lnTo>
                    <a:pt x="21082" y="21491"/>
                  </a:lnTo>
                  <a:lnTo>
                    <a:pt x="21150" y="21382"/>
                  </a:lnTo>
                  <a:lnTo>
                    <a:pt x="21218" y="21274"/>
                  </a:lnTo>
                  <a:lnTo>
                    <a:pt x="21286" y="21129"/>
                  </a:lnTo>
                  <a:lnTo>
                    <a:pt x="21341" y="21021"/>
                  </a:lnTo>
                  <a:lnTo>
                    <a:pt x="21395" y="20876"/>
                  </a:lnTo>
                  <a:lnTo>
                    <a:pt x="21450" y="20695"/>
                  </a:lnTo>
                  <a:lnTo>
                    <a:pt x="21518" y="20297"/>
                  </a:lnTo>
                  <a:lnTo>
                    <a:pt x="21572" y="19935"/>
                  </a:lnTo>
                  <a:lnTo>
                    <a:pt x="21600" y="19501"/>
                  </a:lnTo>
                  <a:lnTo>
                    <a:pt x="21600" y="19103"/>
                  </a:lnTo>
                  <a:lnTo>
                    <a:pt x="21600" y="18886"/>
                  </a:lnTo>
                  <a:lnTo>
                    <a:pt x="21586" y="18669"/>
                  </a:lnTo>
                  <a:lnTo>
                    <a:pt x="21559" y="18488"/>
                  </a:lnTo>
                  <a:lnTo>
                    <a:pt x="21531" y="18271"/>
                  </a:lnTo>
                  <a:lnTo>
                    <a:pt x="21490" y="18126"/>
                  </a:lnTo>
                  <a:lnTo>
                    <a:pt x="21450" y="17909"/>
                  </a:lnTo>
                  <a:lnTo>
                    <a:pt x="21395" y="17764"/>
                  </a:lnTo>
                  <a:lnTo>
                    <a:pt x="21313" y="17583"/>
                  </a:lnTo>
                  <a:lnTo>
                    <a:pt x="21245" y="17475"/>
                  </a:lnTo>
                  <a:lnTo>
                    <a:pt x="21177" y="17366"/>
                  </a:lnTo>
                  <a:lnTo>
                    <a:pt x="21082" y="17258"/>
                  </a:lnTo>
                  <a:lnTo>
                    <a:pt x="20973" y="17185"/>
                  </a:lnTo>
                  <a:lnTo>
                    <a:pt x="20986" y="17185"/>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6" name="AutoShape 196"/>
            <p:cNvSpPr>
              <a:spLocks/>
            </p:cNvSpPr>
            <p:nvPr/>
          </p:nvSpPr>
          <p:spPr bwMode="auto">
            <a:xfrm>
              <a:off x="11" y="61"/>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889" y="16009"/>
                  </a:moveTo>
                  <a:lnTo>
                    <a:pt x="20889" y="16009"/>
                  </a:lnTo>
                  <a:lnTo>
                    <a:pt x="19643" y="15294"/>
                  </a:lnTo>
                  <a:lnTo>
                    <a:pt x="18330" y="14444"/>
                  </a:lnTo>
                  <a:lnTo>
                    <a:pt x="16977" y="13550"/>
                  </a:lnTo>
                  <a:lnTo>
                    <a:pt x="15597" y="12566"/>
                  </a:lnTo>
                  <a:lnTo>
                    <a:pt x="14190" y="11537"/>
                  </a:lnTo>
                  <a:lnTo>
                    <a:pt x="12769" y="10464"/>
                  </a:lnTo>
                  <a:lnTo>
                    <a:pt x="11362" y="9346"/>
                  </a:lnTo>
                  <a:lnTo>
                    <a:pt x="9955" y="8228"/>
                  </a:lnTo>
                  <a:lnTo>
                    <a:pt x="8575" y="7110"/>
                  </a:lnTo>
                  <a:lnTo>
                    <a:pt x="7235" y="5992"/>
                  </a:lnTo>
                  <a:lnTo>
                    <a:pt x="5935" y="4874"/>
                  </a:lnTo>
                  <a:lnTo>
                    <a:pt x="4689" y="3756"/>
                  </a:lnTo>
                  <a:lnTo>
                    <a:pt x="3497" y="2727"/>
                  </a:lnTo>
                  <a:lnTo>
                    <a:pt x="2385" y="1744"/>
                  </a:lnTo>
                  <a:lnTo>
                    <a:pt x="1366" y="804"/>
                  </a:lnTo>
                  <a:lnTo>
                    <a:pt x="442" y="0"/>
                  </a:lnTo>
                  <a:lnTo>
                    <a:pt x="0" y="5366"/>
                  </a:lnTo>
                  <a:lnTo>
                    <a:pt x="924" y="6171"/>
                  </a:lnTo>
                  <a:lnTo>
                    <a:pt x="1956" y="7110"/>
                  </a:lnTo>
                  <a:lnTo>
                    <a:pt x="3068" y="8139"/>
                  </a:lnTo>
                  <a:lnTo>
                    <a:pt x="4247" y="9167"/>
                  </a:lnTo>
                  <a:lnTo>
                    <a:pt x="5507" y="10285"/>
                  </a:lnTo>
                  <a:lnTo>
                    <a:pt x="6820" y="11403"/>
                  </a:lnTo>
                  <a:lnTo>
                    <a:pt x="8173" y="12521"/>
                  </a:lnTo>
                  <a:lnTo>
                    <a:pt x="9567" y="13684"/>
                  </a:lnTo>
                  <a:lnTo>
                    <a:pt x="10974" y="14802"/>
                  </a:lnTo>
                  <a:lnTo>
                    <a:pt x="12407" y="15920"/>
                  </a:lnTo>
                  <a:lnTo>
                    <a:pt x="13828" y="16993"/>
                  </a:lnTo>
                  <a:lnTo>
                    <a:pt x="15248" y="18022"/>
                  </a:lnTo>
                  <a:lnTo>
                    <a:pt x="16642" y="19006"/>
                  </a:lnTo>
                  <a:lnTo>
                    <a:pt x="18022" y="19945"/>
                  </a:lnTo>
                  <a:lnTo>
                    <a:pt x="19348" y="20795"/>
                  </a:lnTo>
                  <a:lnTo>
                    <a:pt x="20621" y="21555"/>
                  </a:lnTo>
                  <a:lnTo>
                    <a:pt x="20715" y="21555"/>
                  </a:lnTo>
                  <a:lnTo>
                    <a:pt x="20809" y="21599"/>
                  </a:lnTo>
                  <a:lnTo>
                    <a:pt x="20916" y="21555"/>
                  </a:lnTo>
                  <a:lnTo>
                    <a:pt x="20997" y="21510"/>
                  </a:lnTo>
                  <a:lnTo>
                    <a:pt x="21077" y="21421"/>
                  </a:lnTo>
                  <a:lnTo>
                    <a:pt x="21144" y="21331"/>
                  </a:lnTo>
                  <a:lnTo>
                    <a:pt x="21224" y="21152"/>
                  </a:lnTo>
                  <a:lnTo>
                    <a:pt x="21278" y="20973"/>
                  </a:lnTo>
                  <a:lnTo>
                    <a:pt x="21345" y="20839"/>
                  </a:lnTo>
                  <a:lnTo>
                    <a:pt x="21385" y="20616"/>
                  </a:lnTo>
                  <a:lnTo>
                    <a:pt x="21439" y="20437"/>
                  </a:lnTo>
                  <a:lnTo>
                    <a:pt x="21492" y="20168"/>
                  </a:lnTo>
                  <a:lnTo>
                    <a:pt x="21546" y="19721"/>
                  </a:lnTo>
                  <a:lnTo>
                    <a:pt x="21586" y="19229"/>
                  </a:lnTo>
                  <a:lnTo>
                    <a:pt x="21600" y="18693"/>
                  </a:lnTo>
                  <a:lnTo>
                    <a:pt x="21586" y="18201"/>
                  </a:lnTo>
                  <a:lnTo>
                    <a:pt x="21559" y="17888"/>
                  </a:lnTo>
                  <a:lnTo>
                    <a:pt x="21546" y="17664"/>
                  </a:lnTo>
                  <a:lnTo>
                    <a:pt x="21506" y="17440"/>
                  </a:lnTo>
                  <a:lnTo>
                    <a:pt x="21466" y="17217"/>
                  </a:lnTo>
                  <a:lnTo>
                    <a:pt x="21412" y="16993"/>
                  </a:lnTo>
                  <a:lnTo>
                    <a:pt x="21372" y="16770"/>
                  </a:lnTo>
                  <a:lnTo>
                    <a:pt x="21305" y="16591"/>
                  </a:lnTo>
                  <a:lnTo>
                    <a:pt x="21238" y="16457"/>
                  </a:lnTo>
                  <a:lnTo>
                    <a:pt x="21171" y="16322"/>
                  </a:lnTo>
                  <a:lnTo>
                    <a:pt x="21077" y="16188"/>
                  </a:lnTo>
                  <a:lnTo>
                    <a:pt x="20983" y="16099"/>
                  </a:lnTo>
                  <a:lnTo>
                    <a:pt x="20889" y="1600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7" name="AutoShape 197"/>
            <p:cNvSpPr>
              <a:spLocks/>
            </p:cNvSpPr>
            <p:nvPr/>
          </p:nvSpPr>
          <p:spPr bwMode="auto">
            <a:xfrm>
              <a:off x="20" y="60"/>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17098" y="1404"/>
                  </a:moveTo>
                  <a:lnTo>
                    <a:pt x="17098" y="1404"/>
                  </a:lnTo>
                  <a:lnTo>
                    <a:pt x="16916" y="2213"/>
                  </a:lnTo>
                  <a:lnTo>
                    <a:pt x="16771" y="3266"/>
                  </a:lnTo>
                  <a:lnTo>
                    <a:pt x="16590" y="4455"/>
                  </a:lnTo>
                  <a:lnTo>
                    <a:pt x="16372" y="5885"/>
                  </a:lnTo>
                  <a:lnTo>
                    <a:pt x="16227" y="6614"/>
                  </a:lnTo>
                  <a:lnTo>
                    <a:pt x="16009" y="7370"/>
                  </a:lnTo>
                  <a:lnTo>
                    <a:pt x="15791" y="8126"/>
                  </a:lnTo>
                  <a:lnTo>
                    <a:pt x="15573" y="8909"/>
                  </a:lnTo>
                  <a:lnTo>
                    <a:pt x="15319" y="9719"/>
                  </a:lnTo>
                  <a:lnTo>
                    <a:pt x="14992" y="10502"/>
                  </a:lnTo>
                  <a:lnTo>
                    <a:pt x="14666" y="11285"/>
                  </a:lnTo>
                  <a:lnTo>
                    <a:pt x="14230" y="12041"/>
                  </a:lnTo>
                  <a:lnTo>
                    <a:pt x="13831" y="12770"/>
                  </a:lnTo>
                  <a:lnTo>
                    <a:pt x="13359" y="13500"/>
                  </a:lnTo>
                  <a:lnTo>
                    <a:pt x="12851" y="14201"/>
                  </a:lnTo>
                  <a:lnTo>
                    <a:pt x="12270" y="14849"/>
                  </a:lnTo>
                  <a:lnTo>
                    <a:pt x="11979" y="15119"/>
                  </a:lnTo>
                  <a:lnTo>
                    <a:pt x="11653" y="15416"/>
                  </a:lnTo>
                  <a:lnTo>
                    <a:pt x="11362" y="15713"/>
                  </a:lnTo>
                  <a:lnTo>
                    <a:pt x="11035" y="15956"/>
                  </a:lnTo>
                  <a:lnTo>
                    <a:pt x="10672" y="16226"/>
                  </a:lnTo>
                  <a:lnTo>
                    <a:pt x="10309" y="16442"/>
                  </a:lnTo>
                  <a:lnTo>
                    <a:pt x="9946" y="16658"/>
                  </a:lnTo>
                  <a:lnTo>
                    <a:pt x="9547" y="16901"/>
                  </a:lnTo>
                  <a:lnTo>
                    <a:pt x="9148" y="17091"/>
                  </a:lnTo>
                  <a:lnTo>
                    <a:pt x="8748" y="17253"/>
                  </a:lnTo>
                  <a:lnTo>
                    <a:pt x="8313" y="17441"/>
                  </a:lnTo>
                  <a:lnTo>
                    <a:pt x="7877" y="17604"/>
                  </a:lnTo>
                  <a:lnTo>
                    <a:pt x="7405" y="17738"/>
                  </a:lnTo>
                  <a:lnTo>
                    <a:pt x="6933" y="17847"/>
                  </a:lnTo>
                  <a:lnTo>
                    <a:pt x="6425" y="17954"/>
                  </a:lnTo>
                  <a:lnTo>
                    <a:pt x="5917" y="18063"/>
                  </a:lnTo>
                  <a:lnTo>
                    <a:pt x="5336" y="18144"/>
                  </a:lnTo>
                  <a:lnTo>
                    <a:pt x="4755" y="18197"/>
                  </a:lnTo>
                  <a:lnTo>
                    <a:pt x="4174" y="18224"/>
                  </a:lnTo>
                  <a:lnTo>
                    <a:pt x="3557" y="18224"/>
                  </a:lnTo>
                  <a:lnTo>
                    <a:pt x="2867" y="18224"/>
                  </a:lnTo>
                  <a:lnTo>
                    <a:pt x="2178" y="18197"/>
                  </a:lnTo>
                  <a:lnTo>
                    <a:pt x="1488" y="18144"/>
                  </a:lnTo>
                  <a:lnTo>
                    <a:pt x="726" y="18063"/>
                  </a:lnTo>
                  <a:lnTo>
                    <a:pt x="0" y="21411"/>
                  </a:lnTo>
                  <a:lnTo>
                    <a:pt x="943" y="21491"/>
                  </a:lnTo>
                  <a:lnTo>
                    <a:pt x="1851" y="21573"/>
                  </a:lnTo>
                  <a:lnTo>
                    <a:pt x="2722" y="21599"/>
                  </a:lnTo>
                  <a:lnTo>
                    <a:pt x="3557" y="21599"/>
                  </a:lnTo>
                  <a:lnTo>
                    <a:pt x="4392" y="21599"/>
                  </a:lnTo>
                  <a:lnTo>
                    <a:pt x="5227" y="21545"/>
                  </a:lnTo>
                  <a:lnTo>
                    <a:pt x="6026" y="21465"/>
                  </a:lnTo>
                  <a:lnTo>
                    <a:pt x="6824" y="21383"/>
                  </a:lnTo>
                  <a:lnTo>
                    <a:pt x="7587" y="21222"/>
                  </a:lnTo>
                  <a:lnTo>
                    <a:pt x="8276" y="21086"/>
                  </a:lnTo>
                  <a:lnTo>
                    <a:pt x="8966" y="20897"/>
                  </a:lnTo>
                  <a:lnTo>
                    <a:pt x="9692" y="20709"/>
                  </a:lnTo>
                  <a:lnTo>
                    <a:pt x="10346" y="20466"/>
                  </a:lnTo>
                  <a:lnTo>
                    <a:pt x="10999" y="20223"/>
                  </a:lnTo>
                  <a:lnTo>
                    <a:pt x="11580" y="19926"/>
                  </a:lnTo>
                  <a:lnTo>
                    <a:pt x="12161" y="19656"/>
                  </a:lnTo>
                  <a:lnTo>
                    <a:pt x="12742" y="19359"/>
                  </a:lnTo>
                  <a:lnTo>
                    <a:pt x="13250" y="19007"/>
                  </a:lnTo>
                  <a:lnTo>
                    <a:pt x="13794" y="18657"/>
                  </a:lnTo>
                  <a:lnTo>
                    <a:pt x="14266" y="18306"/>
                  </a:lnTo>
                  <a:lnTo>
                    <a:pt x="14738" y="17928"/>
                  </a:lnTo>
                  <a:lnTo>
                    <a:pt x="15138" y="17577"/>
                  </a:lnTo>
                  <a:lnTo>
                    <a:pt x="15573" y="17171"/>
                  </a:lnTo>
                  <a:lnTo>
                    <a:pt x="16009" y="16712"/>
                  </a:lnTo>
                  <a:lnTo>
                    <a:pt x="16699" y="15929"/>
                  </a:lnTo>
                  <a:lnTo>
                    <a:pt x="17388" y="15092"/>
                  </a:lnTo>
                  <a:lnTo>
                    <a:pt x="17969" y="14229"/>
                  </a:lnTo>
                  <a:lnTo>
                    <a:pt x="18477" y="13310"/>
                  </a:lnTo>
                  <a:lnTo>
                    <a:pt x="18949" y="12420"/>
                  </a:lnTo>
                  <a:lnTo>
                    <a:pt x="19312" y="11501"/>
                  </a:lnTo>
                  <a:lnTo>
                    <a:pt x="19675" y="10611"/>
                  </a:lnTo>
                  <a:lnTo>
                    <a:pt x="20002" y="9719"/>
                  </a:lnTo>
                  <a:lnTo>
                    <a:pt x="20256" y="8829"/>
                  </a:lnTo>
                  <a:lnTo>
                    <a:pt x="20510" y="7992"/>
                  </a:lnTo>
                  <a:lnTo>
                    <a:pt x="20692" y="7154"/>
                  </a:lnTo>
                  <a:lnTo>
                    <a:pt x="20837" y="6317"/>
                  </a:lnTo>
                  <a:lnTo>
                    <a:pt x="21091" y="4886"/>
                  </a:lnTo>
                  <a:lnTo>
                    <a:pt x="21309" y="3618"/>
                  </a:lnTo>
                  <a:lnTo>
                    <a:pt x="21454" y="2619"/>
                  </a:lnTo>
                  <a:lnTo>
                    <a:pt x="21563" y="1997"/>
                  </a:lnTo>
                  <a:lnTo>
                    <a:pt x="21599" y="1781"/>
                  </a:lnTo>
                  <a:lnTo>
                    <a:pt x="21599" y="1593"/>
                  </a:lnTo>
                  <a:lnTo>
                    <a:pt x="21599" y="1404"/>
                  </a:lnTo>
                  <a:lnTo>
                    <a:pt x="21563" y="1214"/>
                  </a:lnTo>
                  <a:lnTo>
                    <a:pt x="21491" y="1053"/>
                  </a:lnTo>
                  <a:lnTo>
                    <a:pt x="21418" y="917"/>
                  </a:lnTo>
                  <a:lnTo>
                    <a:pt x="21309" y="783"/>
                  </a:lnTo>
                  <a:lnTo>
                    <a:pt x="21164" y="647"/>
                  </a:lnTo>
                  <a:lnTo>
                    <a:pt x="21019" y="513"/>
                  </a:lnTo>
                  <a:lnTo>
                    <a:pt x="20873" y="404"/>
                  </a:lnTo>
                  <a:lnTo>
                    <a:pt x="20692" y="324"/>
                  </a:lnTo>
                  <a:lnTo>
                    <a:pt x="20547" y="242"/>
                  </a:lnTo>
                  <a:lnTo>
                    <a:pt x="20147" y="108"/>
                  </a:lnTo>
                  <a:lnTo>
                    <a:pt x="19748" y="27"/>
                  </a:lnTo>
                  <a:lnTo>
                    <a:pt x="19312" y="0"/>
                  </a:lnTo>
                  <a:lnTo>
                    <a:pt x="18877" y="27"/>
                  </a:lnTo>
                  <a:lnTo>
                    <a:pt x="18659" y="54"/>
                  </a:lnTo>
                  <a:lnTo>
                    <a:pt x="18477" y="108"/>
                  </a:lnTo>
                  <a:lnTo>
                    <a:pt x="18260" y="161"/>
                  </a:lnTo>
                  <a:lnTo>
                    <a:pt x="18114" y="242"/>
                  </a:lnTo>
                  <a:lnTo>
                    <a:pt x="17933" y="324"/>
                  </a:lnTo>
                  <a:lnTo>
                    <a:pt x="17715" y="431"/>
                  </a:lnTo>
                  <a:lnTo>
                    <a:pt x="17570" y="540"/>
                  </a:lnTo>
                  <a:lnTo>
                    <a:pt x="17461" y="701"/>
                  </a:lnTo>
                  <a:lnTo>
                    <a:pt x="17352" y="837"/>
                  </a:lnTo>
                  <a:lnTo>
                    <a:pt x="17243" y="998"/>
                  </a:lnTo>
                  <a:lnTo>
                    <a:pt x="17171" y="1187"/>
                  </a:lnTo>
                  <a:lnTo>
                    <a:pt x="17098" y="1404"/>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8" name="AutoShape 198"/>
            <p:cNvSpPr>
              <a:spLocks/>
            </p:cNvSpPr>
            <p:nvPr/>
          </p:nvSpPr>
          <p:spPr bwMode="auto">
            <a:xfrm>
              <a:off x="23" y="49"/>
              <a:ext cx="5"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01" y="458"/>
                  </a:moveTo>
                  <a:lnTo>
                    <a:pt x="17401" y="458"/>
                  </a:lnTo>
                  <a:lnTo>
                    <a:pt x="16250" y="1723"/>
                  </a:lnTo>
                  <a:lnTo>
                    <a:pt x="14998" y="3078"/>
                  </a:lnTo>
                  <a:lnTo>
                    <a:pt x="13745" y="4473"/>
                  </a:lnTo>
                  <a:lnTo>
                    <a:pt x="12458" y="5908"/>
                  </a:lnTo>
                  <a:lnTo>
                    <a:pt x="11206" y="7362"/>
                  </a:lnTo>
                  <a:lnTo>
                    <a:pt x="9885" y="8827"/>
                  </a:lnTo>
                  <a:lnTo>
                    <a:pt x="8599" y="10301"/>
                  </a:lnTo>
                  <a:lnTo>
                    <a:pt x="7380" y="11756"/>
                  </a:lnTo>
                  <a:lnTo>
                    <a:pt x="6195" y="13191"/>
                  </a:lnTo>
                  <a:lnTo>
                    <a:pt x="5044" y="14585"/>
                  </a:lnTo>
                  <a:lnTo>
                    <a:pt x="3994" y="15930"/>
                  </a:lnTo>
                  <a:lnTo>
                    <a:pt x="2979" y="17196"/>
                  </a:lnTo>
                  <a:lnTo>
                    <a:pt x="2065" y="18391"/>
                  </a:lnTo>
                  <a:lnTo>
                    <a:pt x="1252" y="19497"/>
                  </a:lnTo>
                  <a:lnTo>
                    <a:pt x="541" y="20494"/>
                  </a:lnTo>
                  <a:lnTo>
                    <a:pt x="0" y="21380"/>
                  </a:lnTo>
                  <a:lnTo>
                    <a:pt x="4164" y="21600"/>
                  </a:lnTo>
                  <a:lnTo>
                    <a:pt x="4739" y="20733"/>
                  </a:lnTo>
                  <a:lnTo>
                    <a:pt x="5383" y="19746"/>
                  </a:lnTo>
                  <a:lnTo>
                    <a:pt x="6195" y="18660"/>
                  </a:lnTo>
                  <a:lnTo>
                    <a:pt x="7075" y="17465"/>
                  </a:lnTo>
                  <a:lnTo>
                    <a:pt x="8125" y="16209"/>
                  </a:lnTo>
                  <a:lnTo>
                    <a:pt x="9174" y="14874"/>
                  </a:lnTo>
                  <a:lnTo>
                    <a:pt x="10292" y="13480"/>
                  </a:lnTo>
                  <a:lnTo>
                    <a:pt x="11510" y="12065"/>
                  </a:lnTo>
                  <a:lnTo>
                    <a:pt x="12763" y="10600"/>
                  </a:lnTo>
                  <a:lnTo>
                    <a:pt x="13982" y="9136"/>
                  </a:lnTo>
                  <a:lnTo>
                    <a:pt x="15268" y="7671"/>
                  </a:lnTo>
                  <a:lnTo>
                    <a:pt x="16555" y="6216"/>
                  </a:lnTo>
                  <a:lnTo>
                    <a:pt x="17842" y="4782"/>
                  </a:lnTo>
                  <a:lnTo>
                    <a:pt x="19060" y="3387"/>
                  </a:lnTo>
                  <a:lnTo>
                    <a:pt x="20313" y="2052"/>
                  </a:lnTo>
                  <a:lnTo>
                    <a:pt x="21498" y="777"/>
                  </a:lnTo>
                  <a:lnTo>
                    <a:pt x="21532" y="707"/>
                  </a:lnTo>
                  <a:lnTo>
                    <a:pt x="21600" y="637"/>
                  </a:lnTo>
                  <a:lnTo>
                    <a:pt x="21600" y="567"/>
                  </a:lnTo>
                  <a:lnTo>
                    <a:pt x="21600" y="508"/>
                  </a:lnTo>
                  <a:lnTo>
                    <a:pt x="21498" y="448"/>
                  </a:lnTo>
                  <a:lnTo>
                    <a:pt x="21464" y="378"/>
                  </a:lnTo>
                  <a:lnTo>
                    <a:pt x="21363" y="328"/>
                  </a:lnTo>
                  <a:lnTo>
                    <a:pt x="21261" y="278"/>
                  </a:lnTo>
                  <a:lnTo>
                    <a:pt x="21159" y="239"/>
                  </a:lnTo>
                  <a:lnTo>
                    <a:pt x="21024" y="199"/>
                  </a:lnTo>
                  <a:lnTo>
                    <a:pt x="20889" y="149"/>
                  </a:lnTo>
                  <a:lnTo>
                    <a:pt x="20719" y="109"/>
                  </a:lnTo>
                  <a:lnTo>
                    <a:pt x="20381" y="59"/>
                  </a:lnTo>
                  <a:lnTo>
                    <a:pt x="20042" y="19"/>
                  </a:lnTo>
                  <a:lnTo>
                    <a:pt x="19636" y="0"/>
                  </a:lnTo>
                  <a:lnTo>
                    <a:pt x="19263" y="0"/>
                  </a:lnTo>
                  <a:lnTo>
                    <a:pt x="19026" y="0"/>
                  </a:lnTo>
                  <a:lnTo>
                    <a:pt x="18857" y="19"/>
                  </a:lnTo>
                  <a:lnTo>
                    <a:pt x="18654" y="29"/>
                  </a:lnTo>
                  <a:lnTo>
                    <a:pt x="18485" y="49"/>
                  </a:lnTo>
                  <a:lnTo>
                    <a:pt x="18282" y="79"/>
                  </a:lnTo>
                  <a:lnTo>
                    <a:pt x="18146" y="109"/>
                  </a:lnTo>
                  <a:lnTo>
                    <a:pt x="17977" y="149"/>
                  </a:lnTo>
                  <a:lnTo>
                    <a:pt x="17842" y="209"/>
                  </a:lnTo>
                  <a:lnTo>
                    <a:pt x="17740" y="259"/>
                  </a:lnTo>
                  <a:lnTo>
                    <a:pt x="17605" y="308"/>
                  </a:lnTo>
                  <a:lnTo>
                    <a:pt x="17503" y="378"/>
                  </a:lnTo>
                  <a:lnTo>
                    <a:pt x="17401" y="45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9" name="AutoShape 199"/>
            <p:cNvSpPr>
              <a:spLocks/>
            </p:cNvSpPr>
            <p:nvPr/>
          </p:nvSpPr>
          <p:spPr bwMode="auto">
            <a:xfrm>
              <a:off x="26"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74" y="373"/>
                  </a:moveTo>
                  <a:lnTo>
                    <a:pt x="18874" y="373"/>
                  </a:lnTo>
                  <a:lnTo>
                    <a:pt x="18137" y="1164"/>
                  </a:lnTo>
                  <a:lnTo>
                    <a:pt x="17288" y="2027"/>
                  </a:lnTo>
                  <a:lnTo>
                    <a:pt x="16328" y="2943"/>
                  </a:lnTo>
                  <a:lnTo>
                    <a:pt x="15323" y="3939"/>
                  </a:lnTo>
                  <a:lnTo>
                    <a:pt x="14228" y="4997"/>
                  </a:lnTo>
                  <a:lnTo>
                    <a:pt x="13089" y="6126"/>
                  </a:lnTo>
                  <a:lnTo>
                    <a:pt x="11883" y="7327"/>
                  </a:lnTo>
                  <a:lnTo>
                    <a:pt x="10632" y="8599"/>
                  </a:lnTo>
                  <a:lnTo>
                    <a:pt x="9359" y="9932"/>
                  </a:lnTo>
                  <a:lnTo>
                    <a:pt x="8063" y="11338"/>
                  </a:lnTo>
                  <a:lnTo>
                    <a:pt x="7371" y="12067"/>
                  </a:lnTo>
                  <a:lnTo>
                    <a:pt x="6723" y="12823"/>
                  </a:lnTo>
                  <a:lnTo>
                    <a:pt x="6053" y="13587"/>
                  </a:lnTo>
                  <a:lnTo>
                    <a:pt x="5360" y="14370"/>
                  </a:lnTo>
                  <a:lnTo>
                    <a:pt x="4690" y="15179"/>
                  </a:lnTo>
                  <a:lnTo>
                    <a:pt x="4020" y="15997"/>
                  </a:lnTo>
                  <a:lnTo>
                    <a:pt x="3350" y="16842"/>
                  </a:lnTo>
                  <a:lnTo>
                    <a:pt x="2658" y="17696"/>
                  </a:lnTo>
                  <a:lnTo>
                    <a:pt x="1988" y="18567"/>
                  </a:lnTo>
                  <a:lnTo>
                    <a:pt x="1340" y="19465"/>
                  </a:lnTo>
                  <a:lnTo>
                    <a:pt x="670" y="20372"/>
                  </a:lnTo>
                  <a:lnTo>
                    <a:pt x="0" y="21315"/>
                  </a:lnTo>
                  <a:lnTo>
                    <a:pt x="2702" y="21600"/>
                  </a:lnTo>
                  <a:lnTo>
                    <a:pt x="3372" y="20684"/>
                  </a:lnTo>
                  <a:lnTo>
                    <a:pt x="4020" y="19768"/>
                  </a:lnTo>
                  <a:lnTo>
                    <a:pt x="4668" y="18887"/>
                  </a:lnTo>
                  <a:lnTo>
                    <a:pt x="5316" y="18016"/>
                  </a:lnTo>
                  <a:lnTo>
                    <a:pt x="6008" y="17171"/>
                  </a:lnTo>
                  <a:lnTo>
                    <a:pt x="6678" y="16335"/>
                  </a:lnTo>
                  <a:lnTo>
                    <a:pt x="7348" y="15517"/>
                  </a:lnTo>
                  <a:lnTo>
                    <a:pt x="7996" y="14734"/>
                  </a:lnTo>
                  <a:lnTo>
                    <a:pt x="8689" y="13952"/>
                  </a:lnTo>
                  <a:lnTo>
                    <a:pt x="9359" y="13187"/>
                  </a:lnTo>
                  <a:lnTo>
                    <a:pt x="10007" y="12449"/>
                  </a:lnTo>
                  <a:lnTo>
                    <a:pt x="10654" y="11729"/>
                  </a:lnTo>
                  <a:lnTo>
                    <a:pt x="11972" y="10324"/>
                  </a:lnTo>
                  <a:lnTo>
                    <a:pt x="13245" y="8999"/>
                  </a:lnTo>
                  <a:lnTo>
                    <a:pt x="14496" y="7736"/>
                  </a:lnTo>
                  <a:lnTo>
                    <a:pt x="15680" y="6544"/>
                  </a:lnTo>
                  <a:lnTo>
                    <a:pt x="16819" y="5415"/>
                  </a:lnTo>
                  <a:lnTo>
                    <a:pt x="17914" y="4357"/>
                  </a:lnTo>
                  <a:lnTo>
                    <a:pt x="18919" y="3361"/>
                  </a:lnTo>
                  <a:lnTo>
                    <a:pt x="19880" y="2436"/>
                  </a:lnTo>
                  <a:lnTo>
                    <a:pt x="20728" y="1565"/>
                  </a:lnTo>
                  <a:lnTo>
                    <a:pt x="21510" y="755"/>
                  </a:lnTo>
                  <a:lnTo>
                    <a:pt x="21555" y="693"/>
                  </a:lnTo>
                  <a:lnTo>
                    <a:pt x="21577" y="622"/>
                  </a:lnTo>
                  <a:lnTo>
                    <a:pt x="21600" y="569"/>
                  </a:lnTo>
                  <a:lnTo>
                    <a:pt x="21600" y="515"/>
                  </a:lnTo>
                  <a:lnTo>
                    <a:pt x="21577" y="453"/>
                  </a:lnTo>
                  <a:lnTo>
                    <a:pt x="21555" y="400"/>
                  </a:lnTo>
                  <a:lnTo>
                    <a:pt x="21510" y="346"/>
                  </a:lnTo>
                  <a:lnTo>
                    <a:pt x="21465" y="302"/>
                  </a:lnTo>
                  <a:lnTo>
                    <a:pt x="21398" y="266"/>
                  </a:lnTo>
                  <a:lnTo>
                    <a:pt x="21287" y="213"/>
                  </a:lnTo>
                  <a:lnTo>
                    <a:pt x="21220" y="177"/>
                  </a:lnTo>
                  <a:lnTo>
                    <a:pt x="21130" y="142"/>
                  </a:lnTo>
                  <a:lnTo>
                    <a:pt x="20907" y="88"/>
                  </a:lnTo>
                  <a:lnTo>
                    <a:pt x="20661" y="35"/>
                  </a:lnTo>
                  <a:lnTo>
                    <a:pt x="20416" y="8"/>
                  </a:lnTo>
                  <a:lnTo>
                    <a:pt x="20148" y="0"/>
                  </a:lnTo>
                  <a:lnTo>
                    <a:pt x="20036" y="0"/>
                  </a:lnTo>
                  <a:lnTo>
                    <a:pt x="19902" y="8"/>
                  </a:lnTo>
                  <a:lnTo>
                    <a:pt x="19790" y="17"/>
                  </a:lnTo>
                  <a:lnTo>
                    <a:pt x="19634" y="35"/>
                  </a:lnTo>
                  <a:lnTo>
                    <a:pt x="19522" y="62"/>
                  </a:lnTo>
                  <a:lnTo>
                    <a:pt x="19410" y="88"/>
                  </a:lnTo>
                  <a:lnTo>
                    <a:pt x="19321" y="124"/>
                  </a:lnTo>
                  <a:lnTo>
                    <a:pt x="19209" y="160"/>
                  </a:lnTo>
                  <a:lnTo>
                    <a:pt x="19098" y="204"/>
                  </a:lnTo>
                  <a:lnTo>
                    <a:pt x="19008" y="248"/>
                  </a:lnTo>
                  <a:lnTo>
                    <a:pt x="18941" y="311"/>
                  </a:lnTo>
                  <a:lnTo>
                    <a:pt x="18874" y="37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0" name="AutoShape 200"/>
            <p:cNvSpPr>
              <a:spLocks/>
            </p:cNvSpPr>
            <p:nvPr/>
          </p:nvSpPr>
          <p:spPr bwMode="auto">
            <a:xfrm>
              <a:off x="32" y="27"/>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5" y="533"/>
                  </a:moveTo>
                  <a:lnTo>
                    <a:pt x="17915" y="533"/>
                  </a:lnTo>
                  <a:lnTo>
                    <a:pt x="17256" y="1425"/>
                  </a:lnTo>
                  <a:lnTo>
                    <a:pt x="16447" y="2456"/>
                  </a:lnTo>
                  <a:lnTo>
                    <a:pt x="15548" y="3603"/>
                  </a:lnTo>
                  <a:lnTo>
                    <a:pt x="14499" y="4843"/>
                  </a:lnTo>
                  <a:lnTo>
                    <a:pt x="13421" y="6164"/>
                  </a:lnTo>
                  <a:lnTo>
                    <a:pt x="12223" y="7555"/>
                  </a:lnTo>
                  <a:lnTo>
                    <a:pt x="10964" y="8992"/>
                  </a:lnTo>
                  <a:lnTo>
                    <a:pt x="9706" y="10463"/>
                  </a:lnTo>
                  <a:lnTo>
                    <a:pt x="8418" y="11935"/>
                  </a:lnTo>
                  <a:lnTo>
                    <a:pt x="7100" y="13407"/>
                  </a:lnTo>
                  <a:lnTo>
                    <a:pt x="5781" y="14844"/>
                  </a:lnTo>
                  <a:lnTo>
                    <a:pt x="4493" y="16257"/>
                  </a:lnTo>
                  <a:lnTo>
                    <a:pt x="3295" y="17602"/>
                  </a:lnTo>
                  <a:lnTo>
                    <a:pt x="2127" y="18865"/>
                  </a:lnTo>
                  <a:lnTo>
                    <a:pt x="1018" y="20035"/>
                  </a:lnTo>
                  <a:lnTo>
                    <a:pt x="0" y="21101"/>
                  </a:lnTo>
                  <a:lnTo>
                    <a:pt x="3535" y="21600"/>
                  </a:lnTo>
                  <a:lnTo>
                    <a:pt x="4523" y="20533"/>
                  </a:lnTo>
                  <a:lnTo>
                    <a:pt x="5632" y="19363"/>
                  </a:lnTo>
                  <a:lnTo>
                    <a:pt x="6830" y="18077"/>
                  </a:lnTo>
                  <a:lnTo>
                    <a:pt x="8028" y="16733"/>
                  </a:lnTo>
                  <a:lnTo>
                    <a:pt x="9317" y="15330"/>
                  </a:lnTo>
                  <a:lnTo>
                    <a:pt x="10635" y="13882"/>
                  </a:lnTo>
                  <a:lnTo>
                    <a:pt x="11953" y="12410"/>
                  </a:lnTo>
                  <a:lnTo>
                    <a:pt x="13271" y="10927"/>
                  </a:lnTo>
                  <a:lnTo>
                    <a:pt x="14529" y="9455"/>
                  </a:lnTo>
                  <a:lnTo>
                    <a:pt x="15758" y="8018"/>
                  </a:lnTo>
                  <a:lnTo>
                    <a:pt x="16986" y="6616"/>
                  </a:lnTo>
                  <a:lnTo>
                    <a:pt x="18064" y="5284"/>
                  </a:lnTo>
                  <a:lnTo>
                    <a:pt x="19113" y="4021"/>
                  </a:lnTo>
                  <a:lnTo>
                    <a:pt x="20042" y="2873"/>
                  </a:lnTo>
                  <a:lnTo>
                    <a:pt x="20851" y="1830"/>
                  </a:lnTo>
                  <a:lnTo>
                    <a:pt x="21510" y="915"/>
                  </a:lnTo>
                  <a:lnTo>
                    <a:pt x="21570" y="834"/>
                  </a:lnTo>
                  <a:lnTo>
                    <a:pt x="21600" y="741"/>
                  </a:lnTo>
                  <a:lnTo>
                    <a:pt x="21600" y="672"/>
                  </a:lnTo>
                  <a:lnTo>
                    <a:pt x="21570" y="602"/>
                  </a:lnTo>
                  <a:lnTo>
                    <a:pt x="21540" y="533"/>
                  </a:lnTo>
                  <a:lnTo>
                    <a:pt x="21480" y="451"/>
                  </a:lnTo>
                  <a:lnTo>
                    <a:pt x="21420" y="393"/>
                  </a:lnTo>
                  <a:lnTo>
                    <a:pt x="21330" y="336"/>
                  </a:lnTo>
                  <a:lnTo>
                    <a:pt x="21240" y="278"/>
                  </a:lnTo>
                  <a:lnTo>
                    <a:pt x="21120" y="231"/>
                  </a:lnTo>
                  <a:lnTo>
                    <a:pt x="20970" y="173"/>
                  </a:lnTo>
                  <a:lnTo>
                    <a:pt x="20851" y="139"/>
                  </a:lnTo>
                  <a:lnTo>
                    <a:pt x="20551" y="69"/>
                  </a:lnTo>
                  <a:lnTo>
                    <a:pt x="20221" y="34"/>
                  </a:lnTo>
                  <a:lnTo>
                    <a:pt x="19892" y="11"/>
                  </a:lnTo>
                  <a:lnTo>
                    <a:pt x="19502" y="0"/>
                  </a:lnTo>
                  <a:lnTo>
                    <a:pt x="19353" y="11"/>
                  </a:lnTo>
                  <a:lnTo>
                    <a:pt x="19173" y="23"/>
                  </a:lnTo>
                  <a:lnTo>
                    <a:pt x="19023" y="46"/>
                  </a:lnTo>
                  <a:lnTo>
                    <a:pt x="18843" y="69"/>
                  </a:lnTo>
                  <a:lnTo>
                    <a:pt x="18694" y="104"/>
                  </a:lnTo>
                  <a:lnTo>
                    <a:pt x="18544" y="139"/>
                  </a:lnTo>
                  <a:lnTo>
                    <a:pt x="18424" y="185"/>
                  </a:lnTo>
                  <a:lnTo>
                    <a:pt x="18304" y="243"/>
                  </a:lnTo>
                  <a:lnTo>
                    <a:pt x="18154" y="301"/>
                  </a:lnTo>
                  <a:lnTo>
                    <a:pt x="18064" y="370"/>
                  </a:lnTo>
                  <a:lnTo>
                    <a:pt x="17975" y="440"/>
                  </a:lnTo>
                  <a:lnTo>
                    <a:pt x="17915" y="53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1" name="AutoShape 201"/>
            <p:cNvSpPr>
              <a:spLocks/>
            </p:cNvSpPr>
            <p:nvPr/>
          </p:nvSpPr>
          <p:spPr bwMode="auto">
            <a:xfrm>
              <a:off x="15" y="29"/>
              <a:ext cx="11" cy="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04" y="13669"/>
                  </a:moveTo>
                  <a:lnTo>
                    <a:pt x="21046" y="14197"/>
                  </a:lnTo>
                  <a:lnTo>
                    <a:pt x="20848" y="14725"/>
                  </a:lnTo>
                  <a:lnTo>
                    <a:pt x="20650" y="15226"/>
                  </a:lnTo>
                  <a:lnTo>
                    <a:pt x="20413" y="15715"/>
                  </a:lnTo>
                  <a:lnTo>
                    <a:pt x="20162" y="16176"/>
                  </a:lnTo>
                  <a:lnTo>
                    <a:pt x="19872" y="16638"/>
                  </a:lnTo>
                  <a:lnTo>
                    <a:pt x="19582" y="17074"/>
                  </a:lnTo>
                  <a:lnTo>
                    <a:pt x="19265" y="17509"/>
                  </a:lnTo>
                  <a:lnTo>
                    <a:pt x="18923" y="17905"/>
                  </a:lnTo>
                  <a:lnTo>
                    <a:pt x="18580" y="18288"/>
                  </a:lnTo>
                  <a:lnTo>
                    <a:pt x="18210" y="18657"/>
                  </a:lnTo>
                  <a:lnTo>
                    <a:pt x="17828" y="19000"/>
                  </a:lnTo>
                  <a:lnTo>
                    <a:pt x="17406" y="19330"/>
                  </a:lnTo>
                  <a:lnTo>
                    <a:pt x="16997" y="19633"/>
                  </a:lnTo>
                  <a:lnTo>
                    <a:pt x="16575" y="19924"/>
                  </a:lnTo>
                  <a:lnTo>
                    <a:pt x="16114" y="20188"/>
                  </a:lnTo>
                  <a:lnTo>
                    <a:pt x="15665" y="20438"/>
                  </a:lnTo>
                  <a:lnTo>
                    <a:pt x="15191" y="20663"/>
                  </a:lnTo>
                  <a:lnTo>
                    <a:pt x="14716" y="20861"/>
                  </a:lnTo>
                  <a:lnTo>
                    <a:pt x="14228" y="21045"/>
                  </a:lnTo>
                  <a:lnTo>
                    <a:pt x="13727" y="21190"/>
                  </a:lnTo>
                  <a:lnTo>
                    <a:pt x="13226" y="21322"/>
                  </a:lnTo>
                  <a:lnTo>
                    <a:pt x="12712" y="21428"/>
                  </a:lnTo>
                  <a:lnTo>
                    <a:pt x="12197" y="21507"/>
                  </a:lnTo>
                  <a:lnTo>
                    <a:pt x="11670" y="21560"/>
                  </a:lnTo>
                  <a:lnTo>
                    <a:pt x="11142" y="21600"/>
                  </a:lnTo>
                  <a:lnTo>
                    <a:pt x="10602" y="21600"/>
                  </a:lnTo>
                  <a:lnTo>
                    <a:pt x="10074" y="21586"/>
                  </a:lnTo>
                  <a:lnTo>
                    <a:pt x="9534" y="21520"/>
                  </a:lnTo>
                  <a:lnTo>
                    <a:pt x="8993" y="21454"/>
                  </a:lnTo>
                  <a:lnTo>
                    <a:pt x="8465" y="21349"/>
                  </a:lnTo>
                  <a:lnTo>
                    <a:pt x="7925" y="21204"/>
                  </a:lnTo>
                  <a:lnTo>
                    <a:pt x="7384" y="21045"/>
                  </a:lnTo>
                  <a:lnTo>
                    <a:pt x="6857" y="20861"/>
                  </a:lnTo>
                  <a:lnTo>
                    <a:pt x="6369" y="20663"/>
                  </a:lnTo>
                  <a:lnTo>
                    <a:pt x="5881" y="20425"/>
                  </a:lnTo>
                  <a:lnTo>
                    <a:pt x="5406" y="20161"/>
                  </a:lnTo>
                  <a:lnTo>
                    <a:pt x="4945" y="19884"/>
                  </a:lnTo>
                  <a:lnTo>
                    <a:pt x="4509" y="19594"/>
                  </a:lnTo>
                  <a:lnTo>
                    <a:pt x="4101" y="19264"/>
                  </a:lnTo>
                  <a:lnTo>
                    <a:pt x="3692" y="18934"/>
                  </a:lnTo>
                  <a:lnTo>
                    <a:pt x="3309" y="18578"/>
                  </a:lnTo>
                  <a:lnTo>
                    <a:pt x="2940" y="18208"/>
                  </a:lnTo>
                  <a:lnTo>
                    <a:pt x="2597" y="17826"/>
                  </a:lnTo>
                  <a:lnTo>
                    <a:pt x="2268" y="17417"/>
                  </a:lnTo>
                  <a:lnTo>
                    <a:pt x="1951" y="17008"/>
                  </a:lnTo>
                  <a:lnTo>
                    <a:pt x="1674" y="16572"/>
                  </a:lnTo>
                  <a:lnTo>
                    <a:pt x="1397" y="16124"/>
                  </a:lnTo>
                  <a:lnTo>
                    <a:pt x="1147" y="15675"/>
                  </a:lnTo>
                  <a:lnTo>
                    <a:pt x="936" y="15200"/>
                  </a:lnTo>
                  <a:lnTo>
                    <a:pt x="738" y="14725"/>
                  </a:lnTo>
                  <a:lnTo>
                    <a:pt x="553" y="14237"/>
                  </a:lnTo>
                  <a:lnTo>
                    <a:pt x="408" y="13749"/>
                  </a:lnTo>
                  <a:lnTo>
                    <a:pt x="263" y="13234"/>
                  </a:lnTo>
                  <a:lnTo>
                    <a:pt x="158" y="12719"/>
                  </a:lnTo>
                  <a:lnTo>
                    <a:pt x="79" y="12205"/>
                  </a:lnTo>
                  <a:lnTo>
                    <a:pt x="26" y="11677"/>
                  </a:lnTo>
                  <a:lnTo>
                    <a:pt x="0" y="11149"/>
                  </a:lnTo>
                  <a:lnTo>
                    <a:pt x="0" y="10621"/>
                  </a:lnTo>
                  <a:lnTo>
                    <a:pt x="26" y="10080"/>
                  </a:lnTo>
                  <a:lnTo>
                    <a:pt x="65" y="9539"/>
                  </a:lnTo>
                  <a:lnTo>
                    <a:pt x="145" y="9012"/>
                  </a:lnTo>
                  <a:lnTo>
                    <a:pt x="250" y="8457"/>
                  </a:lnTo>
                  <a:lnTo>
                    <a:pt x="382" y="7916"/>
                  </a:lnTo>
                  <a:lnTo>
                    <a:pt x="540" y="7389"/>
                  </a:lnTo>
                  <a:lnTo>
                    <a:pt x="738" y="6874"/>
                  </a:lnTo>
                  <a:lnTo>
                    <a:pt x="949" y="6373"/>
                  </a:lnTo>
                  <a:lnTo>
                    <a:pt x="1173" y="5884"/>
                  </a:lnTo>
                  <a:lnTo>
                    <a:pt x="1424" y="5409"/>
                  </a:lnTo>
                  <a:lnTo>
                    <a:pt x="1701" y="4961"/>
                  </a:lnTo>
                  <a:lnTo>
                    <a:pt x="2004" y="4512"/>
                  </a:lnTo>
                  <a:lnTo>
                    <a:pt x="2320" y="4090"/>
                  </a:lnTo>
                  <a:lnTo>
                    <a:pt x="2650" y="3694"/>
                  </a:lnTo>
                  <a:lnTo>
                    <a:pt x="3006" y="3298"/>
                  </a:lnTo>
                  <a:lnTo>
                    <a:pt x="3375" y="2929"/>
                  </a:lnTo>
                  <a:lnTo>
                    <a:pt x="3771" y="2586"/>
                  </a:lnTo>
                  <a:lnTo>
                    <a:pt x="4167" y="2256"/>
                  </a:lnTo>
                  <a:lnTo>
                    <a:pt x="4589" y="1952"/>
                  </a:lnTo>
                  <a:lnTo>
                    <a:pt x="5024" y="1662"/>
                  </a:lnTo>
                  <a:lnTo>
                    <a:pt x="5459" y="1398"/>
                  </a:lnTo>
                  <a:lnTo>
                    <a:pt x="5920" y="1161"/>
                  </a:lnTo>
                  <a:lnTo>
                    <a:pt x="6395" y="936"/>
                  </a:lnTo>
                  <a:lnTo>
                    <a:pt x="6857" y="725"/>
                  </a:lnTo>
                  <a:lnTo>
                    <a:pt x="7358" y="554"/>
                  </a:lnTo>
                  <a:lnTo>
                    <a:pt x="7859" y="395"/>
                  </a:lnTo>
                  <a:lnTo>
                    <a:pt x="8360" y="277"/>
                  </a:lnTo>
                  <a:lnTo>
                    <a:pt x="8874" y="171"/>
                  </a:lnTo>
                  <a:lnTo>
                    <a:pt x="9402" y="79"/>
                  </a:lnTo>
                  <a:lnTo>
                    <a:pt x="9916" y="26"/>
                  </a:lnTo>
                  <a:lnTo>
                    <a:pt x="10443" y="0"/>
                  </a:lnTo>
                  <a:lnTo>
                    <a:pt x="10984" y="0"/>
                  </a:lnTo>
                  <a:lnTo>
                    <a:pt x="11512" y="13"/>
                  </a:lnTo>
                  <a:lnTo>
                    <a:pt x="12052" y="65"/>
                  </a:lnTo>
                  <a:lnTo>
                    <a:pt x="12593" y="145"/>
                  </a:lnTo>
                  <a:lnTo>
                    <a:pt x="13134" y="250"/>
                  </a:lnTo>
                  <a:lnTo>
                    <a:pt x="13661" y="382"/>
                  </a:lnTo>
                  <a:lnTo>
                    <a:pt x="14202" y="554"/>
                  </a:lnTo>
                  <a:lnTo>
                    <a:pt x="14716" y="725"/>
                  </a:lnTo>
                  <a:lnTo>
                    <a:pt x="15217" y="936"/>
                  </a:lnTo>
                  <a:lnTo>
                    <a:pt x="15705" y="1174"/>
                  </a:lnTo>
                  <a:lnTo>
                    <a:pt x="16167" y="1438"/>
                  </a:lnTo>
                  <a:lnTo>
                    <a:pt x="16628" y="1702"/>
                  </a:lnTo>
                  <a:lnTo>
                    <a:pt x="17063" y="2005"/>
                  </a:lnTo>
                  <a:lnTo>
                    <a:pt x="17485" y="2322"/>
                  </a:lnTo>
                  <a:lnTo>
                    <a:pt x="17894" y="2652"/>
                  </a:lnTo>
                  <a:lnTo>
                    <a:pt x="18276" y="3021"/>
                  </a:lnTo>
                  <a:lnTo>
                    <a:pt x="18646" y="3391"/>
                  </a:lnTo>
                  <a:lnTo>
                    <a:pt x="18989" y="3773"/>
                  </a:lnTo>
                  <a:lnTo>
                    <a:pt x="19318" y="4169"/>
                  </a:lnTo>
                  <a:lnTo>
                    <a:pt x="19621" y="4591"/>
                  </a:lnTo>
                  <a:lnTo>
                    <a:pt x="19912" y="5027"/>
                  </a:lnTo>
                  <a:lnTo>
                    <a:pt x="20175" y="5462"/>
                  </a:lnTo>
                  <a:lnTo>
                    <a:pt x="20426" y="5924"/>
                  </a:lnTo>
                  <a:lnTo>
                    <a:pt x="20650" y="6386"/>
                  </a:lnTo>
                  <a:lnTo>
                    <a:pt x="20848" y="6874"/>
                  </a:lnTo>
                  <a:lnTo>
                    <a:pt x="21032" y="7349"/>
                  </a:lnTo>
                  <a:lnTo>
                    <a:pt x="21178" y="7864"/>
                  </a:lnTo>
                  <a:lnTo>
                    <a:pt x="21309" y="8365"/>
                  </a:lnTo>
                  <a:lnTo>
                    <a:pt x="21415" y="8880"/>
                  </a:lnTo>
                  <a:lnTo>
                    <a:pt x="21494" y="9394"/>
                  </a:lnTo>
                  <a:lnTo>
                    <a:pt x="21547" y="9909"/>
                  </a:lnTo>
                  <a:lnTo>
                    <a:pt x="21586" y="10450"/>
                  </a:lnTo>
                  <a:lnTo>
                    <a:pt x="21600" y="10978"/>
                  </a:lnTo>
                  <a:lnTo>
                    <a:pt x="21560" y="11519"/>
                  </a:lnTo>
                  <a:lnTo>
                    <a:pt x="21520" y="12046"/>
                  </a:lnTo>
                  <a:lnTo>
                    <a:pt x="21441" y="12587"/>
                  </a:lnTo>
                  <a:lnTo>
                    <a:pt x="21336" y="13142"/>
                  </a:lnTo>
                  <a:lnTo>
                    <a:pt x="21204" y="13669"/>
                  </a:lnTo>
                  <a:close/>
                </a:path>
              </a:pathLst>
            </a:custGeom>
            <a:solidFill>
              <a:srgbClr val="1C96CC"/>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2" name="AutoShape 202"/>
            <p:cNvSpPr>
              <a:spLocks/>
            </p:cNvSpPr>
            <p:nvPr/>
          </p:nvSpPr>
          <p:spPr bwMode="auto">
            <a:xfrm>
              <a:off x="18" y="34"/>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1060" y="20580"/>
                  </a:moveTo>
                  <a:lnTo>
                    <a:pt x="1060" y="20580"/>
                  </a:lnTo>
                  <a:lnTo>
                    <a:pt x="1469" y="20796"/>
                  </a:lnTo>
                  <a:lnTo>
                    <a:pt x="1897" y="20951"/>
                  </a:lnTo>
                  <a:lnTo>
                    <a:pt x="2306" y="21105"/>
                  </a:lnTo>
                  <a:lnTo>
                    <a:pt x="2734" y="21198"/>
                  </a:lnTo>
                  <a:lnTo>
                    <a:pt x="3144" y="21321"/>
                  </a:lnTo>
                  <a:lnTo>
                    <a:pt x="3572" y="21445"/>
                  </a:lnTo>
                  <a:lnTo>
                    <a:pt x="3981" y="21507"/>
                  </a:lnTo>
                  <a:lnTo>
                    <a:pt x="4409" y="21538"/>
                  </a:lnTo>
                  <a:lnTo>
                    <a:pt x="5209" y="21600"/>
                  </a:lnTo>
                  <a:lnTo>
                    <a:pt x="6027" y="21600"/>
                  </a:lnTo>
                  <a:lnTo>
                    <a:pt x="6846" y="21538"/>
                  </a:lnTo>
                  <a:lnTo>
                    <a:pt x="7665" y="21383"/>
                  </a:lnTo>
                  <a:lnTo>
                    <a:pt x="8465" y="21136"/>
                  </a:lnTo>
                  <a:lnTo>
                    <a:pt x="9265" y="20889"/>
                  </a:lnTo>
                  <a:lnTo>
                    <a:pt x="10027" y="20549"/>
                  </a:lnTo>
                  <a:lnTo>
                    <a:pt x="10809" y="20147"/>
                  </a:lnTo>
                  <a:lnTo>
                    <a:pt x="11572" y="19684"/>
                  </a:lnTo>
                  <a:lnTo>
                    <a:pt x="12297" y="19189"/>
                  </a:lnTo>
                  <a:lnTo>
                    <a:pt x="13023" y="18633"/>
                  </a:lnTo>
                  <a:lnTo>
                    <a:pt x="13730" y="17984"/>
                  </a:lnTo>
                  <a:lnTo>
                    <a:pt x="14418" y="17304"/>
                  </a:lnTo>
                  <a:lnTo>
                    <a:pt x="15088" y="16563"/>
                  </a:lnTo>
                  <a:lnTo>
                    <a:pt x="15720" y="15790"/>
                  </a:lnTo>
                  <a:lnTo>
                    <a:pt x="16353" y="14956"/>
                  </a:lnTo>
                  <a:lnTo>
                    <a:pt x="16948" y="14060"/>
                  </a:lnTo>
                  <a:lnTo>
                    <a:pt x="17525" y="13102"/>
                  </a:lnTo>
                  <a:lnTo>
                    <a:pt x="18083" y="12113"/>
                  </a:lnTo>
                  <a:lnTo>
                    <a:pt x="18586" y="11093"/>
                  </a:lnTo>
                  <a:lnTo>
                    <a:pt x="19088" y="9981"/>
                  </a:lnTo>
                  <a:lnTo>
                    <a:pt x="19534" y="8899"/>
                  </a:lnTo>
                  <a:lnTo>
                    <a:pt x="19962" y="7694"/>
                  </a:lnTo>
                  <a:lnTo>
                    <a:pt x="20372" y="6489"/>
                  </a:lnTo>
                  <a:lnTo>
                    <a:pt x="20725" y="5253"/>
                  </a:lnTo>
                  <a:lnTo>
                    <a:pt x="21041" y="3986"/>
                  </a:lnTo>
                  <a:lnTo>
                    <a:pt x="21209" y="3306"/>
                  </a:lnTo>
                  <a:lnTo>
                    <a:pt x="21339" y="2626"/>
                  </a:lnTo>
                  <a:lnTo>
                    <a:pt x="21469" y="1946"/>
                  </a:lnTo>
                  <a:lnTo>
                    <a:pt x="21599" y="1266"/>
                  </a:lnTo>
                  <a:lnTo>
                    <a:pt x="18790" y="0"/>
                  </a:lnTo>
                  <a:lnTo>
                    <a:pt x="18697" y="556"/>
                  </a:lnTo>
                  <a:lnTo>
                    <a:pt x="18586" y="1112"/>
                  </a:lnTo>
                  <a:lnTo>
                    <a:pt x="18455" y="1668"/>
                  </a:lnTo>
                  <a:lnTo>
                    <a:pt x="18344" y="2193"/>
                  </a:lnTo>
                  <a:lnTo>
                    <a:pt x="18083" y="3275"/>
                  </a:lnTo>
                  <a:lnTo>
                    <a:pt x="17767" y="4295"/>
                  </a:lnTo>
                  <a:lnTo>
                    <a:pt x="17451" y="5315"/>
                  </a:lnTo>
                  <a:lnTo>
                    <a:pt x="17097" y="6272"/>
                  </a:lnTo>
                  <a:lnTo>
                    <a:pt x="16706" y="7199"/>
                  </a:lnTo>
                  <a:lnTo>
                    <a:pt x="16316" y="8096"/>
                  </a:lnTo>
                  <a:lnTo>
                    <a:pt x="15888" y="8961"/>
                  </a:lnTo>
                  <a:lnTo>
                    <a:pt x="15441" y="9764"/>
                  </a:lnTo>
                  <a:lnTo>
                    <a:pt x="14976" y="10537"/>
                  </a:lnTo>
                  <a:lnTo>
                    <a:pt x="14455" y="11278"/>
                  </a:lnTo>
                  <a:lnTo>
                    <a:pt x="13953" y="11958"/>
                  </a:lnTo>
                  <a:lnTo>
                    <a:pt x="13413" y="12638"/>
                  </a:lnTo>
                  <a:lnTo>
                    <a:pt x="12874" y="13256"/>
                  </a:lnTo>
                  <a:lnTo>
                    <a:pt x="12297" y="13781"/>
                  </a:lnTo>
                  <a:lnTo>
                    <a:pt x="11720" y="14307"/>
                  </a:lnTo>
                  <a:lnTo>
                    <a:pt x="11125" y="14801"/>
                  </a:lnTo>
                  <a:lnTo>
                    <a:pt x="10493" y="15203"/>
                  </a:lnTo>
                  <a:lnTo>
                    <a:pt x="9879" y="15605"/>
                  </a:lnTo>
                  <a:lnTo>
                    <a:pt x="9265" y="15914"/>
                  </a:lnTo>
                  <a:lnTo>
                    <a:pt x="8613" y="16161"/>
                  </a:lnTo>
                  <a:lnTo>
                    <a:pt x="7962" y="16408"/>
                  </a:lnTo>
                  <a:lnTo>
                    <a:pt x="7293" y="16593"/>
                  </a:lnTo>
                  <a:lnTo>
                    <a:pt x="6623" y="16686"/>
                  </a:lnTo>
                  <a:lnTo>
                    <a:pt x="5953" y="16748"/>
                  </a:lnTo>
                  <a:lnTo>
                    <a:pt x="5265" y="16748"/>
                  </a:lnTo>
                  <a:lnTo>
                    <a:pt x="4558" y="16717"/>
                  </a:lnTo>
                  <a:lnTo>
                    <a:pt x="4223" y="16686"/>
                  </a:lnTo>
                  <a:lnTo>
                    <a:pt x="3888" y="16624"/>
                  </a:lnTo>
                  <a:lnTo>
                    <a:pt x="3553" y="16563"/>
                  </a:lnTo>
                  <a:lnTo>
                    <a:pt x="3200" y="16470"/>
                  </a:lnTo>
                  <a:lnTo>
                    <a:pt x="2865" y="16346"/>
                  </a:lnTo>
                  <a:lnTo>
                    <a:pt x="2511" y="16254"/>
                  </a:lnTo>
                  <a:lnTo>
                    <a:pt x="2176" y="16099"/>
                  </a:lnTo>
                  <a:lnTo>
                    <a:pt x="1823" y="15945"/>
                  </a:lnTo>
                  <a:lnTo>
                    <a:pt x="1841" y="15945"/>
                  </a:lnTo>
                  <a:lnTo>
                    <a:pt x="1823" y="15945"/>
                  </a:lnTo>
                  <a:lnTo>
                    <a:pt x="1637" y="15883"/>
                  </a:lnTo>
                  <a:lnTo>
                    <a:pt x="1488" y="15852"/>
                  </a:lnTo>
                  <a:lnTo>
                    <a:pt x="1339" y="15852"/>
                  </a:lnTo>
                  <a:lnTo>
                    <a:pt x="1172" y="15883"/>
                  </a:lnTo>
                  <a:lnTo>
                    <a:pt x="1041" y="15914"/>
                  </a:lnTo>
                  <a:lnTo>
                    <a:pt x="911" y="15975"/>
                  </a:lnTo>
                  <a:lnTo>
                    <a:pt x="762" y="16068"/>
                  </a:lnTo>
                  <a:lnTo>
                    <a:pt x="651" y="16223"/>
                  </a:lnTo>
                  <a:lnTo>
                    <a:pt x="539" y="16346"/>
                  </a:lnTo>
                  <a:lnTo>
                    <a:pt x="446" y="16501"/>
                  </a:lnTo>
                  <a:lnTo>
                    <a:pt x="353" y="16655"/>
                  </a:lnTo>
                  <a:lnTo>
                    <a:pt x="260" y="16810"/>
                  </a:lnTo>
                  <a:lnTo>
                    <a:pt x="204" y="17026"/>
                  </a:lnTo>
                  <a:lnTo>
                    <a:pt x="130" y="17212"/>
                  </a:lnTo>
                  <a:lnTo>
                    <a:pt x="93" y="17428"/>
                  </a:lnTo>
                  <a:lnTo>
                    <a:pt x="55" y="17675"/>
                  </a:lnTo>
                  <a:lnTo>
                    <a:pt x="18" y="17860"/>
                  </a:lnTo>
                  <a:lnTo>
                    <a:pt x="0" y="18077"/>
                  </a:lnTo>
                  <a:lnTo>
                    <a:pt x="0" y="18293"/>
                  </a:lnTo>
                  <a:lnTo>
                    <a:pt x="0" y="18540"/>
                  </a:lnTo>
                  <a:lnTo>
                    <a:pt x="18" y="18757"/>
                  </a:lnTo>
                  <a:lnTo>
                    <a:pt x="37" y="18973"/>
                  </a:lnTo>
                  <a:lnTo>
                    <a:pt x="74" y="19220"/>
                  </a:lnTo>
                  <a:lnTo>
                    <a:pt x="130" y="19406"/>
                  </a:lnTo>
                  <a:lnTo>
                    <a:pt x="204" y="19591"/>
                  </a:lnTo>
                  <a:lnTo>
                    <a:pt x="279" y="19776"/>
                  </a:lnTo>
                  <a:lnTo>
                    <a:pt x="372" y="19962"/>
                  </a:lnTo>
                  <a:lnTo>
                    <a:pt x="483" y="20116"/>
                  </a:lnTo>
                  <a:lnTo>
                    <a:pt x="595" y="20271"/>
                  </a:lnTo>
                  <a:lnTo>
                    <a:pt x="744" y="20394"/>
                  </a:lnTo>
                  <a:lnTo>
                    <a:pt x="893" y="20487"/>
                  </a:lnTo>
                  <a:lnTo>
                    <a:pt x="1060" y="2058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3" name="AutoShape 203"/>
            <p:cNvSpPr>
              <a:spLocks/>
            </p:cNvSpPr>
            <p:nvPr/>
          </p:nvSpPr>
          <p:spPr bwMode="auto">
            <a:xfrm>
              <a:off x="15" y="32"/>
              <a:ext cx="5"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016" y="1061"/>
                  </a:moveTo>
                  <a:lnTo>
                    <a:pt x="1016" y="1061"/>
                  </a:lnTo>
                  <a:lnTo>
                    <a:pt x="831" y="1489"/>
                  </a:lnTo>
                  <a:lnTo>
                    <a:pt x="677" y="1899"/>
                  </a:lnTo>
                  <a:lnTo>
                    <a:pt x="523" y="2327"/>
                  </a:lnTo>
                  <a:lnTo>
                    <a:pt x="400" y="2737"/>
                  </a:lnTo>
                  <a:lnTo>
                    <a:pt x="308" y="3165"/>
                  </a:lnTo>
                  <a:lnTo>
                    <a:pt x="184" y="3575"/>
                  </a:lnTo>
                  <a:lnTo>
                    <a:pt x="123" y="4003"/>
                  </a:lnTo>
                  <a:lnTo>
                    <a:pt x="61" y="4431"/>
                  </a:lnTo>
                  <a:lnTo>
                    <a:pt x="0" y="5251"/>
                  </a:lnTo>
                  <a:lnTo>
                    <a:pt x="30" y="6070"/>
                  </a:lnTo>
                  <a:lnTo>
                    <a:pt x="92" y="6871"/>
                  </a:lnTo>
                  <a:lnTo>
                    <a:pt x="246" y="7690"/>
                  </a:lnTo>
                  <a:lnTo>
                    <a:pt x="462" y="8491"/>
                  </a:lnTo>
                  <a:lnTo>
                    <a:pt x="708" y="9291"/>
                  </a:lnTo>
                  <a:lnTo>
                    <a:pt x="1047" y="10073"/>
                  </a:lnTo>
                  <a:lnTo>
                    <a:pt x="1448" y="10818"/>
                  </a:lnTo>
                  <a:lnTo>
                    <a:pt x="1910" y="11582"/>
                  </a:lnTo>
                  <a:lnTo>
                    <a:pt x="2434" y="12326"/>
                  </a:lnTo>
                  <a:lnTo>
                    <a:pt x="2988" y="13053"/>
                  </a:lnTo>
                  <a:lnTo>
                    <a:pt x="3605" y="13760"/>
                  </a:lnTo>
                  <a:lnTo>
                    <a:pt x="4283" y="14431"/>
                  </a:lnTo>
                  <a:lnTo>
                    <a:pt x="5022" y="15119"/>
                  </a:lnTo>
                  <a:lnTo>
                    <a:pt x="5823" y="15753"/>
                  </a:lnTo>
                  <a:lnTo>
                    <a:pt x="6655" y="16386"/>
                  </a:lnTo>
                  <a:lnTo>
                    <a:pt x="7549" y="16982"/>
                  </a:lnTo>
                  <a:lnTo>
                    <a:pt x="8504" y="17540"/>
                  </a:lnTo>
                  <a:lnTo>
                    <a:pt x="9459" y="18099"/>
                  </a:lnTo>
                  <a:lnTo>
                    <a:pt x="10538" y="18620"/>
                  </a:lnTo>
                  <a:lnTo>
                    <a:pt x="11585" y="19104"/>
                  </a:lnTo>
                  <a:lnTo>
                    <a:pt x="12725" y="19570"/>
                  </a:lnTo>
                  <a:lnTo>
                    <a:pt x="13865" y="19998"/>
                  </a:lnTo>
                  <a:lnTo>
                    <a:pt x="15067" y="20389"/>
                  </a:lnTo>
                  <a:lnTo>
                    <a:pt x="15714" y="20575"/>
                  </a:lnTo>
                  <a:lnTo>
                    <a:pt x="16330" y="20762"/>
                  </a:lnTo>
                  <a:lnTo>
                    <a:pt x="16947" y="20929"/>
                  </a:lnTo>
                  <a:lnTo>
                    <a:pt x="17625" y="21078"/>
                  </a:lnTo>
                  <a:lnTo>
                    <a:pt x="18272" y="21227"/>
                  </a:lnTo>
                  <a:lnTo>
                    <a:pt x="18950" y="21376"/>
                  </a:lnTo>
                  <a:lnTo>
                    <a:pt x="19627" y="21488"/>
                  </a:lnTo>
                  <a:lnTo>
                    <a:pt x="20305" y="21600"/>
                  </a:lnTo>
                  <a:lnTo>
                    <a:pt x="21600" y="18806"/>
                  </a:lnTo>
                  <a:lnTo>
                    <a:pt x="21014" y="18713"/>
                  </a:lnTo>
                  <a:lnTo>
                    <a:pt x="20429" y="18602"/>
                  </a:lnTo>
                  <a:lnTo>
                    <a:pt x="19874" y="18490"/>
                  </a:lnTo>
                  <a:lnTo>
                    <a:pt x="19350" y="18360"/>
                  </a:lnTo>
                  <a:lnTo>
                    <a:pt x="18826" y="18229"/>
                  </a:lnTo>
                  <a:lnTo>
                    <a:pt x="18272" y="18099"/>
                  </a:lnTo>
                  <a:lnTo>
                    <a:pt x="17779" y="17950"/>
                  </a:lnTo>
                  <a:lnTo>
                    <a:pt x="17286" y="17820"/>
                  </a:lnTo>
                  <a:lnTo>
                    <a:pt x="16238" y="17466"/>
                  </a:lnTo>
                  <a:lnTo>
                    <a:pt x="15314" y="17112"/>
                  </a:lnTo>
                  <a:lnTo>
                    <a:pt x="14389" y="16758"/>
                  </a:lnTo>
                  <a:lnTo>
                    <a:pt x="13496" y="16348"/>
                  </a:lnTo>
                  <a:lnTo>
                    <a:pt x="12664" y="15920"/>
                  </a:lnTo>
                  <a:lnTo>
                    <a:pt x="11801" y="15473"/>
                  </a:lnTo>
                  <a:lnTo>
                    <a:pt x="11031" y="14989"/>
                  </a:lnTo>
                  <a:lnTo>
                    <a:pt x="10291" y="14486"/>
                  </a:lnTo>
                  <a:lnTo>
                    <a:pt x="9613" y="13965"/>
                  </a:lnTo>
                  <a:lnTo>
                    <a:pt x="8997" y="13444"/>
                  </a:lnTo>
                  <a:lnTo>
                    <a:pt x="8381" y="12904"/>
                  </a:lnTo>
                  <a:lnTo>
                    <a:pt x="7795" y="12326"/>
                  </a:lnTo>
                  <a:lnTo>
                    <a:pt x="7271" y="11731"/>
                  </a:lnTo>
                  <a:lnTo>
                    <a:pt x="6809" y="11135"/>
                  </a:lnTo>
                  <a:lnTo>
                    <a:pt x="6378" y="10539"/>
                  </a:lnTo>
                  <a:lnTo>
                    <a:pt x="6008" y="9906"/>
                  </a:lnTo>
                  <a:lnTo>
                    <a:pt x="5700" y="9273"/>
                  </a:lnTo>
                  <a:lnTo>
                    <a:pt x="5423" y="8621"/>
                  </a:lnTo>
                  <a:lnTo>
                    <a:pt x="5176" y="7969"/>
                  </a:lnTo>
                  <a:lnTo>
                    <a:pt x="5022" y="7299"/>
                  </a:lnTo>
                  <a:lnTo>
                    <a:pt x="4899" y="6647"/>
                  </a:lnTo>
                  <a:lnTo>
                    <a:pt x="4837" y="5958"/>
                  </a:lnTo>
                  <a:lnTo>
                    <a:pt x="4837" y="5288"/>
                  </a:lnTo>
                  <a:lnTo>
                    <a:pt x="4868" y="4580"/>
                  </a:lnTo>
                  <a:lnTo>
                    <a:pt x="4930" y="4245"/>
                  </a:lnTo>
                  <a:lnTo>
                    <a:pt x="4991" y="3928"/>
                  </a:lnTo>
                  <a:lnTo>
                    <a:pt x="5053" y="3575"/>
                  </a:lnTo>
                  <a:lnTo>
                    <a:pt x="5145" y="3221"/>
                  </a:lnTo>
                  <a:lnTo>
                    <a:pt x="5238" y="2867"/>
                  </a:lnTo>
                  <a:lnTo>
                    <a:pt x="5361" y="2551"/>
                  </a:lnTo>
                  <a:lnTo>
                    <a:pt x="5515" y="2197"/>
                  </a:lnTo>
                  <a:lnTo>
                    <a:pt x="5638" y="1843"/>
                  </a:lnTo>
                  <a:lnTo>
                    <a:pt x="5700" y="1675"/>
                  </a:lnTo>
                  <a:lnTo>
                    <a:pt x="5731" y="1508"/>
                  </a:lnTo>
                  <a:lnTo>
                    <a:pt x="5762" y="1359"/>
                  </a:lnTo>
                  <a:lnTo>
                    <a:pt x="5731" y="1210"/>
                  </a:lnTo>
                  <a:lnTo>
                    <a:pt x="5669" y="1061"/>
                  </a:lnTo>
                  <a:lnTo>
                    <a:pt x="5607" y="931"/>
                  </a:lnTo>
                  <a:lnTo>
                    <a:pt x="5515" y="800"/>
                  </a:lnTo>
                  <a:lnTo>
                    <a:pt x="5423" y="670"/>
                  </a:lnTo>
                  <a:lnTo>
                    <a:pt x="5269" y="558"/>
                  </a:lnTo>
                  <a:lnTo>
                    <a:pt x="5114" y="465"/>
                  </a:lnTo>
                  <a:lnTo>
                    <a:pt x="4960" y="372"/>
                  </a:lnTo>
                  <a:lnTo>
                    <a:pt x="4776" y="297"/>
                  </a:lnTo>
                  <a:lnTo>
                    <a:pt x="4621" y="204"/>
                  </a:lnTo>
                  <a:lnTo>
                    <a:pt x="4375" y="148"/>
                  </a:lnTo>
                  <a:lnTo>
                    <a:pt x="4190" y="93"/>
                  </a:lnTo>
                  <a:lnTo>
                    <a:pt x="3974" y="55"/>
                  </a:lnTo>
                  <a:lnTo>
                    <a:pt x="3728" y="37"/>
                  </a:lnTo>
                  <a:lnTo>
                    <a:pt x="3512" y="18"/>
                  </a:lnTo>
                  <a:lnTo>
                    <a:pt x="3297" y="0"/>
                  </a:lnTo>
                  <a:lnTo>
                    <a:pt x="3081" y="0"/>
                  </a:lnTo>
                  <a:lnTo>
                    <a:pt x="2865" y="18"/>
                  </a:lnTo>
                  <a:lnTo>
                    <a:pt x="2649" y="55"/>
                  </a:lnTo>
                  <a:lnTo>
                    <a:pt x="2434" y="93"/>
                  </a:lnTo>
                  <a:lnTo>
                    <a:pt x="2218" y="148"/>
                  </a:lnTo>
                  <a:lnTo>
                    <a:pt x="2033" y="204"/>
                  </a:lnTo>
                  <a:lnTo>
                    <a:pt x="1848" y="297"/>
                  </a:lnTo>
                  <a:lnTo>
                    <a:pt x="1633" y="391"/>
                  </a:lnTo>
                  <a:lnTo>
                    <a:pt x="1479" y="502"/>
                  </a:lnTo>
                  <a:lnTo>
                    <a:pt x="1355" y="614"/>
                  </a:lnTo>
                  <a:lnTo>
                    <a:pt x="1232" y="763"/>
                  </a:lnTo>
                  <a:lnTo>
                    <a:pt x="1109" y="912"/>
                  </a:lnTo>
                  <a:lnTo>
                    <a:pt x="1016" y="1061"/>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4" name="AutoShape 204"/>
            <p:cNvSpPr>
              <a:spLocks/>
            </p:cNvSpPr>
            <p:nvPr/>
          </p:nvSpPr>
          <p:spPr bwMode="auto">
            <a:xfrm>
              <a:off x="15" y="28"/>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520" y="988"/>
                  </a:moveTo>
                  <a:lnTo>
                    <a:pt x="20520" y="988"/>
                  </a:lnTo>
                  <a:lnTo>
                    <a:pt x="20111" y="803"/>
                  </a:lnTo>
                  <a:lnTo>
                    <a:pt x="19683" y="648"/>
                  </a:lnTo>
                  <a:lnTo>
                    <a:pt x="19274" y="494"/>
                  </a:lnTo>
                  <a:lnTo>
                    <a:pt x="18827" y="370"/>
                  </a:lnTo>
                  <a:lnTo>
                    <a:pt x="18027" y="185"/>
                  </a:lnTo>
                  <a:lnTo>
                    <a:pt x="17209" y="61"/>
                  </a:lnTo>
                  <a:lnTo>
                    <a:pt x="16372" y="0"/>
                  </a:lnTo>
                  <a:lnTo>
                    <a:pt x="15553" y="0"/>
                  </a:lnTo>
                  <a:lnTo>
                    <a:pt x="14734" y="92"/>
                  </a:lnTo>
                  <a:lnTo>
                    <a:pt x="13916" y="216"/>
                  </a:lnTo>
                  <a:lnTo>
                    <a:pt x="13116" y="432"/>
                  </a:lnTo>
                  <a:lnTo>
                    <a:pt x="12334" y="710"/>
                  </a:lnTo>
                  <a:lnTo>
                    <a:pt x="11553" y="1019"/>
                  </a:lnTo>
                  <a:lnTo>
                    <a:pt x="10772" y="1452"/>
                  </a:lnTo>
                  <a:lnTo>
                    <a:pt x="10009" y="1884"/>
                  </a:lnTo>
                  <a:lnTo>
                    <a:pt x="9283" y="2410"/>
                  </a:lnTo>
                  <a:lnTo>
                    <a:pt x="8558" y="2966"/>
                  </a:lnTo>
                  <a:lnTo>
                    <a:pt x="7851" y="3615"/>
                  </a:lnTo>
                  <a:lnTo>
                    <a:pt x="7162" y="4295"/>
                  </a:lnTo>
                  <a:lnTo>
                    <a:pt x="6493" y="5036"/>
                  </a:lnTo>
                  <a:lnTo>
                    <a:pt x="5860" y="5809"/>
                  </a:lnTo>
                  <a:lnTo>
                    <a:pt x="5227" y="6643"/>
                  </a:lnTo>
                  <a:lnTo>
                    <a:pt x="4632" y="7539"/>
                  </a:lnTo>
                  <a:lnTo>
                    <a:pt x="4055" y="8466"/>
                  </a:lnTo>
                  <a:lnTo>
                    <a:pt x="3516" y="9486"/>
                  </a:lnTo>
                  <a:lnTo>
                    <a:pt x="2976" y="10506"/>
                  </a:lnTo>
                  <a:lnTo>
                    <a:pt x="2493" y="11587"/>
                  </a:lnTo>
                  <a:lnTo>
                    <a:pt x="2027" y="12700"/>
                  </a:lnTo>
                  <a:lnTo>
                    <a:pt x="1600" y="13905"/>
                  </a:lnTo>
                  <a:lnTo>
                    <a:pt x="1227" y="15048"/>
                  </a:lnTo>
                  <a:lnTo>
                    <a:pt x="1041" y="15697"/>
                  </a:lnTo>
                  <a:lnTo>
                    <a:pt x="874" y="16346"/>
                  </a:lnTo>
                  <a:lnTo>
                    <a:pt x="688" y="16995"/>
                  </a:lnTo>
                  <a:lnTo>
                    <a:pt x="539" y="17644"/>
                  </a:lnTo>
                  <a:lnTo>
                    <a:pt x="372" y="18324"/>
                  </a:lnTo>
                  <a:lnTo>
                    <a:pt x="241" y="18942"/>
                  </a:lnTo>
                  <a:lnTo>
                    <a:pt x="111" y="19622"/>
                  </a:lnTo>
                  <a:lnTo>
                    <a:pt x="0" y="20302"/>
                  </a:lnTo>
                  <a:lnTo>
                    <a:pt x="2790" y="21600"/>
                  </a:lnTo>
                  <a:lnTo>
                    <a:pt x="2902" y="21043"/>
                  </a:lnTo>
                  <a:lnTo>
                    <a:pt x="2995" y="20456"/>
                  </a:lnTo>
                  <a:lnTo>
                    <a:pt x="3125" y="19931"/>
                  </a:lnTo>
                  <a:lnTo>
                    <a:pt x="3237" y="19375"/>
                  </a:lnTo>
                  <a:lnTo>
                    <a:pt x="3367" y="18818"/>
                  </a:lnTo>
                  <a:lnTo>
                    <a:pt x="3516" y="18324"/>
                  </a:lnTo>
                  <a:lnTo>
                    <a:pt x="3646" y="17799"/>
                  </a:lnTo>
                  <a:lnTo>
                    <a:pt x="3795" y="17304"/>
                  </a:lnTo>
                  <a:lnTo>
                    <a:pt x="4130" y="16284"/>
                  </a:lnTo>
                  <a:lnTo>
                    <a:pt x="4483" y="15296"/>
                  </a:lnTo>
                  <a:lnTo>
                    <a:pt x="4874" y="14369"/>
                  </a:lnTo>
                  <a:lnTo>
                    <a:pt x="5283" y="13503"/>
                  </a:lnTo>
                  <a:lnTo>
                    <a:pt x="5711" y="12638"/>
                  </a:lnTo>
                  <a:lnTo>
                    <a:pt x="6158" y="11835"/>
                  </a:lnTo>
                  <a:lnTo>
                    <a:pt x="6623" y="11062"/>
                  </a:lnTo>
                  <a:lnTo>
                    <a:pt x="7125" y="10321"/>
                  </a:lnTo>
                  <a:lnTo>
                    <a:pt x="7627" y="9641"/>
                  </a:lnTo>
                  <a:lnTo>
                    <a:pt x="8167" y="8961"/>
                  </a:lnTo>
                  <a:lnTo>
                    <a:pt x="8706" y="8343"/>
                  </a:lnTo>
                  <a:lnTo>
                    <a:pt x="9283" y="7787"/>
                  </a:lnTo>
                  <a:lnTo>
                    <a:pt x="9860" y="7292"/>
                  </a:lnTo>
                  <a:lnTo>
                    <a:pt x="10455" y="6798"/>
                  </a:lnTo>
                  <a:lnTo>
                    <a:pt x="11088" y="6365"/>
                  </a:lnTo>
                  <a:lnTo>
                    <a:pt x="11702" y="5994"/>
                  </a:lnTo>
                  <a:lnTo>
                    <a:pt x="12334" y="5654"/>
                  </a:lnTo>
                  <a:lnTo>
                    <a:pt x="12967" y="5407"/>
                  </a:lnTo>
                  <a:lnTo>
                    <a:pt x="13618" y="5191"/>
                  </a:lnTo>
                  <a:lnTo>
                    <a:pt x="14288" y="4975"/>
                  </a:lnTo>
                  <a:lnTo>
                    <a:pt x="14939" y="4882"/>
                  </a:lnTo>
                  <a:lnTo>
                    <a:pt x="15627" y="4820"/>
                  </a:lnTo>
                  <a:lnTo>
                    <a:pt x="16334" y="4820"/>
                  </a:lnTo>
                  <a:lnTo>
                    <a:pt x="17004" y="4851"/>
                  </a:lnTo>
                  <a:lnTo>
                    <a:pt x="17693" y="4944"/>
                  </a:lnTo>
                  <a:lnTo>
                    <a:pt x="18400" y="5129"/>
                  </a:lnTo>
                  <a:lnTo>
                    <a:pt x="18716" y="5253"/>
                  </a:lnTo>
                  <a:lnTo>
                    <a:pt x="19069" y="5345"/>
                  </a:lnTo>
                  <a:lnTo>
                    <a:pt x="19423" y="5469"/>
                  </a:lnTo>
                  <a:lnTo>
                    <a:pt x="19758" y="5624"/>
                  </a:lnTo>
                  <a:lnTo>
                    <a:pt x="19739" y="5624"/>
                  </a:lnTo>
                  <a:lnTo>
                    <a:pt x="19758" y="5624"/>
                  </a:lnTo>
                  <a:lnTo>
                    <a:pt x="19944" y="5685"/>
                  </a:lnTo>
                  <a:lnTo>
                    <a:pt x="20093" y="5716"/>
                  </a:lnTo>
                  <a:lnTo>
                    <a:pt x="20241" y="5716"/>
                  </a:lnTo>
                  <a:lnTo>
                    <a:pt x="20409" y="5685"/>
                  </a:lnTo>
                  <a:lnTo>
                    <a:pt x="20539" y="5654"/>
                  </a:lnTo>
                  <a:lnTo>
                    <a:pt x="20669" y="5593"/>
                  </a:lnTo>
                  <a:lnTo>
                    <a:pt x="20818" y="5500"/>
                  </a:lnTo>
                  <a:lnTo>
                    <a:pt x="20930" y="5376"/>
                  </a:lnTo>
                  <a:lnTo>
                    <a:pt x="21041" y="5253"/>
                  </a:lnTo>
                  <a:lnTo>
                    <a:pt x="21153" y="5098"/>
                  </a:lnTo>
                  <a:lnTo>
                    <a:pt x="21227" y="4913"/>
                  </a:lnTo>
                  <a:lnTo>
                    <a:pt x="21320" y="4758"/>
                  </a:lnTo>
                  <a:lnTo>
                    <a:pt x="21376" y="4573"/>
                  </a:lnTo>
                  <a:lnTo>
                    <a:pt x="21451" y="4387"/>
                  </a:lnTo>
                  <a:lnTo>
                    <a:pt x="21488" y="4140"/>
                  </a:lnTo>
                  <a:lnTo>
                    <a:pt x="21525" y="3955"/>
                  </a:lnTo>
                  <a:lnTo>
                    <a:pt x="21562" y="3739"/>
                  </a:lnTo>
                  <a:lnTo>
                    <a:pt x="21599" y="3491"/>
                  </a:lnTo>
                  <a:lnTo>
                    <a:pt x="21599" y="3275"/>
                  </a:lnTo>
                  <a:lnTo>
                    <a:pt x="21599" y="3059"/>
                  </a:lnTo>
                  <a:lnTo>
                    <a:pt x="21562" y="2842"/>
                  </a:lnTo>
                  <a:lnTo>
                    <a:pt x="21544" y="2595"/>
                  </a:lnTo>
                  <a:lnTo>
                    <a:pt x="21506" y="2410"/>
                  </a:lnTo>
                  <a:lnTo>
                    <a:pt x="21451" y="2193"/>
                  </a:lnTo>
                  <a:lnTo>
                    <a:pt x="21376" y="1977"/>
                  </a:lnTo>
                  <a:lnTo>
                    <a:pt x="21302" y="1792"/>
                  </a:lnTo>
                  <a:lnTo>
                    <a:pt x="21209" y="1637"/>
                  </a:lnTo>
                  <a:lnTo>
                    <a:pt x="21097" y="1483"/>
                  </a:lnTo>
                  <a:lnTo>
                    <a:pt x="20986" y="1328"/>
                  </a:lnTo>
                  <a:lnTo>
                    <a:pt x="20837" y="1174"/>
                  </a:lnTo>
                  <a:lnTo>
                    <a:pt x="20706" y="1081"/>
                  </a:lnTo>
                  <a:lnTo>
                    <a:pt x="20520" y="98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5" name="AutoShape 205"/>
            <p:cNvSpPr>
              <a:spLocks/>
            </p:cNvSpPr>
            <p:nvPr/>
          </p:nvSpPr>
          <p:spPr bwMode="auto">
            <a:xfrm>
              <a:off x="21" y="29"/>
              <a:ext cx="6"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20613" y="20520"/>
                  </a:moveTo>
                  <a:lnTo>
                    <a:pt x="20613" y="20502"/>
                  </a:lnTo>
                  <a:lnTo>
                    <a:pt x="20768" y="20093"/>
                  </a:lnTo>
                  <a:lnTo>
                    <a:pt x="20952" y="19665"/>
                  </a:lnTo>
                  <a:lnTo>
                    <a:pt x="21076" y="19255"/>
                  </a:lnTo>
                  <a:lnTo>
                    <a:pt x="21199" y="18827"/>
                  </a:lnTo>
                  <a:lnTo>
                    <a:pt x="21415" y="18027"/>
                  </a:lnTo>
                  <a:lnTo>
                    <a:pt x="21538" y="17190"/>
                  </a:lnTo>
                  <a:lnTo>
                    <a:pt x="21600" y="16372"/>
                  </a:lnTo>
                  <a:lnTo>
                    <a:pt x="21569" y="15534"/>
                  </a:lnTo>
                  <a:lnTo>
                    <a:pt x="21507" y="14716"/>
                  </a:lnTo>
                  <a:lnTo>
                    <a:pt x="21353" y="13897"/>
                  </a:lnTo>
                  <a:lnTo>
                    <a:pt x="21137" y="13116"/>
                  </a:lnTo>
                  <a:lnTo>
                    <a:pt x="20860" y="12316"/>
                  </a:lnTo>
                  <a:lnTo>
                    <a:pt x="20521" y="11534"/>
                  </a:lnTo>
                  <a:lnTo>
                    <a:pt x="20120" y="10772"/>
                  </a:lnTo>
                  <a:lnTo>
                    <a:pt x="19658" y="10027"/>
                  </a:lnTo>
                  <a:lnTo>
                    <a:pt x="19165" y="9283"/>
                  </a:lnTo>
                  <a:lnTo>
                    <a:pt x="18611" y="8558"/>
                  </a:lnTo>
                  <a:lnTo>
                    <a:pt x="17964" y="7851"/>
                  </a:lnTo>
                  <a:lnTo>
                    <a:pt x="17286" y="7162"/>
                  </a:lnTo>
                  <a:lnTo>
                    <a:pt x="16546" y="6511"/>
                  </a:lnTo>
                  <a:lnTo>
                    <a:pt x="15776" y="5841"/>
                  </a:lnTo>
                  <a:lnTo>
                    <a:pt x="14944" y="5227"/>
                  </a:lnTo>
                  <a:lnTo>
                    <a:pt x="14050" y="4613"/>
                  </a:lnTo>
                  <a:lnTo>
                    <a:pt x="13095" y="4055"/>
                  </a:lnTo>
                  <a:lnTo>
                    <a:pt x="12109" y="3516"/>
                  </a:lnTo>
                  <a:lnTo>
                    <a:pt x="11061" y="2995"/>
                  </a:lnTo>
                  <a:lnTo>
                    <a:pt x="9983" y="2511"/>
                  </a:lnTo>
                  <a:lnTo>
                    <a:pt x="8874" y="2046"/>
                  </a:lnTo>
                  <a:lnTo>
                    <a:pt x="7734" y="1618"/>
                  </a:lnTo>
                  <a:lnTo>
                    <a:pt x="6501" y="1227"/>
                  </a:lnTo>
                  <a:lnTo>
                    <a:pt x="5269" y="855"/>
                  </a:lnTo>
                  <a:lnTo>
                    <a:pt x="4005" y="539"/>
                  </a:lnTo>
                  <a:lnTo>
                    <a:pt x="3327" y="390"/>
                  </a:lnTo>
                  <a:lnTo>
                    <a:pt x="2649" y="260"/>
                  </a:lnTo>
                  <a:lnTo>
                    <a:pt x="1972" y="111"/>
                  </a:lnTo>
                  <a:lnTo>
                    <a:pt x="1294" y="0"/>
                  </a:lnTo>
                  <a:lnTo>
                    <a:pt x="0" y="2790"/>
                  </a:lnTo>
                  <a:lnTo>
                    <a:pt x="585" y="2902"/>
                  </a:lnTo>
                  <a:lnTo>
                    <a:pt x="1140" y="3013"/>
                  </a:lnTo>
                  <a:lnTo>
                    <a:pt x="1725" y="3125"/>
                  </a:lnTo>
                  <a:lnTo>
                    <a:pt x="2218" y="3237"/>
                  </a:lnTo>
                  <a:lnTo>
                    <a:pt x="3297" y="3516"/>
                  </a:lnTo>
                  <a:lnTo>
                    <a:pt x="4313" y="3813"/>
                  </a:lnTo>
                  <a:lnTo>
                    <a:pt x="5330" y="4130"/>
                  </a:lnTo>
                  <a:lnTo>
                    <a:pt x="6285" y="4483"/>
                  </a:lnTo>
                  <a:lnTo>
                    <a:pt x="7210" y="4874"/>
                  </a:lnTo>
                  <a:lnTo>
                    <a:pt x="8073" y="5265"/>
                  </a:lnTo>
                  <a:lnTo>
                    <a:pt x="8966" y="5693"/>
                  </a:lnTo>
                  <a:lnTo>
                    <a:pt x="9767" y="6158"/>
                  </a:lnTo>
                  <a:lnTo>
                    <a:pt x="10538" y="6623"/>
                  </a:lnTo>
                  <a:lnTo>
                    <a:pt x="11277" y="7106"/>
                  </a:lnTo>
                  <a:lnTo>
                    <a:pt x="11955" y="7627"/>
                  </a:lnTo>
                  <a:lnTo>
                    <a:pt x="12633" y="8148"/>
                  </a:lnTo>
                  <a:lnTo>
                    <a:pt x="13188" y="8725"/>
                  </a:lnTo>
                  <a:lnTo>
                    <a:pt x="13773" y="9283"/>
                  </a:lnTo>
                  <a:lnTo>
                    <a:pt x="14297" y="9860"/>
                  </a:lnTo>
                  <a:lnTo>
                    <a:pt x="14790" y="10474"/>
                  </a:lnTo>
                  <a:lnTo>
                    <a:pt x="15190" y="11069"/>
                  </a:lnTo>
                  <a:lnTo>
                    <a:pt x="15591" y="11683"/>
                  </a:lnTo>
                  <a:lnTo>
                    <a:pt x="15899" y="12334"/>
                  </a:lnTo>
                  <a:lnTo>
                    <a:pt x="16146" y="12967"/>
                  </a:lnTo>
                  <a:lnTo>
                    <a:pt x="16392" y="13637"/>
                  </a:lnTo>
                  <a:lnTo>
                    <a:pt x="16577" y="14288"/>
                  </a:lnTo>
                  <a:lnTo>
                    <a:pt x="16669" y="14958"/>
                  </a:lnTo>
                  <a:lnTo>
                    <a:pt x="16762" y="15627"/>
                  </a:lnTo>
                  <a:lnTo>
                    <a:pt x="16762" y="16316"/>
                  </a:lnTo>
                  <a:lnTo>
                    <a:pt x="16700" y="17004"/>
                  </a:lnTo>
                  <a:lnTo>
                    <a:pt x="16608" y="17693"/>
                  </a:lnTo>
                  <a:lnTo>
                    <a:pt x="16454" y="18381"/>
                  </a:lnTo>
                  <a:lnTo>
                    <a:pt x="16361" y="18716"/>
                  </a:lnTo>
                  <a:lnTo>
                    <a:pt x="16238" y="19069"/>
                  </a:lnTo>
                  <a:lnTo>
                    <a:pt x="16084" y="19404"/>
                  </a:lnTo>
                  <a:lnTo>
                    <a:pt x="15961" y="19758"/>
                  </a:lnTo>
                  <a:lnTo>
                    <a:pt x="15899" y="19925"/>
                  </a:lnTo>
                  <a:lnTo>
                    <a:pt x="15868" y="20093"/>
                  </a:lnTo>
                  <a:lnTo>
                    <a:pt x="15868" y="20260"/>
                  </a:lnTo>
                  <a:lnTo>
                    <a:pt x="15868" y="20390"/>
                  </a:lnTo>
                  <a:lnTo>
                    <a:pt x="15930" y="20539"/>
                  </a:lnTo>
                  <a:lnTo>
                    <a:pt x="15992" y="20688"/>
                  </a:lnTo>
                  <a:lnTo>
                    <a:pt x="16084" y="20800"/>
                  </a:lnTo>
                  <a:lnTo>
                    <a:pt x="16176" y="20911"/>
                  </a:lnTo>
                  <a:lnTo>
                    <a:pt x="16361" y="21023"/>
                  </a:lnTo>
                  <a:lnTo>
                    <a:pt x="16485" y="21134"/>
                  </a:lnTo>
                  <a:lnTo>
                    <a:pt x="16639" y="21227"/>
                  </a:lnTo>
                  <a:lnTo>
                    <a:pt x="16823" y="21302"/>
                  </a:lnTo>
                  <a:lnTo>
                    <a:pt x="17039" y="21376"/>
                  </a:lnTo>
                  <a:lnTo>
                    <a:pt x="17224" y="21432"/>
                  </a:lnTo>
                  <a:lnTo>
                    <a:pt x="17409" y="21488"/>
                  </a:lnTo>
                  <a:lnTo>
                    <a:pt x="17625" y="21544"/>
                  </a:lnTo>
                  <a:lnTo>
                    <a:pt x="17871" y="21562"/>
                  </a:lnTo>
                  <a:lnTo>
                    <a:pt x="18087" y="21581"/>
                  </a:lnTo>
                  <a:lnTo>
                    <a:pt x="18302" y="21600"/>
                  </a:lnTo>
                  <a:lnTo>
                    <a:pt x="18549" y="21600"/>
                  </a:lnTo>
                  <a:lnTo>
                    <a:pt x="18765" y="21581"/>
                  </a:lnTo>
                  <a:lnTo>
                    <a:pt x="18950" y="21544"/>
                  </a:lnTo>
                  <a:lnTo>
                    <a:pt x="19196" y="21488"/>
                  </a:lnTo>
                  <a:lnTo>
                    <a:pt x="19412" y="21432"/>
                  </a:lnTo>
                  <a:lnTo>
                    <a:pt x="19597" y="21376"/>
                  </a:lnTo>
                  <a:lnTo>
                    <a:pt x="19751" y="21302"/>
                  </a:lnTo>
                  <a:lnTo>
                    <a:pt x="19966" y="21209"/>
                  </a:lnTo>
                  <a:lnTo>
                    <a:pt x="20120" y="21097"/>
                  </a:lnTo>
                  <a:lnTo>
                    <a:pt x="20275" y="20967"/>
                  </a:lnTo>
                  <a:lnTo>
                    <a:pt x="20398" y="20837"/>
                  </a:lnTo>
                  <a:lnTo>
                    <a:pt x="20490" y="20688"/>
                  </a:lnTo>
                  <a:lnTo>
                    <a:pt x="20613" y="20502"/>
                  </a:lnTo>
                  <a:lnTo>
                    <a:pt x="20613" y="2052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6" name="AutoShape 206"/>
            <p:cNvSpPr>
              <a:spLocks/>
            </p:cNvSpPr>
            <p:nvPr/>
          </p:nvSpPr>
          <p:spPr bwMode="auto">
            <a:xfrm>
              <a:off x="26" y="6"/>
              <a:ext cx="4"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251" y="0"/>
                  </a:moveTo>
                  <a:lnTo>
                    <a:pt x="0" y="19929"/>
                  </a:lnTo>
                  <a:lnTo>
                    <a:pt x="11386" y="21600"/>
                  </a:lnTo>
                  <a:lnTo>
                    <a:pt x="21599" y="1691"/>
                  </a:lnTo>
                  <a:lnTo>
                    <a:pt x="10251" y="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7" name="AutoShape 207"/>
            <p:cNvSpPr>
              <a:spLocks/>
            </p:cNvSpPr>
            <p:nvPr/>
          </p:nvSpPr>
          <p:spPr bwMode="auto">
            <a:xfrm>
              <a:off x="13" y="13"/>
              <a:ext cx="23"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8605" y="20847"/>
                  </a:moveTo>
                  <a:lnTo>
                    <a:pt x="18575" y="20954"/>
                  </a:lnTo>
                  <a:lnTo>
                    <a:pt x="18545" y="21045"/>
                  </a:lnTo>
                  <a:lnTo>
                    <a:pt x="18503" y="21136"/>
                  </a:lnTo>
                  <a:lnTo>
                    <a:pt x="18455" y="21212"/>
                  </a:lnTo>
                  <a:lnTo>
                    <a:pt x="18407" y="21296"/>
                  </a:lnTo>
                  <a:lnTo>
                    <a:pt x="18347" y="21356"/>
                  </a:lnTo>
                  <a:lnTo>
                    <a:pt x="18287" y="21417"/>
                  </a:lnTo>
                  <a:lnTo>
                    <a:pt x="18221" y="21470"/>
                  </a:lnTo>
                  <a:lnTo>
                    <a:pt x="18155" y="21516"/>
                  </a:lnTo>
                  <a:lnTo>
                    <a:pt x="18077" y="21546"/>
                  </a:lnTo>
                  <a:lnTo>
                    <a:pt x="18005" y="21577"/>
                  </a:lnTo>
                  <a:lnTo>
                    <a:pt x="17926" y="21592"/>
                  </a:lnTo>
                  <a:lnTo>
                    <a:pt x="17848" y="21600"/>
                  </a:lnTo>
                  <a:lnTo>
                    <a:pt x="17770" y="21600"/>
                  </a:lnTo>
                  <a:lnTo>
                    <a:pt x="17692" y="21584"/>
                  </a:lnTo>
                  <a:lnTo>
                    <a:pt x="17608" y="21562"/>
                  </a:lnTo>
                  <a:lnTo>
                    <a:pt x="600" y="15620"/>
                  </a:lnTo>
                  <a:lnTo>
                    <a:pt x="516" y="15590"/>
                  </a:lnTo>
                  <a:lnTo>
                    <a:pt x="438" y="15552"/>
                  </a:lnTo>
                  <a:lnTo>
                    <a:pt x="372" y="15506"/>
                  </a:lnTo>
                  <a:lnTo>
                    <a:pt x="306" y="15438"/>
                  </a:lnTo>
                  <a:lnTo>
                    <a:pt x="246" y="15377"/>
                  </a:lnTo>
                  <a:lnTo>
                    <a:pt x="198" y="15309"/>
                  </a:lnTo>
                  <a:lnTo>
                    <a:pt x="144" y="15225"/>
                  </a:lnTo>
                  <a:lnTo>
                    <a:pt x="108" y="15149"/>
                  </a:lnTo>
                  <a:lnTo>
                    <a:pt x="72" y="15058"/>
                  </a:lnTo>
                  <a:lnTo>
                    <a:pt x="42" y="14967"/>
                  </a:lnTo>
                  <a:lnTo>
                    <a:pt x="18" y="14868"/>
                  </a:lnTo>
                  <a:lnTo>
                    <a:pt x="6" y="14777"/>
                  </a:lnTo>
                  <a:lnTo>
                    <a:pt x="0" y="14670"/>
                  </a:lnTo>
                  <a:lnTo>
                    <a:pt x="0" y="14572"/>
                  </a:lnTo>
                  <a:lnTo>
                    <a:pt x="12" y="14473"/>
                  </a:lnTo>
                  <a:lnTo>
                    <a:pt x="36" y="14367"/>
                  </a:lnTo>
                  <a:lnTo>
                    <a:pt x="2994" y="752"/>
                  </a:lnTo>
                  <a:lnTo>
                    <a:pt x="3024" y="653"/>
                  </a:lnTo>
                  <a:lnTo>
                    <a:pt x="3060" y="554"/>
                  </a:lnTo>
                  <a:lnTo>
                    <a:pt x="3096" y="471"/>
                  </a:lnTo>
                  <a:lnTo>
                    <a:pt x="3138" y="387"/>
                  </a:lnTo>
                  <a:lnTo>
                    <a:pt x="3198" y="319"/>
                  </a:lnTo>
                  <a:lnTo>
                    <a:pt x="3252" y="250"/>
                  </a:lnTo>
                  <a:lnTo>
                    <a:pt x="3318" y="189"/>
                  </a:lnTo>
                  <a:lnTo>
                    <a:pt x="3378" y="136"/>
                  </a:lnTo>
                  <a:lnTo>
                    <a:pt x="3450" y="91"/>
                  </a:lnTo>
                  <a:lnTo>
                    <a:pt x="3522" y="60"/>
                  </a:lnTo>
                  <a:lnTo>
                    <a:pt x="3601" y="30"/>
                  </a:lnTo>
                  <a:lnTo>
                    <a:pt x="3673" y="7"/>
                  </a:lnTo>
                  <a:lnTo>
                    <a:pt x="3757" y="0"/>
                  </a:lnTo>
                  <a:lnTo>
                    <a:pt x="3829" y="7"/>
                  </a:lnTo>
                  <a:lnTo>
                    <a:pt x="3913" y="15"/>
                  </a:lnTo>
                  <a:lnTo>
                    <a:pt x="3991" y="37"/>
                  </a:lnTo>
                  <a:lnTo>
                    <a:pt x="21005" y="5979"/>
                  </a:lnTo>
                  <a:lnTo>
                    <a:pt x="21083" y="6009"/>
                  </a:lnTo>
                  <a:lnTo>
                    <a:pt x="21155" y="6062"/>
                  </a:lnTo>
                  <a:lnTo>
                    <a:pt x="21227" y="6108"/>
                  </a:lnTo>
                  <a:lnTo>
                    <a:pt x="21293" y="6161"/>
                  </a:lnTo>
                  <a:lnTo>
                    <a:pt x="21347" y="6237"/>
                  </a:lnTo>
                  <a:lnTo>
                    <a:pt x="21407" y="6306"/>
                  </a:lnTo>
                  <a:lnTo>
                    <a:pt x="21449" y="6374"/>
                  </a:lnTo>
                  <a:lnTo>
                    <a:pt x="21491" y="6465"/>
                  </a:lnTo>
                  <a:lnTo>
                    <a:pt x="21533" y="6549"/>
                  </a:lnTo>
                  <a:lnTo>
                    <a:pt x="21557" y="6647"/>
                  </a:lnTo>
                  <a:lnTo>
                    <a:pt x="21581" y="6739"/>
                  </a:lnTo>
                  <a:lnTo>
                    <a:pt x="21594" y="6837"/>
                  </a:lnTo>
                  <a:lnTo>
                    <a:pt x="21600" y="6929"/>
                  </a:lnTo>
                  <a:lnTo>
                    <a:pt x="21600" y="7035"/>
                  </a:lnTo>
                  <a:lnTo>
                    <a:pt x="21587" y="7141"/>
                  </a:lnTo>
                  <a:lnTo>
                    <a:pt x="21569" y="7240"/>
                  </a:lnTo>
                  <a:lnTo>
                    <a:pt x="18605" y="20847"/>
                  </a:lnTo>
                  <a:close/>
                </a:path>
              </a:pathLst>
            </a:custGeom>
            <a:solidFill>
              <a:srgbClr val="1C96CC"/>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8" name="AutoShape 208"/>
            <p:cNvSpPr>
              <a:spLocks/>
            </p:cNvSpPr>
            <p:nvPr/>
          </p:nvSpPr>
          <p:spPr bwMode="auto">
            <a:xfrm>
              <a:off x="31" y="28"/>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3859" y="20623"/>
                  </a:moveTo>
                  <a:lnTo>
                    <a:pt x="3859" y="20623"/>
                  </a:lnTo>
                  <a:lnTo>
                    <a:pt x="5281" y="21274"/>
                  </a:lnTo>
                  <a:lnTo>
                    <a:pt x="6771" y="21491"/>
                  </a:lnTo>
                  <a:lnTo>
                    <a:pt x="8125" y="21600"/>
                  </a:lnTo>
                  <a:lnTo>
                    <a:pt x="9547" y="21382"/>
                  </a:lnTo>
                  <a:lnTo>
                    <a:pt x="10901" y="20948"/>
                  </a:lnTo>
                  <a:lnTo>
                    <a:pt x="12255" y="20297"/>
                  </a:lnTo>
                  <a:lnTo>
                    <a:pt x="13542" y="19537"/>
                  </a:lnTo>
                  <a:lnTo>
                    <a:pt x="14828" y="18452"/>
                  </a:lnTo>
                  <a:lnTo>
                    <a:pt x="15979" y="17366"/>
                  </a:lnTo>
                  <a:lnTo>
                    <a:pt x="17063" y="16064"/>
                  </a:lnTo>
                  <a:lnTo>
                    <a:pt x="18078" y="14436"/>
                  </a:lnTo>
                  <a:lnTo>
                    <a:pt x="19026" y="12699"/>
                  </a:lnTo>
                  <a:lnTo>
                    <a:pt x="19839" y="10962"/>
                  </a:lnTo>
                  <a:lnTo>
                    <a:pt x="20516" y="9009"/>
                  </a:lnTo>
                  <a:lnTo>
                    <a:pt x="21126" y="6838"/>
                  </a:lnTo>
                  <a:lnTo>
                    <a:pt x="21600" y="4558"/>
                  </a:lnTo>
                  <a:lnTo>
                    <a:pt x="11443" y="0"/>
                  </a:lnTo>
                  <a:lnTo>
                    <a:pt x="11307" y="759"/>
                  </a:lnTo>
                  <a:lnTo>
                    <a:pt x="11172" y="1302"/>
                  </a:lnTo>
                  <a:lnTo>
                    <a:pt x="10901" y="1736"/>
                  </a:lnTo>
                  <a:lnTo>
                    <a:pt x="10698" y="2279"/>
                  </a:lnTo>
                  <a:lnTo>
                    <a:pt x="10427" y="2713"/>
                  </a:lnTo>
                  <a:lnTo>
                    <a:pt x="10156" y="3147"/>
                  </a:lnTo>
                  <a:lnTo>
                    <a:pt x="9885" y="3473"/>
                  </a:lnTo>
                  <a:lnTo>
                    <a:pt x="9615" y="3799"/>
                  </a:lnTo>
                  <a:lnTo>
                    <a:pt x="9208" y="4124"/>
                  </a:lnTo>
                  <a:lnTo>
                    <a:pt x="8870" y="4233"/>
                  </a:lnTo>
                  <a:lnTo>
                    <a:pt x="8599" y="4450"/>
                  </a:lnTo>
                  <a:lnTo>
                    <a:pt x="8260" y="4558"/>
                  </a:lnTo>
                  <a:lnTo>
                    <a:pt x="7854" y="4558"/>
                  </a:lnTo>
                  <a:lnTo>
                    <a:pt x="7448" y="4558"/>
                  </a:lnTo>
                  <a:lnTo>
                    <a:pt x="7042" y="4450"/>
                  </a:lnTo>
                  <a:lnTo>
                    <a:pt x="6703" y="4341"/>
                  </a:lnTo>
                  <a:lnTo>
                    <a:pt x="6026" y="4124"/>
                  </a:lnTo>
                  <a:lnTo>
                    <a:pt x="5416" y="4016"/>
                  </a:lnTo>
                  <a:lnTo>
                    <a:pt x="4875" y="4016"/>
                  </a:lnTo>
                  <a:lnTo>
                    <a:pt x="4333" y="4124"/>
                  </a:lnTo>
                  <a:lnTo>
                    <a:pt x="3791" y="4233"/>
                  </a:lnTo>
                  <a:lnTo>
                    <a:pt x="3317" y="4450"/>
                  </a:lnTo>
                  <a:lnTo>
                    <a:pt x="2843" y="4775"/>
                  </a:lnTo>
                  <a:lnTo>
                    <a:pt x="2369" y="5210"/>
                  </a:lnTo>
                  <a:lnTo>
                    <a:pt x="2031" y="5752"/>
                  </a:lnTo>
                  <a:lnTo>
                    <a:pt x="1692" y="6295"/>
                  </a:lnTo>
                  <a:lnTo>
                    <a:pt x="1354" y="6838"/>
                  </a:lnTo>
                  <a:lnTo>
                    <a:pt x="1015" y="7380"/>
                  </a:lnTo>
                  <a:lnTo>
                    <a:pt x="744" y="8032"/>
                  </a:lnTo>
                  <a:lnTo>
                    <a:pt x="541" y="8791"/>
                  </a:lnTo>
                  <a:lnTo>
                    <a:pt x="338" y="9551"/>
                  </a:lnTo>
                  <a:lnTo>
                    <a:pt x="203" y="10203"/>
                  </a:lnTo>
                  <a:lnTo>
                    <a:pt x="67" y="11071"/>
                  </a:lnTo>
                  <a:lnTo>
                    <a:pt x="0" y="11831"/>
                  </a:lnTo>
                  <a:lnTo>
                    <a:pt x="0" y="12590"/>
                  </a:lnTo>
                  <a:lnTo>
                    <a:pt x="0" y="13350"/>
                  </a:lnTo>
                  <a:lnTo>
                    <a:pt x="67" y="14219"/>
                  </a:lnTo>
                  <a:lnTo>
                    <a:pt x="135" y="14978"/>
                  </a:lnTo>
                  <a:lnTo>
                    <a:pt x="270" y="15630"/>
                  </a:lnTo>
                  <a:lnTo>
                    <a:pt x="473" y="16498"/>
                  </a:lnTo>
                  <a:lnTo>
                    <a:pt x="744" y="17149"/>
                  </a:lnTo>
                  <a:lnTo>
                    <a:pt x="1015" y="17800"/>
                  </a:lnTo>
                  <a:lnTo>
                    <a:pt x="1354" y="18343"/>
                  </a:lnTo>
                  <a:lnTo>
                    <a:pt x="1760" y="18994"/>
                  </a:lnTo>
                  <a:lnTo>
                    <a:pt x="2166" y="19537"/>
                  </a:lnTo>
                  <a:lnTo>
                    <a:pt x="2640" y="19971"/>
                  </a:lnTo>
                  <a:lnTo>
                    <a:pt x="3250" y="20406"/>
                  </a:lnTo>
                  <a:lnTo>
                    <a:pt x="3859" y="20623"/>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9" name="AutoShape 209"/>
            <p:cNvSpPr>
              <a:spLocks/>
            </p:cNvSpPr>
            <p:nvPr/>
          </p:nvSpPr>
          <p:spPr bwMode="auto">
            <a:xfrm>
              <a:off x="13" y="24"/>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728" y="69"/>
                  </a:moveTo>
                  <a:lnTo>
                    <a:pt x="426" y="3557"/>
                  </a:lnTo>
                  <a:lnTo>
                    <a:pt x="21290" y="21600"/>
                  </a:lnTo>
                  <a:lnTo>
                    <a:pt x="21600" y="18134"/>
                  </a:lnTo>
                  <a:lnTo>
                    <a:pt x="728" y="69"/>
                  </a:lnTo>
                  <a:lnTo>
                    <a:pt x="662" y="23"/>
                  </a:lnTo>
                  <a:lnTo>
                    <a:pt x="596" y="0"/>
                  </a:lnTo>
                  <a:lnTo>
                    <a:pt x="530" y="0"/>
                  </a:lnTo>
                  <a:lnTo>
                    <a:pt x="471" y="23"/>
                  </a:lnTo>
                  <a:lnTo>
                    <a:pt x="419" y="46"/>
                  </a:lnTo>
                  <a:lnTo>
                    <a:pt x="360" y="115"/>
                  </a:lnTo>
                  <a:lnTo>
                    <a:pt x="309" y="161"/>
                  </a:lnTo>
                  <a:lnTo>
                    <a:pt x="265" y="277"/>
                  </a:lnTo>
                  <a:lnTo>
                    <a:pt x="220" y="369"/>
                  </a:lnTo>
                  <a:lnTo>
                    <a:pt x="176" y="485"/>
                  </a:lnTo>
                  <a:lnTo>
                    <a:pt x="147" y="600"/>
                  </a:lnTo>
                  <a:lnTo>
                    <a:pt x="110" y="716"/>
                  </a:lnTo>
                  <a:lnTo>
                    <a:pt x="88" y="877"/>
                  </a:lnTo>
                  <a:lnTo>
                    <a:pt x="58" y="1016"/>
                  </a:lnTo>
                  <a:lnTo>
                    <a:pt x="36" y="1178"/>
                  </a:lnTo>
                  <a:lnTo>
                    <a:pt x="22" y="1339"/>
                  </a:lnTo>
                  <a:lnTo>
                    <a:pt x="7" y="1501"/>
                  </a:lnTo>
                  <a:lnTo>
                    <a:pt x="0" y="1663"/>
                  </a:lnTo>
                  <a:lnTo>
                    <a:pt x="0" y="1825"/>
                  </a:lnTo>
                  <a:lnTo>
                    <a:pt x="0" y="2009"/>
                  </a:lnTo>
                  <a:lnTo>
                    <a:pt x="7" y="2171"/>
                  </a:lnTo>
                  <a:lnTo>
                    <a:pt x="14" y="2333"/>
                  </a:lnTo>
                  <a:lnTo>
                    <a:pt x="29" y="2518"/>
                  </a:lnTo>
                  <a:lnTo>
                    <a:pt x="58" y="2656"/>
                  </a:lnTo>
                  <a:lnTo>
                    <a:pt x="80" y="2795"/>
                  </a:lnTo>
                  <a:lnTo>
                    <a:pt x="117" y="2933"/>
                  </a:lnTo>
                  <a:lnTo>
                    <a:pt x="147" y="3072"/>
                  </a:lnTo>
                  <a:lnTo>
                    <a:pt x="191" y="3211"/>
                  </a:lnTo>
                  <a:lnTo>
                    <a:pt x="242" y="3303"/>
                  </a:lnTo>
                  <a:lnTo>
                    <a:pt x="294" y="3395"/>
                  </a:lnTo>
                  <a:lnTo>
                    <a:pt x="353" y="3488"/>
                  </a:lnTo>
                  <a:lnTo>
                    <a:pt x="426" y="3557"/>
                  </a:lnTo>
                  <a:lnTo>
                    <a:pt x="728" y="6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0" name="AutoShape 210"/>
            <p:cNvSpPr>
              <a:spLocks/>
            </p:cNvSpPr>
            <p:nvPr/>
          </p:nvSpPr>
          <p:spPr bwMode="auto">
            <a:xfrm>
              <a:off x="12" y="23"/>
              <a:ext cx="3"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872" y="3927"/>
                  </a:moveTo>
                  <a:lnTo>
                    <a:pt x="872" y="3859"/>
                  </a:lnTo>
                  <a:lnTo>
                    <a:pt x="327" y="5281"/>
                  </a:lnTo>
                  <a:lnTo>
                    <a:pt x="0" y="6703"/>
                  </a:lnTo>
                  <a:lnTo>
                    <a:pt x="0" y="8125"/>
                  </a:lnTo>
                  <a:lnTo>
                    <a:pt x="109" y="9547"/>
                  </a:lnTo>
                  <a:lnTo>
                    <a:pt x="545" y="10969"/>
                  </a:lnTo>
                  <a:lnTo>
                    <a:pt x="1309" y="12323"/>
                  </a:lnTo>
                  <a:lnTo>
                    <a:pt x="2072" y="13610"/>
                  </a:lnTo>
                  <a:lnTo>
                    <a:pt x="3054" y="14828"/>
                  </a:lnTo>
                  <a:lnTo>
                    <a:pt x="4254" y="15979"/>
                  </a:lnTo>
                  <a:lnTo>
                    <a:pt x="5563" y="17131"/>
                  </a:lnTo>
                  <a:lnTo>
                    <a:pt x="7199" y="18078"/>
                  </a:lnTo>
                  <a:lnTo>
                    <a:pt x="8836" y="19026"/>
                  </a:lnTo>
                  <a:lnTo>
                    <a:pt x="10690" y="19839"/>
                  </a:lnTo>
                  <a:lnTo>
                    <a:pt x="12763" y="20584"/>
                  </a:lnTo>
                  <a:lnTo>
                    <a:pt x="14836" y="21126"/>
                  </a:lnTo>
                  <a:lnTo>
                    <a:pt x="17127" y="21600"/>
                  </a:lnTo>
                  <a:lnTo>
                    <a:pt x="21599" y="11375"/>
                  </a:lnTo>
                  <a:lnTo>
                    <a:pt x="20945" y="11307"/>
                  </a:lnTo>
                  <a:lnTo>
                    <a:pt x="20399" y="11104"/>
                  </a:lnTo>
                  <a:lnTo>
                    <a:pt x="19963" y="10969"/>
                  </a:lnTo>
                  <a:lnTo>
                    <a:pt x="19418" y="10698"/>
                  </a:lnTo>
                  <a:lnTo>
                    <a:pt x="18872" y="10495"/>
                  </a:lnTo>
                  <a:lnTo>
                    <a:pt x="18545" y="10156"/>
                  </a:lnTo>
                  <a:lnTo>
                    <a:pt x="18109" y="9885"/>
                  </a:lnTo>
                  <a:lnTo>
                    <a:pt x="17890" y="9615"/>
                  </a:lnTo>
                  <a:lnTo>
                    <a:pt x="17563" y="9276"/>
                  </a:lnTo>
                  <a:lnTo>
                    <a:pt x="17345" y="8937"/>
                  </a:lnTo>
                  <a:lnTo>
                    <a:pt x="17236" y="8531"/>
                  </a:lnTo>
                  <a:lnTo>
                    <a:pt x="17127" y="8193"/>
                  </a:lnTo>
                  <a:lnTo>
                    <a:pt x="17127" y="7854"/>
                  </a:lnTo>
                  <a:lnTo>
                    <a:pt x="17127" y="7515"/>
                  </a:lnTo>
                  <a:lnTo>
                    <a:pt x="17236" y="7109"/>
                  </a:lnTo>
                  <a:lnTo>
                    <a:pt x="17345" y="6703"/>
                  </a:lnTo>
                  <a:lnTo>
                    <a:pt x="17563" y="6094"/>
                  </a:lnTo>
                  <a:lnTo>
                    <a:pt x="17672" y="5552"/>
                  </a:lnTo>
                  <a:lnTo>
                    <a:pt x="17672" y="4875"/>
                  </a:lnTo>
                  <a:lnTo>
                    <a:pt x="17563" y="4401"/>
                  </a:lnTo>
                  <a:lnTo>
                    <a:pt x="17454" y="3859"/>
                  </a:lnTo>
                  <a:lnTo>
                    <a:pt x="17236" y="3317"/>
                  </a:lnTo>
                  <a:lnTo>
                    <a:pt x="16909" y="2911"/>
                  </a:lnTo>
                  <a:lnTo>
                    <a:pt x="16363" y="2505"/>
                  </a:lnTo>
                  <a:lnTo>
                    <a:pt x="15927" y="2031"/>
                  </a:lnTo>
                  <a:lnTo>
                    <a:pt x="15490" y="1692"/>
                  </a:lnTo>
                  <a:lnTo>
                    <a:pt x="14945" y="1354"/>
                  </a:lnTo>
                  <a:lnTo>
                    <a:pt x="14290" y="1083"/>
                  </a:lnTo>
                  <a:lnTo>
                    <a:pt x="13527" y="812"/>
                  </a:lnTo>
                  <a:lnTo>
                    <a:pt x="12872" y="609"/>
                  </a:lnTo>
                  <a:lnTo>
                    <a:pt x="12218" y="338"/>
                  </a:lnTo>
                  <a:lnTo>
                    <a:pt x="11345" y="203"/>
                  </a:lnTo>
                  <a:lnTo>
                    <a:pt x="10581" y="67"/>
                  </a:lnTo>
                  <a:lnTo>
                    <a:pt x="9818" y="0"/>
                  </a:lnTo>
                  <a:lnTo>
                    <a:pt x="9054" y="0"/>
                  </a:lnTo>
                  <a:lnTo>
                    <a:pt x="8181" y="0"/>
                  </a:lnTo>
                  <a:lnTo>
                    <a:pt x="7418" y="67"/>
                  </a:lnTo>
                  <a:lnTo>
                    <a:pt x="6654" y="135"/>
                  </a:lnTo>
                  <a:lnTo>
                    <a:pt x="5890" y="270"/>
                  </a:lnTo>
                  <a:lnTo>
                    <a:pt x="5127" y="541"/>
                  </a:lnTo>
                  <a:lnTo>
                    <a:pt x="4472" y="744"/>
                  </a:lnTo>
                  <a:lnTo>
                    <a:pt x="3709" y="1015"/>
                  </a:lnTo>
                  <a:lnTo>
                    <a:pt x="3163" y="1354"/>
                  </a:lnTo>
                  <a:lnTo>
                    <a:pt x="2618" y="1760"/>
                  </a:lnTo>
                  <a:lnTo>
                    <a:pt x="2072" y="2234"/>
                  </a:lnTo>
                  <a:lnTo>
                    <a:pt x="1636" y="2708"/>
                  </a:lnTo>
                  <a:lnTo>
                    <a:pt x="1090" y="3250"/>
                  </a:lnTo>
                  <a:lnTo>
                    <a:pt x="872" y="3859"/>
                  </a:lnTo>
                  <a:lnTo>
                    <a:pt x="872" y="3927"/>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1" name="AutoShape 211"/>
            <p:cNvSpPr>
              <a:spLocks/>
            </p:cNvSpPr>
            <p:nvPr/>
          </p:nvSpPr>
          <p:spPr bwMode="auto">
            <a:xfrm>
              <a:off x="13" y="14"/>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6466" y="639"/>
                  </a:moveTo>
                  <a:lnTo>
                    <a:pt x="16466" y="662"/>
                  </a:lnTo>
                  <a:lnTo>
                    <a:pt x="0" y="21131"/>
                  </a:lnTo>
                  <a:lnTo>
                    <a:pt x="5033" y="21600"/>
                  </a:lnTo>
                  <a:lnTo>
                    <a:pt x="21499" y="1130"/>
                  </a:lnTo>
                  <a:lnTo>
                    <a:pt x="16466" y="639"/>
                  </a:lnTo>
                  <a:lnTo>
                    <a:pt x="21499" y="1130"/>
                  </a:lnTo>
                  <a:lnTo>
                    <a:pt x="21566" y="1028"/>
                  </a:lnTo>
                  <a:lnTo>
                    <a:pt x="21600" y="913"/>
                  </a:lnTo>
                  <a:lnTo>
                    <a:pt x="21600" y="822"/>
                  </a:lnTo>
                  <a:lnTo>
                    <a:pt x="21600" y="731"/>
                  </a:lnTo>
                  <a:lnTo>
                    <a:pt x="21533" y="639"/>
                  </a:lnTo>
                  <a:lnTo>
                    <a:pt x="21433" y="559"/>
                  </a:lnTo>
                  <a:lnTo>
                    <a:pt x="21333" y="479"/>
                  </a:lnTo>
                  <a:lnTo>
                    <a:pt x="21233" y="411"/>
                  </a:lnTo>
                  <a:lnTo>
                    <a:pt x="21066" y="342"/>
                  </a:lnTo>
                  <a:lnTo>
                    <a:pt x="20933" y="274"/>
                  </a:lnTo>
                  <a:lnTo>
                    <a:pt x="20766" y="228"/>
                  </a:lnTo>
                  <a:lnTo>
                    <a:pt x="20533" y="171"/>
                  </a:lnTo>
                  <a:lnTo>
                    <a:pt x="20333" y="137"/>
                  </a:lnTo>
                  <a:lnTo>
                    <a:pt x="20133" y="79"/>
                  </a:lnTo>
                  <a:lnTo>
                    <a:pt x="19933" y="57"/>
                  </a:lnTo>
                  <a:lnTo>
                    <a:pt x="19666" y="34"/>
                  </a:lnTo>
                  <a:lnTo>
                    <a:pt x="19433" y="11"/>
                  </a:lnTo>
                  <a:lnTo>
                    <a:pt x="19199" y="0"/>
                  </a:lnTo>
                  <a:lnTo>
                    <a:pt x="18933" y="0"/>
                  </a:lnTo>
                  <a:lnTo>
                    <a:pt x="18699" y="0"/>
                  </a:lnTo>
                  <a:lnTo>
                    <a:pt x="18466" y="11"/>
                  </a:lnTo>
                  <a:lnTo>
                    <a:pt x="18233" y="22"/>
                  </a:lnTo>
                  <a:lnTo>
                    <a:pt x="17999" y="45"/>
                  </a:lnTo>
                  <a:lnTo>
                    <a:pt x="17766" y="79"/>
                  </a:lnTo>
                  <a:lnTo>
                    <a:pt x="17566" y="125"/>
                  </a:lnTo>
                  <a:lnTo>
                    <a:pt x="17333" y="171"/>
                  </a:lnTo>
                  <a:lnTo>
                    <a:pt x="17166" y="228"/>
                  </a:lnTo>
                  <a:lnTo>
                    <a:pt x="16999" y="296"/>
                  </a:lnTo>
                  <a:lnTo>
                    <a:pt x="16833" y="365"/>
                  </a:lnTo>
                  <a:lnTo>
                    <a:pt x="16666" y="456"/>
                  </a:lnTo>
                  <a:lnTo>
                    <a:pt x="16566" y="548"/>
                  </a:lnTo>
                  <a:lnTo>
                    <a:pt x="16466" y="662"/>
                  </a:lnTo>
                  <a:lnTo>
                    <a:pt x="16466" y="639"/>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2" name="AutoShape 212"/>
            <p:cNvSpPr>
              <a:spLocks/>
            </p:cNvSpPr>
            <p:nvPr/>
          </p:nvSpPr>
          <p:spPr bwMode="auto">
            <a:xfrm>
              <a:off x="16" y="13"/>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7629" y="872"/>
                  </a:moveTo>
                  <a:lnTo>
                    <a:pt x="17629" y="872"/>
                  </a:lnTo>
                  <a:lnTo>
                    <a:pt x="16216" y="327"/>
                  </a:lnTo>
                  <a:lnTo>
                    <a:pt x="14736" y="109"/>
                  </a:lnTo>
                  <a:lnTo>
                    <a:pt x="13390" y="0"/>
                  </a:lnTo>
                  <a:lnTo>
                    <a:pt x="12044" y="218"/>
                  </a:lnTo>
                  <a:lnTo>
                    <a:pt x="10631" y="654"/>
                  </a:lnTo>
                  <a:lnTo>
                    <a:pt x="9285" y="1199"/>
                  </a:lnTo>
                  <a:lnTo>
                    <a:pt x="8007" y="2072"/>
                  </a:lnTo>
                  <a:lnTo>
                    <a:pt x="6728" y="3054"/>
                  </a:lnTo>
                  <a:lnTo>
                    <a:pt x="5652" y="4254"/>
                  </a:lnTo>
                  <a:lnTo>
                    <a:pt x="4508" y="5563"/>
                  </a:lnTo>
                  <a:lnTo>
                    <a:pt x="3499" y="7090"/>
                  </a:lnTo>
                  <a:lnTo>
                    <a:pt x="2624" y="8727"/>
                  </a:lnTo>
                  <a:lnTo>
                    <a:pt x="1749" y="10690"/>
                  </a:lnTo>
                  <a:lnTo>
                    <a:pt x="1076" y="12654"/>
                  </a:lnTo>
                  <a:lnTo>
                    <a:pt x="538" y="14836"/>
                  </a:lnTo>
                  <a:lnTo>
                    <a:pt x="0" y="16909"/>
                  </a:lnTo>
                  <a:lnTo>
                    <a:pt x="10160" y="21599"/>
                  </a:lnTo>
                  <a:lnTo>
                    <a:pt x="10295" y="20945"/>
                  </a:lnTo>
                  <a:lnTo>
                    <a:pt x="10429" y="20399"/>
                  </a:lnTo>
                  <a:lnTo>
                    <a:pt x="10631" y="19963"/>
                  </a:lnTo>
                  <a:lnTo>
                    <a:pt x="10833" y="19418"/>
                  </a:lnTo>
                  <a:lnTo>
                    <a:pt x="11102" y="18981"/>
                  </a:lnTo>
                  <a:lnTo>
                    <a:pt x="11304" y="18545"/>
                  </a:lnTo>
                  <a:lnTo>
                    <a:pt x="11573" y="18218"/>
                  </a:lnTo>
                  <a:lnTo>
                    <a:pt x="11977" y="17890"/>
                  </a:lnTo>
                  <a:lnTo>
                    <a:pt x="12246" y="17672"/>
                  </a:lnTo>
                  <a:lnTo>
                    <a:pt x="12583" y="17454"/>
                  </a:lnTo>
                  <a:lnTo>
                    <a:pt x="12919" y="17345"/>
                  </a:lnTo>
                  <a:lnTo>
                    <a:pt x="13323" y="17236"/>
                  </a:lnTo>
                  <a:lnTo>
                    <a:pt x="13727" y="17127"/>
                  </a:lnTo>
                  <a:lnTo>
                    <a:pt x="14063" y="17127"/>
                  </a:lnTo>
                  <a:lnTo>
                    <a:pt x="14467" y="17236"/>
                  </a:lnTo>
                  <a:lnTo>
                    <a:pt x="14938" y="17345"/>
                  </a:lnTo>
                  <a:lnTo>
                    <a:pt x="14803" y="17345"/>
                  </a:lnTo>
                  <a:lnTo>
                    <a:pt x="14938" y="17345"/>
                  </a:lnTo>
                  <a:lnTo>
                    <a:pt x="15543" y="17563"/>
                  </a:lnTo>
                  <a:lnTo>
                    <a:pt x="16082" y="17672"/>
                  </a:lnTo>
                  <a:lnTo>
                    <a:pt x="16687" y="17672"/>
                  </a:lnTo>
                  <a:lnTo>
                    <a:pt x="17226" y="17672"/>
                  </a:lnTo>
                  <a:lnTo>
                    <a:pt x="17697" y="17454"/>
                  </a:lnTo>
                  <a:lnTo>
                    <a:pt x="18235" y="17236"/>
                  </a:lnTo>
                  <a:lnTo>
                    <a:pt x="18706" y="16800"/>
                  </a:lnTo>
                  <a:lnTo>
                    <a:pt x="19110" y="16363"/>
                  </a:lnTo>
                  <a:lnTo>
                    <a:pt x="19514" y="15927"/>
                  </a:lnTo>
                  <a:lnTo>
                    <a:pt x="19917" y="15490"/>
                  </a:lnTo>
                  <a:lnTo>
                    <a:pt x="20254" y="14836"/>
                  </a:lnTo>
                  <a:lnTo>
                    <a:pt x="20523" y="14181"/>
                  </a:lnTo>
                  <a:lnTo>
                    <a:pt x="20792" y="13527"/>
                  </a:lnTo>
                  <a:lnTo>
                    <a:pt x="20994" y="12872"/>
                  </a:lnTo>
                  <a:lnTo>
                    <a:pt x="21128" y="12109"/>
                  </a:lnTo>
                  <a:lnTo>
                    <a:pt x="21398" y="11345"/>
                  </a:lnTo>
                  <a:lnTo>
                    <a:pt x="21465" y="10581"/>
                  </a:lnTo>
                  <a:lnTo>
                    <a:pt x="21532" y="9818"/>
                  </a:lnTo>
                  <a:lnTo>
                    <a:pt x="21600" y="8945"/>
                  </a:lnTo>
                  <a:lnTo>
                    <a:pt x="21532" y="8181"/>
                  </a:lnTo>
                  <a:lnTo>
                    <a:pt x="21465" y="7418"/>
                  </a:lnTo>
                  <a:lnTo>
                    <a:pt x="21398" y="6545"/>
                  </a:lnTo>
                  <a:lnTo>
                    <a:pt x="21196" y="5781"/>
                  </a:lnTo>
                  <a:lnTo>
                    <a:pt x="20994" y="5127"/>
                  </a:lnTo>
                  <a:lnTo>
                    <a:pt x="20792" y="4472"/>
                  </a:lnTo>
                  <a:lnTo>
                    <a:pt x="20456" y="3709"/>
                  </a:lnTo>
                  <a:lnTo>
                    <a:pt x="20119" y="3054"/>
                  </a:lnTo>
                  <a:lnTo>
                    <a:pt x="19783" y="2509"/>
                  </a:lnTo>
                  <a:lnTo>
                    <a:pt x="19244" y="2072"/>
                  </a:lnTo>
                  <a:lnTo>
                    <a:pt x="18773" y="1636"/>
                  </a:lnTo>
                  <a:lnTo>
                    <a:pt x="18302" y="1090"/>
                  </a:lnTo>
                  <a:lnTo>
                    <a:pt x="17629" y="872"/>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3" name="AutoShape 213"/>
            <p:cNvSpPr>
              <a:spLocks/>
            </p:cNvSpPr>
            <p:nvPr/>
          </p:nvSpPr>
          <p:spPr bwMode="auto">
            <a:xfrm>
              <a:off x="17" y="13"/>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180" y="18065"/>
                  </a:moveTo>
                  <a:lnTo>
                    <a:pt x="21180" y="18065"/>
                  </a:lnTo>
                  <a:lnTo>
                    <a:pt x="309" y="0"/>
                  </a:lnTo>
                  <a:lnTo>
                    <a:pt x="0" y="3488"/>
                  </a:lnTo>
                  <a:lnTo>
                    <a:pt x="20871" y="21530"/>
                  </a:lnTo>
                  <a:lnTo>
                    <a:pt x="21180" y="18065"/>
                  </a:lnTo>
                  <a:lnTo>
                    <a:pt x="20871" y="21530"/>
                  </a:lnTo>
                  <a:lnTo>
                    <a:pt x="20937" y="21576"/>
                  </a:lnTo>
                  <a:lnTo>
                    <a:pt x="21003" y="21600"/>
                  </a:lnTo>
                  <a:lnTo>
                    <a:pt x="21069" y="21600"/>
                  </a:lnTo>
                  <a:lnTo>
                    <a:pt x="21121" y="21600"/>
                  </a:lnTo>
                  <a:lnTo>
                    <a:pt x="21187" y="21553"/>
                  </a:lnTo>
                  <a:lnTo>
                    <a:pt x="21239" y="21507"/>
                  </a:lnTo>
                  <a:lnTo>
                    <a:pt x="21283" y="21438"/>
                  </a:lnTo>
                  <a:lnTo>
                    <a:pt x="21334" y="21345"/>
                  </a:lnTo>
                  <a:lnTo>
                    <a:pt x="21379" y="21253"/>
                  </a:lnTo>
                  <a:lnTo>
                    <a:pt x="21415" y="21161"/>
                  </a:lnTo>
                  <a:lnTo>
                    <a:pt x="21452" y="21022"/>
                  </a:lnTo>
                  <a:lnTo>
                    <a:pt x="21482" y="20883"/>
                  </a:lnTo>
                  <a:lnTo>
                    <a:pt x="21519" y="20745"/>
                  </a:lnTo>
                  <a:lnTo>
                    <a:pt x="21541" y="20606"/>
                  </a:lnTo>
                  <a:lnTo>
                    <a:pt x="21563" y="20444"/>
                  </a:lnTo>
                  <a:lnTo>
                    <a:pt x="21577" y="20283"/>
                  </a:lnTo>
                  <a:lnTo>
                    <a:pt x="21592" y="20121"/>
                  </a:lnTo>
                  <a:lnTo>
                    <a:pt x="21600" y="19936"/>
                  </a:lnTo>
                  <a:lnTo>
                    <a:pt x="21600" y="19774"/>
                  </a:lnTo>
                  <a:lnTo>
                    <a:pt x="21600" y="19613"/>
                  </a:lnTo>
                  <a:lnTo>
                    <a:pt x="21592" y="19451"/>
                  </a:lnTo>
                  <a:lnTo>
                    <a:pt x="21585" y="19289"/>
                  </a:lnTo>
                  <a:lnTo>
                    <a:pt x="21563" y="19128"/>
                  </a:lnTo>
                  <a:lnTo>
                    <a:pt x="21548" y="18966"/>
                  </a:lnTo>
                  <a:lnTo>
                    <a:pt x="21519" y="18804"/>
                  </a:lnTo>
                  <a:lnTo>
                    <a:pt x="21482" y="18666"/>
                  </a:lnTo>
                  <a:lnTo>
                    <a:pt x="21445" y="18550"/>
                  </a:lnTo>
                  <a:lnTo>
                    <a:pt x="21408" y="18435"/>
                  </a:lnTo>
                  <a:lnTo>
                    <a:pt x="21357" y="18319"/>
                  </a:lnTo>
                  <a:lnTo>
                    <a:pt x="21298" y="18204"/>
                  </a:lnTo>
                  <a:lnTo>
                    <a:pt x="21246" y="18134"/>
                  </a:lnTo>
                  <a:lnTo>
                    <a:pt x="21180" y="18065"/>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4" name="AutoShape 214"/>
            <p:cNvSpPr>
              <a:spLocks/>
            </p:cNvSpPr>
            <p:nvPr/>
          </p:nvSpPr>
          <p:spPr bwMode="auto">
            <a:xfrm>
              <a:off x="35" y="17"/>
              <a:ext cx="2"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20727" y="17740"/>
                  </a:moveTo>
                  <a:lnTo>
                    <a:pt x="20727" y="17740"/>
                  </a:lnTo>
                  <a:lnTo>
                    <a:pt x="21272" y="16318"/>
                  </a:lnTo>
                  <a:lnTo>
                    <a:pt x="21490" y="14828"/>
                  </a:lnTo>
                  <a:lnTo>
                    <a:pt x="21599" y="13406"/>
                  </a:lnTo>
                  <a:lnTo>
                    <a:pt x="21381" y="11984"/>
                  </a:lnTo>
                  <a:lnTo>
                    <a:pt x="21054" y="10698"/>
                  </a:lnTo>
                  <a:lnTo>
                    <a:pt x="20399" y="9344"/>
                  </a:lnTo>
                  <a:lnTo>
                    <a:pt x="19636" y="8057"/>
                  </a:lnTo>
                  <a:lnTo>
                    <a:pt x="18545" y="6771"/>
                  </a:lnTo>
                  <a:lnTo>
                    <a:pt x="17454" y="5620"/>
                  </a:lnTo>
                  <a:lnTo>
                    <a:pt x="16036" y="4536"/>
                  </a:lnTo>
                  <a:lnTo>
                    <a:pt x="14509" y="3521"/>
                  </a:lnTo>
                  <a:lnTo>
                    <a:pt x="12763" y="2640"/>
                  </a:lnTo>
                  <a:lnTo>
                    <a:pt x="10909" y="1760"/>
                  </a:lnTo>
                  <a:lnTo>
                    <a:pt x="8836" y="1083"/>
                  </a:lnTo>
                  <a:lnTo>
                    <a:pt x="6872" y="473"/>
                  </a:lnTo>
                  <a:lnTo>
                    <a:pt x="4581" y="0"/>
                  </a:lnTo>
                  <a:lnTo>
                    <a:pt x="0" y="10156"/>
                  </a:lnTo>
                  <a:lnTo>
                    <a:pt x="545" y="10292"/>
                  </a:lnTo>
                  <a:lnTo>
                    <a:pt x="1090" y="10495"/>
                  </a:lnTo>
                  <a:lnTo>
                    <a:pt x="1745" y="10698"/>
                  </a:lnTo>
                  <a:lnTo>
                    <a:pt x="2290" y="10901"/>
                  </a:lnTo>
                  <a:lnTo>
                    <a:pt x="2618" y="11104"/>
                  </a:lnTo>
                  <a:lnTo>
                    <a:pt x="3054" y="11375"/>
                  </a:lnTo>
                  <a:lnTo>
                    <a:pt x="3381" y="11714"/>
                  </a:lnTo>
                  <a:lnTo>
                    <a:pt x="3709" y="11984"/>
                  </a:lnTo>
                  <a:lnTo>
                    <a:pt x="3927" y="12323"/>
                  </a:lnTo>
                  <a:lnTo>
                    <a:pt x="4254" y="12662"/>
                  </a:lnTo>
                  <a:lnTo>
                    <a:pt x="4472" y="13000"/>
                  </a:lnTo>
                  <a:lnTo>
                    <a:pt x="4472" y="13339"/>
                  </a:lnTo>
                  <a:lnTo>
                    <a:pt x="4581" y="13745"/>
                  </a:lnTo>
                  <a:lnTo>
                    <a:pt x="4581" y="14151"/>
                  </a:lnTo>
                  <a:lnTo>
                    <a:pt x="4472" y="14557"/>
                  </a:lnTo>
                  <a:lnTo>
                    <a:pt x="4363" y="14896"/>
                  </a:lnTo>
                  <a:lnTo>
                    <a:pt x="4145" y="15573"/>
                  </a:lnTo>
                  <a:lnTo>
                    <a:pt x="3927" y="16115"/>
                  </a:lnTo>
                  <a:lnTo>
                    <a:pt x="3927" y="16657"/>
                  </a:lnTo>
                  <a:lnTo>
                    <a:pt x="3927" y="17266"/>
                  </a:lnTo>
                  <a:lnTo>
                    <a:pt x="4254" y="17808"/>
                  </a:lnTo>
                  <a:lnTo>
                    <a:pt x="4472" y="18282"/>
                  </a:lnTo>
                  <a:lnTo>
                    <a:pt x="4800" y="18756"/>
                  </a:lnTo>
                  <a:lnTo>
                    <a:pt x="5127" y="19162"/>
                  </a:lnTo>
                  <a:lnTo>
                    <a:pt x="5563" y="19568"/>
                  </a:lnTo>
                  <a:lnTo>
                    <a:pt x="6109" y="19907"/>
                  </a:lnTo>
                  <a:lnTo>
                    <a:pt x="6763" y="20313"/>
                  </a:lnTo>
                  <a:lnTo>
                    <a:pt x="7418" y="20584"/>
                  </a:lnTo>
                  <a:lnTo>
                    <a:pt x="8072" y="20855"/>
                  </a:lnTo>
                  <a:lnTo>
                    <a:pt x="8727" y="21058"/>
                  </a:lnTo>
                  <a:lnTo>
                    <a:pt x="9490" y="21261"/>
                  </a:lnTo>
                  <a:lnTo>
                    <a:pt x="10254" y="21396"/>
                  </a:lnTo>
                  <a:lnTo>
                    <a:pt x="11018" y="21532"/>
                  </a:lnTo>
                  <a:lnTo>
                    <a:pt x="11890" y="21600"/>
                  </a:lnTo>
                  <a:lnTo>
                    <a:pt x="12654" y="21600"/>
                  </a:lnTo>
                  <a:lnTo>
                    <a:pt x="13418" y="21600"/>
                  </a:lnTo>
                  <a:lnTo>
                    <a:pt x="14181" y="21532"/>
                  </a:lnTo>
                  <a:lnTo>
                    <a:pt x="14945" y="21464"/>
                  </a:lnTo>
                  <a:lnTo>
                    <a:pt x="15709" y="21329"/>
                  </a:lnTo>
                  <a:lnTo>
                    <a:pt x="16363" y="21126"/>
                  </a:lnTo>
                  <a:lnTo>
                    <a:pt x="17236" y="20922"/>
                  </a:lnTo>
                  <a:lnTo>
                    <a:pt x="17890" y="20584"/>
                  </a:lnTo>
                  <a:lnTo>
                    <a:pt x="18436" y="20313"/>
                  </a:lnTo>
                  <a:lnTo>
                    <a:pt x="18981" y="19839"/>
                  </a:lnTo>
                  <a:lnTo>
                    <a:pt x="19636" y="19433"/>
                  </a:lnTo>
                  <a:lnTo>
                    <a:pt x="20072" y="18959"/>
                  </a:lnTo>
                  <a:lnTo>
                    <a:pt x="20399" y="18349"/>
                  </a:lnTo>
                  <a:lnTo>
                    <a:pt x="20727" y="1774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5" name="AutoShape 215"/>
            <p:cNvSpPr>
              <a:spLocks/>
            </p:cNvSpPr>
            <p:nvPr/>
          </p:nvSpPr>
          <p:spPr bwMode="auto">
            <a:xfrm>
              <a:off x="32" y="18"/>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5133" y="20948"/>
                  </a:moveTo>
                  <a:lnTo>
                    <a:pt x="5133" y="20948"/>
                  </a:lnTo>
                  <a:lnTo>
                    <a:pt x="21600" y="479"/>
                  </a:lnTo>
                  <a:lnTo>
                    <a:pt x="16600" y="0"/>
                  </a:lnTo>
                  <a:lnTo>
                    <a:pt x="133" y="20468"/>
                  </a:lnTo>
                  <a:lnTo>
                    <a:pt x="5133" y="20948"/>
                  </a:lnTo>
                  <a:lnTo>
                    <a:pt x="133" y="20468"/>
                  </a:lnTo>
                  <a:lnTo>
                    <a:pt x="66" y="20582"/>
                  </a:lnTo>
                  <a:lnTo>
                    <a:pt x="33" y="20685"/>
                  </a:lnTo>
                  <a:lnTo>
                    <a:pt x="0" y="20777"/>
                  </a:lnTo>
                  <a:lnTo>
                    <a:pt x="33" y="20880"/>
                  </a:lnTo>
                  <a:lnTo>
                    <a:pt x="100" y="20960"/>
                  </a:lnTo>
                  <a:lnTo>
                    <a:pt x="166" y="21040"/>
                  </a:lnTo>
                  <a:lnTo>
                    <a:pt x="266" y="21120"/>
                  </a:lnTo>
                  <a:lnTo>
                    <a:pt x="366" y="21200"/>
                  </a:lnTo>
                  <a:lnTo>
                    <a:pt x="499" y="21257"/>
                  </a:lnTo>
                  <a:lnTo>
                    <a:pt x="700" y="21314"/>
                  </a:lnTo>
                  <a:lnTo>
                    <a:pt x="866" y="21382"/>
                  </a:lnTo>
                  <a:lnTo>
                    <a:pt x="1066" y="21428"/>
                  </a:lnTo>
                  <a:lnTo>
                    <a:pt x="1233" y="21474"/>
                  </a:lnTo>
                  <a:lnTo>
                    <a:pt x="1500" y="21508"/>
                  </a:lnTo>
                  <a:lnTo>
                    <a:pt x="1699" y="21542"/>
                  </a:lnTo>
                  <a:lnTo>
                    <a:pt x="1933" y="21565"/>
                  </a:lnTo>
                  <a:lnTo>
                    <a:pt x="2166" y="21588"/>
                  </a:lnTo>
                  <a:lnTo>
                    <a:pt x="2433" y="21600"/>
                  </a:lnTo>
                  <a:lnTo>
                    <a:pt x="2633" y="21600"/>
                  </a:lnTo>
                  <a:lnTo>
                    <a:pt x="2866" y="21600"/>
                  </a:lnTo>
                  <a:lnTo>
                    <a:pt x="3133" y="21588"/>
                  </a:lnTo>
                  <a:lnTo>
                    <a:pt x="3366" y="21577"/>
                  </a:lnTo>
                  <a:lnTo>
                    <a:pt x="3600" y="21554"/>
                  </a:lnTo>
                  <a:lnTo>
                    <a:pt x="3800" y="21520"/>
                  </a:lnTo>
                  <a:lnTo>
                    <a:pt x="4033" y="21485"/>
                  </a:lnTo>
                  <a:lnTo>
                    <a:pt x="4233" y="21428"/>
                  </a:lnTo>
                  <a:lnTo>
                    <a:pt x="4433" y="21382"/>
                  </a:lnTo>
                  <a:lnTo>
                    <a:pt x="4599" y="21302"/>
                  </a:lnTo>
                  <a:lnTo>
                    <a:pt x="4766" y="21234"/>
                  </a:lnTo>
                  <a:lnTo>
                    <a:pt x="4899" y="21154"/>
                  </a:lnTo>
                  <a:lnTo>
                    <a:pt x="5033" y="21051"/>
                  </a:lnTo>
                  <a:lnTo>
                    <a:pt x="5133" y="20948"/>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6" name="AutoShape 216"/>
            <p:cNvSpPr>
              <a:spLocks/>
            </p:cNvSpPr>
            <p:nvPr/>
          </p:nvSpPr>
          <p:spPr bwMode="auto">
            <a:xfrm>
              <a:off x="9" y="3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74" y="14757"/>
                  </a:lnTo>
                  <a:lnTo>
                    <a:pt x="20666" y="15206"/>
                  </a:lnTo>
                  <a:lnTo>
                    <a:pt x="20424" y="15724"/>
                  </a:lnTo>
                  <a:lnTo>
                    <a:pt x="20183" y="16208"/>
                  </a:lnTo>
                  <a:lnTo>
                    <a:pt x="19872" y="16657"/>
                  </a:lnTo>
                  <a:lnTo>
                    <a:pt x="19595" y="17107"/>
                  </a:lnTo>
                  <a:lnTo>
                    <a:pt x="19249" y="17487"/>
                  </a:lnTo>
                  <a:lnTo>
                    <a:pt x="18938" y="17936"/>
                  </a:lnTo>
                  <a:lnTo>
                    <a:pt x="18593" y="18282"/>
                  </a:lnTo>
                  <a:lnTo>
                    <a:pt x="18213" y="18662"/>
                  </a:lnTo>
                  <a:lnTo>
                    <a:pt x="17832" y="19008"/>
                  </a:lnTo>
                  <a:lnTo>
                    <a:pt x="17418" y="19319"/>
                  </a:lnTo>
                  <a:lnTo>
                    <a:pt x="17003" y="19664"/>
                  </a:lnTo>
                  <a:lnTo>
                    <a:pt x="16554" y="19906"/>
                  </a:lnTo>
                  <a:lnTo>
                    <a:pt x="16139" y="20183"/>
                  </a:lnTo>
                  <a:lnTo>
                    <a:pt x="15655" y="20459"/>
                  </a:lnTo>
                  <a:lnTo>
                    <a:pt x="15206" y="20666"/>
                  </a:lnTo>
                  <a:lnTo>
                    <a:pt x="14722" y="20839"/>
                  </a:lnTo>
                  <a:lnTo>
                    <a:pt x="14238" y="21012"/>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47"/>
                  </a:lnTo>
                  <a:lnTo>
                    <a:pt x="6877" y="20839"/>
                  </a:lnTo>
                  <a:lnTo>
                    <a:pt x="6393" y="20666"/>
                  </a:lnTo>
                  <a:lnTo>
                    <a:pt x="5875" y="20424"/>
                  </a:lnTo>
                  <a:lnTo>
                    <a:pt x="5425" y="20148"/>
                  </a:lnTo>
                  <a:lnTo>
                    <a:pt x="4976" y="19872"/>
                  </a:lnTo>
                  <a:lnTo>
                    <a:pt x="4561" y="19595"/>
                  </a:lnTo>
                  <a:lnTo>
                    <a:pt x="4112" y="19249"/>
                  </a:lnTo>
                  <a:lnTo>
                    <a:pt x="3732" y="18938"/>
                  </a:lnTo>
                  <a:lnTo>
                    <a:pt x="3317" y="18558"/>
                  </a:lnTo>
                  <a:lnTo>
                    <a:pt x="2972" y="18213"/>
                  </a:lnTo>
                  <a:lnTo>
                    <a:pt x="2591" y="17832"/>
                  </a:lnTo>
                  <a:lnTo>
                    <a:pt x="2280" y="17418"/>
                  </a:lnTo>
                  <a:lnTo>
                    <a:pt x="1969" y="17038"/>
                  </a:lnTo>
                  <a:lnTo>
                    <a:pt x="1693" y="16588"/>
                  </a:lnTo>
                  <a:lnTo>
                    <a:pt x="1416" y="16104"/>
                  </a:lnTo>
                  <a:lnTo>
                    <a:pt x="1175" y="15690"/>
                  </a:lnTo>
                  <a:lnTo>
                    <a:pt x="967" y="15206"/>
                  </a:lnTo>
                  <a:lnTo>
                    <a:pt x="760" y="14722"/>
                  </a:lnTo>
                  <a:lnTo>
                    <a:pt x="587" y="14238"/>
                  </a:lnTo>
                  <a:lnTo>
                    <a:pt x="449" y="13754"/>
                  </a:lnTo>
                  <a:lnTo>
                    <a:pt x="276" y="13236"/>
                  </a:lnTo>
                  <a:lnTo>
                    <a:pt x="172" y="12718"/>
                  </a:lnTo>
                  <a:lnTo>
                    <a:pt x="103" y="12234"/>
                  </a:lnTo>
                  <a:lnTo>
                    <a:pt x="34" y="11681"/>
                  </a:lnTo>
                  <a:lnTo>
                    <a:pt x="34" y="11162"/>
                  </a:lnTo>
                  <a:lnTo>
                    <a:pt x="0" y="10644"/>
                  </a:lnTo>
                  <a:lnTo>
                    <a:pt x="34" y="10091"/>
                  </a:lnTo>
                  <a:lnTo>
                    <a:pt x="69" y="9573"/>
                  </a:lnTo>
                  <a:lnTo>
                    <a:pt x="172" y="9020"/>
                  </a:lnTo>
                  <a:lnTo>
                    <a:pt x="241" y="8467"/>
                  </a:lnTo>
                  <a:lnTo>
                    <a:pt x="380" y="7948"/>
                  </a:lnTo>
                  <a:lnTo>
                    <a:pt x="587" y="7395"/>
                  </a:lnTo>
                  <a:lnTo>
                    <a:pt x="760" y="6877"/>
                  </a:lnTo>
                  <a:lnTo>
                    <a:pt x="967" y="6393"/>
                  </a:lnTo>
                  <a:lnTo>
                    <a:pt x="1175" y="5909"/>
                  </a:lnTo>
                  <a:lnTo>
                    <a:pt x="1451" y="5460"/>
                  </a:lnTo>
                  <a:lnTo>
                    <a:pt x="1728" y="4976"/>
                  </a:lnTo>
                  <a:lnTo>
                    <a:pt x="2004" y="4527"/>
                  </a:lnTo>
                  <a:lnTo>
                    <a:pt x="2350" y="4112"/>
                  </a:lnTo>
                  <a:lnTo>
                    <a:pt x="2661" y="3697"/>
                  </a:lnTo>
                  <a:lnTo>
                    <a:pt x="3041" y="3317"/>
                  </a:lnTo>
                  <a:lnTo>
                    <a:pt x="3386" y="2972"/>
                  </a:lnTo>
                  <a:lnTo>
                    <a:pt x="3801" y="2592"/>
                  </a:lnTo>
                  <a:lnTo>
                    <a:pt x="4181" y="2280"/>
                  </a:lnTo>
                  <a:lnTo>
                    <a:pt x="4631" y="1969"/>
                  </a:lnTo>
                  <a:lnTo>
                    <a:pt x="5045" y="1693"/>
                  </a:lnTo>
                  <a:lnTo>
                    <a:pt x="5495" y="1416"/>
                  </a:lnTo>
                  <a:lnTo>
                    <a:pt x="5909" y="1175"/>
                  </a:lnTo>
                  <a:lnTo>
                    <a:pt x="6393" y="967"/>
                  </a:lnTo>
                  <a:lnTo>
                    <a:pt x="6877" y="760"/>
                  </a:lnTo>
                  <a:lnTo>
                    <a:pt x="7361" y="587"/>
                  </a:lnTo>
                  <a:lnTo>
                    <a:pt x="7879" y="414"/>
                  </a:lnTo>
                  <a:lnTo>
                    <a:pt x="8363" y="276"/>
                  </a:lnTo>
                  <a:lnTo>
                    <a:pt x="8881" y="172"/>
                  </a:lnTo>
                  <a:lnTo>
                    <a:pt x="9365" y="103"/>
                  </a:lnTo>
                  <a:lnTo>
                    <a:pt x="9918" y="34"/>
                  </a:lnTo>
                  <a:lnTo>
                    <a:pt x="10471" y="34"/>
                  </a:lnTo>
                  <a:lnTo>
                    <a:pt x="10955" y="0"/>
                  </a:lnTo>
                  <a:lnTo>
                    <a:pt x="11508" y="34"/>
                  </a:lnTo>
                  <a:lnTo>
                    <a:pt x="12061" y="69"/>
                  </a:lnTo>
                  <a:lnTo>
                    <a:pt x="12579" y="172"/>
                  </a:lnTo>
                  <a:lnTo>
                    <a:pt x="13132" y="241"/>
                  </a:lnTo>
                  <a:lnTo>
                    <a:pt x="13685" y="380"/>
                  </a:lnTo>
                  <a:lnTo>
                    <a:pt x="14204" y="587"/>
                  </a:lnTo>
                  <a:lnTo>
                    <a:pt x="14722" y="760"/>
                  </a:lnTo>
                  <a:lnTo>
                    <a:pt x="15240" y="967"/>
                  </a:lnTo>
                  <a:lnTo>
                    <a:pt x="15690" y="1175"/>
                  </a:lnTo>
                  <a:lnTo>
                    <a:pt x="16174" y="1451"/>
                  </a:lnTo>
                  <a:lnTo>
                    <a:pt x="16623" y="1728"/>
                  </a:lnTo>
                  <a:lnTo>
                    <a:pt x="17072" y="2004"/>
                  </a:lnTo>
                  <a:lnTo>
                    <a:pt x="17487" y="2350"/>
                  </a:lnTo>
                  <a:lnTo>
                    <a:pt x="17902" y="2661"/>
                  </a:lnTo>
                  <a:lnTo>
                    <a:pt x="18282" y="3041"/>
                  </a:lnTo>
                  <a:lnTo>
                    <a:pt x="18662" y="3386"/>
                  </a:lnTo>
                  <a:lnTo>
                    <a:pt x="19008" y="3801"/>
                  </a:lnTo>
                  <a:lnTo>
                    <a:pt x="19353" y="4181"/>
                  </a:lnTo>
                  <a:lnTo>
                    <a:pt x="19630" y="4631"/>
                  </a:lnTo>
                  <a:lnTo>
                    <a:pt x="19906" y="5045"/>
                  </a:lnTo>
                  <a:lnTo>
                    <a:pt x="20217" y="5495"/>
                  </a:lnTo>
                  <a:lnTo>
                    <a:pt x="20424" y="5944"/>
                  </a:lnTo>
                  <a:lnTo>
                    <a:pt x="20666" y="6428"/>
                  </a:lnTo>
                  <a:lnTo>
                    <a:pt x="20839" y="6877"/>
                  </a:lnTo>
                  <a:lnTo>
                    <a:pt x="21047" y="7395"/>
                  </a:lnTo>
                  <a:lnTo>
                    <a:pt x="21185" y="7845"/>
                  </a:lnTo>
                  <a:lnTo>
                    <a:pt x="21323" y="8363"/>
                  </a:lnTo>
                  <a:lnTo>
                    <a:pt x="21427" y="8916"/>
                  </a:lnTo>
                  <a:lnTo>
                    <a:pt x="21496" y="9400"/>
                  </a:lnTo>
                  <a:lnTo>
                    <a:pt x="21565" y="9918"/>
                  </a:lnTo>
                  <a:lnTo>
                    <a:pt x="21600" y="10471"/>
                  </a:lnTo>
                  <a:lnTo>
                    <a:pt x="21600" y="10990"/>
                  </a:lnTo>
                  <a:lnTo>
                    <a:pt x="21565" y="11543"/>
                  </a:lnTo>
                  <a:lnTo>
                    <a:pt x="21530" y="12095"/>
                  </a:lnTo>
                  <a:lnTo>
                    <a:pt x="21461" y="12614"/>
                  </a:lnTo>
                  <a:lnTo>
                    <a:pt x="21358" y="13167"/>
                  </a:lnTo>
                  <a:lnTo>
                    <a:pt x="21219"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7" name="AutoShape 217"/>
            <p:cNvSpPr>
              <a:spLocks/>
            </p:cNvSpPr>
            <p:nvPr/>
          </p:nvSpPr>
          <p:spPr bwMode="auto">
            <a:xfrm>
              <a:off x="5" y="4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39" y="14722"/>
                  </a:lnTo>
                  <a:lnTo>
                    <a:pt x="20666" y="15240"/>
                  </a:lnTo>
                  <a:lnTo>
                    <a:pt x="20424" y="15690"/>
                  </a:lnTo>
                  <a:lnTo>
                    <a:pt x="20183" y="16208"/>
                  </a:lnTo>
                  <a:lnTo>
                    <a:pt x="19872" y="16623"/>
                  </a:lnTo>
                  <a:lnTo>
                    <a:pt x="19595" y="17072"/>
                  </a:lnTo>
                  <a:lnTo>
                    <a:pt x="19284" y="17487"/>
                  </a:lnTo>
                  <a:lnTo>
                    <a:pt x="18938" y="17902"/>
                  </a:lnTo>
                  <a:lnTo>
                    <a:pt x="18593" y="18282"/>
                  </a:lnTo>
                  <a:lnTo>
                    <a:pt x="18213" y="18662"/>
                  </a:lnTo>
                  <a:lnTo>
                    <a:pt x="17832" y="19008"/>
                  </a:lnTo>
                  <a:lnTo>
                    <a:pt x="17418"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81"/>
                  </a:lnTo>
                  <a:lnTo>
                    <a:pt x="6877" y="20839"/>
                  </a:lnTo>
                  <a:lnTo>
                    <a:pt x="6393" y="20666"/>
                  </a:lnTo>
                  <a:lnTo>
                    <a:pt x="5875" y="20424"/>
                  </a:lnTo>
                  <a:lnTo>
                    <a:pt x="5425" y="20183"/>
                  </a:lnTo>
                  <a:lnTo>
                    <a:pt x="4976" y="19872"/>
                  </a:lnTo>
                  <a:lnTo>
                    <a:pt x="4527" y="19595"/>
                  </a:lnTo>
                  <a:lnTo>
                    <a:pt x="4112" y="19284"/>
                  </a:lnTo>
                  <a:lnTo>
                    <a:pt x="3732" y="18938"/>
                  </a:lnTo>
                  <a:lnTo>
                    <a:pt x="3317" y="18593"/>
                  </a:lnTo>
                  <a:lnTo>
                    <a:pt x="2972" y="18213"/>
                  </a:lnTo>
                  <a:lnTo>
                    <a:pt x="2591" y="17832"/>
                  </a:lnTo>
                  <a:lnTo>
                    <a:pt x="2280" y="17418"/>
                  </a:lnTo>
                  <a:lnTo>
                    <a:pt x="1935" y="17003"/>
                  </a:lnTo>
                  <a:lnTo>
                    <a:pt x="1693" y="16588"/>
                  </a:lnTo>
                  <a:lnTo>
                    <a:pt x="1416" y="16139"/>
                  </a:lnTo>
                  <a:lnTo>
                    <a:pt x="1140" y="15690"/>
                  </a:lnTo>
                  <a:lnTo>
                    <a:pt x="933" y="15240"/>
                  </a:lnTo>
                  <a:lnTo>
                    <a:pt x="760" y="14722"/>
                  </a:lnTo>
                  <a:lnTo>
                    <a:pt x="587" y="14238"/>
                  </a:lnTo>
                  <a:lnTo>
                    <a:pt x="449" y="13754"/>
                  </a:lnTo>
                  <a:lnTo>
                    <a:pt x="276" y="13236"/>
                  </a:lnTo>
                  <a:lnTo>
                    <a:pt x="172" y="12752"/>
                  </a:lnTo>
                  <a:lnTo>
                    <a:pt x="103" y="12199"/>
                  </a:lnTo>
                  <a:lnTo>
                    <a:pt x="34" y="11681"/>
                  </a:lnTo>
                  <a:lnTo>
                    <a:pt x="0" y="11162"/>
                  </a:lnTo>
                  <a:lnTo>
                    <a:pt x="0" y="10644"/>
                  </a:lnTo>
                  <a:lnTo>
                    <a:pt x="34" y="10091"/>
                  </a:lnTo>
                  <a:lnTo>
                    <a:pt x="69" y="9573"/>
                  </a:lnTo>
                  <a:lnTo>
                    <a:pt x="172" y="9020"/>
                  </a:lnTo>
                  <a:lnTo>
                    <a:pt x="241" y="8467"/>
                  </a:lnTo>
                  <a:lnTo>
                    <a:pt x="414" y="7948"/>
                  </a:lnTo>
                  <a:lnTo>
                    <a:pt x="587" y="7395"/>
                  </a:lnTo>
                  <a:lnTo>
                    <a:pt x="760" y="6912"/>
                  </a:lnTo>
                  <a:lnTo>
                    <a:pt x="967" y="6393"/>
                  </a:lnTo>
                  <a:lnTo>
                    <a:pt x="1209" y="5875"/>
                  </a:lnTo>
                  <a:lnTo>
                    <a:pt x="1451" y="5425"/>
                  </a:lnTo>
                  <a:lnTo>
                    <a:pt x="1728" y="4976"/>
                  </a:lnTo>
                  <a:lnTo>
                    <a:pt x="2039" y="4561"/>
                  </a:lnTo>
                  <a:lnTo>
                    <a:pt x="2350" y="4112"/>
                  </a:lnTo>
                  <a:lnTo>
                    <a:pt x="2661" y="3732"/>
                  </a:lnTo>
                  <a:lnTo>
                    <a:pt x="3041" y="3317"/>
                  </a:lnTo>
                  <a:lnTo>
                    <a:pt x="3386" y="2972"/>
                  </a:lnTo>
                  <a:lnTo>
                    <a:pt x="3801" y="2592"/>
                  </a:lnTo>
                  <a:lnTo>
                    <a:pt x="4181" y="2280"/>
                  </a:lnTo>
                  <a:lnTo>
                    <a:pt x="4631" y="2004"/>
                  </a:lnTo>
                  <a:lnTo>
                    <a:pt x="5045" y="1693"/>
                  </a:lnTo>
                  <a:lnTo>
                    <a:pt x="5495" y="1416"/>
                  </a:lnTo>
                  <a:lnTo>
                    <a:pt x="5944" y="1175"/>
                  </a:lnTo>
                  <a:lnTo>
                    <a:pt x="6428" y="933"/>
                  </a:lnTo>
                  <a:lnTo>
                    <a:pt x="6877" y="760"/>
                  </a:lnTo>
                  <a:lnTo>
                    <a:pt x="7361" y="587"/>
                  </a:lnTo>
                  <a:lnTo>
                    <a:pt x="7879" y="449"/>
                  </a:lnTo>
                  <a:lnTo>
                    <a:pt x="8363" y="276"/>
                  </a:lnTo>
                  <a:lnTo>
                    <a:pt x="8881" y="172"/>
                  </a:lnTo>
                  <a:lnTo>
                    <a:pt x="9434" y="103"/>
                  </a:lnTo>
                  <a:lnTo>
                    <a:pt x="9918" y="34"/>
                  </a:lnTo>
                  <a:lnTo>
                    <a:pt x="10471" y="0"/>
                  </a:lnTo>
                  <a:lnTo>
                    <a:pt x="10990" y="0"/>
                  </a:lnTo>
                  <a:lnTo>
                    <a:pt x="11508" y="34"/>
                  </a:lnTo>
                  <a:lnTo>
                    <a:pt x="12061" y="69"/>
                  </a:lnTo>
                  <a:lnTo>
                    <a:pt x="12579" y="138"/>
                  </a:lnTo>
                  <a:lnTo>
                    <a:pt x="13132" y="241"/>
                  </a:lnTo>
                  <a:lnTo>
                    <a:pt x="13685" y="414"/>
                  </a:lnTo>
                  <a:lnTo>
                    <a:pt x="14204" y="587"/>
                  </a:lnTo>
                  <a:lnTo>
                    <a:pt x="14722" y="760"/>
                  </a:lnTo>
                  <a:lnTo>
                    <a:pt x="15240" y="967"/>
                  </a:lnTo>
                  <a:lnTo>
                    <a:pt x="15724" y="1209"/>
                  </a:lnTo>
                  <a:lnTo>
                    <a:pt x="16208" y="1451"/>
                  </a:lnTo>
                  <a:lnTo>
                    <a:pt x="16623" y="1728"/>
                  </a:lnTo>
                  <a:lnTo>
                    <a:pt x="17072" y="2039"/>
                  </a:lnTo>
                  <a:lnTo>
                    <a:pt x="17487" y="2350"/>
                  </a:lnTo>
                  <a:lnTo>
                    <a:pt x="17902" y="2661"/>
                  </a:lnTo>
                  <a:lnTo>
                    <a:pt x="18282" y="3041"/>
                  </a:lnTo>
                  <a:lnTo>
                    <a:pt x="18662" y="3386"/>
                  </a:lnTo>
                  <a:lnTo>
                    <a:pt x="19008" y="3801"/>
                  </a:lnTo>
                  <a:lnTo>
                    <a:pt x="19353" y="4181"/>
                  </a:lnTo>
                  <a:lnTo>
                    <a:pt x="19630" y="4631"/>
                  </a:lnTo>
                  <a:lnTo>
                    <a:pt x="19906" y="5011"/>
                  </a:lnTo>
                  <a:lnTo>
                    <a:pt x="20217" y="5495"/>
                  </a:lnTo>
                  <a:lnTo>
                    <a:pt x="20424" y="5909"/>
                  </a:lnTo>
                  <a:lnTo>
                    <a:pt x="20666" y="6393"/>
                  </a:lnTo>
                  <a:lnTo>
                    <a:pt x="20839" y="6912"/>
                  </a:lnTo>
                  <a:lnTo>
                    <a:pt x="21047" y="7361"/>
                  </a:lnTo>
                  <a:lnTo>
                    <a:pt x="21185" y="7879"/>
                  </a:lnTo>
                  <a:lnTo>
                    <a:pt x="21323" y="8363"/>
                  </a:lnTo>
                  <a:lnTo>
                    <a:pt x="21427" y="8881"/>
                  </a:lnTo>
                  <a:lnTo>
                    <a:pt x="21496" y="9400"/>
                  </a:lnTo>
                  <a:lnTo>
                    <a:pt x="21565" y="9918"/>
                  </a:lnTo>
                  <a:lnTo>
                    <a:pt x="21600" y="10471"/>
                  </a:lnTo>
                  <a:lnTo>
                    <a:pt x="21600" y="10955"/>
                  </a:lnTo>
                  <a:lnTo>
                    <a:pt x="21565" y="11508"/>
                  </a:lnTo>
                  <a:lnTo>
                    <a:pt x="21530" y="12061"/>
                  </a:lnTo>
                  <a:lnTo>
                    <a:pt x="21461" y="12579"/>
                  </a:lnTo>
                  <a:lnTo>
                    <a:pt x="21358" y="13132"/>
                  </a:lnTo>
                  <a:lnTo>
                    <a:pt x="21219"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8" name="AutoShape 218"/>
            <p:cNvSpPr>
              <a:spLocks/>
            </p:cNvSpPr>
            <p:nvPr/>
          </p:nvSpPr>
          <p:spPr bwMode="auto">
            <a:xfrm>
              <a:off x="22" y="42"/>
              <a:ext cx="4"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226"/>
                  </a:lnTo>
                  <a:lnTo>
                    <a:pt x="20873" y="14746"/>
                  </a:lnTo>
                  <a:lnTo>
                    <a:pt x="20665" y="15230"/>
                  </a:lnTo>
                  <a:lnTo>
                    <a:pt x="20457" y="15715"/>
                  </a:lnTo>
                  <a:lnTo>
                    <a:pt x="20180" y="16200"/>
                  </a:lnTo>
                  <a:lnTo>
                    <a:pt x="19903" y="16650"/>
                  </a:lnTo>
                  <a:lnTo>
                    <a:pt x="19626" y="17100"/>
                  </a:lnTo>
                  <a:lnTo>
                    <a:pt x="19315" y="17515"/>
                  </a:lnTo>
                  <a:lnTo>
                    <a:pt x="18969" y="17930"/>
                  </a:lnTo>
                  <a:lnTo>
                    <a:pt x="18623" y="18276"/>
                  </a:lnTo>
                  <a:lnTo>
                    <a:pt x="18207" y="18692"/>
                  </a:lnTo>
                  <a:lnTo>
                    <a:pt x="17861" y="19003"/>
                  </a:lnTo>
                  <a:lnTo>
                    <a:pt x="17446" y="19315"/>
                  </a:lnTo>
                  <a:lnTo>
                    <a:pt x="17030" y="19661"/>
                  </a:lnTo>
                  <a:lnTo>
                    <a:pt x="16580" y="19938"/>
                  </a:lnTo>
                  <a:lnTo>
                    <a:pt x="16165" y="20180"/>
                  </a:lnTo>
                  <a:lnTo>
                    <a:pt x="15680" y="20457"/>
                  </a:lnTo>
                  <a:lnTo>
                    <a:pt x="15230" y="20665"/>
                  </a:lnTo>
                  <a:lnTo>
                    <a:pt x="14746" y="20873"/>
                  </a:lnTo>
                  <a:lnTo>
                    <a:pt x="14226" y="21011"/>
                  </a:lnTo>
                  <a:lnTo>
                    <a:pt x="13776" y="21219"/>
                  </a:lnTo>
                  <a:lnTo>
                    <a:pt x="13257" y="21323"/>
                  </a:lnTo>
                  <a:lnTo>
                    <a:pt x="12738" y="21426"/>
                  </a:lnTo>
                  <a:lnTo>
                    <a:pt x="12219" y="21496"/>
                  </a:lnTo>
                  <a:lnTo>
                    <a:pt x="11665" y="21565"/>
                  </a:lnTo>
                  <a:lnTo>
                    <a:pt x="11180" y="21600"/>
                  </a:lnTo>
                  <a:lnTo>
                    <a:pt x="10626" y="21600"/>
                  </a:lnTo>
                  <a:lnTo>
                    <a:pt x="10073" y="21565"/>
                  </a:lnTo>
                  <a:lnTo>
                    <a:pt x="9553" y="21530"/>
                  </a:lnTo>
                  <a:lnTo>
                    <a:pt x="9000" y="21461"/>
                  </a:lnTo>
                  <a:lnTo>
                    <a:pt x="8446" y="21357"/>
                  </a:lnTo>
                  <a:lnTo>
                    <a:pt x="7926" y="21219"/>
                  </a:lnTo>
                  <a:lnTo>
                    <a:pt x="7407" y="21046"/>
                  </a:lnTo>
                  <a:lnTo>
                    <a:pt x="6853" y="20838"/>
                  </a:lnTo>
                  <a:lnTo>
                    <a:pt x="6369" y="20665"/>
                  </a:lnTo>
                  <a:lnTo>
                    <a:pt x="5884" y="20423"/>
                  </a:lnTo>
                  <a:lnTo>
                    <a:pt x="5434" y="20146"/>
                  </a:lnTo>
                  <a:lnTo>
                    <a:pt x="4949" y="19869"/>
                  </a:lnTo>
                  <a:lnTo>
                    <a:pt x="4534" y="19592"/>
                  </a:lnTo>
                  <a:lnTo>
                    <a:pt x="4119" y="19246"/>
                  </a:lnTo>
                  <a:lnTo>
                    <a:pt x="3703" y="18934"/>
                  </a:lnTo>
                  <a:lnTo>
                    <a:pt x="3323" y="18553"/>
                  </a:lnTo>
                  <a:lnTo>
                    <a:pt x="2976" y="18207"/>
                  </a:lnTo>
                  <a:lnTo>
                    <a:pt x="2596" y="17792"/>
                  </a:lnTo>
                  <a:lnTo>
                    <a:pt x="2284" y="17411"/>
                  </a:lnTo>
                  <a:lnTo>
                    <a:pt x="1938" y="17030"/>
                  </a:lnTo>
                  <a:lnTo>
                    <a:pt x="1661" y="16580"/>
                  </a:lnTo>
                  <a:lnTo>
                    <a:pt x="1419" y="16096"/>
                  </a:lnTo>
                  <a:lnTo>
                    <a:pt x="1142" y="15680"/>
                  </a:lnTo>
                  <a:lnTo>
                    <a:pt x="934" y="15196"/>
                  </a:lnTo>
                  <a:lnTo>
                    <a:pt x="726" y="14746"/>
                  </a:lnTo>
                  <a:lnTo>
                    <a:pt x="588" y="14226"/>
                  </a:lnTo>
                  <a:lnTo>
                    <a:pt x="415" y="13742"/>
                  </a:lnTo>
                  <a:lnTo>
                    <a:pt x="276" y="13223"/>
                  </a:lnTo>
                  <a:lnTo>
                    <a:pt x="173" y="12703"/>
                  </a:lnTo>
                  <a:lnTo>
                    <a:pt x="103" y="12219"/>
                  </a:lnTo>
                  <a:lnTo>
                    <a:pt x="34" y="11665"/>
                  </a:lnTo>
                  <a:lnTo>
                    <a:pt x="0" y="11146"/>
                  </a:lnTo>
                  <a:lnTo>
                    <a:pt x="0" y="10626"/>
                  </a:lnTo>
                  <a:lnTo>
                    <a:pt x="34" y="10073"/>
                  </a:lnTo>
                  <a:lnTo>
                    <a:pt x="69" y="9519"/>
                  </a:lnTo>
                  <a:lnTo>
                    <a:pt x="138" y="8999"/>
                  </a:lnTo>
                  <a:lnTo>
                    <a:pt x="242" y="8446"/>
                  </a:lnTo>
                  <a:lnTo>
                    <a:pt x="415" y="7892"/>
                  </a:lnTo>
                  <a:lnTo>
                    <a:pt x="553" y="7407"/>
                  </a:lnTo>
                  <a:lnTo>
                    <a:pt x="761" y="6853"/>
                  </a:lnTo>
                  <a:lnTo>
                    <a:pt x="934" y="6369"/>
                  </a:lnTo>
                  <a:lnTo>
                    <a:pt x="1211" y="5884"/>
                  </a:lnTo>
                  <a:lnTo>
                    <a:pt x="1453" y="5399"/>
                  </a:lnTo>
                  <a:lnTo>
                    <a:pt x="1730" y="4950"/>
                  </a:lnTo>
                  <a:lnTo>
                    <a:pt x="2042" y="4499"/>
                  </a:lnTo>
                  <a:lnTo>
                    <a:pt x="2353" y="4084"/>
                  </a:lnTo>
                  <a:lnTo>
                    <a:pt x="2665" y="3669"/>
                  </a:lnTo>
                  <a:lnTo>
                    <a:pt x="3046" y="3288"/>
                  </a:lnTo>
                  <a:lnTo>
                    <a:pt x="3392" y="2907"/>
                  </a:lnTo>
                  <a:lnTo>
                    <a:pt x="3807" y="2596"/>
                  </a:lnTo>
                  <a:lnTo>
                    <a:pt x="4188" y="2284"/>
                  </a:lnTo>
                  <a:lnTo>
                    <a:pt x="4603" y="1938"/>
                  </a:lnTo>
                  <a:lnTo>
                    <a:pt x="5019" y="1661"/>
                  </a:lnTo>
                  <a:lnTo>
                    <a:pt x="5503" y="1419"/>
                  </a:lnTo>
                  <a:lnTo>
                    <a:pt x="5919" y="1142"/>
                  </a:lnTo>
                  <a:lnTo>
                    <a:pt x="6403" y="934"/>
                  </a:lnTo>
                  <a:lnTo>
                    <a:pt x="6853" y="726"/>
                  </a:lnTo>
                  <a:lnTo>
                    <a:pt x="7373" y="553"/>
                  </a:lnTo>
                  <a:lnTo>
                    <a:pt x="7892" y="380"/>
                  </a:lnTo>
                  <a:lnTo>
                    <a:pt x="8376" y="242"/>
                  </a:lnTo>
                  <a:lnTo>
                    <a:pt x="8896" y="138"/>
                  </a:lnTo>
                  <a:lnTo>
                    <a:pt x="9415" y="69"/>
                  </a:lnTo>
                  <a:lnTo>
                    <a:pt x="9934" y="34"/>
                  </a:lnTo>
                  <a:lnTo>
                    <a:pt x="10488" y="0"/>
                  </a:lnTo>
                  <a:lnTo>
                    <a:pt x="10973" y="0"/>
                  </a:lnTo>
                  <a:lnTo>
                    <a:pt x="11526" y="0"/>
                  </a:lnTo>
                  <a:lnTo>
                    <a:pt x="12080" y="69"/>
                  </a:lnTo>
                  <a:lnTo>
                    <a:pt x="12599" y="138"/>
                  </a:lnTo>
                  <a:lnTo>
                    <a:pt x="13153" y="242"/>
                  </a:lnTo>
                  <a:lnTo>
                    <a:pt x="13707" y="380"/>
                  </a:lnTo>
                  <a:lnTo>
                    <a:pt x="14226" y="553"/>
                  </a:lnTo>
                  <a:lnTo>
                    <a:pt x="14746" y="726"/>
                  </a:lnTo>
                  <a:lnTo>
                    <a:pt x="15265" y="934"/>
                  </a:lnTo>
                  <a:lnTo>
                    <a:pt x="15715" y="1142"/>
                  </a:lnTo>
                  <a:lnTo>
                    <a:pt x="16234" y="1453"/>
                  </a:lnTo>
                  <a:lnTo>
                    <a:pt x="16650" y="1696"/>
                  </a:lnTo>
                  <a:lnTo>
                    <a:pt x="17100" y="1973"/>
                  </a:lnTo>
                  <a:lnTo>
                    <a:pt x="17515" y="2319"/>
                  </a:lnTo>
                  <a:lnTo>
                    <a:pt x="17930" y="2665"/>
                  </a:lnTo>
                  <a:lnTo>
                    <a:pt x="18311" y="3011"/>
                  </a:lnTo>
                  <a:lnTo>
                    <a:pt x="18692" y="3392"/>
                  </a:lnTo>
                  <a:lnTo>
                    <a:pt x="19038" y="3738"/>
                  </a:lnTo>
                  <a:lnTo>
                    <a:pt x="19384" y="4153"/>
                  </a:lnTo>
                  <a:lnTo>
                    <a:pt x="19661" y="4569"/>
                  </a:lnTo>
                  <a:lnTo>
                    <a:pt x="19938" y="5019"/>
                  </a:lnTo>
                  <a:lnTo>
                    <a:pt x="20250" y="5469"/>
                  </a:lnTo>
                  <a:lnTo>
                    <a:pt x="20457" y="5919"/>
                  </a:lnTo>
                  <a:lnTo>
                    <a:pt x="20700" y="6403"/>
                  </a:lnTo>
                  <a:lnTo>
                    <a:pt x="20873" y="6853"/>
                  </a:lnTo>
                  <a:lnTo>
                    <a:pt x="21080" y="7373"/>
                  </a:lnTo>
                  <a:lnTo>
                    <a:pt x="21219" y="7857"/>
                  </a:lnTo>
                  <a:lnTo>
                    <a:pt x="21357" y="8376"/>
                  </a:lnTo>
                  <a:lnTo>
                    <a:pt x="21461" y="8896"/>
                  </a:lnTo>
                  <a:lnTo>
                    <a:pt x="21530" y="9380"/>
                  </a:lnTo>
                  <a:lnTo>
                    <a:pt x="21565" y="9934"/>
                  </a:lnTo>
                  <a:lnTo>
                    <a:pt x="21600" y="10453"/>
                  </a:lnTo>
                  <a:lnTo>
                    <a:pt x="21600" y="10973"/>
                  </a:lnTo>
                  <a:lnTo>
                    <a:pt x="21600" y="11526"/>
                  </a:lnTo>
                  <a:lnTo>
                    <a:pt x="21530" y="12080"/>
                  </a:lnTo>
                  <a:lnTo>
                    <a:pt x="21461" y="12600"/>
                  </a:lnTo>
                  <a:lnTo>
                    <a:pt x="21357" y="13153"/>
                  </a:lnTo>
                  <a:lnTo>
                    <a:pt x="21219" y="13673"/>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9" name="AutoShape 219"/>
            <p:cNvSpPr>
              <a:spLocks/>
            </p:cNvSpPr>
            <p:nvPr/>
          </p:nvSpPr>
          <p:spPr bwMode="auto">
            <a:xfrm>
              <a:off x="18" y="52"/>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192"/>
                  </a:lnTo>
                  <a:lnTo>
                    <a:pt x="20907" y="14711"/>
                  </a:lnTo>
                  <a:lnTo>
                    <a:pt x="20665" y="15230"/>
                  </a:lnTo>
                  <a:lnTo>
                    <a:pt x="20423" y="15715"/>
                  </a:lnTo>
                  <a:lnTo>
                    <a:pt x="20180" y="16200"/>
                  </a:lnTo>
                  <a:lnTo>
                    <a:pt x="19903" y="16615"/>
                  </a:lnTo>
                  <a:lnTo>
                    <a:pt x="19626" y="17100"/>
                  </a:lnTo>
                  <a:lnTo>
                    <a:pt x="19315" y="17480"/>
                  </a:lnTo>
                  <a:lnTo>
                    <a:pt x="18969" y="17896"/>
                  </a:lnTo>
                  <a:lnTo>
                    <a:pt x="18623" y="18276"/>
                  </a:lnTo>
                  <a:lnTo>
                    <a:pt x="18207" y="18657"/>
                  </a:lnTo>
                  <a:lnTo>
                    <a:pt x="17861" y="19003"/>
                  </a:lnTo>
                  <a:lnTo>
                    <a:pt x="17446" y="19350"/>
                  </a:lnTo>
                  <a:lnTo>
                    <a:pt x="17030" y="19626"/>
                  </a:lnTo>
                  <a:lnTo>
                    <a:pt x="16580" y="19903"/>
                  </a:lnTo>
                  <a:lnTo>
                    <a:pt x="16165" y="20215"/>
                  </a:lnTo>
                  <a:lnTo>
                    <a:pt x="15680" y="20457"/>
                  </a:lnTo>
                  <a:lnTo>
                    <a:pt x="15230" y="20665"/>
                  </a:lnTo>
                  <a:lnTo>
                    <a:pt x="14746" y="20838"/>
                  </a:lnTo>
                  <a:lnTo>
                    <a:pt x="14226" y="21046"/>
                  </a:lnTo>
                  <a:lnTo>
                    <a:pt x="13776" y="21219"/>
                  </a:lnTo>
                  <a:lnTo>
                    <a:pt x="13257" y="21323"/>
                  </a:lnTo>
                  <a:lnTo>
                    <a:pt x="12773" y="21426"/>
                  </a:lnTo>
                  <a:lnTo>
                    <a:pt x="12219" y="21496"/>
                  </a:lnTo>
                  <a:lnTo>
                    <a:pt x="11699" y="21565"/>
                  </a:lnTo>
                  <a:lnTo>
                    <a:pt x="11180" y="21600"/>
                  </a:lnTo>
                  <a:lnTo>
                    <a:pt x="10626" y="21600"/>
                  </a:lnTo>
                  <a:lnTo>
                    <a:pt x="10073" y="21565"/>
                  </a:lnTo>
                  <a:lnTo>
                    <a:pt x="9553" y="21530"/>
                  </a:lnTo>
                  <a:lnTo>
                    <a:pt x="9034" y="21426"/>
                  </a:lnTo>
                  <a:lnTo>
                    <a:pt x="8480" y="21357"/>
                  </a:lnTo>
                  <a:lnTo>
                    <a:pt x="7961" y="21219"/>
                  </a:lnTo>
                  <a:lnTo>
                    <a:pt x="7407" y="21046"/>
                  </a:lnTo>
                  <a:lnTo>
                    <a:pt x="6923" y="20838"/>
                  </a:lnTo>
                  <a:lnTo>
                    <a:pt x="6403" y="20630"/>
                  </a:lnTo>
                  <a:lnTo>
                    <a:pt x="5884" y="20423"/>
                  </a:lnTo>
                  <a:lnTo>
                    <a:pt x="5434" y="20180"/>
                  </a:lnTo>
                  <a:lnTo>
                    <a:pt x="4950" y="19869"/>
                  </a:lnTo>
                  <a:lnTo>
                    <a:pt x="4534" y="19592"/>
                  </a:lnTo>
                  <a:lnTo>
                    <a:pt x="4119" y="19246"/>
                  </a:lnTo>
                  <a:lnTo>
                    <a:pt x="3703" y="18934"/>
                  </a:lnTo>
                  <a:lnTo>
                    <a:pt x="3323" y="18588"/>
                  </a:lnTo>
                  <a:lnTo>
                    <a:pt x="2976" y="18207"/>
                  </a:lnTo>
                  <a:lnTo>
                    <a:pt x="2596" y="17826"/>
                  </a:lnTo>
                  <a:lnTo>
                    <a:pt x="2284" y="17411"/>
                  </a:lnTo>
                  <a:lnTo>
                    <a:pt x="1973" y="16996"/>
                  </a:lnTo>
                  <a:lnTo>
                    <a:pt x="1661" y="16546"/>
                  </a:lnTo>
                  <a:lnTo>
                    <a:pt x="1419" y="16130"/>
                  </a:lnTo>
                  <a:lnTo>
                    <a:pt x="1176" y="15680"/>
                  </a:lnTo>
                  <a:lnTo>
                    <a:pt x="934" y="15230"/>
                  </a:lnTo>
                  <a:lnTo>
                    <a:pt x="726" y="14711"/>
                  </a:lnTo>
                  <a:lnTo>
                    <a:pt x="588" y="14226"/>
                  </a:lnTo>
                  <a:lnTo>
                    <a:pt x="415" y="13742"/>
                  </a:lnTo>
                  <a:lnTo>
                    <a:pt x="276" y="13223"/>
                  </a:lnTo>
                  <a:lnTo>
                    <a:pt x="173" y="12738"/>
                  </a:lnTo>
                  <a:lnTo>
                    <a:pt x="103" y="12184"/>
                  </a:lnTo>
                  <a:lnTo>
                    <a:pt x="34" y="11665"/>
                  </a:lnTo>
                  <a:lnTo>
                    <a:pt x="0" y="11146"/>
                  </a:lnTo>
                  <a:lnTo>
                    <a:pt x="0" y="10626"/>
                  </a:lnTo>
                  <a:lnTo>
                    <a:pt x="34" y="10073"/>
                  </a:lnTo>
                  <a:lnTo>
                    <a:pt x="69" y="9553"/>
                  </a:lnTo>
                  <a:lnTo>
                    <a:pt x="138" y="8999"/>
                  </a:lnTo>
                  <a:lnTo>
                    <a:pt x="242" y="8446"/>
                  </a:lnTo>
                  <a:lnTo>
                    <a:pt x="415" y="7926"/>
                  </a:lnTo>
                  <a:lnTo>
                    <a:pt x="553" y="7373"/>
                  </a:lnTo>
                  <a:lnTo>
                    <a:pt x="761" y="6853"/>
                  </a:lnTo>
                  <a:lnTo>
                    <a:pt x="934" y="6369"/>
                  </a:lnTo>
                  <a:lnTo>
                    <a:pt x="1211" y="5884"/>
                  </a:lnTo>
                  <a:lnTo>
                    <a:pt x="1453" y="5434"/>
                  </a:lnTo>
                  <a:lnTo>
                    <a:pt x="1730" y="4950"/>
                  </a:lnTo>
                  <a:lnTo>
                    <a:pt x="2042" y="4534"/>
                  </a:lnTo>
                  <a:lnTo>
                    <a:pt x="2353" y="4084"/>
                  </a:lnTo>
                  <a:lnTo>
                    <a:pt x="2665" y="3703"/>
                  </a:lnTo>
                  <a:lnTo>
                    <a:pt x="3046" y="3288"/>
                  </a:lnTo>
                  <a:lnTo>
                    <a:pt x="3392" y="2942"/>
                  </a:lnTo>
                  <a:lnTo>
                    <a:pt x="3807" y="2561"/>
                  </a:lnTo>
                  <a:lnTo>
                    <a:pt x="4188" y="2249"/>
                  </a:lnTo>
                  <a:lnTo>
                    <a:pt x="4603" y="1938"/>
                  </a:lnTo>
                  <a:lnTo>
                    <a:pt x="5019" y="1661"/>
                  </a:lnTo>
                  <a:lnTo>
                    <a:pt x="5503" y="1419"/>
                  </a:lnTo>
                  <a:lnTo>
                    <a:pt x="5919" y="1176"/>
                  </a:lnTo>
                  <a:lnTo>
                    <a:pt x="6403" y="934"/>
                  </a:lnTo>
                  <a:lnTo>
                    <a:pt x="6923" y="726"/>
                  </a:lnTo>
                  <a:lnTo>
                    <a:pt x="7373" y="553"/>
                  </a:lnTo>
                  <a:lnTo>
                    <a:pt x="7892" y="415"/>
                  </a:lnTo>
                  <a:lnTo>
                    <a:pt x="8376" y="242"/>
                  </a:lnTo>
                  <a:lnTo>
                    <a:pt x="8896" y="138"/>
                  </a:lnTo>
                  <a:lnTo>
                    <a:pt x="9415" y="69"/>
                  </a:lnTo>
                  <a:lnTo>
                    <a:pt x="9934" y="34"/>
                  </a:lnTo>
                  <a:lnTo>
                    <a:pt x="10488" y="0"/>
                  </a:lnTo>
                  <a:lnTo>
                    <a:pt x="11007" y="0"/>
                  </a:lnTo>
                  <a:lnTo>
                    <a:pt x="11526" y="0"/>
                  </a:lnTo>
                  <a:lnTo>
                    <a:pt x="12080" y="69"/>
                  </a:lnTo>
                  <a:lnTo>
                    <a:pt x="12599" y="138"/>
                  </a:lnTo>
                  <a:lnTo>
                    <a:pt x="13153" y="242"/>
                  </a:lnTo>
                  <a:lnTo>
                    <a:pt x="13707" y="380"/>
                  </a:lnTo>
                  <a:lnTo>
                    <a:pt x="14226" y="553"/>
                  </a:lnTo>
                  <a:lnTo>
                    <a:pt x="14746" y="726"/>
                  </a:lnTo>
                  <a:lnTo>
                    <a:pt x="15265" y="934"/>
                  </a:lnTo>
                  <a:lnTo>
                    <a:pt x="15715" y="1176"/>
                  </a:lnTo>
                  <a:lnTo>
                    <a:pt x="16199" y="1419"/>
                  </a:lnTo>
                  <a:lnTo>
                    <a:pt x="16649" y="1696"/>
                  </a:lnTo>
                  <a:lnTo>
                    <a:pt x="17099" y="2007"/>
                  </a:lnTo>
                  <a:lnTo>
                    <a:pt x="17515" y="2319"/>
                  </a:lnTo>
                  <a:lnTo>
                    <a:pt x="17930" y="2630"/>
                  </a:lnTo>
                  <a:lnTo>
                    <a:pt x="18311" y="3011"/>
                  </a:lnTo>
                  <a:lnTo>
                    <a:pt x="18692" y="3357"/>
                  </a:lnTo>
                  <a:lnTo>
                    <a:pt x="19003" y="3773"/>
                  </a:lnTo>
                  <a:lnTo>
                    <a:pt x="19350" y="4153"/>
                  </a:lnTo>
                  <a:lnTo>
                    <a:pt x="19661" y="4603"/>
                  </a:lnTo>
                  <a:lnTo>
                    <a:pt x="19938" y="5019"/>
                  </a:lnTo>
                  <a:lnTo>
                    <a:pt x="20215" y="5469"/>
                  </a:lnTo>
                  <a:lnTo>
                    <a:pt x="20457" y="5919"/>
                  </a:lnTo>
                  <a:lnTo>
                    <a:pt x="20665" y="6369"/>
                  </a:lnTo>
                  <a:lnTo>
                    <a:pt x="20907" y="6853"/>
                  </a:lnTo>
                  <a:lnTo>
                    <a:pt x="21080" y="7338"/>
                  </a:lnTo>
                  <a:lnTo>
                    <a:pt x="21219" y="7857"/>
                  </a:lnTo>
                  <a:lnTo>
                    <a:pt x="21323" y="8342"/>
                  </a:lnTo>
                  <a:lnTo>
                    <a:pt x="21426" y="8861"/>
                  </a:lnTo>
                  <a:lnTo>
                    <a:pt x="21530" y="9380"/>
                  </a:lnTo>
                  <a:lnTo>
                    <a:pt x="21565" y="9899"/>
                  </a:lnTo>
                  <a:lnTo>
                    <a:pt x="21600" y="10453"/>
                  </a:lnTo>
                  <a:lnTo>
                    <a:pt x="21600" y="10938"/>
                  </a:lnTo>
                  <a:lnTo>
                    <a:pt x="21565" y="11492"/>
                  </a:lnTo>
                  <a:lnTo>
                    <a:pt x="21530" y="12046"/>
                  </a:lnTo>
                  <a:lnTo>
                    <a:pt x="21461" y="12565"/>
                  </a:lnTo>
                  <a:lnTo>
                    <a:pt x="21357" y="13119"/>
                  </a:lnTo>
                  <a:lnTo>
                    <a:pt x="21219" y="13673"/>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0" name="AutoShape 220"/>
            <p:cNvSpPr>
              <a:spLocks/>
            </p:cNvSpPr>
            <p:nvPr/>
          </p:nvSpPr>
          <p:spPr bwMode="auto">
            <a:xfrm>
              <a:off x="15" y="4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73"/>
                  </a:moveTo>
                  <a:lnTo>
                    <a:pt x="21047" y="14192"/>
                  </a:lnTo>
                  <a:lnTo>
                    <a:pt x="20874" y="14711"/>
                  </a:lnTo>
                  <a:lnTo>
                    <a:pt x="20632" y="15196"/>
                  </a:lnTo>
                  <a:lnTo>
                    <a:pt x="20424" y="15715"/>
                  </a:lnTo>
                  <a:lnTo>
                    <a:pt x="20183" y="16200"/>
                  </a:lnTo>
                  <a:lnTo>
                    <a:pt x="19872" y="16615"/>
                  </a:lnTo>
                  <a:lnTo>
                    <a:pt x="19595" y="17100"/>
                  </a:lnTo>
                  <a:lnTo>
                    <a:pt x="19284" y="17480"/>
                  </a:lnTo>
                  <a:lnTo>
                    <a:pt x="18938" y="17896"/>
                  </a:lnTo>
                  <a:lnTo>
                    <a:pt x="18593" y="18276"/>
                  </a:lnTo>
                  <a:lnTo>
                    <a:pt x="18213" y="18657"/>
                  </a:lnTo>
                  <a:lnTo>
                    <a:pt x="17832" y="19003"/>
                  </a:lnTo>
                  <a:lnTo>
                    <a:pt x="17418" y="19315"/>
                  </a:lnTo>
                  <a:lnTo>
                    <a:pt x="17003" y="19626"/>
                  </a:lnTo>
                  <a:lnTo>
                    <a:pt x="16554" y="19903"/>
                  </a:lnTo>
                  <a:lnTo>
                    <a:pt x="16139" y="20180"/>
                  </a:lnTo>
                  <a:lnTo>
                    <a:pt x="15655" y="20423"/>
                  </a:lnTo>
                  <a:lnTo>
                    <a:pt x="15206" y="20665"/>
                  </a:lnTo>
                  <a:lnTo>
                    <a:pt x="14722" y="20838"/>
                  </a:lnTo>
                  <a:lnTo>
                    <a:pt x="14273" y="21011"/>
                  </a:lnTo>
                  <a:lnTo>
                    <a:pt x="13754" y="21184"/>
                  </a:lnTo>
                  <a:lnTo>
                    <a:pt x="13236" y="21323"/>
                  </a:lnTo>
                  <a:lnTo>
                    <a:pt x="12752" y="21426"/>
                  </a:lnTo>
                  <a:lnTo>
                    <a:pt x="12199" y="21496"/>
                  </a:lnTo>
                  <a:lnTo>
                    <a:pt x="11681" y="21565"/>
                  </a:lnTo>
                  <a:lnTo>
                    <a:pt x="11162" y="21600"/>
                  </a:lnTo>
                  <a:lnTo>
                    <a:pt x="10609" y="21600"/>
                  </a:lnTo>
                  <a:lnTo>
                    <a:pt x="10126" y="21565"/>
                  </a:lnTo>
                  <a:lnTo>
                    <a:pt x="9573" y="21530"/>
                  </a:lnTo>
                  <a:lnTo>
                    <a:pt x="9020" y="21461"/>
                  </a:lnTo>
                  <a:lnTo>
                    <a:pt x="8501" y="21357"/>
                  </a:lnTo>
                  <a:lnTo>
                    <a:pt x="7948" y="21219"/>
                  </a:lnTo>
                  <a:lnTo>
                    <a:pt x="7395" y="21046"/>
                  </a:lnTo>
                  <a:lnTo>
                    <a:pt x="6912" y="20838"/>
                  </a:lnTo>
                  <a:lnTo>
                    <a:pt x="6393" y="20665"/>
                  </a:lnTo>
                  <a:lnTo>
                    <a:pt x="5875" y="20423"/>
                  </a:lnTo>
                  <a:lnTo>
                    <a:pt x="5425" y="20146"/>
                  </a:lnTo>
                  <a:lnTo>
                    <a:pt x="4976" y="19869"/>
                  </a:lnTo>
                  <a:lnTo>
                    <a:pt x="4561" y="19592"/>
                  </a:lnTo>
                  <a:lnTo>
                    <a:pt x="4112" y="19246"/>
                  </a:lnTo>
                  <a:lnTo>
                    <a:pt x="3732" y="18934"/>
                  </a:lnTo>
                  <a:lnTo>
                    <a:pt x="3317" y="18553"/>
                  </a:lnTo>
                  <a:lnTo>
                    <a:pt x="2972" y="18207"/>
                  </a:lnTo>
                  <a:lnTo>
                    <a:pt x="2591" y="17826"/>
                  </a:lnTo>
                  <a:lnTo>
                    <a:pt x="2280" y="17411"/>
                  </a:lnTo>
                  <a:lnTo>
                    <a:pt x="2004" y="17030"/>
                  </a:lnTo>
                  <a:lnTo>
                    <a:pt x="1693" y="16580"/>
                  </a:lnTo>
                  <a:lnTo>
                    <a:pt x="1416" y="16096"/>
                  </a:lnTo>
                  <a:lnTo>
                    <a:pt x="1209" y="15680"/>
                  </a:lnTo>
                  <a:lnTo>
                    <a:pt x="933" y="15196"/>
                  </a:lnTo>
                  <a:lnTo>
                    <a:pt x="760" y="14711"/>
                  </a:lnTo>
                  <a:lnTo>
                    <a:pt x="587" y="14226"/>
                  </a:lnTo>
                  <a:lnTo>
                    <a:pt x="449" y="13742"/>
                  </a:lnTo>
                  <a:lnTo>
                    <a:pt x="311" y="13223"/>
                  </a:lnTo>
                  <a:lnTo>
                    <a:pt x="172" y="12703"/>
                  </a:lnTo>
                  <a:lnTo>
                    <a:pt x="103" y="12219"/>
                  </a:lnTo>
                  <a:lnTo>
                    <a:pt x="34" y="11665"/>
                  </a:lnTo>
                  <a:lnTo>
                    <a:pt x="34" y="11111"/>
                  </a:lnTo>
                  <a:lnTo>
                    <a:pt x="0" y="10626"/>
                  </a:lnTo>
                  <a:lnTo>
                    <a:pt x="34" y="10073"/>
                  </a:lnTo>
                  <a:lnTo>
                    <a:pt x="103" y="9553"/>
                  </a:lnTo>
                  <a:lnTo>
                    <a:pt x="172" y="8999"/>
                  </a:lnTo>
                  <a:lnTo>
                    <a:pt x="311" y="8446"/>
                  </a:lnTo>
                  <a:lnTo>
                    <a:pt x="414" y="7926"/>
                  </a:lnTo>
                  <a:lnTo>
                    <a:pt x="587" y="7373"/>
                  </a:lnTo>
                  <a:lnTo>
                    <a:pt x="760" y="6853"/>
                  </a:lnTo>
                  <a:lnTo>
                    <a:pt x="967" y="6369"/>
                  </a:lnTo>
                  <a:lnTo>
                    <a:pt x="1209" y="5884"/>
                  </a:lnTo>
                  <a:lnTo>
                    <a:pt x="1451" y="5434"/>
                  </a:lnTo>
                  <a:lnTo>
                    <a:pt x="1728" y="4950"/>
                  </a:lnTo>
                  <a:lnTo>
                    <a:pt x="2039" y="4499"/>
                  </a:lnTo>
                  <a:lnTo>
                    <a:pt x="2350" y="4084"/>
                  </a:lnTo>
                  <a:lnTo>
                    <a:pt x="2661" y="3669"/>
                  </a:lnTo>
                  <a:lnTo>
                    <a:pt x="3041" y="3288"/>
                  </a:lnTo>
                  <a:lnTo>
                    <a:pt x="3386" y="2942"/>
                  </a:lnTo>
                  <a:lnTo>
                    <a:pt x="3801" y="2596"/>
                  </a:lnTo>
                  <a:lnTo>
                    <a:pt x="4181" y="2249"/>
                  </a:lnTo>
                  <a:lnTo>
                    <a:pt x="4631" y="1938"/>
                  </a:lnTo>
                  <a:lnTo>
                    <a:pt x="5045" y="1661"/>
                  </a:lnTo>
                  <a:lnTo>
                    <a:pt x="5495" y="1419"/>
                  </a:lnTo>
                  <a:lnTo>
                    <a:pt x="5909" y="1142"/>
                  </a:lnTo>
                  <a:lnTo>
                    <a:pt x="6393" y="934"/>
                  </a:lnTo>
                  <a:lnTo>
                    <a:pt x="6912" y="726"/>
                  </a:lnTo>
                  <a:lnTo>
                    <a:pt x="7361" y="553"/>
                  </a:lnTo>
                  <a:lnTo>
                    <a:pt x="7879" y="380"/>
                  </a:lnTo>
                  <a:lnTo>
                    <a:pt x="8363" y="242"/>
                  </a:lnTo>
                  <a:lnTo>
                    <a:pt x="8881" y="138"/>
                  </a:lnTo>
                  <a:lnTo>
                    <a:pt x="9434" y="69"/>
                  </a:lnTo>
                  <a:lnTo>
                    <a:pt x="9918" y="34"/>
                  </a:lnTo>
                  <a:lnTo>
                    <a:pt x="10471" y="0"/>
                  </a:lnTo>
                  <a:lnTo>
                    <a:pt x="10990" y="0"/>
                  </a:lnTo>
                  <a:lnTo>
                    <a:pt x="11508" y="0"/>
                  </a:lnTo>
                  <a:lnTo>
                    <a:pt x="12061" y="69"/>
                  </a:lnTo>
                  <a:lnTo>
                    <a:pt x="12614" y="138"/>
                  </a:lnTo>
                  <a:lnTo>
                    <a:pt x="13132" y="242"/>
                  </a:lnTo>
                  <a:lnTo>
                    <a:pt x="13685" y="346"/>
                  </a:lnTo>
                  <a:lnTo>
                    <a:pt x="14238" y="553"/>
                  </a:lnTo>
                  <a:lnTo>
                    <a:pt x="14722" y="726"/>
                  </a:lnTo>
                  <a:lnTo>
                    <a:pt x="15240" y="934"/>
                  </a:lnTo>
                  <a:lnTo>
                    <a:pt x="15724" y="1142"/>
                  </a:lnTo>
                  <a:lnTo>
                    <a:pt x="16208" y="1419"/>
                  </a:lnTo>
                  <a:lnTo>
                    <a:pt x="16623" y="1696"/>
                  </a:lnTo>
                  <a:lnTo>
                    <a:pt x="17072" y="1973"/>
                  </a:lnTo>
                  <a:lnTo>
                    <a:pt x="17521" y="2319"/>
                  </a:lnTo>
                  <a:lnTo>
                    <a:pt x="17902" y="2630"/>
                  </a:lnTo>
                  <a:lnTo>
                    <a:pt x="18316" y="3011"/>
                  </a:lnTo>
                  <a:lnTo>
                    <a:pt x="18662" y="3357"/>
                  </a:lnTo>
                  <a:lnTo>
                    <a:pt x="19008" y="3773"/>
                  </a:lnTo>
                  <a:lnTo>
                    <a:pt x="19353" y="4153"/>
                  </a:lnTo>
                  <a:lnTo>
                    <a:pt x="19630" y="4603"/>
                  </a:lnTo>
                  <a:lnTo>
                    <a:pt x="19941" y="5019"/>
                  </a:lnTo>
                  <a:lnTo>
                    <a:pt x="20217" y="5469"/>
                  </a:lnTo>
                  <a:lnTo>
                    <a:pt x="20424" y="5919"/>
                  </a:lnTo>
                  <a:lnTo>
                    <a:pt x="20666" y="6403"/>
                  </a:lnTo>
                  <a:lnTo>
                    <a:pt x="20874" y="6853"/>
                  </a:lnTo>
                  <a:lnTo>
                    <a:pt x="21047" y="7338"/>
                  </a:lnTo>
                  <a:lnTo>
                    <a:pt x="21185" y="7823"/>
                  </a:lnTo>
                  <a:lnTo>
                    <a:pt x="21323" y="8342"/>
                  </a:lnTo>
                  <a:lnTo>
                    <a:pt x="21427" y="8861"/>
                  </a:lnTo>
                  <a:lnTo>
                    <a:pt x="21496" y="9380"/>
                  </a:lnTo>
                  <a:lnTo>
                    <a:pt x="21600" y="9899"/>
                  </a:lnTo>
                  <a:lnTo>
                    <a:pt x="21600" y="10453"/>
                  </a:lnTo>
                  <a:lnTo>
                    <a:pt x="21600" y="10973"/>
                  </a:lnTo>
                  <a:lnTo>
                    <a:pt x="21600" y="11526"/>
                  </a:lnTo>
                  <a:lnTo>
                    <a:pt x="21496" y="12046"/>
                  </a:lnTo>
                  <a:lnTo>
                    <a:pt x="21427" y="12565"/>
                  </a:lnTo>
                  <a:lnTo>
                    <a:pt x="21323" y="13119"/>
                  </a:lnTo>
                  <a:lnTo>
                    <a:pt x="21185" y="13673"/>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1" name="AutoShape 221"/>
            <p:cNvSpPr>
              <a:spLocks/>
            </p:cNvSpPr>
            <p:nvPr/>
          </p:nvSpPr>
          <p:spPr bwMode="auto">
            <a:xfrm>
              <a:off x="7" y="44"/>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390" y="15724"/>
                  </a:lnTo>
                  <a:lnTo>
                    <a:pt x="20148" y="16208"/>
                  </a:lnTo>
                  <a:lnTo>
                    <a:pt x="19906" y="16623"/>
                  </a:lnTo>
                  <a:lnTo>
                    <a:pt x="19560" y="17107"/>
                  </a:lnTo>
                  <a:lnTo>
                    <a:pt x="19284" y="17487"/>
                  </a:lnTo>
                  <a:lnTo>
                    <a:pt x="18904" y="17902"/>
                  </a:lnTo>
                  <a:lnTo>
                    <a:pt x="18593" y="18282"/>
                  </a:lnTo>
                  <a:lnTo>
                    <a:pt x="18213" y="18662"/>
                  </a:lnTo>
                  <a:lnTo>
                    <a:pt x="17798" y="19008"/>
                  </a:lnTo>
                  <a:lnTo>
                    <a:pt x="17418" y="19353"/>
                  </a:lnTo>
                  <a:lnTo>
                    <a:pt x="17003" y="19630"/>
                  </a:lnTo>
                  <a:lnTo>
                    <a:pt x="16588" y="19906"/>
                  </a:lnTo>
                  <a:lnTo>
                    <a:pt x="16104" y="20217"/>
                  </a:lnTo>
                  <a:lnTo>
                    <a:pt x="15655" y="20459"/>
                  </a:lnTo>
                  <a:lnTo>
                    <a:pt x="15206" y="20666"/>
                  </a:lnTo>
                  <a:lnTo>
                    <a:pt x="14687" y="20839"/>
                  </a:lnTo>
                  <a:lnTo>
                    <a:pt x="14238" y="21047"/>
                  </a:lnTo>
                  <a:lnTo>
                    <a:pt x="13720" y="21185"/>
                  </a:lnTo>
                  <a:lnTo>
                    <a:pt x="13201" y="21323"/>
                  </a:lnTo>
                  <a:lnTo>
                    <a:pt x="12718" y="21427"/>
                  </a:lnTo>
                  <a:lnTo>
                    <a:pt x="12165" y="21496"/>
                  </a:lnTo>
                  <a:lnTo>
                    <a:pt x="11681" y="21565"/>
                  </a:lnTo>
                  <a:lnTo>
                    <a:pt x="11128" y="21600"/>
                  </a:lnTo>
                  <a:lnTo>
                    <a:pt x="10609" y="21600"/>
                  </a:lnTo>
                  <a:lnTo>
                    <a:pt x="10091" y="21565"/>
                  </a:lnTo>
                  <a:lnTo>
                    <a:pt x="9538" y="21530"/>
                  </a:lnTo>
                  <a:lnTo>
                    <a:pt x="8985" y="21461"/>
                  </a:lnTo>
                  <a:lnTo>
                    <a:pt x="8467" y="21358"/>
                  </a:lnTo>
                  <a:lnTo>
                    <a:pt x="7914" y="21219"/>
                  </a:lnTo>
                  <a:lnTo>
                    <a:pt x="7361" y="21081"/>
                  </a:lnTo>
                  <a:lnTo>
                    <a:pt x="6877" y="20839"/>
                  </a:lnTo>
                  <a:lnTo>
                    <a:pt x="6359" y="20666"/>
                  </a:lnTo>
                  <a:lnTo>
                    <a:pt x="5875" y="20424"/>
                  </a:lnTo>
                  <a:lnTo>
                    <a:pt x="5425" y="20183"/>
                  </a:lnTo>
                  <a:lnTo>
                    <a:pt x="4942" y="19872"/>
                  </a:lnTo>
                  <a:lnTo>
                    <a:pt x="4527" y="19595"/>
                  </a:lnTo>
                  <a:lnTo>
                    <a:pt x="4078" y="19284"/>
                  </a:lnTo>
                  <a:lnTo>
                    <a:pt x="3697" y="18938"/>
                  </a:lnTo>
                  <a:lnTo>
                    <a:pt x="3283" y="18593"/>
                  </a:lnTo>
                  <a:lnTo>
                    <a:pt x="2937" y="18213"/>
                  </a:lnTo>
                  <a:lnTo>
                    <a:pt x="2591" y="17832"/>
                  </a:lnTo>
                  <a:lnTo>
                    <a:pt x="2280" y="17418"/>
                  </a:lnTo>
                  <a:lnTo>
                    <a:pt x="1969" y="17003"/>
                  </a:lnTo>
                  <a:lnTo>
                    <a:pt x="1658" y="16588"/>
                  </a:lnTo>
                  <a:lnTo>
                    <a:pt x="1416" y="16139"/>
                  </a:lnTo>
                  <a:lnTo>
                    <a:pt x="1175" y="15690"/>
                  </a:lnTo>
                  <a:lnTo>
                    <a:pt x="933" y="15240"/>
                  </a:lnTo>
                  <a:lnTo>
                    <a:pt x="725" y="14722"/>
                  </a:lnTo>
                  <a:lnTo>
                    <a:pt x="552" y="14238"/>
                  </a:lnTo>
                  <a:lnTo>
                    <a:pt x="414" y="13754"/>
                  </a:lnTo>
                  <a:lnTo>
                    <a:pt x="276" y="13236"/>
                  </a:lnTo>
                  <a:lnTo>
                    <a:pt x="172" y="12752"/>
                  </a:lnTo>
                  <a:lnTo>
                    <a:pt x="69" y="12234"/>
                  </a:lnTo>
                  <a:lnTo>
                    <a:pt x="34" y="11681"/>
                  </a:lnTo>
                  <a:lnTo>
                    <a:pt x="0" y="11162"/>
                  </a:lnTo>
                  <a:lnTo>
                    <a:pt x="0" y="10644"/>
                  </a:lnTo>
                  <a:lnTo>
                    <a:pt x="0" y="10091"/>
                  </a:lnTo>
                  <a:lnTo>
                    <a:pt x="69" y="9573"/>
                  </a:lnTo>
                  <a:lnTo>
                    <a:pt x="172" y="9020"/>
                  </a:lnTo>
                  <a:lnTo>
                    <a:pt x="276" y="8467"/>
                  </a:lnTo>
                  <a:lnTo>
                    <a:pt x="380" y="7948"/>
                  </a:lnTo>
                  <a:lnTo>
                    <a:pt x="552" y="7395"/>
                  </a:lnTo>
                  <a:lnTo>
                    <a:pt x="725" y="6912"/>
                  </a:lnTo>
                  <a:lnTo>
                    <a:pt x="933" y="6393"/>
                  </a:lnTo>
                  <a:lnTo>
                    <a:pt x="1175" y="5875"/>
                  </a:lnTo>
                  <a:lnTo>
                    <a:pt x="1416" y="5425"/>
                  </a:lnTo>
                  <a:lnTo>
                    <a:pt x="1693" y="4976"/>
                  </a:lnTo>
                  <a:lnTo>
                    <a:pt x="2004" y="4561"/>
                  </a:lnTo>
                  <a:lnTo>
                    <a:pt x="2315" y="4112"/>
                  </a:lnTo>
                  <a:lnTo>
                    <a:pt x="2661" y="3732"/>
                  </a:lnTo>
                  <a:lnTo>
                    <a:pt x="3006" y="3317"/>
                  </a:lnTo>
                  <a:lnTo>
                    <a:pt x="3352" y="2972"/>
                  </a:lnTo>
                  <a:lnTo>
                    <a:pt x="3767" y="2592"/>
                  </a:lnTo>
                  <a:lnTo>
                    <a:pt x="4147" y="2280"/>
                  </a:lnTo>
                  <a:lnTo>
                    <a:pt x="4596" y="2004"/>
                  </a:lnTo>
                  <a:lnTo>
                    <a:pt x="5011" y="1693"/>
                  </a:lnTo>
                  <a:lnTo>
                    <a:pt x="5460" y="1416"/>
                  </a:lnTo>
                  <a:lnTo>
                    <a:pt x="5944" y="1209"/>
                  </a:lnTo>
                  <a:lnTo>
                    <a:pt x="6393" y="933"/>
                  </a:lnTo>
                  <a:lnTo>
                    <a:pt x="6877" y="760"/>
                  </a:lnTo>
                  <a:lnTo>
                    <a:pt x="7326" y="587"/>
                  </a:lnTo>
                  <a:lnTo>
                    <a:pt x="7845" y="449"/>
                  </a:lnTo>
                  <a:lnTo>
                    <a:pt x="8328" y="311"/>
                  </a:lnTo>
                  <a:lnTo>
                    <a:pt x="8847" y="172"/>
                  </a:lnTo>
                  <a:lnTo>
                    <a:pt x="9400" y="103"/>
                  </a:lnTo>
                  <a:lnTo>
                    <a:pt x="9884" y="34"/>
                  </a:lnTo>
                  <a:lnTo>
                    <a:pt x="10437" y="0"/>
                  </a:lnTo>
                  <a:lnTo>
                    <a:pt x="10990" y="0"/>
                  </a:lnTo>
                  <a:lnTo>
                    <a:pt x="11473" y="34"/>
                  </a:lnTo>
                  <a:lnTo>
                    <a:pt x="12026" y="69"/>
                  </a:lnTo>
                  <a:lnTo>
                    <a:pt x="12579" y="138"/>
                  </a:lnTo>
                  <a:lnTo>
                    <a:pt x="13098" y="241"/>
                  </a:lnTo>
                  <a:lnTo>
                    <a:pt x="13651" y="414"/>
                  </a:lnTo>
                  <a:lnTo>
                    <a:pt x="14204" y="552"/>
                  </a:lnTo>
                  <a:lnTo>
                    <a:pt x="14687" y="760"/>
                  </a:lnTo>
                  <a:lnTo>
                    <a:pt x="15206" y="933"/>
                  </a:lnTo>
                  <a:lnTo>
                    <a:pt x="15690" y="1209"/>
                  </a:lnTo>
                  <a:lnTo>
                    <a:pt x="16174" y="1451"/>
                  </a:lnTo>
                  <a:lnTo>
                    <a:pt x="16623" y="1728"/>
                  </a:lnTo>
                  <a:lnTo>
                    <a:pt x="17072" y="2039"/>
                  </a:lnTo>
                  <a:lnTo>
                    <a:pt x="17487" y="2350"/>
                  </a:lnTo>
                  <a:lnTo>
                    <a:pt x="17902" y="2661"/>
                  </a:lnTo>
                  <a:lnTo>
                    <a:pt x="18282" y="3041"/>
                  </a:lnTo>
                  <a:lnTo>
                    <a:pt x="18627" y="3386"/>
                  </a:lnTo>
                  <a:lnTo>
                    <a:pt x="18973" y="3801"/>
                  </a:lnTo>
                  <a:lnTo>
                    <a:pt x="19319" y="4181"/>
                  </a:lnTo>
                  <a:lnTo>
                    <a:pt x="19630" y="4631"/>
                  </a:lnTo>
                  <a:lnTo>
                    <a:pt x="19941" y="5045"/>
                  </a:lnTo>
                  <a:lnTo>
                    <a:pt x="20183" y="5495"/>
                  </a:lnTo>
                  <a:lnTo>
                    <a:pt x="20424" y="5944"/>
                  </a:lnTo>
                  <a:lnTo>
                    <a:pt x="20632" y="6428"/>
                  </a:lnTo>
                  <a:lnTo>
                    <a:pt x="20874" y="6912"/>
                  </a:lnTo>
                  <a:lnTo>
                    <a:pt x="21047" y="7361"/>
                  </a:lnTo>
                  <a:lnTo>
                    <a:pt x="21185" y="7879"/>
                  </a:lnTo>
                  <a:lnTo>
                    <a:pt x="21288" y="8363"/>
                  </a:lnTo>
                  <a:lnTo>
                    <a:pt x="21392" y="8881"/>
                  </a:lnTo>
                  <a:lnTo>
                    <a:pt x="21530" y="9434"/>
                  </a:lnTo>
                  <a:lnTo>
                    <a:pt x="21565" y="9918"/>
                  </a:lnTo>
                  <a:lnTo>
                    <a:pt x="21600" y="10471"/>
                  </a:lnTo>
                  <a:lnTo>
                    <a:pt x="21600" y="11024"/>
                  </a:lnTo>
                  <a:lnTo>
                    <a:pt x="21600" y="11543"/>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2" name="AutoShape 222"/>
            <p:cNvSpPr>
              <a:spLocks/>
            </p:cNvSpPr>
            <p:nvPr/>
          </p:nvSpPr>
          <p:spPr bwMode="auto">
            <a:xfrm>
              <a:off x="20" y="47"/>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707"/>
                  </a:moveTo>
                  <a:lnTo>
                    <a:pt x="21013" y="14192"/>
                  </a:lnTo>
                  <a:lnTo>
                    <a:pt x="20840" y="14746"/>
                  </a:lnTo>
                  <a:lnTo>
                    <a:pt x="20633" y="15265"/>
                  </a:lnTo>
                  <a:lnTo>
                    <a:pt x="20392" y="15715"/>
                  </a:lnTo>
                  <a:lnTo>
                    <a:pt x="20150" y="16200"/>
                  </a:lnTo>
                  <a:lnTo>
                    <a:pt x="19874" y="16650"/>
                  </a:lnTo>
                  <a:lnTo>
                    <a:pt x="19564" y="17100"/>
                  </a:lnTo>
                  <a:lnTo>
                    <a:pt x="19253" y="17480"/>
                  </a:lnTo>
                  <a:lnTo>
                    <a:pt x="18908" y="17930"/>
                  </a:lnTo>
                  <a:lnTo>
                    <a:pt x="18563" y="18276"/>
                  </a:lnTo>
                  <a:lnTo>
                    <a:pt x="18218" y="18657"/>
                  </a:lnTo>
                  <a:lnTo>
                    <a:pt x="17804" y="19003"/>
                  </a:lnTo>
                  <a:lnTo>
                    <a:pt x="17424" y="19350"/>
                  </a:lnTo>
                  <a:lnTo>
                    <a:pt x="16976" y="19661"/>
                  </a:lnTo>
                  <a:lnTo>
                    <a:pt x="16562" y="19938"/>
                  </a:lnTo>
                  <a:lnTo>
                    <a:pt x="16113" y="20215"/>
                  </a:lnTo>
                  <a:lnTo>
                    <a:pt x="15630" y="20457"/>
                  </a:lnTo>
                  <a:lnTo>
                    <a:pt x="15182" y="20665"/>
                  </a:lnTo>
                  <a:lnTo>
                    <a:pt x="14699" y="20838"/>
                  </a:lnTo>
                  <a:lnTo>
                    <a:pt x="14250" y="21046"/>
                  </a:lnTo>
                  <a:lnTo>
                    <a:pt x="13732" y="21219"/>
                  </a:lnTo>
                  <a:lnTo>
                    <a:pt x="13249" y="21323"/>
                  </a:lnTo>
                  <a:lnTo>
                    <a:pt x="12732" y="21426"/>
                  </a:lnTo>
                  <a:lnTo>
                    <a:pt x="12180" y="21496"/>
                  </a:lnTo>
                  <a:lnTo>
                    <a:pt x="11697" y="21565"/>
                  </a:lnTo>
                  <a:lnTo>
                    <a:pt x="11145" y="21600"/>
                  </a:lnTo>
                  <a:lnTo>
                    <a:pt x="10592" y="21600"/>
                  </a:lnTo>
                  <a:lnTo>
                    <a:pt x="10075" y="21565"/>
                  </a:lnTo>
                  <a:lnTo>
                    <a:pt x="9523" y="21530"/>
                  </a:lnTo>
                  <a:lnTo>
                    <a:pt x="8971" y="21461"/>
                  </a:lnTo>
                  <a:lnTo>
                    <a:pt x="8488" y="21357"/>
                  </a:lnTo>
                  <a:lnTo>
                    <a:pt x="7936" y="21219"/>
                  </a:lnTo>
                  <a:lnTo>
                    <a:pt x="7384" y="21046"/>
                  </a:lnTo>
                  <a:lnTo>
                    <a:pt x="6900" y="20838"/>
                  </a:lnTo>
                  <a:lnTo>
                    <a:pt x="6383" y="20630"/>
                  </a:lnTo>
                  <a:lnTo>
                    <a:pt x="5900" y="20423"/>
                  </a:lnTo>
                  <a:lnTo>
                    <a:pt x="5417" y="20180"/>
                  </a:lnTo>
                  <a:lnTo>
                    <a:pt x="4968" y="19869"/>
                  </a:lnTo>
                  <a:lnTo>
                    <a:pt x="4520" y="19592"/>
                  </a:lnTo>
                  <a:lnTo>
                    <a:pt x="4106" y="19246"/>
                  </a:lnTo>
                  <a:lnTo>
                    <a:pt x="3726" y="18934"/>
                  </a:lnTo>
                  <a:lnTo>
                    <a:pt x="3312" y="18588"/>
                  </a:lnTo>
                  <a:lnTo>
                    <a:pt x="2967" y="18207"/>
                  </a:lnTo>
                  <a:lnTo>
                    <a:pt x="2622" y="17826"/>
                  </a:lnTo>
                  <a:lnTo>
                    <a:pt x="2277" y="17411"/>
                  </a:lnTo>
                  <a:lnTo>
                    <a:pt x="2001" y="17030"/>
                  </a:lnTo>
                  <a:lnTo>
                    <a:pt x="1690" y="16580"/>
                  </a:lnTo>
                  <a:lnTo>
                    <a:pt x="1414" y="16130"/>
                  </a:lnTo>
                  <a:lnTo>
                    <a:pt x="1173" y="15680"/>
                  </a:lnTo>
                  <a:lnTo>
                    <a:pt x="966" y="15230"/>
                  </a:lnTo>
                  <a:lnTo>
                    <a:pt x="759" y="14746"/>
                  </a:lnTo>
                  <a:lnTo>
                    <a:pt x="586" y="14226"/>
                  </a:lnTo>
                  <a:lnTo>
                    <a:pt x="414" y="13742"/>
                  </a:lnTo>
                  <a:lnTo>
                    <a:pt x="310" y="13223"/>
                  </a:lnTo>
                  <a:lnTo>
                    <a:pt x="207" y="12738"/>
                  </a:lnTo>
                  <a:lnTo>
                    <a:pt x="103" y="12219"/>
                  </a:lnTo>
                  <a:lnTo>
                    <a:pt x="34" y="11665"/>
                  </a:lnTo>
                  <a:lnTo>
                    <a:pt x="0" y="11180"/>
                  </a:lnTo>
                  <a:lnTo>
                    <a:pt x="0" y="10626"/>
                  </a:lnTo>
                  <a:lnTo>
                    <a:pt x="34" y="10073"/>
                  </a:lnTo>
                  <a:lnTo>
                    <a:pt x="69" y="9553"/>
                  </a:lnTo>
                  <a:lnTo>
                    <a:pt x="207" y="8999"/>
                  </a:lnTo>
                  <a:lnTo>
                    <a:pt x="276" y="8446"/>
                  </a:lnTo>
                  <a:lnTo>
                    <a:pt x="414" y="7926"/>
                  </a:lnTo>
                  <a:lnTo>
                    <a:pt x="586" y="7373"/>
                  </a:lnTo>
                  <a:lnTo>
                    <a:pt x="759" y="6853"/>
                  </a:lnTo>
                  <a:lnTo>
                    <a:pt x="1000" y="6369"/>
                  </a:lnTo>
                  <a:lnTo>
                    <a:pt x="1207" y="5884"/>
                  </a:lnTo>
                  <a:lnTo>
                    <a:pt x="1449" y="5434"/>
                  </a:lnTo>
                  <a:lnTo>
                    <a:pt x="1725" y="4950"/>
                  </a:lnTo>
                  <a:lnTo>
                    <a:pt x="2035" y="4534"/>
                  </a:lnTo>
                  <a:lnTo>
                    <a:pt x="2346" y="4084"/>
                  </a:lnTo>
                  <a:lnTo>
                    <a:pt x="2691" y="3703"/>
                  </a:lnTo>
                  <a:lnTo>
                    <a:pt x="3036" y="3288"/>
                  </a:lnTo>
                  <a:lnTo>
                    <a:pt x="3381" y="2942"/>
                  </a:lnTo>
                  <a:lnTo>
                    <a:pt x="3795" y="2561"/>
                  </a:lnTo>
                  <a:lnTo>
                    <a:pt x="4175" y="2249"/>
                  </a:lnTo>
                  <a:lnTo>
                    <a:pt x="4623" y="1973"/>
                  </a:lnTo>
                  <a:lnTo>
                    <a:pt x="5003" y="1661"/>
                  </a:lnTo>
                  <a:lnTo>
                    <a:pt x="5486" y="1384"/>
                  </a:lnTo>
                  <a:lnTo>
                    <a:pt x="5934" y="1176"/>
                  </a:lnTo>
                  <a:lnTo>
                    <a:pt x="6383" y="934"/>
                  </a:lnTo>
                  <a:lnTo>
                    <a:pt x="6900" y="726"/>
                  </a:lnTo>
                  <a:lnTo>
                    <a:pt x="7349" y="553"/>
                  </a:lnTo>
                  <a:lnTo>
                    <a:pt x="7867" y="415"/>
                  </a:lnTo>
                  <a:lnTo>
                    <a:pt x="8384" y="242"/>
                  </a:lnTo>
                  <a:lnTo>
                    <a:pt x="8867" y="138"/>
                  </a:lnTo>
                  <a:lnTo>
                    <a:pt x="9419" y="69"/>
                  </a:lnTo>
                  <a:lnTo>
                    <a:pt x="9902" y="0"/>
                  </a:lnTo>
                  <a:lnTo>
                    <a:pt x="10454" y="0"/>
                  </a:lnTo>
                  <a:lnTo>
                    <a:pt x="10972" y="0"/>
                  </a:lnTo>
                  <a:lnTo>
                    <a:pt x="11490" y="0"/>
                  </a:lnTo>
                  <a:lnTo>
                    <a:pt x="12042" y="69"/>
                  </a:lnTo>
                  <a:lnTo>
                    <a:pt x="12594" y="138"/>
                  </a:lnTo>
                  <a:lnTo>
                    <a:pt x="13111" y="242"/>
                  </a:lnTo>
                  <a:lnTo>
                    <a:pt x="13663" y="380"/>
                  </a:lnTo>
                  <a:lnTo>
                    <a:pt x="14215" y="553"/>
                  </a:lnTo>
                  <a:lnTo>
                    <a:pt x="14699" y="726"/>
                  </a:lnTo>
                  <a:lnTo>
                    <a:pt x="15216" y="934"/>
                  </a:lnTo>
                  <a:lnTo>
                    <a:pt x="15734" y="1176"/>
                  </a:lnTo>
                  <a:lnTo>
                    <a:pt x="16182" y="1419"/>
                  </a:lnTo>
                  <a:lnTo>
                    <a:pt x="16631" y="1696"/>
                  </a:lnTo>
                  <a:lnTo>
                    <a:pt x="17045" y="2007"/>
                  </a:lnTo>
                  <a:lnTo>
                    <a:pt x="17493" y="2319"/>
                  </a:lnTo>
                  <a:lnTo>
                    <a:pt x="17873" y="2630"/>
                  </a:lnTo>
                  <a:lnTo>
                    <a:pt x="18287" y="3011"/>
                  </a:lnTo>
                  <a:lnTo>
                    <a:pt x="18632" y="3392"/>
                  </a:lnTo>
                  <a:lnTo>
                    <a:pt x="19012" y="3773"/>
                  </a:lnTo>
                  <a:lnTo>
                    <a:pt x="19322" y="4153"/>
                  </a:lnTo>
                  <a:lnTo>
                    <a:pt x="19598" y="4603"/>
                  </a:lnTo>
                  <a:lnTo>
                    <a:pt x="19909" y="5019"/>
                  </a:lnTo>
                  <a:lnTo>
                    <a:pt x="20185" y="5469"/>
                  </a:lnTo>
                  <a:lnTo>
                    <a:pt x="20426" y="5919"/>
                  </a:lnTo>
                  <a:lnTo>
                    <a:pt x="20668" y="6403"/>
                  </a:lnTo>
                  <a:lnTo>
                    <a:pt x="20840" y="6853"/>
                  </a:lnTo>
                  <a:lnTo>
                    <a:pt x="21013" y="7373"/>
                  </a:lnTo>
                  <a:lnTo>
                    <a:pt x="21151" y="7857"/>
                  </a:lnTo>
                  <a:lnTo>
                    <a:pt x="21289" y="8342"/>
                  </a:lnTo>
                  <a:lnTo>
                    <a:pt x="21392" y="8896"/>
                  </a:lnTo>
                  <a:lnTo>
                    <a:pt x="21496" y="9415"/>
                  </a:lnTo>
                  <a:lnTo>
                    <a:pt x="21565" y="9934"/>
                  </a:lnTo>
                  <a:lnTo>
                    <a:pt x="21565" y="10453"/>
                  </a:lnTo>
                  <a:lnTo>
                    <a:pt x="21600" y="10973"/>
                  </a:lnTo>
                  <a:lnTo>
                    <a:pt x="21565" y="11526"/>
                  </a:lnTo>
                  <a:lnTo>
                    <a:pt x="21496" y="12080"/>
                  </a:lnTo>
                  <a:lnTo>
                    <a:pt x="21392" y="12600"/>
                  </a:lnTo>
                  <a:lnTo>
                    <a:pt x="21289" y="13153"/>
                  </a:lnTo>
                  <a:lnTo>
                    <a:pt x="21185" y="13707"/>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3" name="AutoShape 223"/>
            <p:cNvSpPr>
              <a:spLocks/>
            </p:cNvSpPr>
            <p:nvPr/>
          </p:nvSpPr>
          <p:spPr bwMode="auto">
            <a:xfrm>
              <a:off x="13" y="47"/>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4" y="13685"/>
                  </a:moveTo>
                  <a:lnTo>
                    <a:pt x="21011" y="14204"/>
                  </a:lnTo>
                  <a:lnTo>
                    <a:pt x="20838" y="14722"/>
                  </a:lnTo>
                  <a:lnTo>
                    <a:pt x="20630" y="15240"/>
                  </a:lnTo>
                  <a:lnTo>
                    <a:pt x="20388" y="15724"/>
                  </a:lnTo>
                  <a:lnTo>
                    <a:pt x="20146" y="16208"/>
                  </a:lnTo>
                  <a:lnTo>
                    <a:pt x="19869" y="16623"/>
                  </a:lnTo>
                  <a:lnTo>
                    <a:pt x="19557" y="17072"/>
                  </a:lnTo>
                  <a:lnTo>
                    <a:pt x="19246" y="17487"/>
                  </a:lnTo>
                  <a:lnTo>
                    <a:pt x="18934" y="17902"/>
                  </a:lnTo>
                  <a:lnTo>
                    <a:pt x="18553" y="18282"/>
                  </a:lnTo>
                  <a:lnTo>
                    <a:pt x="18207" y="18662"/>
                  </a:lnTo>
                  <a:lnTo>
                    <a:pt x="17792" y="19008"/>
                  </a:lnTo>
                  <a:lnTo>
                    <a:pt x="17411" y="19353"/>
                  </a:lnTo>
                  <a:lnTo>
                    <a:pt x="16961" y="19630"/>
                  </a:lnTo>
                  <a:lnTo>
                    <a:pt x="16580" y="19906"/>
                  </a:lnTo>
                  <a:lnTo>
                    <a:pt x="16096" y="20217"/>
                  </a:lnTo>
                  <a:lnTo>
                    <a:pt x="15680" y="20424"/>
                  </a:lnTo>
                  <a:lnTo>
                    <a:pt x="15196" y="20666"/>
                  </a:lnTo>
                  <a:lnTo>
                    <a:pt x="14676" y="20839"/>
                  </a:lnTo>
                  <a:lnTo>
                    <a:pt x="14226" y="21047"/>
                  </a:lnTo>
                  <a:lnTo>
                    <a:pt x="13707" y="21185"/>
                  </a:lnTo>
                  <a:lnTo>
                    <a:pt x="13223" y="21323"/>
                  </a:lnTo>
                  <a:lnTo>
                    <a:pt x="12703" y="21427"/>
                  </a:lnTo>
                  <a:lnTo>
                    <a:pt x="12184" y="21496"/>
                  </a:lnTo>
                  <a:lnTo>
                    <a:pt x="11665" y="21565"/>
                  </a:lnTo>
                  <a:lnTo>
                    <a:pt x="11111" y="21565"/>
                  </a:lnTo>
                  <a:lnTo>
                    <a:pt x="10592" y="21600"/>
                  </a:lnTo>
                  <a:lnTo>
                    <a:pt x="10073" y="21565"/>
                  </a:lnTo>
                  <a:lnTo>
                    <a:pt x="9519" y="21530"/>
                  </a:lnTo>
                  <a:lnTo>
                    <a:pt x="8999" y="21427"/>
                  </a:lnTo>
                  <a:lnTo>
                    <a:pt x="8446" y="21358"/>
                  </a:lnTo>
                  <a:lnTo>
                    <a:pt x="7892" y="21219"/>
                  </a:lnTo>
                  <a:lnTo>
                    <a:pt x="7373" y="21047"/>
                  </a:lnTo>
                  <a:lnTo>
                    <a:pt x="6853" y="20839"/>
                  </a:lnTo>
                  <a:lnTo>
                    <a:pt x="6334" y="20632"/>
                  </a:lnTo>
                  <a:lnTo>
                    <a:pt x="5884" y="20424"/>
                  </a:lnTo>
                  <a:lnTo>
                    <a:pt x="5399" y="20183"/>
                  </a:lnTo>
                  <a:lnTo>
                    <a:pt x="4950" y="19872"/>
                  </a:lnTo>
                  <a:lnTo>
                    <a:pt x="4500" y="19595"/>
                  </a:lnTo>
                  <a:lnTo>
                    <a:pt x="4084" y="19284"/>
                  </a:lnTo>
                  <a:lnTo>
                    <a:pt x="3669" y="18938"/>
                  </a:lnTo>
                  <a:lnTo>
                    <a:pt x="3288" y="18593"/>
                  </a:lnTo>
                  <a:lnTo>
                    <a:pt x="2907" y="18213"/>
                  </a:lnTo>
                  <a:lnTo>
                    <a:pt x="2596" y="17832"/>
                  </a:lnTo>
                  <a:lnTo>
                    <a:pt x="2215" y="17418"/>
                  </a:lnTo>
                  <a:lnTo>
                    <a:pt x="1938" y="17003"/>
                  </a:lnTo>
                  <a:lnTo>
                    <a:pt x="1661" y="16588"/>
                  </a:lnTo>
                  <a:lnTo>
                    <a:pt x="1384" y="16139"/>
                  </a:lnTo>
                  <a:lnTo>
                    <a:pt x="1142" y="15690"/>
                  </a:lnTo>
                  <a:lnTo>
                    <a:pt x="934" y="15240"/>
                  </a:lnTo>
                  <a:lnTo>
                    <a:pt x="692" y="14722"/>
                  </a:lnTo>
                  <a:lnTo>
                    <a:pt x="519" y="14238"/>
                  </a:lnTo>
                  <a:lnTo>
                    <a:pt x="380" y="13754"/>
                  </a:lnTo>
                  <a:lnTo>
                    <a:pt x="242" y="13236"/>
                  </a:lnTo>
                  <a:lnTo>
                    <a:pt x="138" y="12752"/>
                  </a:lnTo>
                  <a:lnTo>
                    <a:pt x="69" y="12199"/>
                  </a:lnTo>
                  <a:lnTo>
                    <a:pt x="34" y="11681"/>
                  </a:lnTo>
                  <a:lnTo>
                    <a:pt x="0" y="11162"/>
                  </a:lnTo>
                  <a:lnTo>
                    <a:pt x="0" y="10644"/>
                  </a:lnTo>
                  <a:lnTo>
                    <a:pt x="0" y="10091"/>
                  </a:lnTo>
                  <a:lnTo>
                    <a:pt x="69" y="9573"/>
                  </a:lnTo>
                  <a:lnTo>
                    <a:pt x="138" y="9020"/>
                  </a:lnTo>
                  <a:lnTo>
                    <a:pt x="242" y="8467"/>
                  </a:lnTo>
                  <a:lnTo>
                    <a:pt x="380" y="7948"/>
                  </a:lnTo>
                  <a:lnTo>
                    <a:pt x="519" y="7395"/>
                  </a:lnTo>
                  <a:lnTo>
                    <a:pt x="692" y="6912"/>
                  </a:lnTo>
                  <a:lnTo>
                    <a:pt x="934" y="6393"/>
                  </a:lnTo>
                  <a:lnTo>
                    <a:pt x="1142" y="5909"/>
                  </a:lnTo>
                  <a:lnTo>
                    <a:pt x="1384" y="5460"/>
                  </a:lnTo>
                  <a:lnTo>
                    <a:pt x="1696" y="4976"/>
                  </a:lnTo>
                  <a:lnTo>
                    <a:pt x="1973" y="4561"/>
                  </a:lnTo>
                  <a:lnTo>
                    <a:pt x="2284" y="4112"/>
                  </a:lnTo>
                  <a:lnTo>
                    <a:pt x="2630" y="3732"/>
                  </a:lnTo>
                  <a:lnTo>
                    <a:pt x="2976" y="3317"/>
                  </a:lnTo>
                  <a:lnTo>
                    <a:pt x="3357" y="2972"/>
                  </a:lnTo>
                  <a:lnTo>
                    <a:pt x="3738" y="2592"/>
                  </a:lnTo>
                  <a:lnTo>
                    <a:pt x="4153" y="2280"/>
                  </a:lnTo>
                  <a:lnTo>
                    <a:pt x="4569" y="2004"/>
                  </a:lnTo>
                  <a:lnTo>
                    <a:pt x="5019" y="1693"/>
                  </a:lnTo>
                  <a:lnTo>
                    <a:pt x="5434" y="1416"/>
                  </a:lnTo>
                  <a:lnTo>
                    <a:pt x="5919" y="1209"/>
                  </a:lnTo>
                  <a:lnTo>
                    <a:pt x="6369" y="933"/>
                  </a:lnTo>
                  <a:lnTo>
                    <a:pt x="6853" y="760"/>
                  </a:lnTo>
                  <a:lnTo>
                    <a:pt x="7303" y="587"/>
                  </a:lnTo>
                  <a:lnTo>
                    <a:pt x="7823" y="449"/>
                  </a:lnTo>
                  <a:lnTo>
                    <a:pt x="8342" y="311"/>
                  </a:lnTo>
                  <a:lnTo>
                    <a:pt x="8826" y="172"/>
                  </a:lnTo>
                  <a:lnTo>
                    <a:pt x="9380" y="103"/>
                  </a:lnTo>
                  <a:lnTo>
                    <a:pt x="9900" y="34"/>
                  </a:lnTo>
                  <a:lnTo>
                    <a:pt x="10419" y="34"/>
                  </a:lnTo>
                  <a:lnTo>
                    <a:pt x="10973" y="0"/>
                  </a:lnTo>
                  <a:lnTo>
                    <a:pt x="11492" y="34"/>
                  </a:lnTo>
                  <a:lnTo>
                    <a:pt x="12011" y="69"/>
                  </a:lnTo>
                  <a:lnTo>
                    <a:pt x="12565" y="172"/>
                  </a:lnTo>
                  <a:lnTo>
                    <a:pt x="13119" y="311"/>
                  </a:lnTo>
                  <a:lnTo>
                    <a:pt x="13638" y="414"/>
                  </a:lnTo>
                  <a:lnTo>
                    <a:pt x="14192" y="587"/>
                  </a:lnTo>
                  <a:lnTo>
                    <a:pt x="14676" y="760"/>
                  </a:lnTo>
                  <a:lnTo>
                    <a:pt x="15196" y="967"/>
                  </a:lnTo>
                  <a:lnTo>
                    <a:pt x="15715" y="1209"/>
                  </a:lnTo>
                  <a:lnTo>
                    <a:pt x="16165" y="1451"/>
                  </a:lnTo>
                  <a:lnTo>
                    <a:pt x="16615" y="1728"/>
                  </a:lnTo>
                  <a:lnTo>
                    <a:pt x="17065" y="2039"/>
                  </a:lnTo>
                  <a:lnTo>
                    <a:pt x="17480" y="2350"/>
                  </a:lnTo>
                  <a:lnTo>
                    <a:pt x="17861" y="2661"/>
                  </a:lnTo>
                  <a:lnTo>
                    <a:pt x="18276" y="3041"/>
                  </a:lnTo>
                  <a:lnTo>
                    <a:pt x="18623" y="3386"/>
                  </a:lnTo>
                  <a:lnTo>
                    <a:pt x="19003" y="3801"/>
                  </a:lnTo>
                  <a:lnTo>
                    <a:pt x="19315" y="4181"/>
                  </a:lnTo>
                  <a:lnTo>
                    <a:pt x="19626" y="4631"/>
                  </a:lnTo>
                  <a:lnTo>
                    <a:pt x="19903" y="5045"/>
                  </a:lnTo>
                  <a:lnTo>
                    <a:pt x="20180" y="5495"/>
                  </a:lnTo>
                  <a:lnTo>
                    <a:pt x="20423" y="5944"/>
                  </a:lnTo>
                  <a:lnTo>
                    <a:pt x="20665" y="6428"/>
                  </a:lnTo>
                  <a:lnTo>
                    <a:pt x="20838" y="6912"/>
                  </a:lnTo>
                  <a:lnTo>
                    <a:pt x="21011" y="7361"/>
                  </a:lnTo>
                  <a:lnTo>
                    <a:pt x="21150" y="7879"/>
                  </a:lnTo>
                  <a:lnTo>
                    <a:pt x="21323" y="8363"/>
                  </a:lnTo>
                  <a:lnTo>
                    <a:pt x="21426" y="8881"/>
                  </a:lnTo>
                  <a:lnTo>
                    <a:pt x="21496" y="9434"/>
                  </a:lnTo>
                  <a:lnTo>
                    <a:pt x="21565" y="9918"/>
                  </a:lnTo>
                  <a:lnTo>
                    <a:pt x="21600" y="10471"/>
                  </a:lnTo>
                  <a:lnTo>
                    <a:pt x="21600" y="11024"/>
                  </a:lnTo>
                  <a:lnTo>
                    <a:pt x="21565" y="11508"/>
                  </a:lnTo>
                  <a:lnTo>
                    <a:pt x="21530" y="12061"/>
                  </a:lnTo>
                  <a:lnTo>
                    <a:pt x="21426" y="12579"/>
                  </a:lnTo>
                  <a:lnTo>
                    <a:pt x="21323" y="13132"/>
                  </a:lnTo>
                  <a:lnTo>
                    <a:pt x="21184"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4" name="AutoShape 224"/>
            <p:cNvSpPr>
              <a:spLocks/>
            </p:cNvSpPr>
            <p:nvPr/>
          </p:nvSpPr>
          <p:spPr bwMode="auto">
            <a:xfrm>
              <a:off x="11" y="5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424" y="15690"/>
                  </a:lnTo>
                  <a:lnTo>
                    <a:pt x="20148" y="16208"/>
                  </a:lnTo>
                  <a:lnTo>
                    <a:pt x="19906" y="16623"/>
                  </a:lnTo>
                  <a:lnTo>
                    <a:pt x="19595" y="17072"/>
                  </a:lnTo>
                  <a:lnTo>
                    <a:pt x="19284" y="17487"/>
                  </a:lnTo>
                  <a:lnTo>
                    <a:pt x="18938" y="17902"/>
                  </a:lnTo>
                  <a:lnTo>
                    <a:pt x="18593" y="18282"/>
                  </a:lnTo>
                  <a:lnTo>
                    <a:pt x="18213" y="18662"/>
                  </a:lnTo>
                  <a:lnTo>
                    <a:pt x="17832" y="19008"/>
                  </a:lnTo>
                  <a:lnTo>
                    <a:pt x="17452"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715" y="21565"/>
                  </a:lnTo>
                  <a:lnTo>
                    <a:pt x="11162" y="21600"/>
                  </a:lnTo>
                  <a:lnTo>
                    <a:pt x="10609" y="21600"/>
                  </a:lnTo>
                  <a:lnTo>
                    <a:pt x="10091" y="21565"/>
                  </a:lnTo>
                  <a:lnTo>
                    <a:pt x="9573" y="21530"/>
                  </a:lnTo>
                  <a:lnTo>
                    <a:pt x="9020" y="21461"/>
                  </a:lnTo>
                  <a:lnTo>
                    <a:pt x="8501" y="21358"/>
                  </a:lnTo>
                  <a:lnTo>
                    <a:pt x="7948" y="21219"/>
                  </a:lnTo>
                  <a:lnTo>
                    <a:pt x="7395" y="21081"/>
                  </a:lnTo>
                  <a:lnTo>
                    <a:pt x="6912" y="20839"/>
                  </a:lnTo>
                  <a:lnTo>
                    <a:pt x="6393" y="20632"/>
                  </a:lnTo>
                  <a:lnTo>
                    <a:pt x="5875" y="20424"/>
                  </a:lnTo>
                  <a:lnTo>
                    <a:pt x="5425" y="20183"/>
                  </a:lnTo>
                  <a:lnTo>
                    <a:pt x="4976" y="19872"/>
                  </a:lnTo>
                  <a:lnTo>
                    <a:pt x="4561" y="19595"/>
                  </a:lnTo>
                  <a:lnTo>
                    <a:pt x="4112" y="19249"/>
                  </a:lnTo>
                  <a:lnTo>
                    <a:pt x="3732" y="18938"/>
                  </a:lnTo>
                  <a:lnTo>
                    <a:pt x="3317" y="18593"/>
                  </a:lnTo>
                  <a:lnTo>
                    <a:pt x="2972" y="18213"/>
                  </a:lnTo>
                  <a:lnTo>
                    <a:pt x="2591" y="17832"/>
                  </a:lnTo>
                  <a:lnTo>
                    <a:pt x="2280" y="17418"/>
                  </a:lnTo>
                  <a:lnTo>
                    <a:pt x="2004" y="17003"/>
                  </a:lnTo>
                  <a:lnTo>
                    <a:pt x="1693" y="16554"/>
                  </a:lnTo>
                  <a:lnTo>
                    <a:pt x="1416" y="16139"/>
                  </a:lnTo>
                  <a:lnTo>
                    <a:pt x="1209" y="15655"/>
                  </a:lnTo>
                  <a:lnTo>
                    <a:pt x="933" y="15206"/>
                  </a:lnTo>
                  <a:lnTo>
                    <a:pt x="760" y="14722"/>
                  </a:lnTo>
                  <a:lnTo>
                    <a:pt x="587" y="14238"/>
                  </a:lnTo>
                  <a:lnTo>
                    <a:pt x="449" y="13754"/>
                  </a:lnTo>
                  <a:lnTo>
                    <a:pt x="311" y="13236"/>
                  </a:lnTo>
                  <a:lnTo>
                    <a:pt x="172" y="12752"/>
                  </a:lnTo>
                  <a:lnTo>
                    <a:pt x="103" y="12199"/>
                  </a:lnTo>
                  <a:lnTo>
                    <a:pt x="34" y="11681"/>
                  </a:lnTo>
                  <a:lnTo>
                    <a:pt x="0" y="11162"/>
                  </a:lnTo>
                  <a:lnTo>
                    <a:pt x="0" y="10644"/>
                  </a:lnTo>
                  <a:lnTo>
                    <a:pt x="34" y="10091"/>
                  </a:lnTo>
                  <a:lnTo>
                    <a:pt x="69" y="9573"/>
                  </a:lnTo>
                  <a:lnTo>
                    <a:pt x="138" y="9020"/>
                  </a:lnTo>
                  <a:lnTo>
                    <a:pt x="276" y="8467"/>
                  </a:lnTo>
                  <a:lnTo>
                    <a:pt x="414" y="7948"/>
                  </a:lnTo>
                  <a:lnTo>
                    <a:pt x="552" y="7395"/>
                  </a:lnTo>
                  <a:lnTo>
                    <a:pt x="760" y="6877"/>
                  </a:lnTo>
                  <a:lnTo>
                    <a:pt x="933" y="6393"/>
                  </a:lnTo>
                  <a:lnTo>
                    <a:pt x="1209" y="5875"/>
                  </a:lnTo>
                  <a:lnTo>
                    <a:pt x="1451" y="5425"/>
                  </a:lnTo>
                  <a:lnTo>
                    <a:pt x="1728" y="4976"/>
                  </a:lnTo>
                  <a:lnTo>
                    <a:pt x="2039" y="4561"/>
                  </a:lnTo>
                  <a:lnTo>
                    <a:pt x="2350" y="4112"/>
                  </a:lnTo>
                  <a:lnTo>
                    <a:pt x="2695" y="3732"/>
                  </a:lnTo>
                  <a:lnTo>
                    <a:pt x="3041" y="3317"/>
                  </a:lnTo>
                  <a:lnTo>
                    <a:pt x="3386" y="2972"/>
                  </a:lnTo>
                  <a:lnTo>
                    <a:pt x="3801" y="2592"/>
                  </a:lnTo>
                  <a:lnTo>
                    <a:pt x="4181" y="2280"/>
                  </a:lnTo>
                  <a:lnTo>
                    <a:pt x="4596" y="2004"/>
                  </a:lnTo>
                  <a:lnTo>
                    <a:pt x="5011" y="1693"/>
                  </a:lnTo>
                  <a:lnTo>
                    <a:pt x="5495" y="1416"/>
                  </a:lnTo>
                  <a:lnTo>
                    <a:pt x="5909" y="1209"/>
                  </a:lnTo>
                  <a:lnTo>
                    <a:pt x="6393" y="933"/>
                  </a:lnTo>
                  <a:lnTo>
                    <a:pt x="6912" y="760"/>
                  </a:lnTo>
                  <a:lnTo>
                    <a:pt x="7361" y="587"/>
                  </a:lnTo>
                  <a:lnTo>
                    <a:pt x="7879" y="449"/>
                  </a:lnTo>
                  <a:lnTo>
                    <a:pt x="8363" y="276"/>
                  </a:lnTo>
                  <a:lnTo>
                    <a:pt x="8881" y="172"/>
                  </a:lnTo>
                  <a:lnTo>
                    <a:pt x="9400" y="103"/>
                  </a:lnTo>
                  <a:lnTo>
                    <a:pt x="9918" y="34"/>
                  </a:lnTo>
                  <a:lnTo>
                    <a:pt x="10471" y="34"/>
                  </a:lnTo>
                  <a:lnTo>
                    <a:pt x="10990" y="0"/>
                  </a:lnTo>
                  <a:lnTo>
                    <a:pt x="11508" y="34"/>
                  </a:lnTo>
                  <a:lnTo>
                    <a:pt x="12061" y="69"/>
                  </a:lnTo>
                  <a:lnTo>
                    <a:pt x="12614" y="172"/>
                  </a:lnTo>
                  <a:lnTo>
                    <a:pt x="13132" y="276"/>
                  </a:lnTo>
                  <a:lnTo>
                    <a:pt x="13685" y="414"/>
                  </a:lnTo>
                  <a:lnTo>
                    <a:pt x="14238" y="587"/>
                  </a:lnTo>
                  <a:lnTo>
                    <a:pt x="14722" y="760"/>
                  </a:lnTo>
                  <a:lnTo>
                    <a:pt x="15240" y="967"/>
                  </a:lnTo>
                  <a:lnTo>
                    <a:pt x="15690" y="1209"/>
                  </a:lnTo>
                  <a:lnTo>
                    <a:pt x="16174" y="1451"/>
                  </a:lnTo>
                  <a:lnTo>
                    <a:pt x="16657" y="1728"/>
                  </a:lnTo>
                  <a:lnTo>
                    <a:pt x="17072" y="2039"/>
                  </a:lnTo>
                  <a:lnTo>
                    <a:pt x="17521" y="2350"/>
                  </a:lnTo>
                  <a:lnTo>
                    <a:pt x="17902" y="2661"/>
                  </a:lnTo>
                  <a:lnTo>
                    <a:pt x="18316" y="3041"/>
                  </a:lnTo>
                  <a:lnTo>
                    <a:pt x="18662" y="3386"/>
                  </a:lnTo>
                  <a:lnTo>
                    <a:pt x="19008" y="3801"/>
                  </a:lnTo>
                  <a:lnTo>
                    <a:pt x="19353" y="4181"/>
                  </a:lnTo>
                  <a:lnTo>
                    <a:pt x="19630" y="4631"/>
                  </a:lnTo>
                  <a:lnTo>
                    <a:pt x="19941" y="5045"/>
                  </a:lnTo>
                  <a:lnTo>
                    <a:pt x="20183" y="5495"/>
                  </a:lnTo>
                  <a:lnTo>
                    <a:pt x="20424" y="5944"/>
                  </a:lnTo>
                  <a:lnTo>
                    <a:pt x="20632" y="6428"/>
                  </a:lnTo>
                  <a:lnTo>
                    <a:pt x="20874" y="6877"/>
                  </a:lnTo>
                  <a:lnTo>
                    <a:pt x="21047" y="7361"/>
                  </a:lnTo>
                  <a:lnTo>
                    <a:pt x="21185" y="7879"/>
                  </a:lnTo>
                  <a:lnTo>
                    <a:pt x="21323" y="8363"/>
                  </a:lnTo>
                  <a:lnTo>
                    <a:pt x="21427" y="8881"/>
                  </a:lnTo>
                  <a:lnTo>
                    <a:pt x="21530" y="9434"/>
                  </a:lnTo>
                  <a:lnTo>
                    <a:pt x="21565" y="9918"/>
                  </a:lnTo>
                  <a:lnTo>
                    <a:pt x="21600" y="10471"/>
                  </a:lnTo>
                  <a:lnTo>
                    <a:pt x="21600" y="10990"/>
                  </a:lnTo>
                  <a:lnTo>
                    <a:pt x="21600" y="11508"/>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5" name="AutoShape 225"/>
            <p:cNvSpPr>
              <a:spLocks/>
            </p:cNvSpPr>
            <p:nvPr/>
          </p:nvSpPr>
          <p:spPr bwMode="auto">
            <a:xfrm>
              <a:off x="9" y="58"/>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31" y="0"/>
                  </a:moveTo>
                  <a:lnTo>
                    <a:pt x="0" y="18422"/>
                  </a:lnTo>
                  <a:lnTo>
                    <a:pt x="12525" y="21600"/>
                  </a:lnTo>
                  <a:lnTo>
                    <a:pt x="21600" y="3146"/>
                  </a:lnTo>
                  <a:lnTo>
                    <a:pt x="9031" y="0"/>
                  </a:lnTo>
                  <a:close/>
                </a:path>
              </a:pathLst>
            </a:custGeom>
            <a:solidFill>
              <a:srgbClr val="ADD7E7"/>
            </a:solid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grpSp>
      <p:pic>
        <p:nvPicPr>
          <p:cNvPr id="239" name="Picture 21"/>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338191" y="1390077"/>
            <a:ext cx="543268" cy="4682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0" name="Rectangle 8"/>
          <p:cNvSpPr>
            <a:spLocks/>
          </p:cNvSpPr>
          <p:nvPr/>
        </p:nvSpPr>
        <p:spPr bwMode="auto">
          <a:xfrm>
            <a:off x="3363555" y="1934468"/>
            <a:ext cx="457410" cy="20418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en-US" altLang="ja-JP" sz="1125" dirty="0" smtClean="0">
                <a:solidFill>
                  <a:srgbClr val="333333"/>
                </a:solidFill>
                <a:latin typeface="MS PGothic" charset="-128"/>
                <a:ea typeface="MS PGothic" charset="-128"/>
                <a:cs typeface="MS PGothic" charset="-128"/>
                <a:sym typeface="Helvetica" charset="0"/>
              </a:rPr>
              <a:t>PBX</a:t>
            </a:r>
            <a:endParaRPr lang="ja-JP" dirty="0">
              <a:solidFill>
                <a:srgbClr val="333333"/>
              </a:solidFill>
              <a:latin typeface="MS PGothic" charset="-128"/>
              <a:ea typeface="MS PGothic" charset="-128"/>
              <a:cs typeface="MS PGothic" charset="-128"/>
            </a:endParaRPr>
          </a:p>
        </p:txBody>
      </p:sp>
      <p:sp>
        <p:nvSpPr>
          <p:cNvPr id="241" name="Line 45"/>
          <p:cNvSpPr>
            <a:spLocks noChangeShapeType="1"/>
          </p:cNvSpPr>
          <p:nvPr/>
        </p:nvSpPr>
        <p:spPr bwMode="auto">
          <a:xfrm flipV="1">
            <a:off x="2595439" y="1475658"/>
            <a:ext cx="4607015" cy="1657721"/>
          </a:xfrm>
          <a:prstGeom prst="line">
            <a:avLst/>
          </a:prstGeom>
          <a:noFill/>
          <a:ln w="38100">
            <a:solidFill>
              <a:srgbClr val="0080B4"/>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48218" tIns="24110" rIns="48218" bIns="24110"/>
          <a:lstStyle/>
          <a:p>
            <a:endParaRPr lang="ja-JP" altLang="en-US">
              <a:latin typeface="MS PGothic" charset="-128"/>
              <a:ea typeface="MS PGothic" charset="-128"/>
              <a:cs typeface="MS PGothic" charset="-128"/>
            </a:endParaRPr>
          </a:p>
        </p:txBody>
      </p:sp>
      <p:grpSp>
        <p:nvGrpSpPr>
          <p:cNvPr id="8" name="図形グループ 7"/>
          <p:cNvGrpSpPr/>
          <p:nvPr/>
        </p:nvGrpSpPr>
        <p:grpSpPr>
          <a:xfrm>
            <a:off x="1424576" y="3023772"/>
            <a:ext cx="1212056" cy="314325"/>
            <a:chOff x="1424576" y="3023772"/>
            <a:chExt cx="1212056" cy="314325"/>
          </a:xfrm>
        </p:grpSpPr>
        <p:sp>
          <p:nvSpPr>
            <p:cNvPr id="236" name="AutoShape 10"/>
            <p:cNvSpPr>
              <a:spLocks/>
            </p:cNvSpPr>
            <p:nvPr/>
          </p:nvSpPr>
          <p:spPr bwMode="auto">
            <a:xfrm>
              <a:off x="1424576" y="3023772"/>
              <a:ext cx="1212056" cy="314325"/>
            </a:xfrm>
            <a:custGeom>
              <a:avLst/>
              <a:gdLst>
                <a:gd name="T0" fmla="*/ 16796 w 19679"/>
                <a:gd name="T1" fmla="*/ 2881 h 19679"/>
                <a:gd name="T2" fmla="*/ 16796 w 19679"/>
                <a:gd name="T3" fmla="*/ 16796 h 19679"/>
                <a:gd name="T4" fmla="*/ 2881 w 19679"/>
                <a:gd name="T5" fmla="*/ 16796 h 19679"/>
                <a:gd name="T6" fmla="*/ 2881 w 19679"/>
                <a:gd name="T7" fmla="*/ 2881 h 19679"/>
                <a:gd name="T8" fmla="*/ 16796 w 19679"/>
                <a:gd name="T9" fmla="*/ 2881 h 19679"/>
              </a:gdLst>
              <a:ahLst/>
              <a:cxnLst>
                <a:cxn ang="0">
                  <a:pos x="T0" y="T1"/>
                </a:cxn>
                <a:cxn ang="0">
                  <a:pos x="T2" y="T3"/>
                </a:cxn>
                <a:cxn ang="0">
                  <a:pos x="T4" y="T5"/>
                </a:cxn>
                <a:cxn ang="0">
                  <a:pos x="T6" y="T7"/>
                </a:cxn>
                <a:cxn ang="0">
                  <a:pos x="T8" y="T9"/>
                </a:cxn>
              </a:cxnLst>
              <a:rect l="0" t="0" r="r" b="b"/>
              <a:pathLst>
                <a:path w="19679" h="19679">
                  <a:moveTo>
                    <a:pt x="16796" y="2881"/>
                  </a:moveTo>
                  <a:cubicBezTo>
                    <a:pt x="20639" y="6724"/>
                    <a:pt x="20639" y="12953"/>
                    <a:pt x="16796" y="16796"/>
                  </a:cubicBezTo>
                  <a:cubicBezTo>
                    <a:pt x="12953" y="20639"/>
                    <a:pt x="6724" y="20639"/>
                    <a:pt x="2881" y="16796"/>
                  </a:cubicBezTo>
                  <a:cubicBezTo>
                    <a:pt x="-961" y="12953"/>
                    <a:pt x="-961" y="6724"/>
                    <a:pt x="2881" y="2881"/>
                  </a:cubicBezTo>
                  <a:cubicBezTo>
                    <a:pt x="6724" y="-961"/>
                    <a:pt x="12953" y="-961"/>
                    <a:pt x="16796" y="2881"/>
                  </a:cubicBezTo>
                </a:path>
              </a:pathLst>
            </a:custGeom>
            <a:gradFill rotWithShape="0">
              <a:gsLst>
                <a:gs pos="0">
                  <a:srgbClr val="EDEDED"/>
                </a:gs>
                <a:gs pos="65001">
                  <a:srgbClr val="CFCFCF"/>
                </a:gs>
                <a:gs pos="100000">
                  <a:srgbClr val="BABABA"/>
                </a:gs>
              </a:gsLst>
              <a:lin ang="5400000"/>
            </a:gradFill>
            <a:ln w="9525" cap="flat" cmpd="sng">
              <a:solidFill>
                <a:srgbClr val="000000"/>
              </a:solidFill>
              <a:prstDash val="solid"/>
              <a:round/>
              <a:headEnd/>
              <a:tailEnd/>
            </a:ln>
            <a:effectLst>
              <a:outerShdw blurRad="38100" dist="20000" dir="5400000" algn="ctr" rotWithShape="0">
                <a:srgbClr val="000000">
                  <a:alpha val="37999"/>
                </a:srgbClr>
              </a:outerShdw>
            </a:effectLst>
          </p:spPr>
          <p:txBody>
            <a:bodyPr lIns="0" tIns="0" rIns="0" bIns="0"/>
            <a:lstStyle/>
            <a:p>
              <a:endParaRPr lang="ja-JP" altLang="en-US">
                <a:latin typeface="MS PGothic" charset="-128"/>
                <a:ea typeface="MS PGothic" charset="-128"/>
                <a:cs typeface="MS PGothic" charset="-128"/>
              </a:endParaRPr>
            </a:p>
          </p:txBody>
        </p:sp>
        <p:sp>
          <p:nvSpPr>
            <p:cNvPr id="237" name="Rectangle 11"/>
            <p:cNvSpPr>
              <a:spLocks/>
            </p:cNvSpPr>
            <p:nvPr/>
          </p:nvSpPr>
          <p:spPr bwMode="auto">
            <a:xfrm rot="-88546">
              <a:off x="1621129" y="3103130"/>
              <a:ext cx="971942"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1125" dirty="0" smtClean="0">
                  <a:latin typeface="MS PGothic" charset="-128"/>
                  <a:ea typeface="MS PGothic" charset="-128"/>
                  <a:cs typeface="MS PGothic" charset="-128"/>
                  <a:sym typeface="Helvetica" charset="0"/>
                </a:rPr>
                <a:t>キャリア</a:t>
              </a:r>
              <a:r>
                <a:rPr lang="en-US" altLang="ja-JP" sz="1125" dirty="0" smtClean="0">
                  <a:latin typeface="MS PGothic" charset="-128"/>
                  <a:ea typeface="MS PGothic" charset="-128"/>
                  <a:cs typeface="MS PGothic" charset="-128"/>
                  <a:sym typeface="Helvetica" charset="0"/>
                </a:rPr>
                <a:t>IP</a:t>
              </a:r>
              <a:r>
                <a:rPr lang="ja-JP" altLang="en-US" sz="1125" dirty="0" smtClean="0">
                  <a:latin typeface="MS PGothic" charset="-128"/>
                  <a:ea typeface="MS PGothic" charset="-128"/>
                  <a:cs typeface="MS PGothic" charset="-128"/>
                  <a:sym typeface="Helvetica" charset="0"/>
                </a:rPr>
                <a:t>網</a:t>
              </a:r>
              <a:endParaRPr lang="ja-JP" dirty="0">
                <a:latin typeface="MS PGothic" charset="-128"/>
                <a:ea typeface="MS PGothic" charset="-128"/>
                <a:cs typeface="MS PGothic" charset="-128"/>
              </a:endParaRPr>
            </a:p>
          </p:txBody>
        </p:sp>
      </p:grpSp>
      <p:sp>
        <p:nvSpPr>
          <p:cNvPr id="242" name="Rectangle 8"/>
          <p:cNvSpPr>
            <a:spLocks/>
          </p:cNvSpPr>
          <p:nvPr/>
        </p:nvSpPr>
        <p:spPr bwMode="auto">
          <a:xfrm>
            <a:off x="630937" y="4200958"/>
            <a:ext cx="2005696"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en-US" altLang="ja-JP" sz="1125" dirty="0" smtClean="0">
                <a:solidFill>
                  <a:srgbClr val="333333"/>
                </a:solidFill>
                <a:latin typeface="Arial" charset="0"/>
                <a:ea typeface="Arial" charset="0"/>
                <a:cs typeface="Arial" charset="0"/>
                <a:sym typeface="Helvetica" charset="0"/>
              </a:rPr>
              <a:t>FMC</a:t>
            </a:r>
            <a:r>
              <a:rPr lang="ja-JP" altLang="en-US" sz="1125" dirty="0" smtClean="0">
                <a:solidFill>
                  <a:srgbClr val="333333"/>
                </a:solidFill>
                <a:latin typeface="MS PGothic" charset="-128"/>
                <a:ea typeface="MS PGothic" charset="-128"/>
                <a:cs typeface="MS PGothic" charset="-128"/>
                <a:sym typeface="Helvetica" charset="0"/>
              </a:rPr>
              <a:t>ガラケー</a:t>
            </a:r>
            <a:r>
              <a:rPr lang="ja-JP" altLang="en-US" sz="1125" dirty="0">
                <a:solidFill>
                  <a:srgbClr val="333333"/>
                </a:solidFill>
                <a:latin typeface="MS PGothic" charset="-128"/>
                <a:ea typeface="MS PGothic" charset="-128"/>
                <a:cs typeface="MS PGothic" charset="-128"/>
                <a:sym typeface="Helvetica" charset="0"/>
              </a:rPr>
              <a:t>、</a:t>
            </a:r>
            <a:r>
              <a:rPr lang="ja-JP" altLang="en-US" sz="1125" dirty="0" smtClean="0">
                <a:solidFill>
                  <a:srgbClr val="333333"/>
                </a:solidFill>
                <a:latin typeface="MS PGothic" charset="-128"/>
                <a:ea typeface="MS PGothic" charset="-128"/>
                <a:cs typeface="MS PGothic" charset="-128"/>
                <a:sym typeface="Helvetica" charset="0"/>
              </a:rPr>
              <a:t>スマホ（</a:t>
            </a:r>
            <a:r>
              <a:rPr lang="en-US" altLang="ja-JP" sz="1125" dirty="0" smtClean="0">
                <a:solidFill>
                  <a:srgbClr val="333333"/>
                </a:solidFill>
                <a:latin typeface="Arial" charset="0"/>
                <a:ea typeface="Arial" charset="0"/>
                <a:cs typeface="Arial" charset="0"/>
                <a:sym typeface="Helvetica" charset="0"/>
              </a:rPr>
              <a:t>SIM</a:t>
            </a:r>
            <a:r>
              <a:rPr lang="ja-JP" altLang="en-US" sz="1125" dirty="0" smtClean="0">
                <a:solidFill>
                  <a:srgbClr val="333333"/>
                </a:solidFill>
                <a:latin typeface="MS PGothic" charset="-128"/>
                <a:ea typeface="MS PGothic" charset="-128"/>
                <a:cs typeface="MS PGothic" charset="-128"/>
                <a:sym typeface="Helvetica" charset="0"/>
              </a:rPr>
              <a:t>）</a:t>
            </a:r>
            <a:endParaRPr lang="ja-JP" dirty="0">
              <a:solidFill>
                <a:srgbClr val="333333"/>
              </a:solidFill>
              <a:latin typeface="MS PGothic" charset="-128"/>
              <a:ea typeface="MS PGothic" charset="-128"/>
              <a:cs typeface="MS PGothic" charset="-128"/>
            </a:endParaRPr>
          </a:p>
        </p:txBody>
      </p:sp>
      <p:sp>
        <p:nvSpPr>
          <p:cNvPr id="243" name="Rectangle 8"/>
          <p:cNvSpPr>
            <a:spLocks/>
          </p:cNvSpPr>
          <p:nvPr/>
        </p:nvSpPr>
        <p:spPr bwMode="auto">
          <a:xfrm>
            <a:off x="432159" y="4427774"/>
            <a:ext cx="2423347"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en-US" altLang="ja-JP" sz="1125" dirty="0" smtClean="0">
                <a:solidFill>
                  <a:srgbClr val="333333"/>
                </a:solidFill>
                <a:latin typeface="Arial" charset="0"/>
                <a:ea typeface="Arial" charset="0"/>
                <a:cs typeface="Arial" charset="0"/>
                <a:sym typeface="Helvetica" charset="0"/>
              </a:rPr>
              <a:t>FMC</a:t>
            </a:r>
            <a:r>
              <a:rPr lang="ja-JP" altLang="en-US" sz="1125" dirty="0" smtClean="0">
                <a:solidFill>
                  <a:srgbClr val="333333"/>
                </a:solidFill>
                <a:latin typeface="Arial" charset="0"/>
                <a:ea typeface="Arial" charset="0"/>
                <a:cs typeface="Arial" charset="0"/>
                <a:sym typeface="Helvetica" charset="0"/>
              </a:rPr>
              <a:t>（</a:t>
            </a:r>
            <a:r>
              <a:rPr lang="en-US" altLang="ja-JP" sz="1125" dirty="0">
                <a:solidFill>
                  <a:srgbClr val="333333"/>
                </a:solidFill>
                <a:latin typeface="Arial" charset="0"/>
                <a:ea typeface="Arial" charset="0"/>
                <a:cs typeface="Arial" charset="0"/>
                <a:sym typeface="Helvetica" charset="0"/>
              </a:rPr>
              <a:t>Fixed Mobile Convergence</a:t>
            </a:r>
            <a:r>
              <a:rPr lang="ja-JP" altLang="en-US" sz="1125" dirty="0" smtClean="0">
                <a:solidFill>
                  <a:srgbClr val="333333"/>
                </a:solidFill>
                <a:latin typeface="Arial" charset="0"/>
                <a:ea typeface="Arial" charset="0"/>
                <a:cs typeface="Arial" charset="0"/>
                <a:sym typeface="Helvetica" charset="0"/>
              </a:rPr>
              <a:t>）</a:t>
            </a:r>
            <a:endParaRPr lang="ja-JP" dirty="0">
              <a:solidFill>
                <a:srgbClr val="333333"/>
              </a:solidFill>
              <a:latin typeface="Arial" charset="0"/>
              <a:ea typeface="Arial" charset="0"/>
              <a:cs typeface="Arial" charset="0"/>
            </a:endParaRPr>
          </a:p>
        </p:txBody>
      </p:sp>
      <p:cxnSp>
        <p:nvCxnSpPr>
          <p:cNvPr id="246" name="直線矢印コネクタ 245"/>
          <p:cNvCxnSpPr>
            <a:endCxn id="236" idx="1"/>
          </p:cNvCxnSpPr>
          <p:nvPr/>
        </p:nvCxnSpPr>
        <p:spPr>
          <a:xfrm flipH="1">
            <a:off x="2459064" y="1547423"/>
            <a:ext cx="4770404" cy="1744625"/>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6" name="直線矢印コネクタ 145"/>
          <p:cNvCxnSpPr/>
          <p:nvPr/>
        </p:nvCxnSpPr>
        <p:spPr>
          <a:xfrm flipH="1">
            <a:off x="3935288" y="1611578"/>
            <a:ext cx="3335979" cy="1739285"/>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49" name="Rectangle 8"/>
          <p:cNvSpPr>
            <a:spLocks/>
          </p:cNvSpPr>
          <p:nvPr/>
        </p:nvSpPr>
        <p:spPr bwMode="auto">
          <a:xfrm>
            <a:off x="1452859" y="2155566"/>
            <a:ext cx="752885" cy="196386"/>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20091" tIns="20091" rIns="20091" bIns="20091">
            <a:spAutoFit/>
          </a:bodyPr>
          <a:lstStyle/>
          <a:p>
            <a:pPr defTabSz="682229">
              <a:lnSpc>
                <a:spcPct val="90000"/>
              </a:lnSpc>
              <a:buClr>
                <a:srgbClr val="000000"/>
              </a:buClr>
            </a:pPr>
            <a:r>
              <a:rPr lang="ja-JP" altLang="en-US" sz="1125" dirty="0" smtClean="0">
                <a:solidFill>
                  <a:srgbClr val="333333"/>
                </a:solidFill>
                <a:latin typeface="MS PGothic" charset="-128"/>
                <a:ea typeface="MS PGothic" charset="-128"/>
                <a:cs typeface="MS PGothic" charset="-128"/>
                <a:sym typeface="Helvetica" charset="0"/>
              </a:rPr>
              <a:t>代表電話</a:t>
            </a:r>
            <a:endParaRPr lang="ja-JP" dirty="0">
              <a:solidFill>
                <a:srgbClr val="333333"/>
              </a:solidFill>
              <a:latin typeface="MS PGothic" charset="-128"/>
              <a:ea typeface="MS PGothic" charset="-128"/>
              <a:cs typeface="MS PGothic" charset="-128"/>
            </a:endParaRPr>
          </a:p>
        </p:txBody>
      </p:sp>
      <p:sp>
        <p:nvSpPr>
          <p:cNvPr id="253" name="Rectangle 59"/>
          <p:cNvSpPr>
            <a:spLocks/>
          </p:cNvSpPr>
          <p:nvPr/>
        </p:nvSpPr>
        <p:spPr bwMode="auto">
          <a:xfrm>
            <a:off x="1500610" y="1207071"/>
            <a:ext cx="562084" cy="228600"/>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ja-JP" altLang="en-US" sz="1100" b="1" smtClean="0">
                <a:solidFill>
                  <a:srgbClr val="333333"/>
                </a:solidFill>
                <a:latin typeface="MS PGothic" charset="-128"/>
                <a:ea typeface="MS PGothic" charset="-128"/>
                <a:cs typeface="MS PGothic" charset="-128"/>
                <a:sym typeface="Arial" charset="0"/>
              </a:rPr>
              <a:t>固定系</a:t>
            </a:r>
            <a:endParaRPr lang="ja-JP" sz="1100" dirty="0">
              <a:solidFill>
                <a:srgbClr val="333333"/>
              </a:solidFill>
              <a:latin typeface="MS PGothic" charset="-128"/>
              <a:ea typeface="MS PGothic" charset="-128"/>
              <a:cs typeface="MS PGothic" charset="-128"/>
            </a:endParaRPr>
          </a:p>
        </p:txBody>
      </p:sp>
      <p:sp>
        <p:nvSpPr>
          <p:cNvPr id="254" name="Rectangle 59"/>
          <p:cNvSpPr>
            <a:spLocks/>
          </p:cNvSpPr>
          <p:nvPr/>
        </p:nvSpPr>
        <p:spPr bwMode="auto">
          <a:xfrm>
            <a:off x="511775" y="3023772"/>
            <a:ext cx="899211" cy="345166"/>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ja-JP" altLang="en-US" sz="1100" b="1" smtClean="0">
                <a:solidFill>
                  <a:srgbClr val="333333"/>
                </a:solidFill>
                <a:latin typeface="MS PGothic" charset="-128"/>
                <a:ea typeface="MS PGothic" charset="-128"/>
                <a:cs typeface="MS PGothic" charset="-128"/>
                <a:sym typeface="Arial" charset="0"/>
              </a:rPr>
              <a:t>モバイル系（キャリア）</a:t>
            </a:r>
            <a:endParaRPr lang="ja-JP" sz="1100" dirty="0">
              <a:solidFill>
                <a:srgbClr val="333333"/>
              </a:solidFill>
              <a:latin typeface="MS PGothic" charset="-128"/>
              <a:ea typeface="MS PGothic" charset="-128"/>
              <a:cs typeface="MS PGothic" charset="-128"/>
            </a:endParaRPr>
          </a:p>
        </p:txBody>
      </p:sp>
      <p:sp>
        <p:nvSpPr>
          <p:cNvPr id="255" name="Rectangle 59"/>
          <p:cNvSpPr>
            <a:spLocks/>
          </p:cNvSpPr>
          <p:nvPr/>
        </p:nvSpPr>
        <p:spPr bwMode="auto">
          <a:xfrm>
            <a:off x="5432116" y="1118927"/>
            <a:ext cx="899211" cy="345166"/>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ja-JP" altLang="en-US" sz="1100" b="1" dirty="0" smtClean="0">
                <a:solidFill>
                  <a:srgbClr val="333333"/>
                </a:solidFill>
                <a:latin typeface="MS PGothic" charset="-128"/>
                <a:ea typeface="MS PGothic" charset="-128"/>
                <a:cs typeface="MS PGothic" charset="-128"/>
                <a:sym typeface="Arial" charset="0"/>
              </a:rPr>
              <a:t>モバイル系（</a:t>
            </a:r>
            <a:r>
              <a:rPr lang="en-US" altLang="ja-JP" sz="1100" b="1" dirty="0" smtClean="0">
                <a:solidFill>
                  <a:srgbClr val="333333"/>
                </a:solidFill>
                <a:latin typeface="Arial" charset="0"/>
                <a:ea typeface="Arial" charset="0"/>
                <a:cs typeface="Arial" charset="0"/>
                <a:sym typeface="Arial" charset="0"/>
              </a:rPr>
              <a:t>Wi</a:t>
            </a:r>
            <a:r>
              <a:rPr lang="en-US" altLang="ja-JP" sz="1100" b="1" dirty="0">
                <a:solidFill>
                  <a:srgbClr val="333333"/>
                </a:solidFill>
                <a:latin typeface="Arial" charset="0"/>
                <a:ea typeface="Arial" charset="0"/>
                <a:cs typeface="Arial" charset="0"/>
                <a:sym typeface="Arial" charset="0"/>
              </a:rPr>
              <a:t>-</a:t>
            </a:r>
            <a:r>
              <a:rPr lang="en-US" altLang="ja-JP" sz="1100" b="1" dirty="0" smtClean="0">
                <a:solidFill>
                  <a:srgbClr val="333333"/>
                </a:solidFill>
                <a:latin typeface="Arial" charset="0"/>
                <a:ea typeface="Arial" charset="0"/>
                <a:cs typeface="Arial" charset="0"/>
                <a:sym typeface="Arial" charset="0"/>
              </a:rPr>
              <a:t>Fi</a:t>
            </a:r>
            <a:r>
              <a:rPr lang="ja-JP" altLang="en-US" sz="1100" b="1" dirty="0" smtClean="0">
                <a:solidFill>
                  <a:srgbClr val="333333"/>
                </a:solidFill>
                <a:latin typeface="MS PGothic" charset="-128"/>
                <a:ea typeface="MS PGothic" charset="-128"/>
                <a:cs typeface="MS PGothic" charset="-128"/>
                <a:sym typeface="Arial" charset="0"/>
              </a:rPr>
              <a:t>）</a:t>
            </a:r>
            <a:endParaRPr lang="ja-JP" sz="1100" dirty="0">
              <a:solidFill>
                <a:srgbClr val="333333"/>
              </a:solidFill>
              <a:latin typeface="MS PGothic" charset="-128"/>
              <a:ea typeface="MS PGothic" charset="-128"/>
              <a:cs typeface="MS PGothic" charset="-128"/>
            </a:endParaRPr>
          </a:p>
        </p:txBody>
      </p:sp>
      <p:sp>
        <p:nvSpPr>
          <p:cNvPr id="256" name="Rectangle 59"/>
          <p:cNvSpPr>
            <a:spLocks/>
          </p:cNvSpPr>
          <p:nvPr/>
        </p:nvSpPr>
        <p:spPr bwMode="auto">
          <a:xfrm>
            <a:off x="3247767" y="3328091"/>
            <a:ext cx="442927" cy="228600"/>
          </a:xfrm>
          <a:prstGeom prst="rect">
            <a:avLst/>
          </a:prstGeom>
          <a:noFill/>
          <a:ln w="19050">
            <a:solidFill>
              <a:srgbClr val="FFFFFF"/>
            </a:solidFill>
            <a:miter lim="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20091" tIns="20091" rIns="20091" bIns="20091"/>
          <a:lstStyle/>
          <a:p>
            <a:pPr defTabSz="682229">
              <a:lnSpc>
                <a:spcPct val="90000"/>
              </a:lnSpc>
              <a:buClr>
                <a:srgbClr val="B21A1A"/>
              </a:buClr>
            </a:pPr>
            <a:r>
              <a:rPr lang="en-US" altLang="ja-JP" sz="1100" b="1" dirty="0" smtClean="0">
                <a:solidFill>
                  <a:srgbClr val="333333"/>
                </a:solidFill>
                <a:latin typeface="Arial" charset="0"/>
                <a:ea typeface="Arial" charset="0"/>
                <a:cs typeface="Arial" charset="0"/>
                <a:sym typeface="Arial" charset="0"/>
              </a:rPr>
              <a:t>NC</a:t>
            </a:r>
            <a:r>
              <a:rPr lang="ja-JP" altLang="en-US" sz="1100" b="1" dirty="0" smtClean="0">
                <a:solidFill>
                  <a:srgbClr val="333333"/>
                </a:solidFill>
                <a:latin typeface="MS PGothic" charset="-128"/>
                <a:ea typeface="MS PGothic" charset="-128"/>
                <a:cs typeface="MS PGothic" charset="-128"/>
                <a:sym typeface="Arial" charset="0"/>
              </a:rPr>
              <a:t>系</a:t>
            </a:r>
            <a:endParaRPr lang="ja-JP" sz="1100" dirty="0">
              <a:solidFill>
                <a:srgbClr val="333333"/>
              </a:solidFill>
              <a:latin typeface="MS PGothic" charset="-128"/>
              <a:ea typeface="MS PGothic" charset="-128"/>
              <a:cs typeface="MS PGothic" charset="-128"/>
            </a:endParaRPr>
          </a:p>
        </p:txBody>
      </p:sp>
      <p:pic>
        <p:nvPicPr>
          <p:cNvPr id="262"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64424" y="3621898"/>
            <a:ext cx="200330" cy="395017"/>
          </a:xfrm>
          <a:prstGeom prst="rect">
            <a:avLst/>
          </a:prstGeom>
        </p:spPr>
      </p:pic>
      <p:pic>
        <p:nvPicPr>
          <p:cNvPr id="263"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579486" y="3615337"/>
            <a:ext cx="200330" cy="395017"/>
          </a:xfrm>
          <a:prstGeom prst="rect">
            <a:avLst/>
          </a:prstGeom>
        </p:spPr>
      </p:pic>
      <p:pic>
        <p:nvPicPr>
          <p:cNvPr id="264"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003521" y="3610607"/>
            <a:ext cx="200330" cy="395017"/>
          </a:xfrm>
          <a:prstGeom prst="rect">
            <a:avLst/>
          </a:prstGeom>
        </p:spPr>
      </p:pic>
      <p:pic>
        <p:nvPicPr>
          <p:cNvPr id="265" name="Picture 3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714147" y="3527273"/>
            <a:ext cx="264343" cy="521240"/>
          </a:xfrm>
          <a:prstGeom prst="rect">
            <a:avLst/>
          </a:prstGeom>
        </p:spPr>
      </p:pic>
      <p:pic>
        <p:nvPicPr>
          <p:cNvPr id="266" name="Picture 12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017571" y="2190705"/>
            <a:ext cx="483836" cy="434171"/>
          </a:xfrm>
          <a:prstGeom prst="rect">
            <a:avLst/>
          </a:prstGeom>
        </p:spPr>
      </p:pic>
      <p:pic>
        <p:nvPicPr>
          <p:cNvPr id="267" name="Picture 10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186602" y="1134122"/>
            <a:ext cx="593969" cy="438593"/>
          </a:xfrm>
          <a:prstGeom prst="rect">
            <a:avLst/>
          </a:prstGeom>
        </p:spPr>
      </p:pic>
      <p:pic>
        <p:nvPicPr>
          <p:cNvPr id="271" name="Picture 10" descr="C:\Users\tsbutme\Desktop\256 Icons in Grey and Blue\30060_Device_phone_default_256.pn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585299" y="1767571"/>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272" name="Picture 10" descr="C:\Users\tsbutme\Desktop\256 Icons in Grey and Blue\30060_Device_phone_default_256.png"/>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2258608" y="1755816"/>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274" name="Picture 27" descr="C:\Users\tsbutme\Desktop\256 Icons in Grey and Blue\Cisco Jabber 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7075116" y="3530165"/>
            <a:ext cx="299124" cy="299124"/>
          </a:xfrm>
          <a:prstGeom prst="rect">
            <a:avLst/>
          </a:prstGeom>
          <a:noFill/>
          <a:extLst>
            <a:ext uri="{909E8E84-426E-40DD-AFC4-6F175D3DCCD1}">
              <a14:hiddenFill xmlns:a14="http://schemas.microsoft.com/office/drawing/2010/main">
                <a:solidFill>
                  <a:srgbClr val="FFFFFF"/>
                </a:solidFill>
              </a14:hiddenFill>
            </a:ext>
          </a:extLst>
        </p:spPr>
      </p:pic>
      <p:pic>
        <p:nvPicPr>
          <p:cNvPr id="275" name="Picture 27" descr="C:\Users\tsbutme\Desktop\256 Icons in Grey and Blue\Cisco Jabber 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230705" y="3513721"/>
            <a:ext cx="299124" cy="299124"/>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0" descr="C:\Users\tsbutme\Desktop\New folder - Copy\30100_Device_voice_router_3139_unknown_256.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945929" y="1433276"/>
            <a:ext cx="422054" cy="240861"/>
          </a:xfrm>
          <a:prstGeom prst="rect">
            <a:avLst/>
          </a:prstGeom>
          <a:noFill/>
          <a:extLst>
            <a:ext uri="{909E8E84-426E-40DD-AFC4-6F175D3DCCD1}">
              <a14:hiddenFill xmlns:a14="http://schemas.microsoft.com/office/drawing/2010/main">
                <a:solidFill>
                  <a:srgbClr val="FFFFFF"/>
                </a:solidFill>
              </a14:hiddenFill>
            </a:ext>
          </a:extLst>
        </p:spPr>
      </p:pic>
      <p:cxnSp>
        <p:nvCxnSpPr>
          <p:cNvPr id="3" name="直線矢印コネクタ 2"/>
          <p:cNvCxnSpPr/>
          <p:nvPr/>
        </p:nvCxnSpPr>
        <p:spPr>
          <a:xfrm flipH="1">
            <a:off x="2885398" y="1488696"/>
            <a:ext cx="4285726" cy="452375"/>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153" name="Picture 14" descr="C:\Users\tsbutme\Desktop\256 Icons in Grey and Blue\30019_Device_database_default_256.png"/>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3721939" y="3328091"/>
            <a:ext cx="598062" cy="247753"/>
          </a:xfrm>
          <a:prstGeom prst="rect">
            <a:avLst/>
          </a:prstGeom>
          <a:noFill/>
          <a:extLst>
            <a:ext uri="{909E8E84-426E-40DD-AFC4-6F175D3DCCD1}">
              <a14:hiddenFill xmlns:a14="http://schemas.microsoft.com/office/drawing/2010/main">
                <a:solidFill>
                  <a:srgbClr val="FFFFFF"/>
                </a:solidFill>
              </a14:hiddenFill>
            </a:ext>
          </a:extLst>
        </p:spPr>
      </p:pic>
      <p:sp>
        <p:nvSpPr>
          <p:cNvPr id="155" name="タイトル 2"/>
          <p:cNvSpPr txBox="1">
            <a:spLocks/>
          </p:cNvSpPr>
          <p:nvPr/>
        </p:nvSpPr>
        <p:spPr>
          <a:xfrm>
            <a:off x="419980" y="279820"/>
            <a:ext cx="8345488" cy="731837"/>
          </a:xfrm>
          <a:prstGeom prst="rect">
            <a:avLst/>
          </a:prstGeom>
        </p:spPr>
        <p:txBody>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en-US" altLang="ja-JP" dirty="0" smtClean="0">
                <a:latin typeface="Arial" charset="0"/>
                <a:ea typeface="Arial" charset="0"/>
                <a:cs typeface="Arial" charset="0"/>
              </a:rPr>
              <a:t>PHS</a:t>
            </a:r>
            <a:r>
              <a:rPr lang="ja-JP" altLang="en-US" dirty="0" smtClean="0">
                <a:latin typeface="MS PGothic" charset="-128"/>
                <a:ea typeface="MS PGothic" charset="-128"/>
                <a:cs typeface="MS PGothic" charset="-128"/>
              </a:rPr>
              <a:t>リプレース時のモバイル検討とは？</a:t>
            </a:r>
            <a:endParaRPr lang="en-US" altLang="ja-JP" dirty="0">
              <a:latin typeface="MS PGothic" charset="-128"/>
              <a:ea typeface="MS PGothic" charset="-128"/>
              <a:cs typeface="MS PGothic" charset="-128"/>
            </a:endParaRPr>
          </a:p>
        </p:txBody>
      </p:sp>
      <p:pic>
        <p:nvPicPr>
          <p:cNvPr id="158" name="Picture 27" descr="C:\Users\tsbutme\Desktop\256 Icons in Grey and Blue\Cisco Jabber Icon.png"/>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6643648" y="3534705"/>
            <a:ext cx="299124" cy="29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828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sz="3200" dirty="0">
                <a:solidFill>
                  <a:srgbClr val="676767"/>
                </a:solidFill>
                <a:latin typeface="Arial" charset="0"/>
                <a:ea typeface="Arial" charset="0"/>
                <a:cs typeface="Arial" charset="0"/>
              </a:rPr>
              <a:t>Apple | Cisco</a:t>
            </a:r>
            <a:r>
              <a:rPr kumimoji="1" lang="ja-JP" altLang="en-US" sz="3200" dirty="0">
                <a:solidFill>
                  <a:srgbClr val="676767"/>
                </a:solidFill>
                <a:latin typeface="MS PGothic" charset="-128"/>
                <a:ea typeface="MS PGothic" charset="-128"/>
                <a:cs typeface="MS PGothic" charset="-128"/>
              </a:rPr>
              <a:t>連携の強み！</a:t>
            </a:r>
          </a:p>
        </p:txBody>
      </p:sp>
      <p:sp>
        <p:nvSpPr>
          <p:cNvPr id="6" name="テキスト ボックス 5"/>
          <p:cNvSpPr txBox="1"/>
          <p:nvPr/>
        </p:nvSpPr>
        <p:spPr>
          <a:xfrm>
            <a:off x="323528" y="1275606"/>
            <a:ext cx="8243702" cy="461665"/>
          </a:xfrm>
          <a:prstGeom prst="rect">
            <a:avLst/>
          </a:prstGeom>
          <a:noFill/>
        </p:spPr>
        <p:txBody>
          <a:bodyPr wrap="square" rtlCol="0">
            <a:spAutoFit/>
          </a:bodyPr>
          <a:lstStyle/>
          <a:p>
            <a:r>
              <a:rPr lang="ja-JP" altLang="en-US" sz="2400" dirty="0">
                <a:latin typeface="MS PGothic" charset="-128"/>
                <a:ea typeface="MS PGothic" charset="-128"/>
                <a:cs typeface="MS PGothic" charset="-128"/>
              </a:rPr>
              <a:t>　</a:t>
            </a:r>
            <a:r>
              <a:rPr lang="ja-JP" altLang="en-US" sz="2400" dirty="0" smtClean="0">
                <a:latin typeface="MS PGothic" charset="-128"/>
                <a:ea typeface="MS PGothic" charset="-128"/>
                <a:cs typeface="MS PGothic" charset="-128"/>
              </a:rPr>
              <a:t>（</a:t>
            </a:r>
            <a:r>
              <a:rPr lang="en-US" altLang="ja-JP" sz="2400" dirty="0" smtClean="0">
                <a:latin typeface="MS PGothic" charset="-128"/>
                <a:ea typeface="MS PGothic" charset="-128"/>
                <a:cs typeface="MS PGothic" charset="-128"/>
              </a:rPr>
              <a:t>1</a:t>
            </a:r>
            <a:r>
              <a:rPr lang="ja-JP" altLang="en-US" sz="2400" dirty="0" smtClean="0">
                <a:latin typeface="MS PGothic" charset="-128"/>
                <a:ea typeface="MS PGothic" charset="-128"/>
                <a:cs typeface="MS PGothic" charset="-128"/>
              </a:rPr>
              <a:t>）</a:t>
            </a:r>
            <a:r>
              <a:rPr lang="en-US" altLang="ja-JP" sz="2400" dirty="0" smtClean="0">
                <a:latin typeface="Arial" charset="0"/>
                <a:ea typeface="Arial" charset="0"/>
                <a:cs typeface="Arial" charset="0"/>
              </a:rPr>
              <a:t>Apple iOS10</a:t>
            </a:r>
            <a:r>
              <a:rPr lang="ja-JP" altLang="en-US" sz="2400" dirty="0" smtClean="0">
                <a:latin typeface="MS PGothic" charset="-128"/>
                <a:ea typeface="MS PGothic" charset="-128"/>
                <a:cs typeface="MS PGothic" charset="-128"/>
              </a:rPr>
              <a:t>より実装された”</a:t>
            </a:r>
            <a:r>
              <a:rPr lang="en-US" altLang="ja-JP" sz="2400" dirty="0" err="1" smtClean="0">
                <a:latin typeface="Arial" charset="0"/>
                <a:ea typeface="Arial" charset="0"/>
                <a:cs typeface="Arial" charset="0"/>
              </a:rPr>
              <a:t>CallKit</a:t>
            </a:r>
            <a:r>
              <a:rPr lang="ja-JP" altLang="en-US" sz="2400" dirty="0" smtClean="0">
                <a:latin typeface="Arial" charset="0"/>
                <a:ea typeface="Arial" charset="0"/>
                <a:cs typeface="Arial" charset="0"/>
              </a:rPr>
              <a:t>”</a:t>
            </a:r>
            <a:r>
              <a:rPr lang="en-US" altLang="ja-JP" sz="2400" dirty="0" smtClean="0">
                <a:latin typeface="MS PGothic" charset="-128"/>
                <a:ea typeface="MS PGothic" charset="-128"/>
                <a:cs typeface="MS PGothic" charset="-128"/>
              </a:rPr>
              <a:t>API</a:t>
            </a:r>
            <a:r>
              <a:rPr lang="ja-JP" altLang="en-US" sz="2400" dirty="0" smtClean="0">
                <a:latin typeface="MS PGothic" charset="-128"/>
                <a:ea typeface="MS PGothic" charset="-128"/>
                <a:cs typeface="MS PGothic" charset="-128"/>
              </a:rPr>
              <a:t>と連携</a:t>
            </a:r>
            <a:endParaRPr lang="en-US" altLang="ja-JP" sz="2400" dirty="0" smtClean="0">
              <a:latin typeface="MS PGothic" charset="-128"/>
              <a:ea typeface="MS PGothic" charset="-128"/>
              <a:cs typeface="MS PGothic" charset="-128"/>
            </a:endParaRPr>
          </a:p>
        </p:txBody>
      </p:sp>
      <p:sp>
        <p:nvSpPr>
          <p:cNvPr id="7" name="テキスト ボックス 6"/>
          <p:cNvSpPr txBox="1"/>
          <p:nvPr/>
        </p:nvSpPr>
        <p:spPr>
          <a:xfrm>
            <a:off x="1619672" y="1635646"/>
            <a:ext cx="6245435" cy="1015663"/>
          </a:xfrm>
          <a:prstGeom prst="rect">
            <a:avLst/>
          </a:prstGeom>
          <a:noFill/>
        </p:spPr>
        <p:txBody>
          <a:bodyPr wrap="square" rtlCol="0">
            <a:spAutoFit/>
          </a:bodyPr>
          <a:lstStyle/>
          <a:p>
            <a:pPr>
              <a:lnSpc>
                <a:spcPct val="150000"/>
              </a:lnSpc>
            </a:pPr>
            <a:r>
              <a:rPr lang="ja-JP" altLang="en-US"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1</a:t>
            </a:r>
            <a:r>
              <a:rPr lang="ja-JP" altLang="en-US" sz="2000" dirty="0" smtClean="0">
                <a:latin typeface="MS PGothic" charset="-128"/>
                <a:ea typeface="MS PGothic" charset="-128"/>
                <a:cs typeface="MS PGothic" charset="-128"/>
              </a:rPr>
              <a:t>）着信コールの改善</a:t>
            </a:r>
            <a:endParaRPr lang="en-US" altLang="ja-JP" sz="2000" dirty="0" smtClean="0">
              <a:latin typeface="MS PGothic" charset="-128"/>
              <a:ea typeface="MS PGothic" charset="-128"/>
              <a:cs typeface="MS PGothic" charset="-128"/>
            </a:endParaRPr>
          </a:p>
          <a:p>
            <a:pPr>
              <a:lnSpc>
                <a:spcPct val="150000"/>
              </a:lnSpc>
            </a:pPr>
            <a:r>
              <a:rPr lang="ja-JP" altLang="en-US" sz="2000" dirty="0">
                <a:latin typeface="MS PGothic" charset="-128"/>
                <a:ea typeface="MS PGothic" charset="-128"/>
                <a:cs typeface="MS PGothic" charset="-128"/>
              </a:rPr>
              <a:t>（</a:t>
            </a:r>
            <a:r>
              <a:rPr lang="en-US" altLang="ja-JP" sz="2000" dirty="0">
                <a:latin typeface="MS PGothic" charset="-128"/>
                <a:ea typeface="MS PGothic" charset="-128"/>
                <a:cs typeface="MS PGothic" charset="-128"/>
              </a:rPr>
              <a:t>2</a:t>
            </a:r>
            <a:r>
              <a:rPr lang="ja-JP" altLang="en-US" sz="2000" dirty="0" smtClean="0">
                <a:latin typeface="MS PGothic" charset="-128"/>
                <a:ea typeface="MS PGothic" charset="-128"/>
                <a:cs typeface="MS PGothic" charset="-128"/>
              </a:rPr>
              <a:t>）発信、着信履歴の改善</a:t>
            </a:r>
            <a:endParaRPr kumimoji="1" lang="ja-JP" altLang="en-US" sz="2000" dirty="0">
              <a:latin typeface="MS PGothic" charset="-128"/>
              <a:ea typeface="MS PGothic" charset="-128"/>
              <a:cs typeface="MS PGothic" charset="-128"/>
            </a:endParaRPr>
          </a:p>
        </p:txBody>
      </p:sp>
      <p:sp>
        <p:nvSpPr>
          <p:cNvPr id="5" name="テキスト ボックス 4"/>
          <p:cNvSpPr txBox="1"/>
          <p:nvPr/>
        </p:nvSpPr>
        <p:spPr>
          <a:xfrm>
            <a:off x="332456" y="2859782"/>
            <a:ext cx="8632032" cy="461665"/>
          </a:xfrm>
          <a:prstGeom prst="rect">
            <a:avLst/>
          </a:prstGeom>
          <a:noFill/>
        </p:spPr>
        <p:txBody>
          <a:bodyPr wrap="square" rtlCol="0">
            <a:spAutoFit/>
          </a:bodyPr>
          <a:lstStyle/>
          <a:p>
            <a:r>
              <a:rPr lang="ja-JP" altLang="en-US" sz="2400" dirty="0">
                <a:latin typeface="MS PGothic" charset="-128"/>
                <a:ea typeface="MS PGothic" charset="-128"/>
                <a:cs typeface="MS PGothic" charset="-128"/>
              </a:rPr>
              <a:t>　</a:t>
            </a:r>
            <a:r>
              <a:rPr lang="ja-JP" altLang="en-US" sz="2400" dirty="0" smtClean="0">
                <a:latin typeface="MS PGothic" charset="-128"/>
                <a:ea typeface="MS PGothic" charset="-128"/>
                <a:cs typeface="MS PGothic" charset="-128"/>
              </a:rPr>
              <a:t>（</a:t>
            </a:r>
            <a:r>
              <a:rPr lang="en-US" altLang="ja-JP" sz="2400" dirty="0" smtClean="0">
                <a:latin typeface="MS PGothic" charset="-128"/>
                <a:ea typeface="MS PGothic" charset="-128"/>
                <a:cs typeface="MS PGothic" charset="-128"/>
              </a:rPr>
              <a:t>2</a:t>
            </a:r>
            <a:r>
              <a:rPr lang="ja-JP" altLang="en-US" sz="2400" dirty="0" smtClean="0">
                <a:latin typeface="MS PGothic" charset="-128"/>
                <a:ea typeface="MS PGothic" charset="-128"/>
                <a:cs typeface="MS PGothic" charset="-128"/>
              </a:rPr>
              <a:t>）</a:t>
            </a:r>
            <a:r>
              <a:rPr lang="en-US" altLang="ja-JP" sz="2400" dirty="0" smtClean="0">
                <a:latin typeface="Arial" charset="0"/>
                <a:ea typeface="Arial" charset="0"/>
                <a:cs typeface="Arial" charset="0"/>
              </a:rPr>
              <a:t>Apple iOS10</a:t>
            </a:r>
            <a:r>
              <a:rPr lang="ja-JP" altLang="en-US" sz="2400" dirty="0" smtClean="0">
                <a:latin typeface="MS PGothic" charset="-128"/>
                <a:ea typeface="MS PGothic" charset="-128"/>
                <a:cs typeface="MS PGothic" charset="-128"/>
              </a:rPr>
              <a:t>と</a:t>
            </a:r>
            <a:r>
              <a:rPr lang="en-US" altLang="ja-JP" sz="2400" dirty="0" smtClean="0">
                <a:latin typeface="MS PGothic" charset="-128"/>
                <a:ea typeface="MS PGothic" charset="-128"/>
                <a:cs typeface="MS PGothic" charset="-128"/>
              </a:rPr>
              <a:t>Cisco </a:t>
            </a:r>
            <a:r>
              <a:rPr lang="ja-JP" altLang="en-US" sz="2400" dirty="0" smtClean="0">
                <a:latin typeface="MS PGothic" charset="-128"/>
                <a:ea typeface="MS PGothic" charset="-128"/>
                <a:cs typeface="MS PGothic" charset="-128"/>
              </a:rPr>
              <a:t>無線</a:t>
            </a:r>
            <a:r>
              <a:rPr lang="en-US" altLang="ja-JP" sz="2400" dirty="0" smtClean="0">
                <a:latin typeface="MS PGothic" charset="-128"/>
                <a:ea typeface="MS PGothic" charset="-128"/>
                <a:cs typeface="MS PGothic" charset="-128"/>
              </a:rPr>
              <a:t>LAN</a:t>
            </a:r>
            <a:r>
              <a:rPr lang="ja-JP" altLang="en-US" sz="2400" dirty="0" smtClean="0">
                <a:latin typeface="MS PGothic" charset="-128"/>
                <a:ea typeface="MS PGothic" charset="-128"/>
                <a:cs typeface="MS PGothic" charset="-128"/>
              </a:rPr>
              <a:t>アクセスポイント（</a:t>
            </a:r>
            <a:r>
              <a:rPr lang="en-US" altLang="ja-JP" sz="2400" dirty="0" smtClean="0">
                <a:latin typeface="MS PGothic" charset="-128"/>
                <a:ea typeface="MS PGothic" charset="-128"/>
                <a:cs typeface="MS PGothic" charset="-128"/>
              </a:rPr>
              <a:t>8.3</a:t>
            </a:r>
            <a:r>
              <a:rPr lang="ja-JP" altLang="en-US" sz="2400" dirty="0" smtClean="0">
                <a:latin typeface="MS PGothic" charset="-128"/>
                <a:ea typeface="MS PGothic" charset="-128"/>
                <a:cs typeface="MS PGothic" charset="-128"/>
              </a:rPr>
              <a:t>）の連携</a:t>
            </a:r>
            <a:endParaRPr lang="en-US" altLang="ja-JP" sz="2400" dirty="0" smtClean="0">
              <a:latin typeface="MS PGothic" charset="-128"/>
              <a:ea typeface="MS PGothic" charset="-128"/>
              <a:cs typeface="MS PGothic" charset="-128"/>
            </a:endParaRPr>
          </a:p>
        </p:txBody>
      </p:sp>
      <p:sp>
        <p:nvSpPr>
          <p:cNvPr id="8" name="テキスト ボックス 7"/>
          <p:cNvSpPr txBox="1"/>
          <p:nvPr/>
        </p:nvSpPr>
        <p:spPr>
          <a:xfrm>
            <a:off x="1619672" y="3265988"/>
            <a:ext cx="6245435" cy="1015663"/>
          </a:xfrm>
          <a:prstGeom prst="rect">
            <a:avLst/>
          </a:prstGeom>
          <a:noFill/>
        </p:spPr>
        <p:txBody>
          <a:bodyPr wrap="square" rtlCol="0">
            <a:spAutoFit/>
          </a:bodyPr>
          <a:lstStyle/>
          <a:p>
            <a:pPr>
              <a:lnSpc>
                <a:spcPct val="150000"/>
              </a:lnSpc>
            </a:pPr>
            <a:r>
              <a:rPr lang="ja-JP" altLang="en-US"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1</a:t>
            </a:r>
            <a:r>
              <a:rPr lang="ja-JP" altLang="en-US" sz="2000" dirty="0" smtClean="0">
                <a:latin typeface="MS PGothic" charset="-128"/>
                <a:ea typeface="MS PGothic" charset="-128"/>
                <a:cs typeface="MS PGothic" charset="-128"/>
              </a:rPr>
              <a:t>）アプリケーション優先制御</a:t>
            </a:r>
            <a:endParaRPr lang="en-US" altLang="ja-JP" sz="2000" dirty="0" smtClean="0">
              <a:latin typeface="MS PGothic" charset="-128"/>
              <a:ea typeface="MS PGothic" charset="-128"/>
              <a:cs typeface="MS PGothic" charset="-128"/>
            </a:endParaRPr>
          </a:p>
          <a:p>
            <a:pPr>
              <a:lnSpc>
                <a:spcPct val="150000"/>
              </a:lnSpc>
            </a:pPr>
            <a:r>
              <a:rPr lang="ja-JP" altLang="en-US" sz="2000" dirty="0">
                <a:latin typeface="MS PGothic" charset="-128"/>
                <a:ea typeface="MS PGothic" charset="-128"/>
                <a:cs typeface="MS PGothic" charset="-128"/>
              </a:rPr>
              <a:t>（</a:t>
            </a:r>
            <a:r>
              <a:rPr lang="en-US" altLang="ja-JP" sz="2000" dirty="0">
                <a:latin typeface="MS PGothic" charset="-128"/>
                <a:ea typeface="MS PGothic" charset="-128"/>
                <a:cs typeface="MS PGothic" charset="-128"/>
              </a:rPr>
              <a:t>2</a:t>
            </a:r>
            <a:r>
              <a:rPr lang="ja-JP" altLang="en-US" sz="2000" dirty="0" smtClean="0">
                <a:latin typeface="MS PGothic" charset="-128"/>
                <a:ea typeface="MS PGothic" charset="-128"/>
                <a:cs typeface="MS PGothic" charset="-128"/>
              </a:rPr>
              <a:t>）スムーズなローミング</a:t>
            </a:r>
            <a:endParaRPr kumimoji="1" lang="ja-JP" altLang="en-US" sz="2000" dirty="0">
              <a:latin typeface="MS PGothic" charset="-128"/>
              <a:ea typeface="MS PGothic" charset="-128"/>
              <a:cs typeface="MS PGothic" charset="-128"/>
            </a:endParaRPr>
          </a:p>
        </p:txBody>
      </p:sp>
    </p:spTree>
    <p:extLst>
      <p:ext uri="{BB962C8B-B14F-4D97-AF65-F5344CB8AC3E}">
        <p14:creationId xmlns:p14="http://schemas.microsoft.com/office/powerpoint/2010/main" val="94958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6677006" y="1131590"/>
            <a:ext cx="2160239" cy="210215"/>
          </a:xfrm>
          <a:prstGeom prst="rect">
            <a:avLst/>
          </a:prstGeom>
          <a:noFill/>
        </p:spPr>
        <p:txBody>
          <a:bodyPr wrap="square" rtlCol="0">
            <a:spAutoFit/>
          </a:bodyPr>
          <a:lstStyle/>
          <a:p>
            <a:r>
              <a:rPr kumimoji="1" lang="en-US" altLang="ja-JP" sz="1600" dirty="0" smtClean="0">
                <a:latin typeface="Arial" charset="0"/>
                <a:ea typeface="Arial" charset="0"/>
                <a:cs typeface="Arial" charset="0"/>
              </a:rPr>
              <a:t>(3)</a:t>
            </a:r>
            <a:r>
              <a:rPr kumimoji="1" lang="ja-JP" altLang="en-US" sz="1600" dirty="0">
                <a:latin typeface="Arial" charset="0"/>
                <a:ea typeface="Arial" charset="0"/>
                <a:cs typeface="Arial" charset="0"/>
              </a:rPr>
              <a:t>　</a:t>
            </a:r>
            <a:r>
              <a:rPr kumimoji="1" lang="ja-JP" altLang="en-US" sz="1600" dirty="0" smtClean="0">
                <a:latin typeface="MS PGothic" charset="-128"/>
                <a:ea typeface="MS PGothic" charset="-128"/>
                <a:cs typeface="MS PGothic" charset="-128"/>
              </a:rPr>
              <a:t>割り込み着信</a:t>
            </a:r>
            <a:endParaRPr kumimoji="1" lang="ja-JP" altLang="en-US" sz="1600" dirty="0">
              <a:latin typeface="MS PGothic" charset="-128"/>
              <a:ea typeface="MS PGothic" charset="-128"/>
              <a:cs typeface="MS PGothic" charset="-128"/>
            </a:endParaRPr>
          </a:p>
        </p:txBody>
      </p:sp>
      <p:sp>
        <p:nvSpPr>
          <p:cNvPr id="7" name="テキスト ボックス 6"/>
          <p:cNvSpPr txBox="1"/>
          <p:nvPr/>
        </p:nvSpPr>
        <p:spPr>
          <a:xfrm>
            <a:off x="827584" y="1141237"/>
            <a:ext cx="2506036" cy="210215"/>
          </a:xfrm>
          <a:prstGeom prst="rect">
            <a:avLst/>
          </a:prstGeom>
          <a:noFill/>
        </p:spPr>
        <p:txBody>
          <a:bodyPr wrap="square" rtlCol="0">
            <a:spAutoFit/>
          </a:bodyPr>
          <a:lstStyle/>
          <a:p>
            <a:r>
              <a:rPr kumimoji="1" lang="en-US" altLang="ja-JP" sz="1600" dirty="0" smtClean="0">
                <a:latin typeface="Arial" charset="0"/>
                <a:ea typeface="Arial" charset="0"/>
                <a:cs typeface="Arial" charset="0"/>
              </a:rPr>
              <a:t>(1) </a:t>
            </a:r>
            <a:r>
              <a:rPr kumimoji="1" lang="ja-JP" altLang="en-US" sz="1600" dirty="0" smtClean="0">
                <a:latin typeface="MS PGothic" charset="-128"/>
                <a:ea typeface="MS PGothic" charset="-128"/>
                <a:cs typeface="MS PGothic" charset="-128"/>
              </a:rPr>
              <a:t>スライド応答着信</a:t>
            </a:r>
            <a:endParaRPr kumimoji="1" lang="ja-JP" altLang="en-US" sz="1600" dirty="0">
              <a:latin typeface="MS PGothic" charset="-128"/>
              <a:ea typeface="MS PGothic" charset="-128"/>
              <a:cs typeface="MS PGothic"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18468" y="1635646"/>
            <a:ext cx="1689636" cy="3003798"/>
          </a:xfrm>
          <a:prstGeom prst="rect">
            <a:avLst/>
          </a:prstGeom>
        </p:spPr>
      </p:pic>
      <p:sp>
        <p:nvSpPr>
          <p:cNvPr id="13" name="テキスト ボックス 12"/>
          <p:cNvSpPr txBox="1"/>
          <p:nvPr/>
        </p:nvSpPr>
        <p:spPr>
          <a:xfrm>
            <a:off x="3563888" y="1141237"/>
            <a:ext cx="2431323" cy="338554"/>
          </a:xfrm>
          <a:prstGeom prst="rect">
            <a:avLst/>
          </a:prstGeom>
          <a:noFill/>
        </p:spPr>
        <p:txBody>
          <a:bodyPr wrap="square" rtlCol="0">
            <a:spAutoFit/>
          </a:bodyPr>
          <a:lstStyle/>
          <a:p>
            <a:r>
              <a:rPr kumimoji="1" lang="en-US" altLang="ja-JP" sz="1600" dirty="0" smtClean="0">
                <a:latin typeface="Arial" charset="0"/>
                <a:ea typeface="Arial" charset="0"/>
                <a:cs typeface="Arial" charset="0"/>
              </a:rPr>
              <a:t>(</a:t>
            </a:r>
            <a:r>
              <a:rPr kumimoji="1" lang="en-US" altLang="ja-JP" sz="1600" smtClean="0">
                <a:latin typeface="Arial" charset="0"/>
                <a:ea typeface="Arial" charset="0"/>
                <a:cs typeface="Arial" charset="0"/>
              </a:rPr>
              <a:t>2)</a:t>
            </a:r>
            <a:r>
              <a:rPr lang="ja-JP" altLang="en-US" sz="1600" dirty="0">
                <a:latin typeface="Arial" charset="0"/>
                <a:ea typeface="Arial" charset="0"/>
                <a:cs typeface="Arial" charset="0"/>
              </a:rPr>
              <a:t> </a:t>
            </a:r>
            <a:r>
              <a:rPr kumimoji="1" lang="ja-JP" altLang="en-US" sz="1600" dirty="0" smtClean="0">
                <a:latin typeface="MS PGothic" charset="-128"/>
                <a:ea typeface="MS PGothic" charset="-128"/>
                <a:cs typeface="MS PGothic" charset="-128"/>
              </a:rPr>
              <a:t>ナース コール着信</a:t>
            </a:r>
            <a:endParaRPr kumimoji="1" lang="en-US" altLang="ja-JP" sz="1600" dirty="0" smtClean="0">
              <a:latin typeface="MS PGothic" charset="-128"/>
              <a:ea typeface="MS PGothic" charset="-128"/>
              <a:cs typeface="MS PGothic" charset="-128"/>
            </a:endParaRPr>
          </a:p>
        </p:txBody>
      </p:sp>
      <p:pic>
        <p:nvPicPr>
          <p:cNvPr id="3" name="図 2"/>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04248" y="1619504"/>
            <a:ext cx="1737757" cy="3090891"/>
          </a:xfrm>
          <a:prstGeom prst="rect">
            <a:avLst/>
          </a:prstGeom>
        </p:spPr>
      </p:pic>
      <p:sp>
        <p:nvSpPr>
          <p:cNvPr id="8" name="角丸四角形吹き出し 7"/>
          <p:cNvSpPr/>
          <p:nvPr/>
        </p:nvSpPr>
        <p:spPr>
          <a:xfrm>
            <a:off x="5605511" y="3219822"/>
            <a:ext cx="1152128" cy="558929"/>
          </a:xfrm>
          <a:prstGeom prst="wedgeRoundRectCallout">
            <a:avLst>
              <a:gd name="adj1" fmla="val 71142"/>
              <a:gd name="adj2" fmla="val 113851"/>
              <a:gd name="adj3" fmla="val 1666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2"/>
                </a:solidFill>
                <a:latin typeface="MS PGothic" charset="-128"/>
                <a:ea typeface="MS PGothic" charset="-128"/>
                <a:cs typeface="MS PGothic" charset="-128"/>
              </a:rPr>
              <a:t>内線終了。</a:t>
            </a:r>
            <a:endParaRPr kumimoji="1" lang="en-US" altLang="ja-JP" sz="1050" dirty="0" smtClean="0">
              <a:solidFill>
                <a:schemeClr val="bg2"/>
              </a:solidFill>
              <a:latin typeface="MS PGothic" charset="-128"/>
              <a:ea typeface="MS PGothic" charset="-128"/>
              <a:cs typeface="MS PGothic" charset="-128"/>
            </a:endParaRPr>
          </a:p>
          <a:p>
            <a:pPr algn="ctr"/>
            <a:r>
              <a:rPr kumimoji="1" lang="ja-JP" altLang="en-US" sz="1050" dirty="0" smtClean="0">
                <a:solidFill>
                  <a:schemeClr val="bg2"/>
                </a:solidFill>
                <a:latin typeface="MS PGothic" charset="-128"/>
                <a:ea typeface="MS PGothic" charset="-128"/>
                <a:cs typeface="MS PGothic" charset="-128"/>
              </a:rPr>
              <a:t>ナース コール</a:t>
            </a:r>
            <a:endParaRPr kumimoji="1" lang="en-US" altLang="ja-JP" sz="1050" dirty="0" smtClean="0">
              <a:solidFill>
                <a:schemeClr val="bg2"/>
              </a:solidFill>
              <a:latin typeface="MS PGothic" charset="-128"/>
              <a:ea typeface="MS PGothic" charset="-128"/>
              <a:cs typeface="MS PGothic" charset="-128"/>
            </a:endParaRPr>
          </a:p>
          <a:p>
            <a:pPr algn="ctr"/>
            <a:r>
              <a:rPr kumimoji="1" lang="ja-JP" altLang="en-US" sz="1050" dirty="0" smtClean="0">
                <a:solidFill>
                  <a:schemeClr val="bg2"/>
                </a:solidFill>
                <a:latin typeface="MS PGothic" charset="-128"/>
                <a:ea typeface="MS PGothic" charset="-128"/>
                <a:cs typeface="MS PGothic" charset="-128"/>
              </a:rPr>
              <a:t>通話</a:t>
            </a:r>
          </a:p>
        </p:txBody>
      </p:sp>
      <p:sp>
        <p:nvSpPr>
          <p:cNvPr id="14" name="角丸四角形吹き出し 13"/>
          <p:cNvSpPr/>
          <p:nvPr/>
        </p:nvSpPr>
        <p:spPr>
          <a:xfrm>
            <a:off x="6156175" y="4444150"/>
            <a:ext cx="952879" cy="266245"/>
          </a:xfrm>
          <a:prstGeom prst="wedgeRoundRectCallout">
            <a:avLst>
              <a:gd name="adj1" fmla="val 88094"/>
              <a:gd name="adj2" fmla="val -76578"/>
              <a:gd name="adj3" fmla="val 1666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smtClean="0">
                <a:solidFill>
                  <a:schemeClr val="bg2"/>
                </a:solidFill>
                <a:latin typeface="MS PGothic" charset="-128"/>
                <a:ea typeface="MS PGothic" charset="-128"/>
                <a:cs typeface="MS PGothic" charset="-128"/>
              </a:rPr>
              <a:t>内線継続</a:t>
            </a:r>
            <a:endParaRPr kumimoji="1" lang="ja-JP" altLang="en-US" sz="1050" dirty="0" smtClean="0">
              <a:solidFill>
                <a:schemeClr val="bg2"/>
              </a:solidFill>
              <a:latin typeface="MS PGothic" charset="-128"/>
              <a:ea typeface="MS PGothic" charset="-128"/>
              <a:cs typeface="MS PGothic" charset="-128"/>
            </a:endParaRPr>
          </a:p>
        </p:txBody>
      </p:sp>
      <p:sp>
        <p:nvSpPr>
          <p:cNvPr id="15" name="角丸四角形吹き出し 14"/>
          <p:cNvSpPr/>
          <p:nvPr/>
        </p:nvSpPr>
        <p:spPr>
          <a:xfrm>
            <a:off x="7280687" y="4604426"/>
            <a:ext cx="952879" cy="266245"/>
          </a:xfrm>
          <a:prstGeom prst="wedgeRoundRectCallout">
            <a:avLst>
              <a:gd name="adj1" fmla="val 40579"/>
              <a:gd name="adj2" fmla="val -96585"/>
              <a:gd name="adj3" fmla="val 16667"/>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bg2"/>
                </a:solidFill>
                <a:latin typeface="MS PGothic" charset="-128"/>
                <a:ea typeface="MS PGothic" charset="-128"/>
                <a:cs typeface="MS PGothic" charset="-128"/>
              </a:rPr>
              <a:t>内線保留</a:t>
            </a:r>
          </a:p>
        </p:txBody>
      </p:sp>
      <p:sp>
        <p:nvSpPr>
          <p:cNvPr id="16" name="タイトル 3"/>
          <p:cNvSpPr>
            <a:spLocks noGrp="1"/>
          </p:cNvSpPr>
          <p:nvPr>
            <p:ph type="title"/>
          </p:nvPr>
        </p:nvSpPr>
        <p:spPr>
          <a:xfrm>
            <a:off x="461128" y="394645"/>
            <a:ext cx="8345488" cy="475568"/>
          </a:xfrm>
        </p:spPr>
        <p:txBody>
          <a:bodyPr/>
          <a:lstStyle/>
          <a:p>
            <a:r>
              <a:rPr kumimoji="1" lang="en-US" altLang="ja-JP" sz="3200" dirty="0">
                <a:solidFill>
                  <a:srgbClr val="676767"/>
                </a:solidFill>
                <a:latin typeface="Arial" charset="0"/>
                <a:ea typeface="Arial" charset="0"/>
                <a:cs typeface="Arial" charset="0"/>
              </a:rPr>
              <a:t>Apple iOS10 </a:t>
            </a:r>
            <a:r>
              <a:rPr kumimoji="1" lang="en-US" altLang="ja-JP" sz="3200" dirty="0" err="1">
                <a:solidFill>
                  <a:srgbClr val="676767"/>
                </a:solidFill>
                <a:latin typeface="Arial" charset="0"/>
                <a:ea typeface="Arial" charset="0"/>
                <a:cs typeface="Arial" charset="0"/>
              </a:rPr>
              <a:t>CallKit</a:t>
            </a:r>
            <a:r>
              <a:rPr kumimoji="1" lang="en-US" altLang="ja-JP" sz="3200" dirty="0">
                <a:solidFill>
                  <a:srgbClr val="676767"/>
                </a:solidFill>
                <a:latin typeface="Arial" charset="0"/>
                <a:ea typeface="Arial" charset="0"/>
                <a:cs typeface="Arial" charset="0"/>
              </a:rPr>
              <a:t> </a:t>
            </a:r>
            <a:r>
              <a:rPr kumimoji="1" lang="ja-JP" altLang="en-US" sz="3200" dirty="0">
                <a:solidFill>
                  <a:srgbClr val="676767"/>
                </a:solidFill>
                <a:latin typeface="MS PGothic" charset="-128"/>
                <a:ea typeface="MS PGothic" charset="-128"/>
                <a:cs typeface="MS PGothic" charset="-128"/>
              </a:rPr>
              <a:t>動作（</a:t>
            </a:r>
            <a:r>
              <a:rPr kumimoji="1" lang="en-US" altLang="ja-JP" sz="3200" dirty="0">
                <a:solidFill>
                  <a:srgbClr val="676767"/>
                </a:solidFill>
                <a:latin typeface="MS PGothic" charset="-128"/>
                <a:ea typeface="MS PGothic" charset="-128"/>
                <a:cs typeface="MS PGothic" charset="-128"/>
              </a:rPr>
              <a:t>1</a:t>
            </a:r>
            <a:r>
              <a:rPr kumimoji="1" lang="ja-JP" altLang="en-US" sz="3200" dirty="0">
                <a:solidFill>
                  <a:srgbClr val="676767"/>
                </a:solidFill>
                <a:latin typeface="MS PGothic" charset="-128"/>
                <a:ea typeface="MS PGothic" charset="-128"/>
                <a:cs typeface="MS PGothic" charset="-128"/>
              </a:rPr>
              <a:t>）</a:t>
            </a:r>
          </a:p>
        </p:txBody>
      </p:sp>
      <p:pic>
        <p:nvPicPr>
          <p:cNvPr id="5" name="図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15616" y="1603385"/>
            <a:ext cx="1677458" cy="2973887"/>
          </a:xfrm>
          <a:prstGeom prst="rect">
            <a:avLst/>
          </a:prstGeom>
        </p:spPr>
      </p:pic>
    </p:spTree>
    <p:extLst>
      <p:ext uri="{BB962C8B-B14F-4D97-AF65-F5344CB8AC3E}">
        <p14:creationId xmlns:p14="http://schemas.microsoft.com/office/powerpoint/2010/main" val="5817259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611560" y="984773"/>
            <a:ext cx="2095547" cy="338554"/>
          </a:xfrm>
          <a:prstGeom prst="rect">
            <a:avLst/>
          </a:prstGeom>
          <a:noFill/>
        </p:spPr>
        <p:txBody>
          <a:bodyPr wrap="square" rtlCol="0">
            <a:spAutoFit/>
          </a:bodyPr>
          <a:lstStyle/>
          <a:p>
            <a:r>
              <a:rPr kumimoji="1" lang="en-US" altLang="ja-JP" sz="1600" dirty="0" smtClean="0">
                <a:latin typeface="MS PGothic" charset="-128"/>
                <a:ea typeface="MS PGothic" charset="-128"/>
                <a:cs typeface="MS PGothic" charset="-128"/>
              </a:rPr>
              <a:t>(4) </a:t>
            </a:r>
            <a:r>
              <a:rPr kumimoji="1" lang="ja-JP" altLang="en-US" sz="1600" dirty="0" smtClean="0">
                <a:latin typeface="MS PGothic" charset="-128"/>
                <a:ea typeface="MS PGothic" charset="-128"/>
                <a:cs typeface="MS PGothic" charset="-128"/>
              </a:rPr>
              <a:t>着信履歴</a:t>
            </a:r>
            <a:endParaRPr kumimoji="1" lang="en-US" altLang="ja-JP" sz="1600" dirty="0" smtClean="0">
              <a:latin typeface="MS PGothic" charset="-128"/>
              <a:ea typeface="MS PGothic" charset="-128"/>
              <a:cs typeface="MS PGothic" charset="-128"/>
            </a:endParaRPr>
          </a:p>
        </p:txBody>
      </p:sp>
      <p:pic>
        <p:nvPicPr>
          <p:cNvPr id="3" name="図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162" y="3434600"/>
            <a:ext cx="710736" cy="818994"/>
          </a:xfrm>
          <a:prstGeom prst="rect">
            <a:avLst/>
          </a:prstGeom>
        </p:spPr>
      </p:pic>
      <p:sp>
        <p:nvSpPr>
          <p:cNvPr id="4" name="ストライプ矢印 3"/>
          <p:cNvSpPr/>
          <p:nvPr/>
        </p:nvSpPr>
        <p:spPr>
          <a:xfrm rot="18818848">
            <a:off x="1147603" y="3078741"/>
            <a:ext cx="310778" cy="288032"/>
          </a:xfrm>
          <a:prstGeom prst="stripedRigh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2" name="図 1"/>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12160" y="916942"/>
            <a:ext cx="2220200" cy="394899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26546" y="971226"/>
            <a:ext cx="2160240" cy="3840425"/>
          </a:xfrm>
          <a:prstGeom prst="rect">
            <a:avLst/>
          </a:prstGeom>
        </p:spPr>
      </p:pic>
      <p:sp>
        <p:nvSpPr>
          <p:cNvPr id="7" name="Rounded Rectangular Callout 1"/>
          <p:cNvSpPr/>
          <p:nvPr/>
        </p:nvSpPr>
        <p:spPr>
          <a:xfrm>
            <a:off x="4606466" y="1430123"/>
            <a:ext cx="1245502" cy="2736304"/>
          </a:xfrm>
          <a:prstGeom prst="wedgeRoundRectCallout">
            <a:avLst>
              <a:gd name="adj1" fmla="val -77400"/>
              <a:gd name="adj2" fmla="val 25269"/>
              <a:gd name="adj3" fmla="val 16667"/>
            </a:avLst>
          </a:prstGeom>
          <a:no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200" dirty="0" smtClean="0">
                <a:solidFill>
                  <a:schemeClr val="accent1"/>
                </a:solidFill>
                <a:latin typeface="Arial" charset="0"/>
                <a:ea typeface="Arial" charset="0"/>
                <a:cs typeface="Arial" charset="0"/>
              </a:rPr>
              <a:t>iPhone</a:t>
            </a:r>
            <a:endParaRPr lang="en-US" altLang="ja-JP" sz="1200" dirty="0">
              <a:solidFill>
                <a:schemeClr val="accent1"/>
              </a:solidFill>
              <a:latin typeface="Arial" charset="0"/>
              <a:ea typeface="Arial" charset="0"/>
              <a:cs typeface="Arial" charset="0"/>
            </a:endParaRPr>
          </a:p>
          <a:p>
            <a:pPr algn="ctr"/>
            <a:r>
              <a:rPr lang="ja-JP" altLang="en-US" sz="1200" dirty="0" smtClean="0">
                <a:solidFill>
                  <a:schemeClr val="accent1"/>
                </a:solidFill>
                <a:latin typeface="MS PGothic" charset="-128"/>
                <a:ea typeface="MS PGothic" charset="-128"/>
                <a:cs typeface="MS PGothic" charset="-128"/>
              </a:rPr>
              <a:t>電話アイコン</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履歴</a:t>
            </a:r>
            <a:endParaRPr lang="en-US" altLang="ja-JP" sz="1200" dirty="0" smtClean="0">
              <a:solidFill>
                <a:schemeClr val="accent1"/>
              </a:solidFill>
              <a:latin typeface="MS PGothic" charset="-128"/>
              <a:ea typeface="MS PGothic" charset="-128"/>
              <a:cs typeface="MS PGothic" charset="-128"/>
            </a:endParaRPr>
          </a:p>
          <a:p>
            <a:pPr algn="ctr"/>
            <a:endParaRPr lang="en-US" altLang="ja-JP" sz="1200" dirty="0" smtClean="0">
              <a:solidFill>
                <a:schemeClr val="accent1"/>
              </a:solidFill>
              <a:latin typeface="MS PGothic" charset="-128"/>
              <a:ea typeface="MS PGothic" charset="-128"/>
              <a:cs typeface="MS PGothic" charset="-128"/>
            </a:endParaRPr>
          </a:p>
          <a:p>
            <a:pPr algn="ctr"/>
            <a:r>
              <a:rPr lang="en-US" altLang="ja-JP" sz="1200" dirty="0" smtClean="0">
                <a:solidFill>
                  <a:schemeClr val="accent1"/>
                </a:solidFill>
                <a:latin typeface="Arial" charset="0"/>
                <a:ea typeface="Arial" charset="0"/>
                <a:cs typeface="Arial" charset="0"/>
              </a:rPr>
              <a:t>090</a:t>
            </a:r>
            <a:r>
              <a:rPr lang="ja-JP" altLang="en-US" sz="1200" dirty="0" smtClean="0">
                <a:solidFill>
                  <a:schemeClr val="accent1"/>
                </a:solidFill>
                <a:latin typeface="MS PGothic" charset="-128"/>
                <a:ea typeface="MS PGothic" charset="-128"/>
                <a:cs typeface="MS PGothic" charset="-128"/>
              </a:rPr>
              <a:t>着信</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音声アプリ着信</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ビデオ着信</a:t>
            </a:r>
            <a:endParaRPr lang="en-US" altLang="ja-JP" sz="1200" dirty="0" smtClean="0">
              <a:solidFill>
                <a:schemeClr val="accent1"/>
              </a:solidFill>
              <a:latin typeface="MS PGothic" charset="-128"/>
              <a:ea typeface="MS PGothic" charset="-128"/>
              <a:cs typeface="MS PGothic" charset="-128"/>
            </a:endParaRPr>
          </a:p>
          <a:p>
            <a:pPr algn="ct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が</a:t>
            </a:r>
            <a:endParaRPr lang="en-US" altLang="ja-JP" sz="1200" dirty="0" smtClean="0">
              <a:solidFill>
                <a:schemeClr val="accent1"/>
              </a:solidFill>
              <a:latin typeface="MS PGothic" charset="-128"/>
              <a:ea typeface="MS PGothic" charset="-128"/>
              <a:cs typeface="MS PGothic" charset="-128"/>
            </a:endParaRPr>
          </a:p>
          <a:p>
            <a:pPr algn="ctr"/>
            <a:r>
              <a:rPr lang="ja-JP" altLang="en-US" sz="1200" dirty="0" smtClean="0">
                <a:solidFill>
                  <a:schemeClr val="accent1"/>
                </a:solidFill>
                <a:latin typeface="MS PGothic" charset="-128"/>
                <a:ea typeface="MS PGothic" charset="-128"/>
                <a:cs typeface="MS PGothic" charset="-128"/>
              </a:rPr>
              <a:t>一覧で確認可能</a:t>
            </a:r>
            <a:endParaRPr lang="en-US" altLang="ja-JP" sz="1200" dirty="0" smtClean="0">
              <a:solidFill>
                <a:schemeClr val="accent1"/>
              </a:solidFill>
              <a:latin typeface="MS PGothic" charset="-128"/>
              <a:ea typeface="MS PGothic" charset="-128"/>
              <a:cs typeface="MS PGothic" charset="-128"/>
            </a:endParaRPr>
          </a:p>
        </p:txBody>
      </p:sp>
      <p:sp>
        <p:nvSpPr>
          <p:cNvPr id="6" name="テキスト ボックス 5"/>
          <p:cNvSpPr txBox="1"/>
          <p:nvPr/>
        </p:nvSpPr>
        <p:spPr>
          <a:xfrm>
            <a:off x="4212139" y="4253594"/>
            <a:ext cx="971741" cy="338554"/>
          </a:xfrm>
          <a:prstGeom prst="rect">
            <a:avLst/>
          </a:prstGeom>
          <a:noFill/>
        </p:spPr>
        <p:txBody>
          <a:bodyPr wrap="none" rtlCol="0">
            <a:spAutoFit/>
          </a:bodyPr>
          <a:lstStyle/>
          <a:p>
            <a:r>
              <a:rPr kumimoji="1" lang="en-US" altLang="ja-JP" sz="1600" smtClean="0">
                <a:latin typeface="MS PGothic" charset="-128"/>
                <a:ea typeface="MS PGothic" charset="-128"/>
                <a:cs typeface="MS PGothic" charset="-128"/>
              </a:rPr>
              <a:t>&lt;iPhone&gt;</a:t>
            </a:r>
            <a:endParaRPr kumimoji="1" lang="ja-JP" altLang="en-US" sz="1600" dirty="0">
              <a:latin typeface="MS PGothic" charset="-128"/>
              <a:ea typeface="MS PGothic" charset="-128"/>
              <a:cs typeface="MS PGothic" charset="-128"/>
            </a:endParaRPr>
          </a:p>
        </p:txBody>
      </p:sp>
      <p:sp>
        <p:nvSpPr>
          <p:cNvPr id="13" name="テキスト ボックス 12"/>
          <p:cNvSpPr txBox="1"/>
          <p:nvPr/>
        </p:nvSpPr>
        <p:spPr>
          <a:xfrm>
            <a:off x="7308304" y="4191714"/>
            <a:ext cx="1523174" cy="338554"/>
          </a:xfrm>
          <a:prstGeom prst="rect">
            <a:avLst/>
          </a:prstGeom>
          <a:noFill/>
        </p:spPr>
        <p:txBody>
          <a:bodyPr wrap="none" rtlCol="0">
            <a:spAutoFit/>
          </a:bodyPr>
          <a:lstStyle/>
          <a:p>
            <a:r>
              <a:rPr kumimoji="1" lang="en-US" altLang="ja-JP" sz="1600" smtClean="0">
                <a:latin typeface="MS PGothic" charset="-128"/>
                <a:ea typeface="MS PGothic" charset="-128"/>
                <a:cs typeface="MS PGothic" charset="-128"/>
              </a:rPr>
              <a:t>&lt;Cisco Jabber&gt;</a:t>
            </a:r>
            <a:endParaRPr kumimoji="1" lang="ja-JP" altLang="en-US" sz="1600" dirty="0">
              <a:latin typeface="MS PGothic" charset="-128"/>
              <a:ea typeface="MS PGothic" charset="-128"/>
              <a:cs typeface="MS PGothic" charset="-128"/>
            </a:endParaRPr>
          </a:p>
        </p:txBody>
      </p:sp>
      <p:sp>
        <p:nvSpPr>
          <p:cNvPr id="15" name="タイトル 3"/>
          <p:cNvSpPr>
            <a:spLocks noGrp="1"/>
          </p:cNvSpPr>
          <p:nvPr>
            <p:ph type="title"/>
          </p:nvPr>
        </p:nvSpPr>
        <p:spPr>
          <a:xfrm>
            <a:off x="323528" y="155399"/>
            <a:ext cx="8345488" cy="731837"/>
          </a:xfrm>
        </p:spPr>
        <p:txBody>
          <a:bodyPr/>
          <a:lstStyle/>
          <a:p>
            <a:r>
              <a:rPr kumimoji="1" lang="en-US" altLang="ja-JP" sz="3200" dirty="0">
                <a:solidFill>
                  <a:srgbClr val="676767"/>
                </a:solidFill>
                <a:latin typeface="Arial" charset="0"/>
                <a:ea typeface="Arial" charset="0"/>
                <a:cs typeface="Arial" charset="0"/>
              </a:rPr>
              <a:t>Apple iOS10 </a:t>
            </a:r>
            <a:r>
              <a:rPr kumimoji="1" lang="en-US" altLang="ja-JP" sz="3200" dirty="0" err="1">
                <a:solidFill>
                  <a:srgbClr val="676767"/>
                </a:solidFill>
                <a:latin typeface="Arial" charset="0"/>
                <a:ea typeface="Arial" charset="0"/>
                <a:cs typeface="Arial" charset="0"/>
              </a:rPr>
              <a:t>CallKit</a:t>
            </a:r>
            <a:r>
              <a:rPr kumimoji="1" lang="en-US" altLang="ja-JP" sz="3200" dirty="0">
                <a:solidFill>
                  <a:srgbClr val="676767"/>
                </a:solidFill>
                <a:latin typeface="Arial" charset="0"/>
                <a:ea typeface="Arial" charset="0"/>
                <a:cs typeface="Arial" charset="0"/>
              </a:rPr>
              <a:t> </a:t>
            </a:r>
            <a:r>
              <a:rPr kumimoji="1" lang="ja-JP" altLang="en-US" sz="3200" dirty="0">
                <a:solidFill>
                  <a:srgbClr val="676767"/>
                </a:solidFill>
                <a:latin typeface="MS PGothic" charset="-128"/>
                <a:ea typeface="MS PGothic" charset="-128"/>
                <a:cs typeface="MS PGothic" charset="-128"/>
              </a:rPr>
              <a:t>動作（</a:t>
            </a:r>
            <a:r>
              <a:rPr kumimoji="1" lang="en-US" altLang="ja-JP" sz="3200" dirty="0">
                <a:solidFill>
                  <a:srgbClr val="676767"/>
                </a:solidFill>
                <a:latin typeface="MS PGothic" charset="-128"/>
                <a:ea typeface="MS PGothic" charset="-128"/>
                <a:cs typeface="MS PGothic" charset="-128"/>
              </a:rPr>
              <a:t>2</a:t>
            </a:r>
            <a:r>
              <a:rPr kumimoji="1" lang="ja-JP" altLang="en-US" sz="3200" dirty="0">
                <a:solidFill>
                  <a:srgbClr val="676767"/>
                </a:solidFill>
                <a:latin typeface="MS PGothic" charset="-128"/>
                <a:ea typeface="MS PGothic" charset="-128"/>
                <a:cs typeface="MS PGothic" charset="-128"/>
              </a:rPr>
              <a:t>）</a:t>
            </a:r>
          </a:p>
        </p:txBody>
      </p:sp>
    </p:spTree>
    <p:extLst>
      <p:ext uri="{BB962C8B-B14F-4D97-AF65-F5344CB8AC3E}">
        <p14:creationId xmlns:p14="http://schemas.microsoft.com/office/powerpoint/2010/main" val="1871449484"/>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706057" y="2403615"/>
            <a:ext cx="992897" cy="733166"/>
          </a:xfrm>
          <a:prstGeom prst="rect">
            <a:avLst/>
          </a:prstGeom>
        </p:spPr>
      </p:pic>
      <p:pic>
        <p:nvPicPr>
          <p:cNvPr id="5"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62537" y="1009963"/>
            <a:ext cx="404933" cy="798460"/>
          </a:xfrm>
          <a:prstGeom prst="rect">
            <a:avLst/>
          </a:prstGeom>
        </p:spPr>
      </p:pic>
      <p:sp>
        <p:nvSpPr>
          <p:cNvPr id="7" name="円/楕円 6"/>
          <p:cNvSpPr/>
          <p:nvPr/>
        </p:nvSpPr>
        <p:spPr>
          <a:xfrm>
            <a:off x="6232380" y="1476140"/>
            <a:ext cx="133214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smtClean="0">
                <a:latin typeface="MS PGothic" charset="-128"/>
                <a:ea typeface="MS PGothic" charset="-128"/>
                <a:cs typeface="MS PGothic" charset="-128"/>
              </a:rPr>
              <a:t>セルラーコール</a:t>
            </a:r>
            <a:endParaRPr kumimoji="1" lang="ja-JP" altLang="en-US" sz="800" dirty="0" smtClean="0">
              <a:latin typeface="MS PGothic" charset="-128"/>
              <a:ea typeface="MS PGothic" charset="-128"/>
              <a:cs typeface="MS PGothic" charset="-128"/>
            </a:endParaRPr>
          </a:p>
        </p:txBody>
      </p:sp>
      <p:sp>
        <p:nvSpPr>
          <p:cNvPr id="8" name="円/楕円 7"/>
          <p:cNvSpPr/>
          <p:nvPr/>
        </p:nvSpPr>
        <p:spPr>
          <a:xfrm>
            <a:off x="6124877" y="933423"/>
            <a:ext cx="146698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dirty="0" smtClean="0">
                <a:latin typeface="MS PGothic" charset="-128"/>
                <a:ea typeface="MS PGothic" charset="-128"/>
                <a:cs typeface="MS PGothic" charset="-128"/>
              </a:rPr>
              <a:t>Cisco Jabber</a:t>
            </a:r>
            <a:endParaRPr kumimoji="1" lang="ja-JP" altLang="en-US" sz="800" dirty="0" smtClean="0">
              <a:latin typeface="MS PGothic" charset="-128"/>
              <a:ea typeface="MS PGothic" charset="-128"/>
              <a:cs typeface="MS PGothic" charset="-128"/>
            </a:endParaRPr>
          </a:p>
        </p:txBody>
      </p:sp>
      <p:sp>
        <p:nvSpPr>
          <p:cNvPr id="9" name="ストライプ矢印 8"/>
          <p:cNvSpPr/>
          <p:nvPr/>
        </p:nvSpPr>
        <p:spPr>
          <a:xfrm>
            <a:off x="2761915" y="1306809"/>
            <a:ext cx="1993627" cy="389812"/>
          </a:xfrm>
          <a:prstGeom prst="stripedRightArrow">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1"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528" y="2403615"/>
            <a:ext cx="369949" cy="729477"/>
          </a:xfrm>
          <a:prstGeom prst="rect">
            <a:avLst/>
          </a:prstGeom>
        </p:spPr>
      </p:pic>
      <p:sp>
        <p:nvSpPr>
          <p:cNvPr id="12" name="ストライプ矢印 11"/>
          <p:cNvSpPr/>
          <p:nvPr/>
        </p:nvSpPr>
        <p:spPr>
          <a:xfrm>
            <a:off x="741095" y="2603056"/>
            <a:ext cx="878577" cy="389812"/>
          </a:xfrm>
          <a:prstGeom prst="stripedRightArrow">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3" name="テキスト ボックス 12"/>
          <p:cNvSpPr txBox="1"/>
          <p:nvPr/>
        </p:nvSpPr>
        <p:spPr>
          <a:xfrm>
            <a:off x="778029" y="1992840"/>
            <a:ext cx="697627" cy="646331"/>
          </a:xfrm>
          <a:prstGeom prst="rect">
            <a:avLst/>
          </a:prstGeom>
          <a:noFill/>
        </p:spPr>
        <p:txBody>
          <a:bodyPr wrap="none" rtlCol="0">
            <a:spAutoFit/>
          </a:bodyPr>
          <a:lstStyle/>
          <a:p>
            <a:r>
              <a:rPr kumimoji="1" lang="ja-JP" altLang="en-US" b="1" dirty="0" smtClean="0">
                <a:latin typeface="MS PGothic" charset="-128"/>
                <a:ea typeface="MS PGothic" charset="-128"/>
                <a:cs typeface="MS PGothic" charset="-128"/>
              </a:rPr>
              <a:t>内線</a:t>
            </a:r>
            <a:endParaRPr kumimoji="1" lang="en-US" altLang="ja-JP" b="1" dirty="0" smtClean="0">
              <a:latin typeface="MS PGothic" charset="-128"/>
              <a:ea typeface="MS PGothic" charset="-128"/>
              <a:cs typeface="MS PGothic" charset="-128"/>
            </a:endParaRPr>
          </a:p>
          <a:p>
            <a:r>
              <a:rPr kumimoji="1" lang="en-US" altLang="ja-JP" b="1" dirty="0" smtClean="0">
                <a:latin typeface="Arial" charset="0"/>
                <a:ea typeface="Arial" charset="0"/>
                <a:cs typeface="Arial" charset="0"/>
              </a:rPr>
              <a:t>1201</a:t>
            </a:r>
            <a:endParaRPr kumimoji="1" lang="ja-JP" altLang="en-US" b="1" dirty="0">
              <a:latin typeface="Arial" charset="0"/>
              <a:ea typeface="Arial" charset="0"/>
              <a:cs typeface="Arial" charset="0"/>
            </a:endParaRPr>
          </a:p>
        </p:txBody>
      </p:sp>
      <p:sp>
        <p:nvSpPr>
          <p:cNvPr id="14" name="テキスト ボックス 13"/>
          <p:cNvSpPr txBox="1"/>
          <p:nvPr/>
        </p:nvSpPr>
        <p:spPr>
          <a:xfrm>
            <a:off x="6256834" y="1157023"/>
            <a:ext cx="697627"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1201</a:t>
            </a:r>
            <a:endParaRPr kumimoji="1" lang="ja-JP" altLang="en-US" b="1" dirty="0">
              <a:latin typeface="Arial" charset="0"/>
              <a:ea typeface="Arial" charset="0"/>
              <a:cs typeface="Arial" charset="0"/>
            </a:endParaRPr>
          </a:p>
        </p:txBody>
      </p:sp>
      <p:sp>
        <p:nvSpPr>
          <p:cNvPr id="15" name="テキスト ボックス 14"/>
          <p:cNvSpPr txBox="1"/>
          <p:nvPr/>
        </p:nvSpPr>
        <p:spPr>
          <a:xfrm>
            <a:off x="6290027" y="1687329"/>
            <a:ext cx="1954381"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090-XXXX-XXXX</a:t>
            </a:r>
            <a:endParaRPr kumimoji="1" lang="ja-JP" altLang="en-US" b="1" dirty="0">
              <a:latin typeface="Arial" charset="0"/>
              <a:ea typeface="Arial" charset="0"/>
              <a:cs typeface="Arial" charset="0"/>
            </a:endParaRPr>
          </a:p>
        </p:txBody>
      </p:sp>
      <p:pic>
        <p:nvPicPr>
          <p:cNvPr id="16" name="Picture 10" descr="C:\Users\tsbutme\Desktop\256 Icons in Grey and Blue\30060_Device_phone_default_256.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76565" y="3628170"/>
            <a:ext cx="760509" cy="64633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49"/>
          <p:cNvGrpSpPr>
            <a:grpSpLocks/>
          </p:cNvGrpSpPr>
          <p:nvPr/>
        </p:nvGrpSpPr>
        <p:grpSpPr bwMode="auto">
          <a:xfrm>
            <a:off x="5567332" y="2389267"/>
            <a:ext cx="476717" cy="767214"/>
            <a:chOff x="0" y="0"/>
            <a:chExt cx="44" cy="65"/>
          </a:xfrm>
        </p:grpSpPr>
        <p:sp>
          <p:nvSpPr>
            <p:cNvPr id="18" name="AutoShape 150"/>
            <p:cNvSpPr>
              <a:spLocks/>
            </p:cNvSpPr>
            <p:nvPr/>
          </p:nvSpPr>
          <p:spPr bwMode="auto">
            <a:xfrm>
              <a:off x="3"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5" y="9203"/>
                  </a:moveTo>
                  <a:lnTo>
                    <a:pt x="19747" y="9043"/>
                  </a:lnTo>
                  <a:lnTo>
                    <a:pt x="19849" y="8831"/>
                  </a:lnTo>
                  <a:lnTo>
                    <a:pt x="19972" y="8567"/>
                  </a:lnTo>
                  <a:lnTo>
                    <a:pt x="20112" y="8265"/>
                  </a:lnTo>
                  <a:lnTo>
                    <a:pt x="20262" y="7933"/>
                  </a:lnTo>
                  <a:lnTo>
                    <a:pt x="20416" y="7577"/>
                  </a:lnTo>
                  <a:lnTo>
                    <a:pt x="20576" y="7208"/>
                  </a:lnTo>
                  <a:lnTo>
                    <a:pt x="20740" y="6833"/>
                  </a:lnTo>
                  <a:lnTo>
                    <a:pt x="20897" y="6459"/>
                  </a:lnTo>
                  <a:lnTo>
                    <a:pt x="21050" y="6098"/>
                  </a:lnTo>
                  <a:lnTo>
                    <a:pt x="21190" y="5755"/>
                  </a:lnTo>
                  <a:lnTo>
                    <a:pt x="21316" y="5439"/>
                  </a:lnTo>
                  <a:lnTo>
                    <a:pt x="21422" y="5160"/>
                  </a:lnTo>
                  <a:lnTo>
                    <a:pt x="21507" y="4923"/>
                  </a:lnTo>
                  <a:lnTo>
                    <a:pt x="21538" y="4824"/>
                  </a:lnTo>
                  <a:lnTo>
                    <a:pt x="21565" y="4740"/>
                  </a:lnTo>
                  <a:lnTo>
                    <a:pt x="21582" y="4671"/>
                  </a:lnTo>
                  <a:lnTo>
                    <a:pt x="21593" y="4617"/>
                  </a:lnTo>
                  <a:lnTo>
                    <a:pt x="21596" y="4572"/>
                  </a:lnTo>
                  <a:lnTo>
                    <a:pt x="21600" y="4528"/>
                  </a:lnTo>
                  <a:lnTo>
                    <a:pt x="21600" y="4481"/>
                  </a:lnTo>
                  <a:lnTo>
                    <a:pt x="21600" y="4436"/>
                  </a:lnTo>
                  <a:lnTo>
                    <a:pt x="21593" y="4389"/>
                  </a:lnTo>
                  <a:lnTo>
                    <a:pt x="21589" y="4342"/>
                  </a:lnTo>
                  <a:lnTo>
                    <a:pt x="21579" y="4296"/>
                  </a:lnTo>
                  <a:lnTo>
                    <a:pt x="21572" y="4249"/>
                  </a:lnTo>
                  <a:lnTo>
                    <a:pt x="21559" y="4202"/>
                  </a:lnTo>
                  <a:lnTo>
                    <a:pt x="21541" y="4154"/>
                  </a:lnTo>
                  <a:lnTo>
                    <a:pt x="21528" y="4107"/>
                  </a:lnTo>
                  <a:lnTo>
                    <a:pt x="21511" y="4062"/>
                  </a:lnTo>
                  <a:lnTo>
                    <a:pt x="21490" y="4017"/>
                  </a:lnTo>
                  <a:lnTo>
                    <a:pt x="21466" y="3972"/>
                  </a:lnTo>
                  <a:lnTo>
                    <a:pt x="21446" y="3929"/>
                  </a:lnTo>
                  <a:lnTo>
                    <a:pt x="21422" y="3888"/>
                  </a:lnTo>
                  <a:lnTo>
                    <a:pt x="21398" y="3845"/>
                  </a:lnTo>
                  <a:lnTo>
                    <a:pt x="21367" y="3805"/>
                  </a:lnTo>
                  <a:lnTo>
                    <a:pt x="21340" y="3766"/>
                  </a:lnTo>
                  <a:lnTo>
                    <a:pt x="21306" y="3730"/>
                  </a:lnTo>
                  <a:lnTo>
                    <a:pt x="21275" y="3694"/>
                  </a:lnTo>
                  <a:lnTo>
                    <a:pt x="21241" y="3658"/>
                  </a:lnTo>
                  <a:lnTo>
                    <a:pt x="21207" y="3626"/>
                  </a:lnTo>
                  <a:lnTo>
                    <a:pt x="21170" y="3593"/>
                  </a:lnTo>
                  <a:lnTo>
                    <a:pt x="21132" y="3564"/>
                  </a:lnTo>
                  <a:lnTo>
                    <a:pt x="21095" y="3538"/>
                  </a:lnTo>
                  <a:lnTo>
                    <a:pt x="21054" y="3511"/>
                  </a:lnTo>
                  <a:lnTo>
                    <a:pt x="21013" y="3489"/>
                  </a:lnTo>
                  <a:lnTo>
                    <a:pt x="20972" y="3467"/>
                  </a:lnTo>
                  <a:lnTo>
                    <a:pt x="20931" y="3451"/>
                  </a:lnTo>
                  <a:lnTo>
                    <a:pt x="20883" y="3435"/>
                  </a:lnTo>
                  <a:lnTo>
                    <a:pt x="20842" y="3421"/>
                  </a:lnTo>
                  <a:lnTo>
                    <a:pt x="20856" y="3309"/>
                  </a:lnTo>
                  <a:lnTo>
                    <a:pt x="20866" y="3227"/>
                  </a:lnTo>
                  <a:lnTo>
                    <a:pt x="20873" y="3176"/>
                  </a:lnTo>
                  <a:lnTo>
                    <a:pt x="20873" y="3157"/>
                  </a:lnTo>
                  <a:lnTo>
                    <a:pt x="20784" y="3139"/>
                  </a:lnTo>
                  <a:lnTo>
                    <a:pt x="20695" y="3119"/>
                  </a:lnTo>
                  <a:lnTo>
                    <a:pt x="20607" y="3101"/>
                  </a:lnTo>
                  <a:lnTo>
                    <a:pt x="20518" y="3081"/>
                  </a:lnTo>
                  <a:lnTo>
                    <a:pt x="20552" y="3090"/>
                  </a:lnTo>
                  <a:lnTo>
                    <a:pt x="20569" y="3056"/>
                  </a:lnTo>
                  <a:lnTo>
                    <a:pt x="20610" y="2963"/>
                  </a:lnTo>
                  <a:lnTo>
                    <a:pt x="20675" y="2819"/>
                  </a:lnTo>
                  <a:lnTo>
                    <a:pt x="20753" y="2641"/>
                  </a:lnTo>
                  <a:lnTo>
                    <a:pt x="20839" y="2436"/>
                  </a:lnTo>
                  <a:lnTo>
                    <a:pt x="20931" y="2220"/>
                  </a:lnTo>
                  <a:lnTo>
                    <a:pt x="21019" y="2001"/>
                  </a:lnTo>
                  <a:lnTo>
                    <a:pt x="21098" y="1793"/>
                  </a:lnTo>
                  <a:lnTo>
                    <a:pt x="21170" y="1611"/>
                  </a:lnTo>
                  <a:lnTo>
                    <a:pt x="21231" y="1444"/>
                  </a:lnTo>
                  <a:lnTo>
                    <a:pt x="21286" y="1295"/>
                  </a:lnTo>
                  <a:lnTo>
                    <a:pt x="21337" y="1158"/>
                  </a:lnTo>
                  <a:lnTo>
                    <a:pt x="21381" y="1036"/>
                  </a:lnTo>
                  <a:lnTo>
                    <a:pt x="21422" y="927"/>
                  </a:lnTo>
                  <a:lnTo>
                    <a:pt x="21456" y="833"/>
                  </a:lnTo>
                  <a:lnTo>
                    <a:pt x="21490" y="751"/>
                  </a:lnTo>
                  <a:lnTo>
                    <a:pt x="21514" y="679"/>
                  </a:lnTo>
                  <a:lnTo>
                    <a:pt x="21535" y="619"/>
                  </a:lnTo>
                  <a:lnTo>
                    <a:pt x="21555" y="571"/>
                  </a:lnTo>
                  <a:lnTo>
                    <a:pt x="21572" y="533"/>
                  </a:lnTo>
                  <a:lnTo>
                    <a:pt x="21582" y="503"/>
                  </a:lnTo>
                  <a:lnTo>
                    <a:pt x="21589" y="483"/>
                  </a:lnTo>
                  <a:lnTo>
                    <a:pt x="21593" y="472"/>
                  </a:lnTo>
                  <a:lnTo>
                    <a:pt x="21593" y="468"/>
                  </a:lnTo>
                  <a:lnTo>
                    <a:pt x="21593" y="443"/>
                  </a:lnTo>
                  <a:lnTo>
                    <a:pt x="21589" y="416"/>
                  </a:lnTo>
                  <a:lnTo>
                    <a:pt x="21582" y="393"/>
                  </a:lnTo>
                  <a:lnTo>
                    <a:pt x="21576" y="368"/>
                  </a:lnTo>
                  <a:lnTo>
                    <a:pt x="21565" y="344"/>
                  </a:lnTo>
                  <a:lnTo>
                    <a:pt x="21555" y="321"/>
                  </a:lnTo>
                  <a:lnTo>
                    <a:pt x="21538" y="301"/>
                  </a:lnTo>
                  <a:lnTo>
                    <a:pt x="21521" y="280"/>
                  </a:lnTo>
                  <a:lnTo>
                    <a:pt x="21501" y="262"/>
                  </a:lnTo>
                  <a:lnTo>
                    <a:pt x="21480" y="242"/>
                  </a:lnTo>
                  <a:lnTo>
                    <a:pt x="21453" y="228"/>
                  </a:lnTo>
                  <a:lnTo>
                    <a:pt x="21426" y="213"/>
                  </a:lnTo>
                  <a:lnTo>
                    <a:pt x="21395" y="199"/>
                  </a:lnTo>
                  <a:lnTo>
                    <a:pt x="21357" y="188"/>
                  </a:lnTo>
                  <a:lnTo>
                    <a:pt x="21316" y="177"/>
                  </a:lnTo>
                  <a:lnTo>
                    <a:pt x="21272" y="170"/>
                  </a:lnTo>
                  <a:lnTo>
                    <a:pt x="20149" y="7"/>
                  </a:lnTo>
                  <a:lnTo>
                    <a:pt x="20105" y="3"/>
                  </a:lnTo>
                  <a:lnTo>
                    <a:pt x="20061" y="0"/>
                  </a:lnTo>
                  <a:lnTo>
                    <a:pt x="20020" y="0"/>
                  </a:lnTo>
                  <a:lnTo>
                    <a:pt x="19979" y="1"/>
                  </a:lnTo>
                  <a:lnTo>
                    <a:pt x="19941" y="5"/>
                  </a:lnTo>
                  <a:lnTo>
                    <a:pt x="19904" y="12"/>
                  </a:lnTo>
                  <a:lnTo>
                    <a:pt x="19866" y="21"/>
                  </a:lnTo>
                  <a:lnTo>
                    <a:pt x="19832" y="30"/>
                  </a:lnTo>
                  <a:lnTo>
                    <a:pt x="19798" y="44"/>
                  </a:lnTo>
                  <a:lnTo>
                    <a:pt x="19764" y="59"/>
                  </a:lnTo>
                  <a:lnTo>
                    <a:pt x="19733" y="73"/>
                  </a:lnTo>
                  <a:lnTo>
                    <a:pt x="19703" y="93"/>
                  </a:lnTo>
                  <a:lnTo>
                    <a:pt x="19672" y="111"/>
                  </a:lnTo>
                  <a:lnTo>
                    <a:pt x="19641" y="132"/>
                  </a:lnTo>
                  <a:lnTo>
                    <a:pt x="19614" y="152"/>
                  </a:lnTo>
                  <a:lnTo>
                    <a:pt x="19583" y="177"/>
                  </a:lnTo>
                  <a:lnTo>
                    <a:pt x="19576" y="183"/>
                  </a:lnTo>
                  <a:lnTo>
                    <a:pt x="19563" y="197"/>
                  </a:lnTo>
                  <a:lnTo>
                    <a:pt x="19539" y="226"/>
                  </a:lnTo>
                  <a:lnTo>
                    <a:pt x="19505" y="265"/>
                  </a:lnTo>
                  <a:lnTo>
                    <a:pt x="19464" y="316"/>
                  </a:lnTo>
                  <a:lnTo>
                    <a:pt x="19413" y="377"/>
                  </a:lnTo>
                  <a:lnTo>
                    <a:pt x="19351" y="449"/>
                  </a:lnTo>
                  <a:lnTo>
                    <a:pt x="19290" y="533"/>
                  </a:lnTo>
                  <a:lnTo>
                    <a:pt x="19215" y="628"/>
                  </a:lnTo>
                  <a:lnTo>
                    <a:pt x="19136" y="736"/>
                  </a:lnTo>
                  <a:lnTo>
                    <a:pt x="19047" y="855"/>
                  </a:lnTo>
                  <a:lnTo>
                    <a:pt x="18952" y="984"/>
                  </a:lnTo>
                  <a:lnTo>
                    <a:pt x="18853" y="1124"/>
                  </a:lnTo>
                  <a:lnTo>
                    <a:pt x="18751" y="1275"/>
                  </a:lnTo>
                  <a:lnTo>
                    <a:pt x="18641" y="1439"/>
                  </a:lnTo>
                  <a:lnTo>
                    <a:pt x="18525" y="1615"/>
                  </a:lnTo>
                  <a:lnTo>
                    <a:pt x="18464" y="1708"/>
                  </a:lnTo>
                  <a:lnTo>
                    <a:pt x="18403" y="1804"/>
                  </a:lnTo>
                  <a:lnTo>
                    <a:pt x="18338" y="1893"/>
                  </a:lnTo>
                  <a:lnTo>
                    <a:pt x="18273" y="1980"/>
                  </a:lnTo>
                  <a:lnTo>
                    <a:pt x="18154" y="2141"/>
                  </a:lnTo>
                  <a:lnTo>
                    <a:pt x="18041" y="2282"/>
                  </a:lnTo>
                  <a:lnTo>
                    <a:pt x="17949" y="2400"/>
                  </a:lnTo>
                  <a:lnTo>
                    <a:pt x="17874" y="2488"/>
                  </a:lnTo>
                  <a:lnTo>
                    <a:pt x="17823" y="2544"/>
                  </a:lnTo>
                  <a:lnTo>
                    <a:pt x="17806" y="2564"/>
                  </a:lnTo>
                  <a:lnTo>
                    <a:pt x="17819" y="2567"/>
                  </a:lnTo>
                  <a:lnTo>
                    <a:pt x="17570" y="2524"/>
                  </a:lnTo>
                  <a:lnTo>
                    <a:pt x="17318" y="2485"/>
                  </a:lnTo>
                  <a:lnTo>
                    <a:pt x="17062" y="2441"/>
                  </a:lnTo>
                  <a:lnTo>
                    <a:pt x="16809" y="2402"/>
                  </a:lnTo>
                  <a:lnTo>
                    <a:pt x="16553" y="2361"/>
                  </a:lnTo>
                  <a:lnTo>
                    <a:pt x="16298" y="2321"/>
                  </a:lnTo>
                  <a:lnTo>
                    <a:pt x="16038" y="2283"/>
                  </a:lnTo>
                  <a:lnTo>
                    <a:pt x="15782" y="2244"/>
                  </a:lnTo>
                  <a:lnTo>
                    <a:pt x="15455" y="2197"/>
                  </a:lnTo>
                  <a:lnTo>
                    <a:pt x="15124" y="2152"/>
                  </a:lnTo>
                  <a:lnTo>
                    <a:pt x="14796" y="2107"/>
                  </a:lnTo>
                  <a:lnTo>
                    <a:pt x="14469" y="2064"/>
                  </a:lnTo>
                  <a:lnTo>
                    <a:pt x="14138" y="2023"/>
                  </a:lnTo>
                  <a:lnTo>
                    <a:pt x="13810" y="1983"/>
                  </a:lnTo>
                  <a:lnTo>
                    <a:pt x="13483" y="1944"/>
                  </a:lnTo>
                  <a:lnTo>
                    <a:pt x="13155" y="1906"/>
                  </a:lnTo>
                  <a:lnTo>
                    <a:pt x="12824" y="1870"/>
                  </a:lnTo>
                  <a:lnTo>
                    <a:pt x="12497" y="1834"/>
                  </a:lnTo>
                  <a:lnTo>
                    <a:pt x="12169" y="1802"/>
                  </a:lnTo>
                  <a:lnTo>
                    <a:pt x="11842" y="1769"/>
                  </a:lnTo>
                  <a:lnTo>
                    <a:pt x="11507" y="1739"/>
                  </a:lnTo>
                  <a:lnTo>
                    <a:pt x="11180" y="1708"/>
                  </a:lnTo>
                  <a:lnTo>
                    <a:pt x="10852" y="1681"/>
                  </a:lnTo>
                  <a:lnTo>
                    <a:pt x="10525" y="1653"/>
                  </a:lnTo>
                  <a:lnTo>
                    <a:pt x="10508" y="1671"/>
                  </a:lnTo>
                  <a:lnTo>
                    <a:pt x="10463" y="1715"/>
                  </a:lnTo>
                  <a:lnTo>
                    <a:pt x="10392" y="1787"/>
                  </a:lnTo>
                  <a:lnTo>
                    <a:pt x="10289" y="1892"/>
                  </a:lnTo>
                  <a:lnTo>
                    <a:pt x="10242" y="1890"/>
                  </a:lnTo>
                  <a:lnTo>
                    <a:pt x="10187" y="1892"/>
                  </a:lnTo>
                  <a:lnTo>
                    <a:pt x="10132" y="1895"/>
                  </a:lnTo>
                  <a:lnTo>
                    <a:pt x="10078" y="1901"/>
                  </a:lnTo>
                  <a:lnTo>
                    <a:pt x="10020" y="1910"/>
                  </a:lnTo>
                  <a:lnTo>
                    <a:pt x="9962" y="1919"/>
                  </a:lnTo>
                  <a:lnTo>
                    <a:pt x="9904" y="1933"/>
                  </a:lnTo>
                  <a:lnTo>
                    <a:pt x="9842" y="1947"/>
                  </a:lnTo>
                  <a:lnTo>
                    <a:pt x="9781" y="1963"/>
                  </a:lnTo>
                  <a:lnTo>
                    <a:pt x="9716" y="1983"/>
                  </a:lnTo>
                  <a:lnTo>
                    <a:pt x="9658" y="2003"/>
                  </a:lnTo>
                  <a:lnTo>
                    <a:pt x="9593" y="2026"/>
                  </a:lnTo>
                  <a:lnTo>
                    <a:pt x="9529" y="2050"/>
                  </a:lnTo>
                  <a:lnTo>
                    <a:pt x="9467" y="2077"/>
                  </a:lnTo>
                  <a:lnTo>
                    <a:pt x="9402" y="2104"/>
                  </a:lnTo>
                  <a:lnTo>
                    <a:pt x="9341" y="2132"/>
                  </a:lnTo>
                  <a:lnTo>
                    <a:pt x="9280" y="2161"/>
                  </a:lnTo>
                  <a:lnTo>
                    <a:pt x="9215" y="2193"/>
                  </a:lnTo>
                  <a:lnTo>
                    <a:pt x="9153" y="2224"/>
                  </a:lnTo>
                  <a:lnTo>
                    <a:pt x="9095" y="2258"/>
                  </a:lnTo>
                  <a:lnTo>
                    <a:pt x="9034" y="2292"/>
                  </a:lnTo>
                  <a:lnTo>
                    <a:pt x="8976" y="2328"/>
                  </a:lnTo>
                  <a:lnTo>
                    <a:pt x="8914" y="2364"/>
                  </a:lnTo>
                  <a:lnTo>
                    <a:pt x="8863" y="2402"/>
                  </a:lnTo>
                  <a:lnTo>
                    <a:pt x="8805" y="2438"/>
                  </a:lnTo>
                  <a:lnTo>
                    <a:pt x="8754" y="2476"/>
                  </a:lnTo>
                  <a:lnTo>
                    <a:pt x="8703" y="2515"/>
                  </a:lnTo>
                  <a:lnTo>
                    <a:pt x="8655" y="2555"/>
                  </a:lnTo>
                  <a:lnTo>
                    <a:pt x="8607" y="2594"/>
                  </a:lnTo>
                  <a:lnTo>
                    <a:pt x="8563" y="2634"/>
                  </a:lnTo>
                  <a:lnTo>
                    <a:pt x="8522" y="2673"/>
                  </a:lnTo>
                  <a:lnTo>
                    <a:pt x="8481" y="2713"/>
                  </a:lnTo>
                  <a:lnTo>
                    <a:pt x="8440" y="2761"/>
                  </a:lnTo>
                  <a:lnTo>
                    <a:pt x="8386" y="2828"/>
                  </a:lnTo>
                  <a:lnTo>
                    <a:pt x="8328" y="2905"/>
                  </a:lnTo>
                  <a:lnTo>
                    <a:pt x="8256" y="3000"/>
                  </a:lnTo>
                  <a:lnTo>
                    <a:pt x="8099" y="3225"/>
                  </a:lnTo>
                  <a:lnTo>
                    <a:pt x="7922" y="3493"/>
                  </a:lnTo>
                  <a:lnTo>
                    <a:pt x="7724" y="3798"/>
                  </a:lnTo>
                  <a:lnTo>
                    <a:pt x="7509" y="4130"/>
                  </a:lnTo>
                  <a:lnTo>
                    <a:pt x="7284" y="4481"/>
                  </a:lnTo>
                  <a:lnTo>
                    <a:pt x="7055" y="4846"/>
                  </a:lnTo>
                  <a:lnTo>
                    <a:pt x="6830" y="5210"/>
                  </a:lnTo>
                  <a:lnTo>
                    <a:pt x="6608" y="5570"/>
                  </a:lnTo>
                  <a:lnTo>
                    <a:pt x="6397" y="5918"/>
                  </a:lnTo>
                  <a:lnTo>
                    <a:pt x="6202" y="6244"/>
                  </a:lnTo>
                  <a:lnTo>
                    <a:pt x="6028" y="6540"/>
                  </a:lnTo>
                  <a:lnTo>
                    <a:pt x="5875" y="6799"/>
                  </a:lnTo>
                  <a:lnTo>
                    <a:pt x="5752" y="7011"/>
                  </a:lnTo>
                  <a:lnTo>
                    <a:pt x="5666" y="7171"/>
                  </a:lnTo>
                  <a:lnTo>
                    <a:pt x="5595" y="7311"/>
                  </a:lnTo>
                  <a:lnTo>
                    <a:pt x="5516" y="7473"/>
                  </a:lnTo>
                  <a:lnTo>
                    <a:pt x="5434" y="7654"/>
                  </a:lnTo>
                  <a:lnTo>
                    <a:pt x="5346" y="7854"/>
                  </a:lnTo>
                  <a:lnTo>
                    <a:pt x="5254" y="8064"/>
                  </a:lnTo>
                  <a:lnTo>
                    <a:pt x="5162" y="8287"/>
                  </a:lnTo>
                  <a:lnTo>
                    <a:pt x="5066" y="8515"/>
                  </a:lnTo>
                  <a:lnTo>
                    <a:pt x="4970" y="8750"/>
                  </a:lnTo>
                  <a:lnTo>
                    <a:pt x="4872" y="8986"/>
                  </a:lnTo>
                  <a:lnTo>
                    <a:pt x="4779" y="9223"/>
                  </a:lnTo>
                  <a:lnTo>
                    <a:pt x="4687" y="9455"/>
                  </a:lnTo>
                  <a:lnTo>
                    <a:pt x="4599" y="9681"/>
                  </a:lnTo>
                  <a:lnTo>
                    <a:pt x="4517" y="9898"/>
                  </a:lnTo>
                  <a:lnTo>
                    <a:pt x="4438" y="10103"/>
                  </a:lnTo>
                  <a:lnTo>
                    <a:pt x="4370" y="10294"/>
                  </a:lnTo>
                  <a:lnTo>
                    <a:pt x="4305" y="10466"/>
                  </a:lnTo>
                  <a:lnTo>
                    <a:pt x="4251" y="10637"/>
                  </a:lnTo>
                  <a:lnTo>
                    <a:pt x="4193" y="10822"/>
                  </a:lnTo>
                  <a:lnTo>
                    <a:pt x="4131" y="11021"/>
                  </a:lnTo>
                  <a:lnTo>
                    <a:pt x="4073" y="11237"/>
                  </a:lnTo>
                  <a:lnTo>
                    <a:pt x="4005" y="11465"/>
                  </a:lnTo>
                  <a:lnTo>
                    <a:pt x="3933" y="11708"/>
                  </a:lnTo>
                  <a:lnTo>
                    <a:pt x="3855" y="11965"/>
                  </a:lnTo>
                  <a:lnTo>
                    <a:pt x="3770" y="12234"/>
                  </a:lnTo>
                  <a:lnTo>
                    <a:pt x="3674" y="12520"/>
                  </a:lnTo>
                  <a:lnTo>
                    <a:pt x="3568" y="12815"/>
                  </a:lnTo>
                  <a:lnTo>
                    <a:pt x="3514" y="12969"/>
                  </a:lnTo>
                  <a:lnTo>
                    <a:pt x="3456" y="13127"/>
                  </a:lnTo>
                  <a:lnTo>
                    <a:pt x="3391" y="13285"/>
                  </a:lnTo>
                  <a:lnTo>
                    <a:pt x="3326" y="13449"/>
                  </a:lnTo>
                  <a:lnTo>
                    <a:pt x="3254" y="13616"/>
                  </a:lnTo>
                  <a:lnTo>
                    <a:pt x="3186" y="13785"/>
                  </a:lnTo>
                  <a:lnTo>
                    <a:pt x="3111" y="13957"/>
                  </a:lnTo>
                  <a:lnTo>
                    <a:pt x="3029" y="14134"/>
                  </a:lnTo>
                  <a:lnTo>
                    <a:pt x="2944" y="14311"/>
                  </a:lnTo>
                  <a:lnTo>
                    <a:pt x="2859" y="14495"/>
                  </a:lnTo>
                  <a:lnTo>
                    <a:pt x="2763" y="14680"/>
                  </a:lnTo>
                  <a:lnTo>
                    <a:pt x="2668" y="14867"/>
                  </a:lnTo>
                  <a:lnTo>
                    <a:pt x="2545" y="15097"/>
                  </a:lnTo>
                  <a:lnTo>
                    <a:pt x="2415" y="15337"/>
                  </a:lnTo>
                  <a:lnTo>
                    <a:pt x="2279" y="15587"/>
                  </a:lnTo>
                  <a:lnTo>
                    <a:pt x="2139" y="15844"/>
                  </a:lnTo>
                  <a:lnTo>
                    <a:pt x="1995" y="16105"/>
                  </a:lnTo>
                  <a:lnTo>
                    <a:pt x="1845" y="16367"/>
                  </a:lnTo>
                  <a:lnTo>
                    <a:pt x="1695" y="16629"/>
                  </a:lnTo>
                  <a:lnTo>
                    <a:pt x="1545" y="16888"/>
                  </a:lnTo>
                  <a:lnTo>
                    <a:pt x="1402" y="17142"/>
                  </a:lnTo>
                  <a:lnTo>
                    <a:pt x="1255" y="17388"/>
                  </a:lnTo>
                  <a:lnTo>
                    <a:pt x="1112" y="17625"/>
                  </a:lnTo>
                  <a:lnTo>
                    <a:pt x="975" y="17849"/>
                  </a:lnTo>
                  <a:lnTo>
                    <a:pt x="846" y="18058"/>
                  </a:lnTo>
                  <a:lnTo>
                    <a:pt x="719" y="18248"/>
                  </a:lnTo>
                  <a:lnTo>
                    <a:pt x="607" y="18421"/>
                  </a:lnTo>
                  <a:lnTo>
                    <a:pt x="501" y="18572"/>
                  </a:lnTo>
                  <a:lnTo>
                    <a:pt x="467" y="18617"/>
                  </a:lnTo>
                  <a:lnTo>
                    <a:pt x="409" y="18678"/>
                  </a:lnTo>
                  <a:lnTo>
                    <a:pt x="348" y="18753"/>
                  </a:lnTo>
                  <a:lnTo>
                    <a:pt x="276" y="18841"/>
                  </a:lnTo>
                  <a:lnTo>
                    <a:pt x="235" y="18890"/>
                  </a:lnTo>
                  <a:lnTo>
                    <a:pt x="201" y="18940"/>
                  </a:lnTo>
                  <a:lnTo>
                    <a:pt x="163" y="18992"/>
                  </a:lnTo>
                  <a:lnTo>
                    <a:pt x="133" y="19046"/>
                  </a:lnTo>
                  <a:lnTo>
                    <a:pt x="102" y="19102"/>
                  </a:lnTo>
                  <a:lnTo>
                    <a:pt x="71" y="19158"/>
                  </a:lnTo>
                  <a:lnTo>
                    <a:pt x="47" y="19217"/>
                  </a:lnTo>
                  <a:lnTo>
                    <a:pt x="30" y="19274"/>
                  </a:lnTo>
                  <a:lnTo>
                    <a:pt x="13" y="19332"/>
                  </a:lnTo>
                  <a:lnTo>
                    <a:pt x="3" y="19393"/>
                  </a:lnTo>
                  <a:lnTo>
                    <a:pt x="0" y="19450"/>
                  </a:lnTo>
                  <a:lnTo>
                    <a:pt x="6" y="19510"/>
                  </a:lnTo>
                  <a:lnTo>
                    <a:pt x="17" y="19567"/>
                  </a:lnTo>
                  <a:lnTo>
                    <a:pt x="40" y="19623"/>
                  </a:lnTo>
                  <a:lnTo>
                    <a:pt x="71" y="19679"/>
                  </a:lnTo>
                  <a:lnTo>
                    <a:pt x="112" y="19734"/>
                  </a:lnTo>
                  <a:lnTo>
                    <a:pt x="160" y="19786"/>
                  </a:lnTo>
                  <a:lnTo>
                    <a:pt x="221" y="19837"/>
                  </a:lnTo>
                  <a:lnTo>
                    <a:pt x="296" y="19884"/>
                  </a:lnTo>
                  <a:lnTo>
                    <a:pt x="382" y="19930"/>
                  </a:lnTo>
                  <a:lnTo>
                    <a:pt x="481" y="19973"/>
                  </a:lnTo>
                  <a:lnTo>
                    <a:pt x="593" y="20013"/>
                  </a:lnTo>
                  <a:lnTo>
                    <a:pt x="719" y="20049"/>
                  </a:lnTo>
                  <a:lnTo>
                    <a:pt x="863" y="20083"/>
                  </a:lnTo>
                  <a:lnTo>
                    <a:pt x="1170" y="20144"/>
                  </a:lnTo>
                  <a:lnTo>
                    <a:pt x="1490" y="20207"/>
                  </a:lnTo>
                  <a:lnTo>
                    <a:pt x="1821" y="20270"/>
                  </a:lnTo>
                  <a:lnTo>
                    <a:pt x="2163" y="20333"/>
                  </a:lnTo>
                  <a:lnTo>
                    <a:pt x="2511" y="20394"/>
                  </a:lnTo>
                  <a:lnTo>
                    <a:pt x="2865" y="20455"/>
                  </a:lnTo>
                  <a:lnTo>
                    <a:pt x="3217" y="20512"/>
                  </a:lnTo>
                  <a:lnTo>
                    <a:pt x="3568" y="20570"/>
                  </a:lnTo>
                  <a:lnTo>
                    <a:pt x="3920" y="20627"/>
                  </a:lnTo>
                  <a:lnTo>
                    <a:pt x="4257" y="20681"/>
                  </a:lnTo>
                  <a:lnTo>
                    <a:pt x="4588" y="20732"/>
                  </a:lnTo>
                  <a:lnTo>
                    <a:pt x="4906" y="20780"/>
                  </a:lnTo>
                  <a:lnTo>
                    <a:pt x="5206" y="20825"/>
                  </a:lnTo>
                  <a:lnTo>
                    <a:pt x="5486" y="20868"/>
                  </a:lnTo>
                  <a:lnTo>
                    <a:pt x="5745" y="20906"/>
                  </a:lnTo>
                  <a:lnTo>
                    <a:pt x="5984" y="20940"/>
                  </a:lnTo>
                  <a:lnTo>
                    <a:pt x="6219" y="20976"/>
                  </a:lnTo>
                  <a:lnTo>
                    <a:pt x="6478" y="21012"/>
                  </a:lnTo>
                  <a:lnTo>
                    <a:pt x="6762" y="21053"/>
                  </a:lnTo>
                  <a:lnTo>
                    <a:pt x="7065" y="21093"/>
                  </a:lnTo>
                  <a:lnTo>
                    <a:pt x="7383" y="21140"/>
                  </a:lnTo>
                  <a:lnTo>
                    <a:pt x="7717" y="21184"/>
                  </a:lnTo>
                  <a:lnTo>
                    <a:pt x="8062" y="21229"/>
                  </a:lnTo>
                  <a:lnTo>
                    <a:pt x="8413" y="21274"/>
                  </a:lnTo>
                  <a:lnTo>
                    <a:pt x="8775" y="21321"/>
                  </a:lnTo>
                  <a:lnTo>
                    <a:pt x="9133" y="21366"/>
                  </a:lnTo>
                  <a:lnTo>
                    <a:pt x="9498" y="21409"/>
                  </a:lnTo>
                  <a:lnTo>
                    <a:pt x="9853" y="21450"/>
                  </a:lnTo>
                  <a:lnTo>
                    <a:pt x="10208" y="21490"/>
                  </a:lnTo>
                  <a:lnTo>
                    <a:pt x="10556" y="21526"/>
                  </a:lnTo>
                  <a:lnTo>
                    <a:pt x="10890" y="21558"/>
                  </a:lnTo>
                  <a:lnTo>
                    <a:pt x="11214" y="21587"/>
                  </a:lnTo>
                  <a:lnTo>
                    <a:pt x="11368" y="21598"/>
                  </a:lnTo>
                  <a:lnTo>
                    <a:pt x="11511" y="21600"/>
                  </a:lnTo>
                  <a:lnTo>
                    <a:pt x="11647" y="21596"/>
                  </a:lnTo>
                  <a:lnTo>
                    <a:pt x="11777" y="21587"/>
                  </a:lnTo>
                  <a:lnTo>
                    <a:pt x="11893" y="21571"/>
                  </a:lnTo>
                  <a:lnTo>
                    <a:pt x="12006" y="21547"/>
                  </a:lnTo>
                  <a:lnTo>
                    <a:pt x="12105" y="21520"/>
                  </a:lnTo>
                  <a:lnTo>
                    <a:pt x="12200" y="21490"/>
                  </a:lnTo>
                  <a:lnTo>
                    <a:pt x="12285" y="21454"/>
                  </a:lnTo>
                  <a:lnTo>
                    <a:pt x="12367" y="21414"/>
                  </a:lnTo>
                  <a:lnTo>
                    <a:pt x="12439" y="21371"/>
                  </a:lnTo>
                  <a:lnTo>
                    <a:pt x="12507" y="21325"/>
                  </a:lnTo>
                  <a:lnTo>
                    <a:pt x="12569" y="21276"/>
                  </a:lnTo>
                  <a:lnTo>
                    <a:pt x="12623" y="21226"/>
                  </a:lnTo>
                  <a:lnTo>
                    <a:pt x="12674" y="21172"/>
                  </a:lnTo>
                  <a:lnTo>
                    <a:pt x="12715" y="21118"/>
                  </a:lnTo>
                  <a:lnTo>
                    <a:pt x="12756" y="21062"/>
                  </a:lnTo>
                  <a:lnTo>
                    <a:pt x="12790" y="21007"/>
                  </a:lnTo>
                  <a:lnTo>
                    <a:pt x="12824" y="20951"/>
                  </a:lnTo>
                  <a:lnTo>
                    <a:pt x="12852" y="20895"/>
                  </a:lnTo>
                  <a:lnTo>
                    <a:pt x="12872" y="20839"/>
                  </a:lnTo>
                  <a:lnTo>
                    <a:pt x="12896" y="20784"/>
                  </a:lnTo>
                  <a:lnTo>
                    <a:pt x="12913" y="20732"/>
                  </a:lnTo>
                  <a:lnTo>
                    <a:pt x="12927" y="20681"/>
                  </a:lnTo>
                  <a:lnTo>
                    <a:pt x="12951" y="20586"/>
                  </a:lnTo>
                  <a:lnTo>
                    <a:pt x="12968" y="20503"/>
                  </a:lnTo>
                  <a:lnTo>
                    <a:pt x="12985" y="20435"/>
                  </a:lnTo>
                  <a:lnTo>
                    <a:pt x="12995" y="20387"/>
                  </a:lnTo>
                  <a:lnTo>
                    <a:pt x="13050" y="20228"/>
                  </a:lnTo>
                  <a:lnTo>
                    <a:pt x="13121" y="20051"/>
                  </a:lnTo>
                  <a:lnTo>
                    <a:pt x="13203" y="19853"/>
                  </a:lnTo>
                  <a:lnTo>
                    <a:pt x="13292" y="19639"/>
                  </a:lnTo>
                  <a:lnTo>
                    <a:pt x="13394" y="19409"/>
                  </a:lnTo>
                  <a:lnTo>
                    <a:pt x="13503" y="19168"/>
                  </a:lnTo>
                  <a:lnTo>
                    <a:pt x="13616" y="18919"/>
                  </a:lnTo>
                  <a:lnTo>
                    <a:pt x="13739" y="18660"/>
                  </a:lnTo>
                  <a:lnTo>
                    <a:pt x="13865" y="18398"/>
                  </a:lnTo>
                  <a:lnTo>
                    <a:pt x="13988" y="18132"/>
                  </a:lnTo>
                  <a:lnTo>
                    <a:pt x="14121" y="17867"/>
                  </a:lnTo>
                  <a:lnTo>
                    <a:pt x="14247" y="17603"/>
                  </a:lnTo>
                  <a:lnTo>
                    <a:pt x="14377" y="17346"/>
                  </a:lnTo>
                  <a:lnTo>
                    <a:pt x="14503" y="17095"/>
                  </a:lnTo>
                  <a:lnTo>
                    <a:pt x="14629" y="16854"/>
                  </a:lnTo>
                  <a:lnTo>
                    <a:pt x="14745" y="16622"/>
                  </a:lnTo>
                  <a:lnTo>
                    <a:pt x="14848" y="16435"/>
                  </a:lnTo>
                  <a:lnTo>
                    <a:pt x="14947" y="16252"/>
                  </a:lnTo>
                  <a:lnTo>
                    <a:pt x="15049" y="16071"/>
                  </a:lnTo>
                  <a:lnTo>
                    <a:pt x="15148" y="15894"/>
                  </a:lnTo>
                  <a:lnTo>
                    <a:pt x="15254" y="15722"/>
                  </a:lnTo>
                  <a:lnTo>
                    <a:pt x="15356" y="15553"/>
                  </a:lnTo>
                  <a:lnTo>
                    <a:pt x="15458" y="15388"/>
                  </a:lnTo>
                  <a:lnTo>
                    <a:pt x="15564" y="15228"/>
                  </a:lnTo>
                  <a:lnTo>
                    <a:pt x="15666" y="15070"/>
                  </a:lnTo>
                  <a:lnTo>
                    <a:pt x="15765" y="14915"/>
                  </a:lnTo>
                  <a:lnTo>
                    <a:pt x="15868" y="14764"/>
                  </a:lnTo>
                  <a:lnTo>
                    <a:pt x="15970" y="14617"/>
                  </a:lnTo>
                  <a:lnTo>
                    <a:pt x="16168" y="14335"/>
                  </a:lnTo>
                  <a:lnTo>
                    <a:pt x="16362" y="14065"/>
                  </a:lnTo>
                  <a:lnTo>
                    <a:pt x="16553" y="13810"/>
                  </a:lnTo>
                  <a:lnTo>
                    <a:pt x="16738" y="13568"/>
                  </a:lnTo>
                  <a:lnTo>
                    <a:pt x="16912" y="13341"/>
                  </a:lnTo>
                  <a:lnTo>
                    <a:pt x="17075" y="13127"/>
                  </a:lnTo>
                  <a:lnTo>
                    <a:pt x="17232" y="12926"/>
                  </a:lnTo>
                  <a:lnTo>
                    <a:pt x="17376" y="12737"/>
                  </a:lnTo>
                  <a:lnTo>
                    <a:pt x="17509" y="12563"/>
                  </a:lnTo>
                  <a:lnTo>
                    <a:pt x="17625" y="12401"/>
                  </a:lnTo>
                  <a:lnTo>
                    <a:pt x="17737" y="12236"/>
                  </a:lnTo>
                  <a:lnTo>
                    <a:pt x="17864" y="12055"/>
                  </a:lnTo>
                  <a:lnTo>
                    <a:pt x="18000" y="11857"/>
                  </a:lnTo>
                  <a:lnTo>
                    <a:pt x="18137" y="11649"/>
                  </a:lnTo>
                  <a:lnTo>
                    <a:pt x="18283" y="11431"/>
                  </a:lnTo>
                  <a:lnTo>
                    <a:pt x="18430" y="11206"/>
                  </a:lnTo>
                  <a:lnTo>
                    <a:pt x="18580" y="10978"/>
                  </a:lnTo>
                  <a:lnTo>
                    <a:pt x="18730" y="10748"/>
                  </a:lnTo>
                  <a:lnTo>
                    <a:pt x="18873" y="10522"/>
                  </a:lnTo>
                  <a:lnTo>
                    <a:pt x="19017" y="10299"/>
                  </a:lnTo>
                  <a:lnTo>
                    <a:pt x="19153" y="10083"/>
                  </a:lnTo>
                  <a:lnTo>
                    <a:pt x="19276" y="9877"/>
                  </a:lnTo>
                  <a:lnTo>
                    <a:pt x="19395" y="9683"/>
                  </a:lnTo>
                  <a:lnTo>
                    <a:pt x="19501" y="9503"/>
                  </a:lnTo>
                  <a:lnTo>
                    <a:pt x="19590" y="9343"/>
                  </a:lnTo>
                  <a:lnTo>
                    <a:pt x="19665" y="9203"/>
                  </a:lnTo>
                  <a:close/>
                </a:path>
              </a:pathLst>
            </a:custGeom>
            <a:solidFill>
              <a:srgbClr val="075F8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9" name="AutoShape 151"/>
            <p:cNvSpPr>
              <a:spLocks/>
            </p:cNvSpPr>
            <p:nvPr/>
          </p:nvSpPr>
          <p:spPr bwMode="auto">
            <a:xfrm>
              <a:off x="39" y="13"/>
              <a:ext cx="5"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38" y="476"/>
                  </a:moveTo>
                  <a:lnTo>
                    <a:pt x="17638" y="476"/>
                  </a:lnTo>
                  <a:lnTo>
                    <a:pt x="17544" y="689"/>
                  </a:lnTo>
                  <a:lnTo>
                    <a:pt x="17418" y="1001"/>
                  </a:lnTo>
                  <a:lnTo>
                    <a:pt x="17198" y="1379"/>
                  </a:lnTo>
                  <a:lnTo>
                    <a:pt x="16883" y="1814"/>
                  </a:lnTo>
                  <a:lnTo>
                    <a:pt x="16097" y="2881"/>
                  </a:lnTo>
                  <a:lnTo>
                    <a:pt x="15123" y="4162"/>
                  </a:lnTo>
                  <a:lnTo>
                    <a:pt x="13959" y="5599"/>
                  </a:lnTo>
                  <a:lnTo>
                    <a:pt x="12702" y="7158"/>
                  </a:lnTo>
                  <a:lnTo>
                    <a:pt x="11318" y="8817"/>
                  </a:lnTo>
                  <a:lnTo>
                    <a:pt x="9841" y="10516"/>
                  </a:lnTo>
                  <a:lnTo>
                    <a:pt x="8363" y="12232"/>
                  </a:lnTo>
                  <a:lnTo>
                    <a:pt x="6885" y="13923"/>
                  </a:lnTo>
                  <a:lnTo>
                    <a:pt x="5407" y="15541"/>
                  </a:lnTo>
                  <a:lnTo>
                    <a:pt x="4055" y="17059"/>
                  </a:lnTo>
                  <a:lnTo>
                    <a:pt x="2766" y="18439"/>
                  </a:lnTo>
                  <a:lnTo>
                    <a:pt x="1666" y="19629"/>
                  </a:lnTo>
                  <a:lnTo>
                    <a:pt x="723" y="20614"/>
                  </a:lnTo>
                  <a:lnTo>
                    <a:pt x="0" y="21329"/>
                  </a:lnTo>
                  <a:lnTo>
                    <a:pt x="3772" y="21600"/>
                  </a:lnTo>
                  <a:lnTo>
                    <a:pt x="4527" y="20861"/>
                  </a:lnTo>
                  <a:lnTo>
                    <a:pt x="5470" y="19875"/>
                  </a:lnTo>
                  <a:lnTo>
                    <a:pt x="6602" y="18677"/>
                  </a:lnTo>
                  <a:lnTo>
                    <a:pt x="7860" y="17298"/>
                  </a:lnTo>
                  <a:lnTo>
                    <a:pt x="9243" y="15771"/>
                  </a:lnTo>
                  <a:lnTo>
                    <a:pt x="10689" y="14145"/>
                  </a:lnTo>
                  <a:lnTo>
                    <a:pt x="12199" y="12454"/>
                  </a:lnTo>
                  <a:lnTo>
                    <a:pt x="13676" y="10738"/>
                  </a:lnTo>
                  <a:lnTo>
                    <a:pt x="15123" y="9038"/>
                  </a:lnTo>
                  <a:lnTo>
                    <a:pt x="16537" y="7380"/>
                  </a:lnTo>
                  <a:lnTo>
                    <a:pt x="17827" y="5812"/>
                  </a:lnTo>
                  <a:lnTo>
                    <a:pt x="18990" y="4367"/>
                  </a:lnTo>
                  <a:lnTo>
                    <a:pt x="19965" y="3078"/>
                  </a:lnTo>
                  <a:lnTo>
                    <a:pt x="20751" y="2003"/>
                  </a:lnTo>
                  <a:lnTo>
                    <a:pt x="21065" y="1543"/>
                  </a:lnTo>
                  <a:lnTo>
                    <a:pt x="21285" y="1149"/>
                  </a:lnTo>
                  <a:lnTo>
                    <a:pt x="21505" y="812"/>
                  </a:lnTo>
                  <a:lnTo>
                    <a:pt x="21600" y="541"/>
                  </a:lnTo>
                  <a:lnTo>
                    <a:pt x="21600" y="484"/>
                  </a:lnTo>
                  <a:lnTo>
                    <a:pt x="21568" y="426"/>
                  </a:lnTo>
                  <a:lnTo>
                    <a:pt x="21537" y="377"/>
                  </a:lnTo>
                  <a:lnTo>
                    <a:pt x="21442" y="320"/>
                  </a:lnTo>
                  <a:lnTo>
                    <a:pt x="21379" y="270"/>
                  </a:lnTo>
                  <a:lnTo>
                    <a:pt x="21285" y="229"/>
                  </a:lnTo>
                  <a:lnTo>
                    <a:pt x="21191" y="188"/>
                  </a:lnTo>
                  <a:lnTo>
                    <a:pt x="21065" y="147"/>
                  </a:lnTo>
                  <a:lnTo>
                    <a:pt x="20939" y="114"/>
                  </a:lnTo>
                  <a:lnTo>
                    <a:pt x="20782" y="90"/>
                  </a:lnTo>
                  <a:lnTo>
                    <a:pt x="20625" y="65"/>
                  </a:lnTo>
                  <a:lnTo>
                    <a:pt x="20468" y="49"/>
                  </a:lnTo>
                  <a:lnTo>
                    <a:pt x="20122" y="16"/>
                  </a:lnTo>
                  <a:lnTo>
                    <a:pt x="19744" y="0"/>
                  </a:lnTo>
                  <a:lnTo>
                    <a:pt x="19399" y="8"/>
                  </a:lnTo>
                  <a:lnTo>
                    <a:pt x="19021" y="24"/>
                  </a:lnTo>
                  <a:lnTo>
                    <a:pt x="18864" y="32"/>
                  </a:lnTo>
                  <a:lnTo>
                    <a:pt x="18675" y="57"/>
                  </a:lnTo>
                  <a:lnTo>
                    <a:pt x="18550" y="73"/>
                  </a:lnTo>
                  <a:lnTo>
                    <a:pt x="18361" y="98"/>
                  </a:lnTo>
                  <a:lnTo>
                    <a:pt x="18235" y="131"/>
                  </a:lnTo>
                  <a:lnTo>
                    <a:pt x="18110" y="172"/>
                  </a:lnTo>
                  <a:lnTo>
                    <a:pt x="17984" y="213"/>
                  </a:lnTo>
                  <a:lnTo>
                    <a:pt x="17889" y="254"/>
                  </a:lnTo>
                  <a:lnTo>
                    <a:pt x="17795" y="303"/>
                  </a:lnTo>
                  <a:lnTo>
                    <a:pt x="17701" y="353"/>
                  </a:lnTo>
                  <a:lnTo>
                    <a:pt x="17669" y="418"/>
                  </a:lnTo>
                  <a:lnTo>
                    <a:pt x="17638" y="47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0" name="AutoShape 152"/>
            <p:cNvSpPr>
              <a:spLocks/>
            </p:cNvSpPr>
            <p:nvPr/>
          </p:nvSpPr>
          <p:spPr bwMode="auto">
            <a:xfrm>
              <a:off x="41" y="10"/>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61" y="1711"/>
                  </a:moveTo>
                  <a:lnTo>
                    <a:pt x="2289" y="3511"/>
                  </a:lnTo>
                  <a:lnTo>
                    <a:pt x="2723" y="3629"/>
                  </a:lnTo>
                  <a:lnTo>
                    <a:pt x="3218" y="3806"/>
                  </a:lnTo>
                  <a:lnTo>
                    <a:pt x="3775" y="3983"/>
                  </a:lnTo>
                  <a:lnTo>
                    <a:pt x="4332" y="4278"/>
                  </a:lnTo>
                  <a:lnTo>
                    <a:pt x="4889" y="4544"/>
                  </a:lnTo>
                  <a:lnTo>
                    <a:pt x="5508" y="4898"/>
                  </a:lnTo>
                  <a:lnTo>
                    <a:pt x="6065" y="5252"/>
                  </a:lnTo>
                  <a:lnTo>
                    <a:pt x="6684" y="5665"/>
                  </a:lnTo>
                  <a:lnTo>
                    <a:pt x="7241" y="6108"/>
                  </a:lnTo>
                  <a:lnTo>
                    <a:pt x="7798" y="6580"/>
                  </a:lnTo>
                  <a:lnTo>
                    <a:pt x="8355" y="7111"/>
                  </a:lnTo>
                  <a:lnTo>
                    <a:pt x="8850" y="7642"/>
                  </a:lnTo>
                  <a:lnTo>
                    <a:pt x="9345" y="8203"/>
                  </a:lnTo>
                  <a:lnTo>
                    <a:pt x="9902" y="8793"/>
                  </a:lnTo>
                  <a:lnTo>
                    <a:pt x="10335" y="9413"/>
                  </a:lnTo>
                  <a:lnTo>
                    <a:pt x="10769" y="10062"/>
                  </a:lnTo>
                  <a:lnTo>
                    <a:pt x="11264" y="10711"/>
                  </a:lnTo>
                  <a:lnTo>
                    <a:pt x="11635" y="11390"/>
                  </a:lnTo>
                  <a:lnTo>
                    <a:pt x="11944" y="12068"/>
                  </a:lnTo>
                  <a:lnTo>
                    <a:pt x="12254" y="12777"/>
                  </a:lnTo>
                  <a:lnTo>
                    <a:pt x="12625" y="13485"/>
                  </a:lnTo>
                  <a:lnTo>
                    <a:pt x="12873" y="14193"/>
                  </a:lnTo>
                  <a:lnTo>
                    <a:pt x="13120" y="14901"/>
                  </a:lnTo>
                  <a:lnTo>
                    <a:pt x="13306" y="15639"/>
                  </a:lnTo>
                  <a:lnTo>
                    <a:pt x="13492" y="16377"/>
                  </a:lnTo>
                  <a:lnTo>
                    <a:pt x="13616" y="17085"/>
                  </a:lnTo>
                  <a:lnTo>
                    <a:pt x="13739" y="17822"/>
                  </a:lnTo>
                  <a:lnTo>
                    <a:pt x="13801" y="18531"/>
                  </a:lnTo>
                  <a:lnTo>
                    <a:pt x="13801" y="19268"/>
                  </a:lnTo>
                  <a:lnTo>
                    <a:pt x="13801" y="19977"/>
                  </a:lnTo>
                  <a:lnTo>
                    <a:pt x="13801" y="20685"/>
                  </a:lnTo>
                  <a:lnTo>
                    <a:pt x="13677" y="21363"/>
                  </a:lnTo>
                  <a:lnTo>
                    <a:pt x="21476" y="21600"/>
                  </a:lnTo>
                  <a:lnTo>
                    <a:pt x="21538" y="20832"/>
                  </a:lnTo>
                  <a:lnTo>
                    <a:pt x="21600" y="20036"/>
                  </a:lnTo>
                  <a:lnTo>
                    <a:pt x="21600" y="19239"/>
                  </a:lnTo>
                  <a:lnTo>
                    <a:pt x="21538" y="18442"/>
                  </a:lnTo>
                  <a:lnTo>
                    <a:pt x="21476" y="17616"/>
                  </a:lnTo>
                  <a:lnTo>
                    <a:pt x="21414" y="16819"/>
                  </a:lnTo>
                  <a:lnTo>
                    <a:pt x="21166" y="15993"/>
                  </a:lnTo>
                  <a:lnTo>
                    <a:pt x="20981" y="15167"/>
                  </a:lnTo>
                  <a:lnTo>
                    <a:pt x="20795" y="14370"/>
                  </a:lnTo>
                  <a:lnTo>
                    <a:pt x="20485" y="13573"/>
                  </a:lnTo>
                  <a:lnTo>
                    <a:pt x="20238" y="12777"/>
                  </a:lnTo>
                  <a:lnTo>
                    <a:pt x="19867" y="11980"/>
                  </a:lnTo>
                  <a:lnTo>
                    <a:pt x="19433" y="11213"/>
                  </a:lnTo>
                  <a:lnTo>
                    <a:pt x="19062" y="10445"/>
                  </a:lnTo>
                  <a:lnTo>
                    <a:pt x="18629" y="9708"/>
                  </a:lnTo>
                  <a:lnTo>
                    <a:pt x="18134" y="8940"/>
                  </a:lnTo>
                  <a:lnTo>
                    <a:pt x="17638" y="8203"/>
                  </a:lnTo>
                  <a:lnTo>
                    <a:pt x="17143" y="7495"/>
                  </a:lnTo>
                  <a:lnTo>
                    <a:pt x="16524" y="6786"/>
                  </a:lnTo>
                  <a:lnTo>
                    <a:pt x="15967" y="6167"/>
                  </a:lnTo>
                  <a:lnTo>
                    <a:pt x="15287" y="5488"/>
                  </a:lnTo>
                  <a:lnTo>
                    <a:pt x="14606" y="4868"/>
                  </a:lnTo>
                  <a:lnTo>
                    <a:pt x="13863" y="4278"/>
                  </a:lnTo>
                  <a:lnTo>
                    <a:pt x="13182" y="3688"/>
                  </a:lnTo>
                  <a:lnTo>
                    <a:pt x="12378" y="3127"/>
                  </a:lnTo>
                  <a:lnTo>
                    <a:pt x="11573" y="2596"/>
                  </a:lnTo>
                  <a:lnTo>
                    <a:pt x="10707" y="2124"/>
                  </a:lnTo>
                  <a:lnTo>
                    <a:pt x="9840" y="1652"/>
                  </a:lnTo>
                  <a:lnTo>
                    <a:pt x="8850" y="1239"/>
                  </a:lnTo>
                  <a:lnTo>
                    <a:pt x="7798" y="826"/>
                  </a:lnTo>
                  <a:lnTo>
                    <a:pt x="6746" y="472"/>
                  </a:lnTo>
                  <a:lnTo>
                    <a:pt x="5570" y="206"/>
                  </a:lnTo>
                  <a:lnTo>
                    <a:pt x="7736" y="2006"/>
                  </a:lnTo>
                  <a:lnTo>
                    <a:pt x="5570" y="206"/>
                  </a:lnTo>
                  <a:lnTo>
                    <a:pt x="5198" y="118"/>
                  </a:lnTo>
                  <a:lnTo>
                    <a:pt x="4703" y="59"/>
                  </a:lnTo>
                  <a:lnTo>
                    <a:pt x="4332" y="29"/>
                  </a:lnTo>
                  <a:lnTo>
                    <a:pt x="3961" y="0"/>
                  </a:lnTo>
                  <a:lnTo>
                    <a:pt x="3527" y="0"/>
                  </a:lnTo>
                  <a:lnTo>
                    <a:pt x="3156" y="29"/>
                  </a:lnTo>
                  <a:lnTo>
                    <a:pt x="2785" y="59"/>
                  </a:lnTo>
                  <a:lnTo>
                    <a:pt x="2475" y="118"/>
                  </a:lnTo>
                  <a:lnTo>
                    <a:pt x="2104" y="206"/>
                  </a:lnTo>
                  <a:lnTo>
                    <a:pt x="1794" y="265"/>
                  </a:lnTo>
                  <a:lnTo>
                    <a:pt x="1547" y="383"/>
                  </a:lnTo>
                  <a:lnTo>
                    <a:pt x="1299" y="531"/>
                  </a:lnTo>
                  <a:lnTo>
                    <a:pt x="804" y="767"/>
                  </a:lnTo>
                  <a:lnTo>
                    <a:pt x="433" y="1062"/>
                  </a:lnTo>
                  <a:lnTo>
                    <a:pt x="185" y="1386"/>
                  </a:lnTo>
                  <a:lnTo>
                    <a:pt x="61" y="1711"/>
                  </a:lnTo>
                  <a:lnTo>
                    <a:pt x="0" y="1888"/>
                  </a:lnTo>
                  <a:lnTo>
                    <a:pt x="0" y="2065"/>
                  </a:lnTo>
                  <a:lnTo>
                    <a:pt x="61" y="2242"/>
                  </a:lnTo>
                  <a:lnTo>
                    <a:pt x="123" y="2390"/>
                  </a:lnTo>
                  <a:lnTo>
                    <a:pt x="247" y="2567"/>
                  </a:lnTo>
                  <a:lnTo>
                    <a:pt x="433" y="2744"/>
                  </a:lnTo>
                  <a:lnTo>
                    <a:pt x="618" y="2891"/>
                  </a:lnTo>
                  <a:lnTo>
                    <a:pt x="866" y="3039"/>
                  </a:lnTo>
                  <a:lnTo>
                    <a:pt x="1175" y="3157"/>
                  </a:lnTo>
                  <a:lnTo>
                    <a:pt x="1485" y="3275"/>
                  </a:lnTo>
                  <a:lnTo>
                    <a:pt x="1794" y="3422"/>
                  </a:lnTo>
                  <a:lnTo>
                    <a:pt x="2289" y="3511"/>
                  </a:lnTo>
                  <a:lnTo>
                    <a:pt x="61" y="171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1" name="AutoShape 153"/>
            <p:cNvSpPr>
              <a:spLocks/>
            </p:cNvSpPr>
            <p:nvPr/>
          </p:nvSpPr>
          <p:spPr bwMode="auto">
            <a:xfrm>
              <a:off x="40"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092" y="1380"/>
                  </a:moveTo>
                  <a:lnTo>
                    <a:pt x="12092" y="1380"/>
                  </a:lnTo>
                  <a:lnTo>
                    <a:pt x="10267" y="4493"/>
                  </a:lnTo>
                  <a:lnTo>
                    <a:pt x="8290" y="7768"/>
                  </a:lnTo>
                  <a:lnTo>
                    <a:pt x="6312" y="11016"/>
                  </a:lnTo>
                  <a:lnTo>
                    <a:pt x="4411" y="14102"/>
                  </a:lnTo>
                  <a:lnTo>
                    <a:pt x="2661" y="16781"/>
                  </a:lnTo>
                  <a:lnTo>
                    <a:pt x="1216" y="18893"/>
                  </a:lnTo>
                  <a:lnTo>
                    <a:pt x="304" y="20300"/>
                  </a:lnTo>
                  <a:lnTo>
                    <a:pt x="0" y="20815"/>
                  </a:lnTo>
                  <a:lnTo>
                    <a:pt x="9278" y="21599"/>
                  </a:lnTo>
                  <a:lnTo>
                    <a:pt x="9583" y="21058"/>
                  </a:lnTo>
                  <a:lnTo>
                    <a:pt x="10495" y="19651"/>
                  </a:lnTo>
                  <a:lnTo>
                    <a:pt x="11864" y="17512"/>
                  </a:lnTo>
                  <a:lnTo>
                    <a:pt x="13614" y="14833"/>
                  </a:lnTo>
                  <a:lnTo>
                    <a:pt x="15591" y="11747"/>
                  </a:lnTo>
                  <a:lnTo>
                    <a:pt x="17569" y="8472"/>
                  </a:lnTo>
                  <a:lnTo>
                    <a:pt x="19546" y="5196"/>
                  </a:lnTo>
                  <a:lnTo>
                    <a:pt x="21371" y="2030"/>
                  </a:lnTo>
                  <a:lnTo>
                    <a:pt x="21523" y="1840"/>
                  </a:lnTo>
                  <a:lnTo>
                    <a:pt x="21599" y="1624"/>
                  </a:lnTo>
                  <a:lnTo>
                    <a:pt x="21523" y="1434"/>
                  </a:lnTo>
                  <a:lnTo>
                    <a:pt x="21371" y="1272"/>
                  </a:lnTo>
                  <a:lnTo>
                    <a:pt x="21295" y="1109"/>
                  </a:lnTo>
                  <a:lnTo>
                    <a:pt x="21067" y="947"/>
                  </a:lnTo>
                  <a:lnTo>
                    <a:pt x="20915" y="812"/>
                  </a:lnTo>
                  <a:lnTo>
                    <a:pt x="20611" y="676"/>
                  </a:lnTo>
                  <a:lnTo>
                    <a:pt x="20383" y="568"/>
                  </a:lnTo>
                  <a:lnTo>
                    <a:pt x="20078" y="433"/>
                  </a:lnTo>
                  <a:lnTo>
                    <a:pt x="19698" y="351"/>
                  </a:lnTo>
                  <a:lnTo>
                    <a:pt x="19318" y="270"/>
                  </a:lnTo>
                  <a:lnTo>
                    <a:pt x="18557" y="135"/>
                  </a:lnTo>
                  <a:lnTo>
                    <a:pt x="17645" y="54"/>
                  </a:lnTo>
                  <a:lnTo>
                    <a:pt x="16808" y="0"/>
                  </a:lnTo>
                  <a:lnTo>
                    <a:pt x="15895" y="27"/>
                  </a:lnTo>
                  <a:lnTo>
                    <a:pt x="15439" y="54"/>
                  </a:lnTo>
                  <a:lnTo>
                    <a:pt x="15059" y="108"/>
                  </a:lnTo>
                  <a:lnTo>
                    <a:pt x="14678" y="162"/>
                  </a:lnTo>
                  <a:lnTo>
                    <a:pt x="14298" y="216"/>
                  </a:lnTo>
                  <a:lnTo>
                    <a:pt x="13842" y="324"/>
                  </a:lnTo>
                  <a:lnTo>
                    <a:pt x="13461" y="406"/>
                  </a:lnTo>
                  <a:lnTo>
                    <a:pt x="13157" y="568"/>
                  </a:lnTo>
                  <a:lnTo>
                    <a:pt x="12929" y="676"/>
                  </a:lnTo>
                  <a:lnTo>
                    <a:pt x="12625" y="839"/>
                  </a:lnTo>
                  <a:lnTo>
                    <a:pt x="12473" y="974"/>
                  </a:lnTo>
                  <a:lnTo>
                    <a:pt x="12169" y="1190"/>
                  </a:lnTo>
                  <a:lnTo>
                    <a:pt x="12092" y="138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2" name="AutoShape 154"/>
            <p:cNvSpPr>
              <a:spLocks/>
            </p:cNvSpPr>
            <p:nvPr/>
          </p:nvSpPr>
          <p:spPr bwMode="auto">
            <a:xfrm>
              <a:off x="41"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26"/>
                  </a:moveTo>
                  <a:lnTo>
                    <a:pt x="11562" y="1354"/>
                  </a:lnTo>
                  <a:lnTo>
                    <a:pt x="11562" y="1408"/>
                  </a:lnTo>
                  <a:lnTo>
                    <a:pt x="11482" y="1567"/>
                  </a:lnTo>
                  <a:lnTo>
                    <a:pt x="11321" y="1886"/>
                  </a:lnTo>
                  <a:lnTo>
                    <a:pt x="11081" y="2311"/>
                  </a:lnTo>
                  <a:lnTo>
                    <a:pt x="10759" y="2869"/>
                  </a:lnTo>
                  <a:lnTo>
                    <a:pt x="10358" y="3613"/>
                  </a:lnTo>
                  <a:lnTo>
                    <a:pt x="9715" y="4463"/>
                  </a:lnTo>
                  <a:lnTo>
                    <a:pt x="9153" y="5526"/>
                  </a:lnTo>
                  <a:lnTo>
                    <a:pt x="8431" y="6748"/>
                  </a:lnTo>
                  <a:lnTo>
                    <a:pt x="7547" y="8156"/>
                  </a:lnTo>
                  <a:lnTo>
                    <a:pt x="6664" y="9750"/>
                  </a:lnTo>
                  <a:lnTo>
                    <a:pt x="5540" y="11557"/>
                  </a:lnTo>
                  <a:lnTo>
                    <a:pt x="4416" y="13549"/>
                  </a:lnTo>
                  <a:lnTo>
                    <a:pt x="3051" y="15808"/>
                  </a:lnTo>
                  <a:lnTo>
                    <a:pt x="1605" y="18278"/>
                  </a:lnTo>
                  <a:lnTo>
                    <a:pt x="0" y="20962"/>
                  </a:lnTo>
                  <a:lnTo>
                    <a:pt x="9796" y="21600"/>
                  </a:lnTo>
                  <a:lnTo>
                    <a:pt x="11402" y="18916"/>
                  </a:lnTo>
                  <a:lnTo>
                    <a:pt x="12927" y="16445"/>
                  </a:lnTo>
                  <a:lnTo>
                    <a:pt x="14292" y="14187"/>
                  </a:lnTo>
                  <a:lnTo>
                    <a:pt x="15417" y="12194"/>
                  </a:lnTo>
                  <a:lnTo>
                    <a:pt x="16541" y="10388"/>
                  </a:lnTo>
                  <a:lnTo>
                    <a:pt x="17424" y="8794"/>
                  </a:lnTo>
                  <a:lnTo>
                    <a:pt x="18307" y="7385"/>
                  </a:lnTo>
                  <a:lnTo>
                    <a:pt x="19030" y="6163"/>
                  </a:lnTo>
                  <a:lnTo>
                    <a:pt x="19672" y="5101"/>
                  </a:lnTo>
                  <a:lnTo>
                    <a:pt x="20154" y="4250"/>
                  </a:lnTo>
                  <a:lnTo>
                    <a:pt x="20556" y="3507"/>
                  </a:lnTo>
                  <a:lnTo>
                    <a:pt x="20877" y="2949"/>
                  </a:lnTo>
                  <a:lnTo>
                    <a:pt x="21118" y="2523"/>
                  </a:lnTo>
                  <a:lnTo>
                    <a:pt x="21359" y="2205"/>
                  </a:lnTo>
                  <a:lnTo>
                    <a:pt x="21519" y="2045"/>
                  </a:lnTo>
                  <a:lnTo>
                    <a:pt x="21519" y="1992"/>
                  </a:lnTo>
                  <a:lnTo>
                    <a:pt x="21599" y="1620"/>
                  </a:lnTo>
                  <a:lnTo>
                    <a:pt x="21519" y="1992"/>
                  </a:lnTo>
                  <a:lnTo>
                    <a:pt x="21599" y="1806"/>
                  </a:lnTo>
                  <a:lnTo>
                    <a:pt x="21599" y="1594"/>
                  </a:lnTo>
                  <a:lnTo>
                    <a:pt x="21599" y="1408"/>
                  </a:lnTo>
                  <a:lnTo>
                    <a:pt x="21519" y="1248"/>
                  </a:lnTo>
                  <a:lnTo>
                    <a:pt x="21359" y="1089"/>
                  </a:lnTo>
                  <a:lnTo>
                    <a:pt x="21118" y="929"/>
                  </a:lnTo>
                  <a:lnTo>
                    <a:pt x="20877" y="797"/>
                  </a:lnTo>
                  <a:lnTo>
                    <a:pt x="20636" y="664"/>
                  </a:lnTo>
                  <a:lnTo>
                    <a:pt x="20395" y="557"/>
                  </a:lnTo>
                  <a:lnTo>
                    <a:pt x="20074" y="451"/>
                  </a:lnTo>
                  <a:lnTo>
                    <a:pt x="19672" y="345"/>
                  </a:lnTo>
                  <a:lnTo>
                    <a:pt x="19271" y="239"/>
                  </a:lnTo>
                  <a:lnTo>
                    <a:pt x="18388" y="132"/>
                  </a:lnTo>
                  <a:lnTo>
                    <a:pt x="17585" y="53"/>
                  </a:lnTo>
                  <a:lnTo>
                    <a:pt x="16621" y="0"/>
                  </a:lnTo>
                  <a:lnTo>
                    <a:pt x="15657" y="26"/>
                  </a:lnTo>
                  <a:lnTo>
                    <a:pt x="15176" y="53"/>
                  </a:lnTo>
                  <a:lnTo>
                    <a:pt x="14774" y="106"/>
                  </a:lnTo>
                  <a:lnTo>
                    <a:pt x="14292" y="159"/>
                  </a:lnTo>
                  <a:lnTo>
                    <a:pt x="13891" y="212"/>
                  </a:lnTo>
                  <a:lnTo>
                    <a:pt x="13489" y="318"/>
                  </a:lnTo>
                  <a:lnTo>
                    <a:pt x="13088" y="425"/>
                  </a:lnTo>
                  <a:lnTo>
                    <a:pt x="12767" y="531"/>
                  </a:lnTo>
                  <a:lnTo>
                    <a:pt x="12446" y="664"/>
                  </a:lnTo>
                  <a:lnTo>
                    <a:pt x="12205" y="797"/>
                  </a:lnTo>
                  <a:lnTo>
                    <a:pt x="11964" y="956"/>
                  </a:lnTo>
                  <a:lnTo>
                    <a:pt x="11723" y="1169"/>
                  </a:lnTo>
                  <a:lnTo>
                    <a:pt x="11562" y="1354"/>
                  </a:lnTo>
                  <a:lnTo>
                    <a:pt x="11562" y="172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3" name="AutoShape 155"/>
            <p:cNvSpPr>
              <a:spLocks/>
            </p:cNvSpPr>
            <p:nvPr/>
          </p:nvSpPr>
          <p:spPr bwMode="auto">
            <a:xfrm>
              <a:off x="41"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4516" y="11501"/>
                  </a:moveTo>
                  <a:lnTo>
                    <a:pt x="4516" y="11501"/>
                  </a:lnTo>
                  <a:lnTo>
                    <a:pt x="5203" y="11688"/>
                  </a:lnTo>
                  <a:lnTo>
                    <a:pt x="5694" y="11968"/>
                  </a:lnTo>
                  <a:lnTo>
                    <a:pt x="6185" y="12155"/>
                  </a:lnTo>
                  <a:lnTo>
                    <a:pt x="6479" y="12529"/>
                  </a:lnTo>
                  <a:lnTo>
                    <a:pt x="6872" y="12810"/>
                  </a:lnTo>
                  <a:lnTo>
                    <a:pt x="7167" y="13184"/>
                  </a:lnTo>
                  <a:lnTo>
                    <a:pt x="7560" y="13651"/>
                  </a:lnTo>
                  <a:lnTo>
                    <a:pt x="7854" y="14119"/>
                  </a:lnTo>
                  <a:lnTo>
                    <a:pt x="8149" y="14867"/>
                  </a:lnTo>
                  <a:lnTo>
                    <a:pt x="8443" y="15522"/>
                  </a:lnTo>
                  <a:lnTo>
                    <a:pt x="8640" y="16363"/>
                  </a:lnTo>
                  <a:lnTo>
                    <a:pt x="8836" y="17298"/>
                  </a:lnTo>
                  <a:lnTo>
                    <a:pt x="9032" y="18233"/>
                  </a:lnTo>
                  <a:lnTo>
                    <a:pt x="9130" y="19355"/>
                  </a:lnTo>
                  <a:lnTo>
                    <a:pt x="9229" y="20384"/>
                  </a:lnTo>
                  <a:lnTo>
                    <a:pt x="9327" y="21600"/>
                  </a:lnTo>
                  <a:lnTo>
                    <a:pt x="21599" y="21225"/>
                  </a:lnTo>
                  <a:lnTo>
                    <a:pt x="21501" y="19729"/>
                  </a:lnTo>
                  <a:lnTo>
                    <a:pt x="21403" y="18140"/>
                  </a:lnTo>
                  <a:lnTo>
                    <a:pt x="21109" y="16644"/>
                  </a:lnTo>
                  <a:lnTo>
                    <a:pt x="20912" y="15148"/>
                  </a:lnTo>
                  <a:lnTo>
                    <a:pt x="20520" y="13558"/>
                  </a:lnTo>
                  <a:lnTo>
                    <a:pt x="20127" y="12062"/>
                  </a:lnTo>
                  <a:lnTo>
                    <a:pt x="19636" y="10566"/>
                  </a:lnTo>
                  <a:lnTo>
                    <a:pt x="18949" y="9070"/>
                  </a:lnTo>
                  <a:lnTo>
                    <a:pt x="18065" y="7574"/>
                  </a:lnTo>
                  <a:lnTo>
                    <a:pt x="17083" y="6264"/>
                  </a:lnTo>
                  <a:lnTo>
                    <a:pt x="15905" y="4862"/>
                  </a:lnTo>
                  <a:lnTo>
                    <a:pt x="14629" y="3740"/>
                  </a:lnTo>
                  <a:lnTo>
                    <a:pt x="13156" y="2618"/>
                  </a:lnTo>
                  <a:lnTo>
                    <a:pt x="11487" y="1683"/>
                  </a:lnTo>
                  <a:lnTo>
                    <a:pt x="9719" y="841"/>
                  </a:lnTo>
                  <a:lnTo>
                    <a:pt x="7854" y="280"/>
                  </a:lnTo>
                  <a:lnTo>
                    <a:pt x="7069" y="93"/>
                  </a:lnTo>
                  <a:lnTo>
                    <a:pt x="6381" y="0"/>
                  </a:lnTo>
                  <a:lnTo>
                    <a:pt x="5792" y="0"/>
                  </a:lnTo>
                  <a:lnTo>
                    <a:pt x="5203" y="93"/>
                  </a:lnTo>
                  <a:lnTo>
                    <a:pt x="4516" y="187"/>
                  </a:lnTo>
                  <a:lnTo>
                    <a:pt x="3927" y="280"/>
                  </a:lnTo>
                  <a:lnTo>
                    <a:pt x="3436" y="561"/>
                  </a:lnTo>
                  <a:lnTo>
                    <a:pt x="2945" y="841"/>
                  </a:lnTo>
                  <a:lnTo>
                    <a:pt x="2356" y="1122"/>
                  </a:lnTo>
                  <a:lnTo>
                    <a:pt x="1963" y="1589"/>
                  </a:lnTo>
                  <a:lnTo>
                    <a:pt x="1570" y="1963"/>
                  </a:lnTo>
                  <a:lnTo>
                    <a:pt x="1276" y="2337"/>
                  </a:lnTo>
                  <a:lnTo>
                    <a:pt x="687" y="3272"/>
                  </a:lnTo>
                  <a:lnTo>
                    <a:pt x="392" y="4301"/>
                  </a:lnTo>
                  <a:lnTo>
                    <a:pt x="0" y="5329"/>
                  </a:lnTo>
                  <a:lnTo>
                    <a:pt x="0" y="6451"/>
                  </a:lnTo>
                  <a:lnTo>
                    <a:pt x="98" y="7012"/>
                  </a:lnTo>
                  <a:lnTo>
                    <a:pt x="196" y="7480"/>
                  </a:lnTo>
                  <a:lnTo>
                    <a:pt x="490" y="8135"/>
                  </a:lnTo>
                  <a:lnTo>
                    <a:pt x="687" y="8602"/>
                  </a:lnTo>
                  <a:lnTo>
                    <a:pt x="981" y="9070"/>
                  </a:lnTo>
                  <a:lnTo>
                    <a:pt x="1276" y="9444"/>
                  </a:lnTo>
                  <a:lnTo>
                    <a:pt x="1669" y="9911"/>
                  </a:lnTo>
                  <a:lnTo>
                    <a:pt x="2061" y="10379"/>
                  </a:lnTo>
                  <a:lnTo>
                    <a:pt x="2650" y="10753"/>
                  </a:lnTo>
                  <a:lnTo>
                    <a:pt x="3240" y="11033"/>
                  </a:lnTo>
                  <a:lnTo>
                    <a:pt x="3829" y="11314"/>
                  </a:lnTo>
                  <a:lnTo>
                    <a:pt x="4516" y="1150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4" name="AutoShape 156"/>
            <p:cNvSpPr>
              <a:spLocks/>
            </p:cNvSpPr>
            <p:nvPr/>
          </p:nvSpPr>
          <p:spPr bwMode="auto">
            <a:xfrm>
              <a:off x="39"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2329" y="12414"/>
                  </a:moveTo>
                  <a:lnTo>
                    <a:pt x="2382" y="12414"/>
                  </a:lnTo>
                  <a:lnTo>
                    <a:pt x="19800" y="21600"/>
                  </a:lnTo>
                  <a:lnTo>
                    <a:pt x="21600" y="9487"/>
                  </a:lnTo>
                  <a:lnTo>
                    <a:pt x="4129" y="302"/>
                  </a:lnTo>
                  <a:lnTo>
                    <a:pt x="2329" y="12414"/>
                  </a:lnTo>
                  <a:lnTo>
                    <a:pt x="4129" y="302"/>
                  </a:lnTo>
                  <a:lnTo>
                    <a:pt x="3758" y="100"/>
                  </a:lnTo>
                  <a:lnTo>
                    <a:pt x="3335" y="0"/>
                  </a:lnTo>
                  <a:lnTo>
                    <a:pt x="3017" y="0"/>
                  </a:lnTo>
                  <a:lnTo>
                    <a:pt x="2699" y="100"/>
                  </a:lnTo>
                  <a:lnTo>
                    <a:pt x="2329" y="201"/>
                  </a:lnTo>
                  <a:lnTo>
                    <a:pt x="2011" y="403"/>
                  </a:lnTo>
                  <a:lnTo>
                    <a:pt x="1747" y="605"/>
                  </a:lnTo>
                  <a:lnTo>
                    <a:pt x="1482" y="1009"/>
                  </a:lnTo>
                  <a:lnTo>
                    <a:pt x="1270" y="1312"/>
                  </a:lnTo>
                  <a:lnTo>
                    <a:pt x="952" y="1715"/>
                  </a:lnTo>
                  <a:lnTo>
                    <a:pt x="794" y="2119"/>
                  </a:lnTo>
                  <a:lnTo>
                    <a:pt x="582" y="2624"/>
                  </a:lnTo>
                  <a:lnTo>
                    <a:pt x="317" y="3633"/>
                  </a:lnTo>
                  <a:lnTo>
                    <a:pt x="105" y="4743"/>
                  </a:lnTo>
                  <a:lnTo>
                    <a:pt x="0" y="5955"/>
                  </a:lnTo>
                  <a:lnTo>
                    <a:pt x="0" y="7065"/>
                  </a:lnTo>
                  <a:lnTo>
                    <a:pt x="0" y="7671"/>
                  </a:lnTo>
                  <a:lnTo>
                    <a:pt x="105" y="8276"/>
                  </a:lnTo>
                  <a:lnTo>
                    <a:pt x="158" y="8781"/>
                  </a:lnTo>
                  <a:lnTo>
                    <a:pt x="317" y="9285"/>
                  </a:lnTo>
                  <a:lnTo>
                    <a:pt x="423" y="9790"/>
                  </a:lnTo>
                  <a:lnTo>
                    <a:pt x="635" y="10295"/>
                  </a:lnTo>
                  <a:lnTo>
                    <a:pt x="847" y="10800"/>
                  </a:lnTo>
                  <a:lnTo>
                    <a:pt x="1058" y="11203"/>
                  </a:lnTo>
                  <a:lnTo>
                    <a:pt x="1376" y="11607"/>
                  </a:lnTo>
                  <a:lnTo>
                    <a:pt x="1694" y="11910"/>
                  </a:lnTo>
                  <a:lnTo>
                    <a:pt x="2011" y="12213"/>
                  </a:lnTo>
                  <a:lnTo>
                    <a:pt x="2382" y="12414"/>
                  </a:lnTo>
                  <a:lnTo>
                    <a:pt x="2329" y="1241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5" name="AutoShape 157"/>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0536" y="18224"/>
                  </a:moveTo>
                  <a:lnTo>
                    <a:pt x="10097" y="18803"/>
                  </a:lnTo>
                  <a:lnTo>
                    <a:pt x="10800" y="17839"/>
                  </a:lnTo>
                  <a:lnTo>
                    <a:pt x="11414" y="16682"/>
                  </a:lnTo>
                  <a:lnTo>
                    <a:pt x="12029" y="15814"/>
                  </a:lnTo>
                  <a:lnTo>
                    <a:pt x="12731" y="14946"/>
                  </a:lnTo>
                  <a:lnTo>
                    <a:pt x="13346" y="14271"/>
                  </a:lnTo>
                  <a:lnTo>
                    <a:pt x="13873" y="13692"/>
                  </a:lnTo>
                  <a:lnTo>
                    <a:pt x="14399" y="13210"/>
                  </a:lnTo>
                  <a:lnTo>
                    <a:pt x="14926" y="12921"/>
                  </a:lnTo>
                  <a:lnTo>
                    <a:pt x="15365" y="12535"/>
                  </a:lnTo>
                  <a:lnTo>
                    <a:pt x="15804" y="12246"/>
                  </a:lnTo>
                  <a:lnTo>
                    <a:pt x="16156" y="12150"/>
                  </a:lnTo>
                  <a:lnTo>
                    <a:pt x="16507" y="12053"/>
                  </a:lnTo>
                  <a:lnTo>
                    <a:pt x="16946" y="12053"/>
                  </a:lnTo>
                  <a:lnTo>
                    <a:pt x="17473" y="12053"/>
                  </a:lnTo>
                  <a:lnTo>
                    <a:pt x="18000" y="12150"/>
                  </a:lnTo>
                  <a:lnTo>
                    <a:pt x="18526" y="12246"/>
                  </a:lnTo>
                  <a:lnTo>
                    <a:pt x="21599" y="675"/>
                  </a:lnTo>
                  <a:lnTo>
                    <a:pt x="19843" y="289"/>
                  </a:lnTo>
                  <a:lnTo>
                    <a:pt x="18175" y="0"/>
                  </a:lnTo>
                  <a:lnTo>
                    <a:pt x="16507" y="0"/>
                  </a:lnTo>
                  <a:lnTo>
                    <a:pt x="14926" y="192"/>
                  </a:lnTo>
                  <a:lnTo>
                    <a:pt x="13258" y="578"/>
                  </a:lnTo>
                  <a:lnTo>
                    <a:pt x="11765" y="1060"/>
                  </a:lnTo>
                  <a:lnTo>
                    <a:pt x="10273" y="1832"/>
                  </a:lnTo>
                  <a:lnTo>
                    <a:pt x="8956" y="2700"/>
                  </a:lnTo>
                  <a:lnTo>
                    <a:pt x="7726" y="3760"/>
                  </a:lnTo>
                  <a:lnTo>
                    <a:pt x="6585" y="4724"/>
                  </a:lnTo>
                  <a:lnTo>
                    <a:pt x="5443" y="5785"/>
                  </a:lnTo>
                  <a:lnTo>
                    <a:pt x="4478" y="7039"/>
                  </a:lnTo>
                  <a:lnTo>
                    <a:pt x="3512" y="8292"/>
                  </a:lnTo>
                  <a:lnTo>
                    <a:pt x="2634" y="9546"/>
                  </a:lnTo>
                  <a:lnTo>
                    <a:pt x="1756" y="10896"/>
                  </a:lnTo>
                  <a:lnTo>
                    <a:pt x="965" y="12246"/>
                  </a:lnTo>
                  <a:lnTo>
                    <a:pt x="614" y="13017"/>
                  </a:lnTo>
                  <a:lnTo>
                    <a:pt x="965" y="12246"/>
                  </a:lnTo>
                  <a:lnTo>
                    <a:pt x="614" y="12921"/>
                  </a:lnTo>
                  <a:lnTo>
                    <a:pt x="351" y="13499"/>
                  </a:lnTo>
                  <a:lnTo>
                    <a:pt x="175" y="14078"/>
                  </a:lnTo>
                  <a:lnTo>
                    <a:pt x="0" y="14753"/>
                  </a:lnTo>
                  <a:lnTo>
                    <a:pt x="0" y="15428"/>
                  </a:lnTo>
                  <a:lnTo>
                    <a:pt x="0" y="15910"/>
                  </a:lnTo>
                  <a:lnTo>
                    <a:pt x="0" y="16489"/>
                  </a:lnTo>
                  <a:lnTo>
                    <a:pt x="175" y="17067"/>
                  </a:lnTo>
                  <a:lnTo>
                    <a:pt x="263" y="17646"/>
                  </a:lnTo>
                  <a:lnTo>
                    <a:pt x="526" y="18128"/>
                  </a:lnTo>
                  <a:lnTo>
                    <a:pt x="702" y="18610"/>
                  </a:lnTo>
                  <a:lnTo>
                    <a:pt x="965" y="19092"/>
                  </a:lnTo>
                  <a:lnTo>
                    <a:pt x="1668" y="19960"/>
                  </a:lnTo>
                  <a:lnTo>
                    <a:pt x="2546" y="20635"/>
                  </a:lnTo>
                  <a:lnTo>
                    <a:pt x="3424" y="21117"/>
                  </a:lnTo>
                  <a:lnTo>
                    <a:pt x="4390" y="21503"/>
                  </a:lnTo>
                  <a:lnTo>
                    <a:pt x="4917" y="21600"/>
                  </a:lnTo>
                  <a:lnTo>
                    <a:pt x="5356" y="21600"/>
                  </a:lnTo>
                  <a:lnTo>
                    <a:pt x="5882" y="21600"/>
                  </a:lnTo>
                  <a:lnTo>
                    <a:pt x="6497" y="21600"/>
                  </a:lnTo>
                  <a:lnTo>
                    <a:pt x="6936" y="21503"/>
                  </a:lnTo>
                  <a:lnTo>
                    <a:pt x="7463" y="21310"/>
                  </a:lnTo>
                  <a:lnTo>
                    <a:pt x="7902" y="21117"/>
                  </a:lnTo>
                  <a:lnTo>
                    <a:pt x="8429" y="20732"/>
                  </a:lnTo>
                  <a:lnTo>
                    <a:pt x="8868" y="20442"/>
                  </a:lnTo>
                  <a:lnTo>
                    <a:pt x="9307" y="19960"/>
                  </a:lnTo>
                  <a:lnTo>
                    <a:pt x="9746" y="19382"/>
                  </a:lnTo>
                  <a:lnTo>
                    <a:pt x="10097" y="18803"/>
                  </a:lnTo>
                  <a:lnTo>
                    <a:pt x="10536" y="1822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6" name="AutoShape 158"/>
            <p:cNvSpPr>
              <a:spLocks/>
            </p:cNvSpPr>
            <p:nvPr/>
          </p:nvSpPr>
          <p:spPr bwMode="auto">
            <a:xfrm>
              <a:off x="36" y="0"/>
              <a:ext cx="4"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78" y="20556"/>
                  </a:moveTo>
                  <a:lnTo>
                    <a:pt x="6178" y="20556"/>
                  </a:lnTo>
                  <a:lnTo>
                    <a:pt x="7836" y="18202"/>
                  </a:lnTo>
                  <a:lnTo>
                    <a:pt x="9393" y="15993"/>
                  </a:lnTo>
                  <a:lnTo>
                    <a:pt x="10950" y="13955"/>
                  </a:lnTo>
                  <a:lnTo>
                    <a:pt x="12407" y="12062"/>
                  </a:lnTo>
                  <a:lnTo>
                    <a:pt x="13763" y="10314"/>
                  </a:lnTo>
                  <a:lnTo>
                    <a:pt x="15019" y="8761"/>
                  </a:lnTo>
                  <a:lnTo>
                    <a:pt x="16225" y="7305"/>
                  </a:lnTo>
                  <a:lnTo>
                    <a:pt x="17280" y="6043"/>
                  </a:lnTo>
                  <a:lnTo>
                    <a:pt x="18284" y="4926"/>
                  </a:lnTo>
                  <a:lnTo>
                    <a:pt x="19088" y="3931"/>
                  </a:lnTo>
                  <a:lnTo>
                    <a:pt x="19841" y="3130"/>
                  </a:lnTo>
                  <a:lnTo>
                    <a:pt x="20444" y="2451"/>
                  </a:lnTo>
                  <a:lnTo>
                    <a:pt x="20946" y="1941"/>
                  </a:lnTo>
                  <a:lnTo>
                    <a:pt x="21248" y="1553"/>
                  </a:lnTo>
                  <a:lnTo>
                    <a:pt x="21449" y="1359"/>
                  </a:lnTo>
                  <a:lnTo>
                    <a:pt x="21599" y="1310"/>
                  </a:lnTo>
                  <a:lnTo>
                    <a:pt x="15923" y="0"/>
                  </a:lnTo>
                  <a:lnTo>
                    <a:pt x="15823" y="72"/>
                  </a:lnTo>
                  <a:lnTo>
                    <a:pt x="15622" y="291"/>
                  </a:lnTo>
                  <a:lnTo>
                    <a:pt x="15220" y="679"/>
                  </a:lnTo>
                  <a:lnTo>
                    <a:pt x="14718" y="1237"/>
                  </a:lnTo>
                  <a:lnTo>
                    <a:pt x="14065" y="1917"/>
                  </a:lnTo>
                  <a:lnTo>
                    <a:pt x="13361" y="2742"/>
                  </a:lnTo>
                  <a:lnTo>
                    <a:pt x="12457" y="3737"/>
                  </a:lnTo>
                  <a:lnTo>
                    <a:pt x="11453" y="4878"/>
                  </a:lnTo>
                  <a:lnTo>
                    <a:pt x="10398" y="6188"/>
                  </a:lnTo>
                  <a:lnTo>
                    <a:pt x="9192" y="7644"/>
                  </a:lnTo>
                  <a:lnTo>
                    <a:pt x="7886" y="9246"/>
                  </a:lnTo>
                  <a:lnTo>
                    <a:pt x="6530" y="11018"/>
                  </a:lnTo>
                  <a:lnTo>
                    <a:pt x="5073" y="12911"/>
                  </a:lnTo>
                  <a:lnTo>
                    <a:pt x="3466" y="14974"/>
                  </a:lnTo>
                  <a:lnTo>
                    <a:pt x="1908" y="17207"/>
                  </a:lnTo>
                  <a:lnTo>
                    <a:pt x="200" y="19585"/>
                  </a:lnTo>
                  <a:lnTo>
                    <a:pt x="100" y="19755"/>
                  </a:lnTo>
                  <a:lnTo>
                    <a:pt x="0" y="19925"/>
                  </a:lnTo>
                  <a:lnTo>
                    <a:pt x="0" y="20095"/>
                  </a:lnTo>
                  <a:lnTo>
                    <a:pt x="0" y="20265"/>
                  </a:lnTo>
                  <a:lnTo>
                    <a:pt x="100" y="20410"/>
                  </a:lnTo>
                  <a:lnTo>
                    <a:pt x="150" y="20556"/>
                  </a:lnTo>
                  <a:lnTo>
                    <a:pt x="251" y="20677"/>
                  </a:lnTo>
                  <a:lnTo>
                    <a:pt x="401" y="20823"/>
                  </a:lnTo>
                  <a:lnTo>
                    <a:pt x="552" y="20944"/>
                  </a:lnTo>
                  <a:lnTo>
                    <a:pt x="703" y="21041"/>
                  </a:lnTo>
                  <a:lnTo>
                    <a:pt x="904" y="21138"/>
                  </a:lnTo>
                  <a:lnTo>
                    <a:pt x="1105" y="21235"/>
                  </a:lnTo>
                  <a:lnTo>
                    <a:pt x="1657" y="21405"/>
                  </a:lnTo>
                  <a:lnTo>
                    <a:pt x="2159" y="21502"/>
                  </a:lnTo>
                  <a:lnTo>
                    <a:pt x="2762" y="21575"/>
                  </a:lnTo>
                  <a:lnTo>
                    <a:pt x="3315" y="21600"/>
                  </a:lnTo>
                  <a:lnTo>
                    <a:pt x="3566" y="21600"/>
                  </a:lnTo>
                  <a:lnTo>
                    <a:pt x="3918" y="21575"/>
                  </a:lnTo>
                  <a:lnTo>
                    <a:pt x="4169" y="21527"/>
                  </a:lnTo>
                  <a:lnTo>
                    <a:pt x="4470" y="21478"/>
                  </a:lnTo>
                  <a:lnTo>
                    <a:pt x="4721" y="21430"/>
                  </a:lnTo>
                  <a:lnTo>
                    <a:pt x="5023" y="21333"/>
                  </a:lnTo>
                  <a:lnTo>
                    <a:pt x="5224" y="21235"/>
                  </a:lnTo>
                  <a:lnTo>
                    <a:pt x="5475" y="21138"/>
                  </a:lnTo>
                  <a:lnTo>
                    <a:pt x="5626" y="21017"/>
                  </a:lnTo>
                  <a:lnTo>
                    <a:pt x="5826" y="20896"/>
                  </a:lnTo>
                  <a:lnTo>
                    <a:pt x="5977" y="20726"/>
                  </a:lnTo>
                  <a:lnTo>
                    <a:pt x="6178" y="2055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7" name="AutoShape 159"/>
            <p:cNvSpPr>
              <a:spLocks/>
            </p:cNvSpPr>
            <p:nvPr/>
          </p:nvSpPr>
          <p:spPr bwMode="auto">
            <a:xfrm>
              <a:off x="35"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885" y="17393"/>
                  </a:moveTo>
                  <a:lnTo>
                    <a:pt x="7760" y="20291"/>
                  </a:lnTo>
                  <a:lnTo>
                    <a:pt x="8083" y="19903"/>
                  </a:lnTo>
                  <a:lnTo>
                    <a:pt x="8989" y="18807"/>
                  </a:lnTo>
                  <a:lnTo>
                    <a:pt x="10411" y="17004"/>
                  </a:lnTo>
                  <a:lnTo>
                    <a:pt x="12352" y="14671"/>
                  </a:lnTo>
                  <a:lnTo>
                    <a:pt x="14421" y="11842"/>
                  </a:lnTo>
                  <a:lnTo>
                    <a:pt x="16685" y="8696"/>
                  </a:lnTo>
                  <a:lnTo>
                    <a:pt x="17913" y="6964"/>
                  </a:lnTo>
                  <a:lnTo>
                    <a:pt x="19142" y="5161"/>
                  </a:lnTo>
                  <a:lnTo>
                    <a:pt x="20371" y="3287"/>
                  </a:lnTo>
                  <a:lnTo>
                    <a:pt x="21600" y="1414"/>
                  </a:lnTo>
                  <a:lnTo>
                    <a:pt x="13904" y="0"/>
                  </a:lnTo>
                  <a:lnTo>
                    <a:pt x="12740" y="1838"/>
                  </a:lnTo>
                  <a:lnTo>
                    <a:pt x="11576" y="3641"/>
                  </a:lnTo>
                  <a:lnTo>
                    <a:pt x="10347" y="5408"/>
                  </a:lnTo>
                  <a:lnTo>
                    <a:pt x="9247" y="7070"/>
                  </a:lnTo>
                  <a:lnTo>
                    <a:pt x="6919" y="10216"/>
                  </a:lnTo>
                  <a:lnTo>
                    <a:pt x="4850" y="12974"/>
                  </a:lnTo>
                  <a:lnTo>
                    <a:pt x="3104" y="15236"/>
                  </a:lnTo>
                  <a:lnTo>
                    <a:pt x="1681" y="17004"/>
                  </a:lnTo>
                  <a:lnTo>
                    <a:pt x="776" y="18064"/>
                  </a:lnTo>
                  <a:lnTo>
                    <a:pt x="452" y="18453"/>
                  </a:lnTo>
                  <a:lnTo>
                    <a:pt x="2263" y="21387"/>
                  </a:lnTo>
                  <a:lnTo>
                    <a:pt x="452" y="18453"/>
                  </a:lnTo>
                  <a:lnTo>
                    <a:pt x="258" y="18701"/>
                  </a:lnTo>
                  <a:lnTo>
                    <a:pt x="129" y="18948"/>
                  </a:lnTo>
                  <a:lnTo>
                    <a:pt x="64" y="19160"/>
                  </a:lnTo>
                  <a:lnTo>
                    <a:pt x="0" y="19372"/>
                  </a:lnTo>
                  <a:lnTo>
                    <a:pt x="64" y="19620"/>
                  </a:lnTo>
                  <a:lnTo>
                    <a:pt x="64" y="19832"/>
                  </a:lnTo>
                  <a:lnTo>
                    <a:pt x="194" y="20044"/>
                  </a:lnTo>
                  <a:lnTo>
                    <a:pt x="323" y="20221"/>
                  </a:lnTo>
                  <a:lnTo>
                    <a:pt x="452" y="20433"/>
                  </a:lnTo>
                  <a:lnTo>
                    <a:pt x="646" y="20610"/>
                  </a:lnTo>
                  <a:lnTo>
                    <a:pt x="905" y="20751"/>
                  </a:lnTo>
                  <a:lnTo>
                    <a:pt x="1099" y="20892"/>
                  </a:lnTo>
                  <a:lnTo>
                    <a:pt x="1746" y="21140"/>
                  </a:lnTo>
                  <a:lnTo>
                    <a:pt x="2392" y="21387"/>
                  </a:lnTo>
                  <a:lnTo>
                    <a:pt x="3104" y="21529"/>
                  </a:lnTo>
                  <a:lnTo>
                    <a:pt x="3815" y="21599"/>
                  </a:lnTo>
                  <a:lnTo>
                    <a:pt x="4203" y="21599"/>
                  </a:lnTo>
                  <a:lnTo>
                    <a:pt x="4591" y="21599"/>
                  </a:lnTo>
                  <a:lnTo>
                    <a:pt x="4979" y="21564"/>
                  </a:lnTo>
                  <a:lnTo>
                    <a:pt x="5302" y="21529"/>
                  </a:lnTo>
                  <a:lnTo>
                    <a:pt x="5691" y="21458"/>
                  </a:lnTo>
                  <a:lnTo>
                    <a:pt x="6079" y="21387"/>
                  </a:lnTo>
                  <a:lnTo>
                    <a:pt x="6402" y="21246"/>
                  </a:lnTo>
                  <a:lnTo>
                    <a:pt x="6661" y="21105"/>
                  </a:lnTo>
                  <a:lnTo>
                    <a:pt x="6984" y="20928"/>
                  </a:lnTo>
                  <a:lnTo>
                    <a:pt x="7243" y="20751"/>
                  </a:lnTo>
                  <a:lnTo>
                    <a:pt x="7501" y="20574"/>
                  </a:lnTo>
                  <a:lnTo>
                    <a:pt x="7760" y="20291"/>
                  </a:lnTo>
                  <a:lnTo>
                    <a:pt x="5885" y="1739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8" name="AutoShape 160"/>
            <p:cNvSpPr>
              <a:spLocks/>
            </p:cNvSpPr>
            <p:nvPr/>
          </p:nvSpPr>
          <p:spPr bwMode="auto">
            <a:xfrm>
              <a:off x="32" y="6"/>
              <a:ext cx="5"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3" y="8768"/>
                  </a:moveTo>
                  <a:lnTo>
                    <a:pt x="1463" y="8768"/>
                  </a:lnTo>
                  <a:lnTo>
                    <a:pt x="3849" y="10265"/>
                  </a:lnTo>
                  <a:lnTo>
                    <a:pt x="6235" y="11833"/>
                  </a:lnTo>
                  <a:lnTo>
                    <a:pt x="8620" y="13401"/>
                  </a:lnTo>
                  <a:lnTo>
                    <a:pt x="10974" y="14970"/>
                  </a:lnTo>
                  <a:lnTo>
                    <a:pt x="13329" y="16609"/>
                  </a:lnTo>
                  <a:lnTo>
                    <a:pt x="15683" y="18249"/>
                  </a:lnTo>
                  <a:lnTo>
                    <a:pt x="18005" y="19889"/>
                  </a:lnTo>
                  <a:lnTo>
                    <a:pt x="20391" y="21600"/>
                  </a:lnTo>
                  <a:lnTo>
                    <a:pt x="21600" y="13116"/>
                  </a:lnTo>
                  <a:lnTo>
                    <a:pt x="19245" y="11405"/>
                  </a:lnTo>
                  <a:lnTo>
                    <a:pt x="16860" y="9695"/>
                  </a:lnTo>
                  <a:lnTo>
                    <a:pt x="14506" y="8055"/>
                  </a:lnTo>
                  <a:lnTo>
                    <a:pt x="12120" y="6415"/>
                  </a:lnTo>
                  <a:lnTo>
                    <a:pt x="9702" y="4847"/>
                  </a:lnTo>
                  <a:lnTo>
                    <a:pt x="7316" y="3279"/>
                  </a:lnTo>
                  <a:lnTo>
                    <a:pt x="4898" y="1710"/>
                  </a:lnTo>
                  <a:lnTo>
                    <a:pt x="2513" y="213"/>
                  </a:lnTo>
                  <a:lnTo>
                    <a:pt x="2258" y="71"/>
                  </a:lnTo>
                  <a:lnTo>
                    <a:pt x="2035" y="0"/>
                  </a:lnTo>
                  <a:lnTo>
                    <a:pt x="1813" y="0"/>
                  </a:lnTo>
                  <a:lnTo>
                    <a:pt x="1622" y="71"/>
                  </a:lnTo>
                  <a:lnTo>
                    <a:pt x="1399" y="142"/>
                  </a:lnTo>
                  <a:lnTo>
                    <a:pt x="1208" y="285"/>
                  </a:lnTo>
                  <a:lnTo>
                    <a:pt x="1049" y="499"/>
                  </a:lnTo>
                  <a:lnTo>
                    <a:pt x="890" y="712"/>
                  </a:lnTo>
                  <a:lnTo>
                    <a:pt x="763" y="926"/>
                  </a:lnTo>
                  <a:lnTo>
                    <a:pt x="604" y="1211"/>
                  </a:lnTo>
                  <a:lnTo>
                    <a:pt x="477" y="1497"/>
                  </a:lnTo>
                  <a:lnTo>
                    <a:pt x="381" y="1853"/>
                  </a:lnTo>
                  <a:lnTo>
                    <a:pt x="190" y="2566"/>
                  </a:lnTo>
                  <a:lnTo>
                    <a:pt x="63" y="3350"/>
                  </a:lnTo>
                  <a:lnTo>
                    <a:pt x="0" y="4205"/>
                  </a:lnTo>
                  <a:lnTo>
                    <a:pt x="0" y="4990"/>
                  </a:lnTo>
                  <a:lnTo>
                    <a:pt x="31" y="5346"/>
                  </a:lnTo>
                  <a:lnTo>
                    <a:pt x="63" y="5845"/>
                  </a:lnTo>
                  <a:lnTo>
                    <a:pt x="127" y="6201"/>
                  </a:lnTo>
                  <a:lnTo>
                    <a:pt x="190" y="6558"/>
                  </a:lnTo>
                  <a:lnTo>
                    <a:pt x="286" y="6914"/>
                  </a:lnTo>
                  <a:lnTo>
                    <a:pt x="381" y="7342"/>
                  </a:lnTo>
                  <a:lnTo>
                    <a:pt x="508" y="7627"/>
                  </a:lnTo>
                  <a:lnTo>
                    <a:pt x="636" y="7912"/>
                  </a:lnTo>
                  <a:lnTo>
                    <a:pt x="827" y="8198"/>
                  </a:lnTo>
                  <a:lnTo>
                    <a:pt x="1017" y="8411"/>
                  </a:lnTo>
                  <a:lnTo>
                    <a:pt x="1208" y="8625"/>
                  </a:lnTo>
                  <a:lnTo>
                    <a:pt x="1463" y="876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29" name="AutoShape 161"/>
            <p:cNvSpPr>
              <a:spLocks/>
            </p:cNvSpPr>
            <p:nvPr/>
          </p:nvSpPr>
          <p:spPr bwMode="auto">
            <a:xfrm>
              <a:off x="22" y="4"/>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60" y="4406"/>
                  </a:moveTo>
                  <a:lnTo>
                    <a:pt x="706" y="5986"/>
                  </a:lnTo>
                  <a:lnTo>
                    <a:pt x="1986" y="6657"/>
                  </a:lnTo>
                  <a:lnTo>
                    <a:pt x="3253" y="7423"/>
                  </a:lnTo>
                  <a:lnTo>
                    <a:pt x="4533" y="8237"/>
                  </a:lnTo>
                  <a:lnTo>
                    <a:pt x="5813" y="9003"/>
                  </a:lnTo>
                  <a:lnTo>
                    <a:pt x="7093" y="9866"/>
                  </a:lnTo>
                  <a:lnTo>
                    <a:pt x="8373" y="10776"/>
                  </a:lnTo>
                  <a:lnTo>
                    <a:pt x="9639" y="11686"/>
                  </a:lnTo>
                  <a:lnTo>
                    <a:pt x="10920" y="12643"/>
                  </a:lnTo>
                  <a:lnTo>
                    <a:pt x="12199" y="13601"/>
                  </a:lnTo>
                  <a:lnTo>
                    <a:pt x="13480" y="14655"/>
                  </a:lnTo>
                  <a:lnTo>
                    <a:pt x="14760" y="15756"/>
                  </a:lnTo>
                  <a:lnTo>
                    <a:pt x="16039" y="16810"/>
                  </a:lnTo>
                  <a:lnTo>
                    <a:pt x="17306" y="17960"/>
                  </a:lnTo>
                  <a:lnTo>
                    <a:pt x="18586" y="19157"/>
                  </a:lnTo>
                  <a:lnTo>
                    <a:pt x="19866" y="20354"/>
                  </a:lnTo>
                  <a:lnTo>
                    <a:pt x="21160" y="21599"/>
                  </a:lnTo>
                  <a:lnTo>
                    <a:pt x="21600" y="15852"/>
                  </a:lnTo>
                  <a:lnTo>
                    <a:pt x="20306" y="14559"/>
                  </a:lnTo>
                  <a:lnTo>
                    <a:pt x="19013" y="13362"/>
                  </a:lnTo>
                  <a:lnTo>
                    <a:pt x="17720" y="12164"/>
                  </a:lnTo>
                  <a:lnTo>
                    <a:pt x="16440" y="11015"/>
                  </a:lnTo>
                  <a:lnTo>
                    <a:pt x="15146" y="9913"/>
                  </a:lnTo>
                  <a:lnTo>
                    <a:pt x="13853" y="8812"/>
                  </a:lnTo>
                  <a:lnTo>
                    <a:pt x="12559" y="7806"/>
                  </a:lnTo>
                  <a:lnTo>
                    <a:pt x="11266" y="6752"/>
                  </a:lnTo>
                  <a:lnTo>
                    <a:pt x="9973" y="5843"/>
                  </a:lnTo>
                  <a:lnTo>
                    <a:pt x="8693" y="4885"/>
                  </a:lnTo>
                  <a:lnTo>
                    <a:pt x="7400" y="3975"/>
                  </a:lnTo>
                  <a:lnTo>
                    <a:pt x="6106" y="3113"/>
                  </a:lnTo>
                  <a:lnTo>
                    <a:pt x="4826" y="2346"/>
                  </a:lnTo>
                  <a:lnTo>
                    <a:pt x="3533" y="1532"/>
                  </a:lnTo>
                  <a:lnTo>
                    <a:pt x="2240" y="766"/>
                  </a:lnTo>
                  <a:lnTo>
                    <a:pt x="960" y="47"/>
                  </a:lnTo>
                  <a:lnTo>
                    <a:pt x="93" y="1532"/>
                  </a:lnTo>
                  <a:lnTo>
                    <a:pt x="960" y="47"/>
                  </a:lnTo>
                  <a:lnTo>
                    <a:pt x="840" y="0"/>
                  </a:lnTo>
                  <a:lnTo>
                    <a:pt x="746" y="0"/>
                  </a:lnTo>
                  <a:lnTo>
                    <a:pt x="666" y="47"/>
                  </a:lnTo>
                  <a:lnTo>
                    <a:pt x="586" y="95"/>
                  </a:lnTo>
                  <a:lnTo>
                    <a:pt x="493" y="191"/>
                  </a:lnTo>
                  <a:lnTo>
                    <a:pt x="426" y="335"/>
                  </a:lnTo>
                  <a:lnTo>
                    <a:pt x="360" y="478"/>
                  </a:lnTo>
                  <a:lnTo>
                    <a:pt x="293" y="622"/>
                  </a:lnTo>
                  <a:lnTo>
                    <a:pt x="226" y="814"/>
                  </a:lnTo>
                  <a:lnTo>
                    <a:pt x="173" y="1005"/>
                  </a:lnTo>
                  <a:lnTo>
                    <a:pt x="133" y="1293"/>
                  </a:lnTo>
                  <a:lnTo>
                    <a:pt x="93" y="1484"/>
                  </a:lnTo>
                  <a:lnTo>
                    <a:pt x="40" y="2011"/>
                  </a:lnTo>
                  <a:lnTo>
                    <a:pt x="0" y="2586"/>
                  </a:lnTo>
                  <a:lnTo>
                    <a:pt x="0" y="3113"/>
                  </a:lnTo>
                  <a:lnTo>
                    <a:pt x="13" y="3687"/>
                  </a:lnTo>
                  <a:lnTo>
                    <a:pt x="26" y="3927"/>
                  </a:lnTo>
                  <a:lnTo>
                    <a:pt x="53" y="4214"/>
                  </a:lnTo>
                  <a:lnTo>
                    <a:pt x="79" y="4454"/>
                  </a:lnTo>
                  <a:lnTo>
                    <a:pt x="119" y="4741"/>
                  </a:lnTo>
                  <a:lnTo>
                    <a:pt x="160" y="4933"/>
                  </a:lnTo>
                  <a:lnTo>
                    <a:pt x="213" y="5124"/>
                  </a:lnTo>
                  <a:lnTo>
                    <a:pt x="293" y="5316"/>
                  </a:lnTo>
                  <a:lnTo>
                    <a:pt x="360" y="5507"/>
                  </a:lnTo>
                  <a:lnTo>
                    <a:pt x="426" y="5699"/>
                  </a:lnTo>
                  <a:lnTo>
                    <a:pt x="506" y="5795"/>
                  </a:lnTo>
                  <a:lnTo>
                    <a:pt x="613" y="5890"/>
                  </a:lnTo>
                  <a:lnTo>
                    <a:pt x="706" y="5986"/>
                  </a:lnTo>
                  <a:lnTo>
                    <a:pt x="1560" y="440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0" name="AutoShape 162"/>
            <p:cNvSpPr>
              <a:spLocks/>
            </p:cNvSpPr>
            <p:nvPr/>
          </p:nvSpPr>
          <p:spPr bwMode="auto">
            <a:xfrm>
              <a:off x="18"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276" y="20270"/>
                  </a:moveTo>
                  <a:lnTo>
                    <a:pt x="4276" y="20270"/>
                  </a:lnTo>
                  <a:lnTo>
                    <a:pt x="4708" y="19532"/>
                  </a:lnTo>
                  <a:lnTo>
                    <a:pt x="5103" y="18756"/>
                  </a:lnTo>
                  <a:lnTo>
                    <a:pt x="5534" y="17981"/>
                  </a:lnTo>
                  <a:lnTo>
                    <a:pt x="6001" y="17243"/>
                  </a:lnTo>
                  <a:lnTo>
                    <a:pt x="6505" y="16467"/>
                  </a:lnTo>
                  <a:lnTo>
                    <a:pt x="7008" y="15729"/>
                  </a:lnTo>
                  <a:lnTo>
                    <a:pt x="7511" y="14990"/>
                  </a:lnTo>
                  <a:lnTo>
                    <a:pt x="8086" y="14252"/>
                  </a:lnTo>
                  <a:lnTo>
                    <a:pt x="8625" y="13513"/>
                  </a:lnTo>
                  <a:lnTo>
                    <a:pt x="9200" y="12849"/>
                  </a:lnTo>
                  <a:lnTo>
                    <a:pt x="9811" y="12147"/>
                  </a:lnTo>
                  <a:lnTo>
                    <a:pt x="10386" y="11483"/>
                  </a:lnTo>
                  <a:lnTo>
                    <a:pt x="10961" y="10818"/>
                  </a:lnTo>
                  <a:lnTo>
                    <a:pt x="11608" y="10227"/>
                  </a:lnTo>
                  <a:lnTo>
                    <a:pt x="12219" y="9600"/>
                  </a:lnTo>
                  <a:lnTo>
                    <a:pt x="12830" y="9009"/>
                  </a:lnTo>
                  <a:lnTo>
                    <a:pt x="13441" y="8492"/>
                  </a:lnTo>
                  <a:lnTo>
                    <a:pt x="14088" y="7975"/>
                  </a:lnTo>
                  <a:lnTo>
                    <a:pt x="14699" y="7495"/>
                  </a:lnTo>
                  <a:lnTo>
                    <a:pt x="15274" y="7015"/>
                  </a:lnTo>
                  <a:lnTo>
                    <a:pt x="15885" y="6646"/>
                  </a:lnTo>
                  <a:lnTo>
                    <a:pt x="16496" y="6240"/>
                  </a:lnTo>
                  <a:lnTo>
                    <a:pt x="17071" y="5907"/>
                  </a:lnTo>
                  <a:lnTo>
                    <a:pt x="17610" y="5575"/>
                  </a:lnTo>
                  <a:lnTo>
                    <a:pt x="18185" y="5316"/>
                  </a:lnTo>
                  <a:lnTo>
                    <a:pt x="18688" y="5095"/>
                  </a:lnTo>
                  <a:lnTo>
                    <a:pt x="19192" y="4947"/>
                  </a:lnTo>
                  <a:lnTo>
                    <a:pt x="19623" y="4763"/>
                  </a:lnTo>
                  <a:lnTo>
                    <a:pt x="20090" y="4689"/>
                  </a:lnTo>
                  <a:lnTo>
                    <a:pt x="20485" y="4615"/>
                  </a:lnTo>
                  <a:lnTo>
                    <a:pt x="20845" y="4615"/>
                  </a:lnTo>
                  <a:lnTo>
                    <a:pt x="21168" y="4615"/>
                  </a:lnTo>
                  <a:lnTo>
                    <a:pt x="21599" y="36"/>
                  </a:lnTo>
                  <a:lnTo>
                    <a:pt x="20845" y="0"/>
                  </a:lnTo>
                  <a:lnTo>
                    <a:pt x="20090" y="36"/>
                  </a:lnTo>
                  <a:lnTo>
                    <a:pt x="19335" y="147"/>
                  </a:lnTo>
                  <a:lnTo>
                    <a:pt x="18581" y="295"/>
                  </a:lnTo>
                  <a:lnTo>
                    <a:pt x="17826" y="553"/>
                  </a:lnTo>
                  <a:lnTo>
                    <a:pt x="17071" y="775"/>
                  </a:lnTo>
                  <a:lnTo>
                    <a:pt x="16388" y="1107"/>
                  </a:lnTo>
                  <a:lnTo>
                    <a:pt x="15633" y="1476"/>
                  </a:lnTo>
                  <a:lnTo>
                    <a:pt x="14915" y="1846"/>
                  </a:lnTo>
                  <a:lnTo>
                    <a:pt x="14160" y="2289"/>
                  </a:lnTo>
                  <a:lnTo>
                    <a:pt x="13441" y="2732"/>
                  </a:lnTo>
                  <a:lnTo>
                    <a:pt x="12722" y="3249"/>
                  </a:lnTo>
                  <a:lnTo>
                    <a:pt x="11968" y="3766"/>
                  </a:lnTo>
                  <a:lnTo>
                    <a:pt x="11321" y="4356"/>
                  </a:lnTo>
                  <a:lnTo>
                    <a:pt x="10566" y="4947"/>
                  </a:lnTo>
                  <a:lnTo>
                    <a:pt x="9883" y="5575"/>
                  </a:lnTo>
                  <a:lnTo>
                    <a:pt x="9164" y="6240"/>
                  </a:lnTo>
                  <a:lnTo>
                    <a:pt x="8445" y="6904"/>
                  </a:lnTo>
                  <a:lnTo>
                    <a:pt x="7763" y="7606"/>
                  </a:lnTo>
                  <a:lnTo>
                    <a:pt x="7116" y="8307"/>
                  </a:lnTo>
                  <a:lnTo>
                    <a:pt x="6469" y="9083"/>
                  </a:lnTo>
                  <a:lnTo>
                    <a:pt x="5786" y="9821"/>
                  </a:lnTo>
                  <a:lnTo>
                    <a:pt x="5139" y="10596"/>
                  </a:lnTo>
                  <a:lnTo>
                    <a:pt x="4564" y="11409"/>
                  </a:lnTo>
                  <a:lnTo>
                    <a:pt x="3917" y="12221"/>
                  </a:lnTo>
                  <a:lnTo>
                    <a:pt x="3342" y="13070"/>
                  </a:lnTo>
                  <a:lnTo>
                    <a:pt x="2803" y="13883"/>
                  </a:lnTo>
                  <a:lnTo>
                    <a:pt x="2228" y="14732"/>
                  </a:lnTo>
                  <a:lnTo>
                    <a:pt x="1689" y="15618"/>
                  </a:lnTo>
                  <a:lnTo>
                    <a:pt x="1221" y="16467"/>
                  </a:lnTo>
                  <a:lnTo>
                    <a:pt x="718" y="17353"/>
                  </a:lnTo>
                  <a:lnTo>
                    <a:pt x="323" y="18240"/>
                  </a:lnTo>
                  <a:lnTo>
                    <a:pt x="215" y="18461"/>
                  </a:lnTo>
                  <a:lnTo>
                    <a:pt x="71" y="18719"/>
                  </a:lnTo>
                  <a:lnTo>
                    <a:pt x="35" y="18978"/>
                  </a:lnTo>
                  <a:lnTo>
                    <a:pt x="0" y="19200"/>
                  </a:lnTo>
                  <a:lnTo>
                    <a:pt x="0" y="19421"/>
                  </a:lnTo>
                  <a:lnTo>
                    <a:pt x="35" y="19643"/>
                  </a:lnTo>
                  <a:lnTo>
                    <a:pt x="71" y="19901"/>
                  </a:lnTo>
                  <a:lnTo>
                    <a:pt x="179" y="20086"/>
                  </a:lnTo>
                  <a:lnTo>
                    <a:pt x="251" y="20270"/>
                  </a:lnTo>
                  <a:lnTo>
                    <a:pt x="359" y="20455"/>
                  </a:lnTo>
                  <a:lnTo>
                    <a:pt x="467" y="20640"/>
                  </a:lnTo>
                  <a:lnTo>
                    <a:pt x="610" y="20824"/>
                  </a:lnTo>
                  <a:lnTo>
                    <a:pt x="898" y="21083"/>
                  </a:lnTo>
                  <a:lnTo>
                    <a:pt x="1293" y="21304"/>
                  </a:lnTo>
                  <a:lnTo>
                    <a:pt x="1653" y="21452"/>
                  </a:lnTo>
                  <a:lnTo>
                    <a:pt x="2084" y="21600"/>
                  </a:lnTo>
                  <a:lnTo>
                    <a:pt x="2300" y="21600"/>
                  </a:lnTo>
                  <a:lnTo>
                    <a:pt x="2479" y="21600"/>
                  </a:lnTo>
                  <a:lnTo>
                    <a:pt x="2731" y="21526"/>
                  </a:lnTo>
                  <a:lnTo>
                    <a:pt x="2911" y="21489"/>
                  </a:lnTo>
                  <a:lnTo>
                    <a:pt x="3126" y="21415"/>
                  </a:lnTo>
                  <a:lnTo>
                    <a:pt x="3306" y="21341"/>
                  </a:lnTo>
                  <a:lnTo>
                    <a:pt x="3486" y="21230"/>
                  </a:lnTo>
                  <a:lnTo>
                    <a:pt x="3701" y="21119"/>
                  </a:lnTo>
                  <a:lnTo>
                    <a:pt x="3881" y="20935"/>
                  </a:lnTo>
                  <a:lnTo>
                    <a:pt x="4025" y="20750"/>
                  </a:lnTo>
                  <a:lnTo>
                    <a:pt x="4169" y="20529"/>
                  </a:lnTo>
                  <a:lnTo>
                    <a:pt x="4276" y="2027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1" name="AutoShape 163"/>
            <p:cNvSpPr>
              <a:spLocks/>
            </p:cNvSpPr>
            <p:nvPr/>
          </p:nvSpPr>
          <p:spPr bwMode="auto">
            <a:xfrm>
              <a:off x="13"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20" y="21204"/>
                  </a:moveTo>
                  <a:lnTo>
                    <a:pt x="2820" y="21221"/>
                  </a:lnTo>
                  <a:lnTo>
                    <a:pt x="3393" y="20482"/>
                  </a:lnTo>
                  <a:lnTo>
                    <a:pt x="4173" y="19490"/>
                  </a:lnTo>
                  <a:lnTo>
                    <a:pt x="5205" y="18288"/>
                  </a:lnTo>
                  <a:lnTo>
                    <a:pt x="6374" y="16901"/>
                  </a:lnTo>
                  <a:lnTo>
                    <a:pt x="7704" y="15372"/>
                  </a:lnTo>
                  <a:lnTo>
                    <a:pt x="9103" y="13750"/>
                  </a:lnTo>
                  <a:lnTo>
                    <a:pt x="10593" y="12069"/>
                  </a:lnTo>
                  <a:lnTo>
                    <a:pt x="12129" y="10354"/>
                  </a:lnTo>
                  <a:lnTo>
                    <a:pt x="13666" y="8665"/>
                  </a:lnTo>
                  <a:lnTo>
                    <a:pt x="15133" y="7026"/>
                  </a:lnTo>
                  <a:lnTo>
                    <a:pt x="16578" y="5471"/>
                  </a:lnTo>
                  <a:lnTo>
                    <a:pt x="17931" y="4051"/>
                  </a:lnTo>
                  <a:lnTo>
                    <a:pt x="19146" y="2798"/>
                  </a:lnTo>
                  <a:lnTo>
                    <a:pt x="20178" y="1748"/>
                  </a:lnTo>
                  <a:lnTo>
                    <a:pt x="20636" y="1319"/>
                  </a:lnTo>
                  <a:lnTo>
                    <a:pt x="21026" y="949"/>
                  </a:lnTo>
                  <a:lnTo>
                    <a:pt x="21370" y="663"/>
                  </a:lnTo>
                  <a:lnTo>
                    <a:pt x="21600" y="462"/>
                  </a:lnTo>
                  <a:lnTo>
                    <a:pt x="19077" y="0"/>
                  </a:lnTo>
                  <a:lnTo>
                    <a:pt x="18733" y="243"/>
                  </a:lnTo>
                  <a:lnTo>
                    <a:pt x="18366" y="563"/>
                  </a:lnTo>
                  <a:lnTo>
                    <a:pt x="17977" y="932"/>
                  </a:lnTo>
                  <a:lnTo>
                    <a:pt x="17495" y="1386"/>
                  </a:lnTo>
                  <a:lnTo>
                    <a:pt x="16440" y="2445"/>
                  </a:lnTo>
                  <a:lnTo>
                    <a:pt x="15225" y="3698"/>
                  </a:lnTo>
                  <a:lnTo>
                    <a:pt x="13872" y="5126"/>
                  </a:lnTo>
                  <a:lnTo>
                    <a:pt x="12450" y="6690"/>
                  </a:lnTo>
                  <a:lnTo>
                    <a:pt x="10937" y="8337"/>
                  </a:lnTo>
                  <a:lnTo>
                    <a:pt x="9401" y="10035"/>
                  </a:lnTo>
                  <a:lnTo>
                    <a:pt x="7864" y="11741"/>
                  </a:lnTo>
                  <a:lnTo>
                    <a:pt x="6374" y="13439"/>
                  </a:lnTo>
                  <a:lnTo>
                    <a:pt x="4975" y="15061"/>
                  </a:lnTo>
                  <a:lnTo>
                    <a:pt x="3645" y="16582"/>
                  </a:lnTo>
                  <a:lnTo>
                    <a:pt x="2453" y="17977"/>
                  </a:lnTo>
                  <a:lnTo>
                    <a:pt x="1444" y="19187"/>
                  </a:lnTo>
                  <a:lnTo>
                    <a:pt x="642" y="20179"/>
                  </a:lnTo>
                  <a:lnTo>
                    <a:pt x="45" y="20936"/>
                  </a:lnTo>
                  <a:lnTo>
                    <a:pt x="22" y="20994"/>
                  </a:lnTo>
                  <a:lnTo>
                    <a:pt x="0" y="21062"/>
                  </a:lnTo>
                  <a:lnTo>
                    <a:pt x="0" y="21112"/>
                  </a:lnTo>
                  <a:lnTo>
                    <a:pt x="0" y="21162"/>
                  </a:lnTo>
                  <a:lnTo>
                    <a:pt x="22" y="21221"/>
                  </a:lnTo>
                  <a:lnTo>
                    <a:pt x="68" y="21272"/>
                  </a:lnTo>
                  <a:lnTo>
                    <a:pt x="114" y="21314"/>
                  </a:lnTo>
                  <a:lnTo>
                    <a:pt x="183" y="21356"/>
                  </a:lnTo>
                  <a:lnTo>
                    <a:pt x="275" y="21398"/>
                  </a:lnTo>
                  <a:lnTo>
                    <a:pt x="343" y="21440"/>
                  </a:lnTo>
                  <a:lnTo>
                    <a:pt x="435" y="21473"/>
                  </a:lnTo>
                  <a:lnTo>
                    <a:pt x="573" y="21499"/>
                  </a:lnTo>
                  <a:lnTo>
                    <a:pt x="779" y="21541"/>
                  </a:lnTo>
                  <a:lnTo>
                    <a:pt x="1054" y="21574"/>
                  </a:lnTo>
                  <a:lnTo>
                    <a:pt x="1307" y="21591"/>
                  </a:lnTo>
                  <a:lnTo>
                    <a:pt x="1582" y="21600"/>
                  </a:lnTo>
                  <a:lnTo>
                    <a:pt x="1719" y="21591"/>
                  </a:lnTo>
                  <a:lnTo>
                    <a:pt x="1834" y="21583"/>
                  </a:lnTo>
                  <a:lnTo>
                    <a:pt x="1949" y="21566"/>
                  </a:lnTo>
                  <a:lnTo>
                    <a:pt x="2109" y="21549"/>
                  </a:lnTo>
                  <a:lnTo>
                    <a:pt x="2201" y="21524"/>
                  </a:lnTo>
                  <a:lnTo>
                    <a:pt x="2315" y="21499"/>
                  </a:lnTo>
                  <a:lnTo>
                    <a:pt x="2430" y="21465"/>
                  </a:lnTo>
                  <a:lnTo>
                    <a:pt x="2522" y="21431"/>
                  </a:lnTo>
                  <a:lnTo>
                    <a:pt x="2591" y="21373"/>
                  </a:lnTo>
                  <a:lnTo>
                    <a:pt x="2705" y="21331"/>
                  </a:lnTo>
                  <a:lnTo>
                    <a:pt x="2751" y="21280"/>
                  </a:lnTo>
                  <a:lnTo>
                    <a:pt x="2820" y="21221"/>
                  </a:lnTo>
                  <a:lnTo>
                    <a:pt x="2820" y="2120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2" name="AutoShape 164"/>
            <p:cNvSpPr>
              <a:spLocks/>
            </p:cNvSpPr>
            <p:nvPr/>
          </p:nvSpPr>
          <p:spPr bwMode="auto">
            <a:xfrm>
              <a:off x="11" y="21"/>
              <a:ext cx="4"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31" y="21024"/>
                  </a:moveTo>
                  <a:lnTo>
                    <a:pt x="5131" y="21024"/>
                  </a:lnTo>
                  <a:lnTo>
                    <a:pt x="5917" y="19940"/>
                  </a:lnTo>
                  <a:lnTo>
                    <a:pt x="6744" y="18754"/>
                  </a:lnTo>
                  <a:lnTo>
                    <a:pt x="7696" y="17467"/>
                  </a:lnTo>
                  <a:lnTo>
                    <a:pt x="8689" y="16112"/>
                  </a:lnTo>
                  <a:lnTo>
                    <a:pt x="9724" y="14689"/>
                  </a:lnTo>
                  <a:lnTo>
                    <a:pt x="10841" y="13221"/>
                  </a:lnTo>
                  <a:lnTo>
                    <a:pt x="12000" y="11754"/>
                  </a:lnTo>
                  <a:lnTo>
                    <a:pt x="13117" y="10263"/>
                  </a:lnTo>
                  <a:lnTo>
                    <a:pt x="14275" y="8795"/>
                  </a:lnTo>
                  <a:lnTo>
                    <a:pt x="15475" y="7339"/>
                  </a:lnTo>
                  <a:lnTo>
                    <a:pt x="16634" y="5950"/>
                  </a:lnTo>
                  <a:lnTo>
                    <a:pt x="17710" y="4629"/>
                  </a:lnTo>
                  <a:lnTo>
                    <a:pt x="18786" y="3398"/>
                  </a:lnTo>
                  <a:lnTo>
                    <a:pt x="19779" y="2258"/>
                  </a:lnTo>
                  <a:lnTo>
                    <a:pt x="20731" y="1253"/>
                  </a:lnTo>
                  <a:lnTo>
                    <a:pt x="21600" y="361"/>
                  </a:lnTo>
                  <a:lnTo>
                    <a:pt x="16593" y="0"/>
                  </a:lnTo>
                  <a:lnTo>
                    <a:pt x="15724" y="892"/>
                  </a:lnTo>
                  <a:lnTo>
                    <a:pt x="14772" y="1919"/>
                  </a:lnTo>
                  <a:lnTo>
                    <a:pt x="13737" y="3059"/>
                  </a:lnTo>
                  <a:lnTo>
                    <a:pt x="12703" y="4313"/>
                  </a:lnTo>
                  <a:lnTo>
                    <a:pt x="11586" y="5645"/>
                  </a:lnTo>
                  <a:lnTo>
                    <a:pt x="10386" y="7045"/>
                  </a:lnTo>
                  <a:lnTo>
                    <a:pt x="9227" y="8490"/>
                  </a:lnTo>
                  <a:lnTo>
                    <a:pt x="8068" y="9970"/>
                  </a:lnTo>
                  <a:lnTo>
                    <a:pt x="6910" y="11460"/>
                  </a:lnTo>
                  <a:lnTo>
                    <a:pt x="5793" y="12939"/>
                  </a:lnTo>
                  <a:lnTo>
                    <a:pt x="4675" y="14407"/>
                  </a:lnTo>
                  <a:lnTo>
                    <a:pt x="3641" y="15830"/>
                  </a:lnTo>
                  <a:lnTo>
                    <a:pt x="2565" y="17196"/>
                  </a:lnTo>
                  <a:lnTo>
                    <a:pt x="1696" y="18483"/>
                  </a:lnTo>
                  <a:lnTo>
                    <a:pt x="827" y="19680"/>
                  </a:lnTo>
                  <a:lnTo>
                    <a:pt x="82" y="20764"/>
                  </a:lnTo>
                  <a:lnTo>
                    <a:pt x="41" y="20843"/>
                  </a:lnTo>
                  <a:lnTo>
                    <a:pt x="0" y="20933"/>
                  </a:lnTo>
                  <a:lnTo>
                    <a:pt x="41" y="21012"/>
                  </a:lnTo>
                  <a:lnTo>
                    <a:pt x="82" y="21080"/>
                  </a:lnTo>
                  <a:lnTo>
                    <a:pt x="124" y="21159"/>
                  </a:lnTo>
                  <a:lnTo>
                    <a:pt x="248" y="21216"/>
                  </a:lnTo>
                  <a:lnTo>
                    <a:pt x="331" y="21272"/>
                  </a:lnTo>
                  <a:lnTo>
                    <a:pt x="496" y="21329"/>
                  </a:lnTo>
                  <a:lnTo>
                    <a:pt x="620" y="21374"/>
                  </a:lnTo>
                  <a:lnTo>
                    <a:pt x="827" y="21430"/>
                  </a:lnTo>
                  <a:lnTo>
                    <a:pt x="1034" y="21464"/>
                  </a:lnTo>
                  <a:lnTo>
                    <a:pt x="1199" y="21498"/>
                  </a:lnTo>
                  <a:lnTo>
                    <a:pt x="1696" y="21554"/>
                  </a:lnTo>
                  <a:lnTo>
                    <a:pt x="2110" y="21588"/>
                  </a:lnTo>
                  <a:lnTo>
                    <a:pt x="2648" y="21600"/>
                  </a:lnTo>
                  <a:lnTo>
                    <a:pt x="3103" y="21588"/>
                  </a:lnTo>
                  <a:lnTo>
                    <a:pt x="3310" y="21577"/>
                  </a:lnTo>
                  <a:lnTo>
                    <a:pt x="3517" y="21566"/>
                  </a:lnTo>
                  <a:lnTo>
                    <a:pt x="3806" y="21532"/>
                  </a:lnTo>
                  <a:lnTo>
                    <a:pt x="4013" y="21509"/>
                  </a:lnTo>
                  <a:lnTo>
                    <a:pt x="4179" y="21475"/>
                  </a:lnTo>
                  <a:lnTo>
                    <a:pt x="4386" y="21430"/>
                  </a:lnTo>
                  <a:lnTo>
                    <a:pt x="4551" y="21374"/>
                  </a:lnTo>
                  <a:lnTo>
                    <a:pt x="4717" y="21317"/>
                  </a:lnTo>
                  <a:lnTo>
                    <a:pt x="4882" y="21261"/>
                  </a:lnTo>
                  <a:lnTo>
                    <a:pt x="4965" y="21193"/>
                  </a:lnTo>
                  <a:lnTo>
                    <a:pt x="5089" y="21103"/>
                  </a:lnTo>
                  <a:lnTo>
                    <a:pt x="5131" y="2102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3" name="AutoShape 165"/>
            <p:cNvSpPr>
              <a:spLocks/>
            </p:cNvSpPr>
            <p:nvPr/>
          </p:nvSpPr>
          <p:spPr bwMode="auto">
            <a:xfrm>
              <a:off x="8" y="30"/>
              <a:ext cx="4"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91" y="21206"/>
                  </a:moveTo>
                  <a:lnTo>
                    <a:pt x="4391" y="21206"/>
                  </a:lnTo>
                  <a:lnTo>
                    <a:pt x="5426" y="20307"/>
                  </a:lnTo>
                  <a:lnTo>
                    <a:pt x="6390" y="19417"/>
                  </a:lnTo>
                  <a:lnTo>
                    <a:pt x="7319" y="18553"/>
                  </a:lnTo>
                  <a:lnTo>
                    <a:pt x="8175" y="17697"/>
                  </a:lnTo>
                  <a:lnTo>
                    <a:pt x="9032" y="16858"/>
                  </a:lnTo>
                  <a:lnTo>
                    <a:pt x="9818" y="16028"/>
                  </a:lnTo>
                  <a:lnTo>
                    <a:pt x="10603" y="15224"/>
                  </a:lnTo>
                  <a:lnTo>
                    <a:pt x="11317" y="14419"/>
                  </a:lnTo>
                  <a:lnTo>
                    <a:pt x="12031" y="13641"/>
                  </a:lnTo>
                  <a:lnTo>
                    <a:pt x="12674" y="12870"/>
                  </a:lnTo>
                  <a:lnTo>
                    <a:pt x="13281" y="12135"/>
                  </a:lnTo>
                  <a:lnTo>
                    <a:pt x="13888" y="11390"/>
                  </a:lnTo>
                  <a:lnTo>
                    <a:pt x="14959" y="9969"/>
                  </a:lnTo>
                  <a:lnTo>
                    <a:pt x="15959" y="8609"/>
                  </a:lnTo>
                  <a:lnTo>
                    <a:pt x="16851" y="7325"/>
                  </a:lnTo>
                  <a:lnTo>
                    <a:pt x="17672" y="6093"/>
                  </a:lnTo>
                  <a:lnTo>
                    <a:pt x="18422" y="4937"/>
                  </a:lnTo>
                  <a:lnTo>
                    <a:pt x="19136" y="3851"/>
                  </a:lnTo>
                  <a:lnTo>
                    <a:pt x="19779" y="2824"/>
                  </a:lnTo>
                  <a:lnTo>
                    <a:pt x="20421" y="1874"/>
                  </a:lnTo>
                  <a:lnTo>
                    <a:pt x="20993" y="1001"/>
                  </a:lnTo>
                  <a:lnTo>
                    <a:pt x="21600" y="196"/>
                  </a:lnTo>
                  <a:lnTo>
                    <a:pt x="17244" y="0"/>
                  </a:lnTo>
                  <a:lnTo>
                    <a:pt x="16601" y="821"/>
                  </a:lnTo>
                  <a:lnTo>
                    <a:pt x="15994" y="1711"/>
                  </a:lnTo>
                  <a:lnTo>
                    <a:pt x="15387" y="2661"/>
                  </a:lnTo>
                  <a:lnTo>
                    <a:pt x="14709" y="3688"/>
                  </a:lnTo>
                  <a:lnTo>
                    <a:pt x="14031" y="4783"/>
                  </a:lnTo>
                  <a:lnTo>
                    <a:pt x="13281" y="5930"/>
                  </a:lnTo>
                  <a:lnTo>
                    <a:pt x="12460" y="7145"/>
                  </a:lnTo>
                  <a:lnTo>
                    <a:pt x="11567" y="8429"/>
                  </a:lnTo>
                  <a:lnTo>
                    <a:pt x="10603" y="9781"/>
                  </a:lnTo>
                  <a:lnTo>
                    <a:pt x="9496" y="11193"/>
                  </a:lnTo>
                  <a:lnTo>
                    <a:pt x="8925" y="11929"/>
                  </a:lnTo>
                  <a:lnTo>
                    <a:pt x="8282" y="12665"/>
                  </a:lnTo>
                  <a:lnTo>
                    <a:pt x="7676" y="13427"/>
                  </a:lnTo>
                  <a:lnTo>
                    <a:pt x="6961" y="14206"/>
                  </a:lnTo>
                  <a:lnTo>
                    <a:pt x="6247" y="14993"/>
                  </a:lnTo>
                  <a:lnTo>
                    <a:pt x="5498" y="15789"/>
                  </a:lnTo>
                  <a:lnTo>
                    <a:pt x="4677" y="16610"/>
                  </a:lnTo>
                  <a:lnTo>
                    <a:pt x="3855" y="17449"/>
                  </a:lnTo>
                  <a:lnTo>
                    <a:pt x="2963" y="18296"/>
                  </a:lnTo>
                  <a:lnTo>
                    <a:pt x="2070" y="19152"/>
                  </a:lnTo>
                  <a:lnTo>
                    <a:pt x="1106" y="20025"/>
                  </a:lnTo>
                  <a:lnTo>
                    <a:pt x="107" y="20923"/>
                  </a:lnTo>
                  <a:lnTo>
                    <a:pt x="35" y="20983"/>
                  </a:lnTo>
                  <a:lnTo>
                    <a:pt x="0" y="21043"/>
                  </a:lnTo>
                  <a:lnTo>
                    <a:pt x="0" y="21095"/>
                  </a:lnTo>
                  <a:lnTo>
                    <a:pt x="35" y="21163"/>
                  </a:lnTo>
                  <a:lnTo>
                    <a:pt x="71" y="21214"/>
                  </a:lnTo>
                  <a:lnTo>
                    <a:pt x="142" y="21257"/>
                  </a:lnTo>
                  <a:lnTo>
                    <a:pt x="214" y="21300"/>
                  </a:lnTo>
                  <a:lnTo>
                    <a:pt x="321" y="21351"/>
                  </a:lnTo>
                  <a:lnTo>
                    <a:pt x="428" y="21394"/>
                  </a:lnTo>
                  <a:lnTo>
                    <a:pt x="571" y="21428"/>
                  </a:lnTo>
                  <a:lnTo>
                    <a:pt x="714" y="21463"/>
                  </a:lnTo>
                  <a:lnTo>
                    <a:pt x="892" y="21488"/>
                  </a:lnTo>
                  <a:lnTo>
                    <a:pt x="1249" y="21548"/>
                  </a:lnTo>
                  <a:lnTo>
                    <a:pt x="1678" y="21582"/>
                  </a:lnTo>
                  <a:lnTo>
                    <a:pt x="2070" y="21600"/>
                  </a:lnTo>
                  <a:lnTo>
                    <a:pt x="2463" y="21600"/>
                  </a:lnTo>
                  <a:lnTo>
                    <a:pt x="2677" y="21591"/>
                  </a:lnTo>
                  <a:lnTo>
                    <a:pt x="2891" y="21582"/>
                  </a:lnTo>
                  <a:lnTo>
                    <a:pt x="3070" y="21565"/>
                  </a:lnTo>
                  <a:lnTo>
                    <a:pt x="3248" y="21548"/>
                  </a:lnTo>
                  <a:lnTo>
                    <a:pt x="3463" y="21522"/>
                  </a:lnTo>
                  <a:lnTo>
                    <a:pt x="3641" y="21488"/>
                  </a:lnTo>
                  <a:lnTo>
                    <a:pt x="3784" y="21454"/>
                  </a:lnTo>
                  <a:lnTo>
                    <a:pt x="3927" y="21420"/>
                  </a:lnTo>
                  <a:lnTo>
                    <a:pt x="4070" y="21377"/>
                  </a:lnTo>
                  <a:lnTo>
                    <a:pt x="4212" y="21326"/>
                  </a:lnTo>
                  <a:lnTo>
                    <a:pt x="4319" y="21266"/>
                  </a:lnTo>
                  <a:lnTo>
                    <a:pt x="4391" y="2120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4" name="AutoShape 166"/>
            <p:cNvSpPr>
              <a:spLocks/>
            </p:cNvSpPr>
            <p:nvPr/>
          </p:nvSpPr>
          <p:spPr bwMode="auto">
            <a:xfrm>
              <a:off x="4" y="43"/>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76" y="21196"/>
                  </a:moveTo>
                  <a:lnTo>
                    <a:pt x="3476" y="21196"/>
                  </a:lnTo>
                  <a:lnTo>
                    <a:pt x="4359" y="20338"/>
                  </a:lnTo>
                  <a:lnTo>
                    <a:pt x="5328" y="19369"/>
                  </a:lnTo>
                  <a:lnTo>
                    <a:pt x="6354" y="18279"/>
                  </a:lnTo>
                  <a:lnTo>
                    <a:pt x="7465" y="17108"/>
                  </a:lnTo>
                  <a:lnTo>
                    <a:pt x="8605" y="15836"/>
                  </a:lnTo>
                  <a:lnTo>
                    <a:pt x="9774" y="14514"/>
                  </a:lnTo>
                  <a:lnTo>
                    <a:pt x="10999" y="13131"/>
                  </a:lnTo>
                  <a:lnTo>
                    <a:pt x="12253" y="11698"/>
                  </a:lnTo>
                  <a:lnTo>
                    <a:pt x="13507" y="10244"/>
                  </a:lnTo>
                  <a:lnTo>
                    <a:pt x="14760" y="8771"/>
                  </a:lnTo>
                  <a:lnTo>
                    <a:pt x="15957" y="7297"/>
                  </a:lnTo>
                  <a:lnTo>
                    <a:pt x="17183" y="5834"/>
                  </a:lnTo>
                  <a:lnTo>
                    <a:pt x="18351" y="4390"/>
                  </a:lnTo>
                  <a:lnTo>
                    <a:pt x="19519" y="2977"/>
                  </a:lnTo>
                  <a:lnTo>
                    <a:pt x="20574" y="1625"/>
                  </a:lnTo>
                  <a:lnTo>
                    <a:pt x="21600" y="333"/>
                  </a:lnTo>
                  <a:lnTo>
                    <a:pt x="18180" y="0"/>
                  </a:lnTo>
                  <a:lnTo>
                    <a:pt x="17154" y="1281"/>
                  </a:lnTo>
                  <a:lnTo>
                    <a:pt x="16071" y="2644"/>
                  </a:lnTo>
                  <a:lnTo>
                    <a:pt x="14931" y="4037"/>
                  </a:lnTo>
                  <a:lnTo>
                    <a:pt x="13763" y="5470"/>
                  </a:lnTo>
                  <a:lnTo>
                    <a:pt x="12538" y="6934"/>
                  </a:lnTo>
                  <a:lnTo>
                    <a:pt x="11341" y="8417"/>
                  </a:lnTo>
                  <a:lnTo>
                    <a:pt x="10087" y="9891"/>
                  </a:lnTo>
                  <a:lnTo>
                    <a:pt x="8833" y="11345"/>
                  </a:lnTo>
                  <a:lnTo>
                    <a:pt x="7608" y="12768"/>
                  </a:lnTo>
                  <a:lnTo>
                    <a:pt x="6383" y="14140"/>
                  </a:lnTo>
                  <a:lnTo>
                    <a:pt x="5186" y="15463"/>
                  </a:lnTo>
                  <a:lnTo>
                    <a:pt x="4074" y="16714"/>
                  </a:lnTo>
                  <a:lnTo>
                    <a:pt x="2963" y="17885"/>
                  </a:lnTo>
                  <a:lnTo>
                    <a:pt x="1966" y="18955"/>
                  </a:lnTo>
                  <a:lnTo>
                    <a:pt x="997" y="19914"/>
                  </a:lnTo>
                  <a:lnTo>
                    <a:pt x="142" y="20752"/>
                  </a:lnTo>
                  <a:lnTo>
                    <a:pt x="56" y="20822"/>
                  </a:lnTo>
                  <a:lnTo>
                    <a:pt x="28" y="20883"/>
                  </a:lnTo>
                  <a:lnTo>
                    <a:pt x="0" y="20964"/>
                  </a:lnTo>
                  <a:lnTo>
                    <a:pt x="0" y="21024"/>
                  </a:lnTo>
                  <a:lnTo>
                    <a:pt x="28" y="21085"/>
                  </a:lnTo>
                  <a:lnTo>
                    <a:pt x="56" y="21145"/>
                  </a:lnTo>
                  <a:lnTo>
                    <a:pt x="113" y="21206"/>
                  </a:lnTo>
                  <a:lnTo>
                    <a:pt x="170" y="21256"/>
                  </a:lnTo>
                  <a:lnTo>
                    <a:pt x="256" y="21307"/>
                  </a:lnTo>
                  <a:lnTo>
                    <a:pt x="370" y="21357"/>
                  </a:lnTo>
                  <a:lnTo>
                    <a:pt x="484" y="21398"/>
                  </a:lnTo>
                  <a:lnTo>
                    <a:pt x="598" y="21448"/>
                  </a:lnTo>
                  <a:lnTo>
                    <a:pt x="883" y="21509"/>
                  </a:lnTo>
                  <a:lnTo>
                    <a:pt x="1196" y="21559"/>
                  </a:lnTo>
                  <a:lnTo>
                    <a:pt x="1481" y="21589"/>
                  </a:lnTo>
                  <a:lnTo>
                    <a:pt x="1852" y="21599"/>
                  </a:lnTo>
                  <a:lnTo>
                    <a:pt x="1994" y="21599"/>
                  </a:lnTo>
                  <a:lnTo>
                    <a:pt x="2165" y="21589"/>
                  </a:lnTo>
                  <a:lnTo>
                    <a:pt x="2308" y="21579"/>
                  </a:lnTo>
                  <a:lnTo>
                    <a:pt x="2450" y="21559"/>
                  </a:lnTo>
                  <a:lnTo>
                    <a:pt x="2650" y="21539"/>
                  </a:lnTo>
                  <a:lnTo>
                    <a:pt x="2792" y="21509"/>
                  </a:lnTo>
                  <a:lnTo>
                    <a:pt x="2906" y="21478"/>
                  </a:lnTo>
                  <a:lnTo>
                    <a:pt x="3049" y="21438"/>
                  </a:lnTo>
                  <a:lnTo>
                    <a:pt x="3191" y="21377"/>
                  </a:lnTo>
                  <a:lnTo>
                    <a:pt x="3305" y="21327"/>
                  </a:lnTo>
                  <a:lnTo>
                    <a:pt x="3391" y="21266"/>
                  </a:lnTo>
                  <a:lnTo>
                    <a:pt x="3476" y="2119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5" name="AutoShape 167"/>
            <p:cNvSpPr>
              <a:spLocks/>
            </p:cNvSpPr>
            <p:nvPr/>
          </p:nvSpPr>
          <p:spPr bwMode="auto">
            <a:xfrm>
              <a:off x="3"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9314" y="18733"/>
                  </a:moveTo>
                  <a:lnTo>
                    <a:pt x="19314" y="18733"/>
                  </a:lnTo>
                  <a:lnTo>
                    <a:pt x="18228" y="18570"/>
                  </a:lnTo>
                  <a:lnTo>
                    <a:pt x="17142" y="18384"/>
                  </a:lnTo>
                  <a:lnTo>
                    <a:pt x="16228" y="18151"/>
                  </a:lnTo>
                  <a:lnTo>
                    <a:pt x="15314" y="17965"/>
                  </a:lnTo>
                  <a:lnTo>
                    <a:pt x="14457" y="17755"/>
                  </a:lnTo>
                  <a:lnTo>
                    <a:pt x="13714" y="17522"/>
                  </a:lnTo>
                  <a:lnTo>
                    <a:pt x="12971" y="17289"/>
                  </a:lnTo>
                  <a:lnTo>
                    <a:pt x="12342" y="17033"/>
                  </a:lnTo>
                  <a:lnTo>
                    <a:pt x="11714" y="16799"/>
                  </a:lnTo>
                  <a:lnTo>
                    <a:pt x="11142" y="16566"/>
                  </a:lnTo>
                  <a:lnTo>
                    <a:pt x="10685" y="16310"/>
                  </a:lnTo>
                  <a:lnTo>
                    <a:pt x="10171" y="16077"/>
                  </a:lnTo>
                  <a:lnTo>
                    <a:pt x="9714" y="15798"/>
                  </a:lnTo>
                  <a:lnTo>
                    <a:pt x="9371" y="15541"/>
                  </a:lnTo>
                  <a:lnTo>
                    <a:pt x="8971" y="15262"/>
                  </a:lnTo>
                  <a:lnTo>
                    <a:pt x="8628" y="14982"/>
                  </a:lnTo>
                  <a:lnTo>
                    <a:pt x="8342" y="14702"/>
                  </a:lnTo>
                  <a:lnTo>
                    <a:pt x="8114" y="14423"/>
                  </a:lnTo>
                  <a:lnTo>
                    <a:pt x="7885" y="14120"/>
                  </a:lnTo>
                  <a:lnTo>
                    <a:pt x="7657" y="13817"/>
                  </a:lnTo>
                  <a:lnTo>
                    <a:pt x="7542" y="13514"/>
                  </a:lnTo>
                  <a:lnTo>
                    <a:pt x="7371" y="13188"/>
                  </a:lnTo>
                  <a:lnTo>
                    <a:pt x="7314" y="12885"/>
                  </a:lnTo>
                  <a:lnTo>
                    <a:pt x="7257" y="12559"/>
                  </a:lnTo>
                  <a:lnTo>
                    <a:pt x="7200" y="12233"/>
                  </a:lnTo>
                  <a:lnTo>
                    <a:pt x="7142" y="11906"/>
                  </a:lnTo>
                  <a:lnTo>
                    <a:pt x="7200" y="11557"/>
                  </a:lnTo>
                  <a:lnTo>
                    <a:pt x="7200" y="11231"/>
                  </a:lnTo>
                  <a:lnTo>
                    <a:pt x="7314" y="10555"/>
                  </a:lnTo>
                  <a:lnTo>
                    <a:pt x="7542" y="9833"/>
                  </a:lnTo>
                  <a:lnTo>
                    <a:pt x="7828" y="9157"/>
                  </a:lnTo>
                  <a:lnTo>
                    <a:pt x="8228" y="8458"/>
                  </a:lnTo>
                  <a:lnTo>
                    <a:pt x="8685" y="7782"/>
                  </a:lnTo>
                  <a:lnTo>
                    <a:pt x="9142" y="7106"/>
                  </a:lnTo>
                  <a:lnTo>
                    <a:pt x="9714" y="6431"/>
                  </a:lnTo>
                  <a:lnTo>
                    <a:pt x="10228" y="5778"/>
                  </a:lnTo>
                  <a:lnTo>
                    <a:pt x="10857" y="5172"/>
                  </a:lnTo>
                  <a:lnTo>
                    <a:pt x="11428" y="4590"/>
                  </a:lnTo>
                  <a:lnTo>
                    <a:pt x="12628" y="3471"/>
                  </a:lnTo>
                  <a:lnTo>
                    <a:pt x="13714" y="2493"/>
                  </a:lnTo>
                  <a:lnTo>
                    <a:pt x="14571" y="1677"/>
                  </a:lnTo>
                  <a:lnTo>
                    <a:pt x="15314" y="1025"/>
                  </a:lnTo>
                  <a:lnTo>
                    <a:pt x="8628" y="0"/>
                  </a:lnTo>
                  <a:lnTo>
                    <a:pt x="8114" y="512"/>
                  </a:lnTo>
                  <a:lnTo>
                    <a:pt x="7200" y="1281"/>
                  </a:lnTo>
                  <a:lnTo>
                    <a:pt x="6057" y="2283"/>
                  </a:lnTo>
                  <a:lnTo>
                    <a:pt x="4857" y="3448"/>
                  </a:lnTo>
                  <a:lnTo>
                    <a:pt x="4228" y="4100"/>
                  </a:lnTo>
                  <a:lnTo>
                    <a:pt x="3542" y="4776"/>
                  </a:lnTo>
                  <a:lnTo>
                    <a:pt x="2971" y="5499"/>
                  </a:lnTo>
                  <a:lnTo>
                    <a:pt x="2342" y="6244"/>
                  </a:lnTo>
                  <a:lnTo>
                    <a:pt x="1828" y="6990"/>
                  </a:lnTo>
                  <a:lnTo>
                    <a:pt x="1314" y="7782"/>
                  </a:lnTo>
                  <a:lnTo>
                    <a:pt x="857" y="8574"/>
                  </a:lnTo>
                  <a:lnTo>
                    <a:pt x="514" y="9413"/>
                  </a:lnTo>
                  <a:lnTo>
                    <a:pt x="228" y="10229"/>
                  </a:lnTo>
                  <a:lnTo>
                    <a:pt x="57" y="11067"/>
                  </a:lnTo>
                  <a:lnTo>
                    <a:pt x="57" y="11487"/>
                  </a:lnTo>
                  <a:lnTo>
                    <a:pt x="0" y="11906"/>
                  </a:lnTo>
                  <a:lnTo>
                    <a:pt x="57" y="12349"/>
                  </a:lnTo>
                  <a:lnTo>
                    <a:pt x="114" y="12768"/>
                  </a:lnTo>
                  <a:lnTo>
                    <a:pt x="228" y="13188"/>
                  </a:lnTo>
                  <a:lnTo>
                    <a:pt x="342" y="13631"/>
                  </a:lnTo>
                  <a:lnTo>
                    <a:pt x="514" y="14050"/>
                  </a:lnTo>
                  <a:lnTo>
                    <a:pt x="742" y="14493"/>
                  </a:lnTo>
                  <a:lnTo>
                    <a:pt x="971" y="14912"/>
                  </a:lnTo>
                  <a:lnTo>
                    <a:pt x="1371" y="15332"/>
                  </a:lnTo>
                  <a:lnTo>
                    <a:pt x="1714" y="15751"/>
                  </a:lnTo>
                  <a:lnTo>
                    <a:pt x="2114" y="16170"/>
                  </a:lnTo>
                  <a:lnTo>
                    <a:pt x="2628" y="16590"/>
                  </a:lnTo>
                  <a:lnTo>
                    <a:pt x="3142" y="16963"/>
                  </a:lnTo>
                  <a:lnTo>
                    <a:pt x="3714" y="17382"/>
                  </a:lnTo>
                  <a:lnTo>
                    <a:pt x="4342" y="17755"/>
                  </a:lnTo>
                  <a:lnTo>
                    <a:pt x="5028" y="18128"/>
                  </a:lnTo>
                  <a:lnTo>
                    <a:pt x="5828" y="18500"/>
                  </a:lnTo>
                  <a:lnTo>
                    <a:pt x="6685" y="18873"/>
                  </a:lnTo>
                  <a:lnTo>
                    <a:pt x="7485" y="19199"/>
                  </a:lnTo>
                  <a:lnTo>
                    <a:pt x="8457" y="19526"/>
                  </a:lnTo>
                  <a:lnTo>
                    <a:pt x="9485" y="19852"/>
                  </a:lnTo>
                  <a:lnTo>
                    <a:pt x="10514" y="20155"/>
                  </a:lnTo>
                  <a:lnTo>
                    <a:pt x="11599" y="20458"/>
                  </a:lnTo>
                  <a:lnTo>
                    <a:pt x="12799" y="20714"/>
                  </a:lnTo>
                  <a:lnTo>
                    <a:pt x="14057" y="20970"/>
                  </a:lnTo>
                  <a:lnTo>
                    <a:pt x="15314" y="21227"/>
                  </a:lnTo>
                  <a:lnTo>
                    <a:pt x="16685" y="21460"/>
                  </a:lnTo>
                  <a:lnTo>
                    <a:pt x="17085" y="21506"/>
                  </a:lnTo>
                  <a:lnTo>
                    <a:pt x="17542" y="21576"/>
                  </a:lnTo>
                  <a:lnTo>
                    <a:pt x="17885" y="21599"/>
                  </a:lnTo>
                  <a:lnTo>
                    <a:pt x="18228" y="21599"/>
                  </a:lnTo>
                  <a:lnTo>
                    <a:pt x="18571" y="21576"/>
                  </a:lnTo>
                  <a:lnTo>
                    <a:pt x="18971" y="21530"/>
                  </a:lnTo>
                  <a:lnTo>
                    <a:pt x="19314" y="21483"/>
                  </a:lnTo>
                  <a:lnTo>
                    <a:pt x="19599" y="21436"/>
                  </a:lnTo>
                  <a:lnTo>
                    <a:pt x="19885" y="21366"/>
                  </a:lnTo>
                  <a:lnTo>
                    <a:pt x="20171" y="21297"/>
                  </a:lnTo>
                  <a:lnTo>
                    <a:pt x="20399" y="21203"/>
                  </a:lnTo>
                  <a:lnTo>
                    <a:pt x="20628" y="21110"/>
                  </a:lnTo>
                  <a:lnTo>
                    <a:pt x="21028" y="20877"/>
                  </a:lnTo>
                  <a:lnTo>
                    <a:pt x="21314" y="20644"/>
                  </a:lnTo>
                  <a:lnTo>
                    <a:pt x="21542" y="20365"/>
                  </a:lnTo>
                  <a:lnTo>
                    <a:pt x="21600" y="20108"/>
                  </a:lnTo>
                  <a:lnTo>
                    <a:pt x="21600" y="19992"/>
                  </a:lnTo>
                  <a:lnTo>
                    <a:pt x="21600" y="19829"/>
                  </a:lnTo>
                  <a:lnTo>
                    <a:pt x="21542" y="19712"/>
                  </a:lnTo>
                  <a:lnTo>
                    <a:pt x="21371" y="19572"/>
                  </a:lnTo>
                  <a:lnTo>
                    <a:pt x="21257" y="19456"/>
                  </a:lnTo>
                  <a:lnTo>
                    <a:pt x="21085" y="19316"/>
                  </a:lnTo>
                  <a:lnTo>
                    <a:pt x="20914" y="19199"/>
                  </a:lnTo>
                  <a:lnTo>
                    <a:pt x="20685" y="19106"/>
                  </a:lnTo>
                  <a:lnTo>
                    <a:pt x="20399" y="19013"/>
                  </a:lnTo>
                  <a:lnTo>
                    <a:pt x="20057" y="18920"/>
                  </a:lnTo>
                  <a:lnTo>
                    <a:pt x="19714" y="18827"/>
                  </a:lnTo>
                  <a:lnTo>
                    <a:pt x="19314" y="1873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6" name="AutoShape 168"/>
            <p:cNvSpPr>
              <a:spLocks/>
            </p:cNvSpPr>
            <p:nvPr/>
          </p:nvSpPr>
          <p:spPr bwMode="auto">
            <a:xfrm>
              <a:off x="5" y="58"/>
              <a:ext cx="10"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73" y="17136"/>
                  </a:moveTo>
                  <a:lnTo>
                    <a:pt x="20973" y="17136"/>
                  </a:lnTo>
                  <a:lnTo>
                    <a:pt x="20033" y="16452"/>
                  </a:lnTo>
                  <a:lnTo>
                    <a:pt x="18998" y="15695"/>
                  </a:lnTo>
                  <a:lnTo>
                    <a:pt x="17881" y="14832"/>
                  </a:lnTo>
                  <a:lnTo>
                    <a:pt x="16683" y="13931"/>
                  </a:lnTo>
                  <a:lnTo>
                    <a:pt x="15430" y="12995"/>
                  </a:lnTo>
                  <a:lnTo>
                    <a:pt x="14109" y="11915"/>
                  </a:lnTo>
                  <a:lnTo>
                    <a:pt x="12747" y="10871"/>
                  </a:lnTo>
                  <a:lnTo>
                    <a:pt x="11372" y="9756"/>
                  </a:lnTo>
                  <a:lnTo>
                    <a:pt x="9969" y="8568"/>
                  </a:lnTo>
                  <a:lnTo>
                    <a:pt x="8552" y="7415"/>
                  </a:lnTo>
                  <a:lnTo>
                    <a:pt x="7163" y="6228"/>
                  </a:lnTo>
                  <a:lnTo>
                    <a:pt x="5774" y="4968"/>
                  </a:lnTo>
                  <a:lnTo>
                    <a:pt x="4426" y="3743"/>
                  </a:lnTo>
                  <a:lnTo>
                    <a:pt x="3105" y="2484"/>
                  </a:lnTo>
                  <a:lnTo>
                    <a:pt x="1838" y="1259"/>
                  </a:lnTo>
                  <a:lnTo>
                    <a:pt x="626" y="0"/>
                  </a:lnTo>
                  <a:lnTo>
                    <a:pt x="0" y="4212"/>
                  </a:lnTo>
                  <a:lnTo>
                    <a:pt x="1239" y="5472"/>
                  </a:lnTo>
                  <a:lnTo>
                    <a:pt x="2519" y="6731"/>
                  </a:lnTo>
                  <a:lnTo>
                    <a:pt x="3854" y="7992"/>
                  </a:lnTo>
                  <a:lnTo>
                    <a:pt x="5229" y="9215"/>
                  </a:lnTo>
                  <a:lnTo>
                    <a:pt x="6618" y="10476"/>
                  </a:lnTo>
                  <a:lnTo>
                    <a:pt x="8048" y="11700"/>
                  </a:lnTo>
                  <a:lnTo>
                    <a:pt x="9465" y="12888"/>
                  </a:lnTo>
                  <a:lnTo>
                    <a:pt x="10881" y="14039"/>
                  </a:lnTo>
                  <a:lnTo>
                    <a:pt x="12257" y="15156"/>
                  </a:lnTo>
                  <a:lnTo>
                    <a:pt x="13619" y="16236"/>
                  </a:lnTo>
                  <a:lnTo>
                    <a:pt x="14940" y="17280"/>
                  </a:lnTo>
                  <a:lnTo>
                    <a:pt x="16206" y="18252"/>
                  </a:lnTo>
                  <a:lnTo>
                    <a:pt x="17418" y="19188"/>
                  </a:lnTo>
                  <a:lnTo>
                    <a:pt x="18535" y="20016"/>
                  </a:lnTo>
                  <a:lnTo>
                    <a:pt x="19584" y="20808"/>
                  </a:lnTo>
                  <a:lnTo>
                    <a:pt x="20524" y="21455"/>
                  </a:lnTo>
                  <a:lnTo>
                    <a:pt x="20633" y="21564"/>
                  </a:lnTo>
                  <a:lnTo>
                    <a:pt x="20714" y="21564"/>
                  </a:lnTo>
                  <a:lnTo>
                    <a:pt x="20810" y="21600"/>
                  </a:lnTo>
                  <a:lnTo>
                    <a:pt x="20905" y="21564"/>
                  </a:lnTo>
                  <a:lnTo>
                    <a:pt x="20987" y="21491"/>
                  </a:lnTo>
                  <a:lnTo>
                    <a:pt x="21068" y="21420"/>
                  </a:lnTo>
                  <a:lnTo>
                    <a:pt x="21136" y="21348"/>
                  </a:lnTo>
                  <a:lnTo>
                    <a:pt x="21218" y="21240"/>
                  </a:lnTo>
                  <a:lnTo>
                    <a:pt x="21273" y="21132"/>
                  </a:lnTo>
                  <a:lnTo>
                    <a:pt x="21327" y="20988"/>
                  </a:lnTo>
                  <a:lnTo>
                    <a:pt x="21382" y="20844"/>
                  </a:lnTo>
                  <a:lnTo>
                    <a:pt x="21436" y="20700"/>
                  </a:lnTo>
                  <a:lnTo>
                    <a:pt x="21518" y="20304"/>
                  </a:lnTo>
                  <a:lnTo>
                    <a:pt x="21572" y="19908"/>
                  </a:lnTo>
                  <a:lnTo>
                    <a:pt x="21600" y="19476"/>
                  </a:lnTo>
                  <a:lnTo>
                    <a:pt x="21600" y="19080"/>
                  </a:lnTo>
                  <a:lnTo>
                    <a:pt x="21600" y="18864"/>
                  </a:lnTo>
                  <a:lnTo>
                    <a:pt x="21586" y="18648"/>
                  </a:lnTo>
                  <a:lnTo>
                    <a:pt x="21559" y="18467"/>
                  </a:lnTo>
                  <a:lnTo>
                    <a:pt x="21531" y="18288"/>
                  </a:lnTo>
                  <a:lnTo>
                    <a:pt x="21477" y="18071"/>
                  </a:lnTo>
                  <a:lnTo>
                    <a:pt x="21436" y="17892"/>
                  </a:lnTo>
                  <a:lnTo>
                    <a:pt x="21382" y="17748"/>
                  </a:lnTo>
                  <a:lnTo>
                    <a:pt x="21313" y="17604"/>
                  </a:lnTo>
                  <a:lnTo>
                    <a:pt x="21245" y="17460"/>
                  </a:lnTo>
                  <a:lnTo>
                    <a:pt x="21164" y="17352"/>
                  </a:lnTo>
                  <a:lnTo>
                    <a:pt x="21068" y="17208"/>
                  </a:lnTo>
                  <a:lnTo>
                    <a:pt x="20973" y="1713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7" name="AutoShape 169"/>
            <p:cNvSpPr>
              <a:spLocks/>
            </p:cNvSpPr>
            <p:nvPr/>
          </p:nvSpPr>
          <p:spPr bwMode="auto">
            <a:xfrm>
              <a:off x="14" y="61"/>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902" y="16009"/>
                  </a:moveTo>
                  <a:lnTo>
                    <a:pt x="20902" y="16009"/>
                  </a:lnTo>
                  <a:lnTo>
                    <a:pt x="19655" y="15339"/>
                  </a:lnTo>
                  <a:lnTo>
                    <a:pt x="18341" y="14489"/>
                  </a:lnTo>
                  <a:lnTo>
                    <a:pt x="17001" y="13595"/>
                  </a:lnTo>
                  <a:lnTo>
                    <a:pt x="15620" y="12611"/>
                  </a:lnTo>
                  <a:lnTo>
                    <a:pt x="14212" y="11582"/>
                  </a:lnTo>
                  <a:lnTo>
                    <a:pt x="12791" y="10509"/>
                  </a:lnTo>
                  <a:lnTo>
                    <a:pt x="11369" y="9391"/>
                  </a:lnTo>
                  <a:lnTo>
                    <a:pt x="9975" y="8273"/>
                  </a:lnTo>
                  <a:lnTo>
                    <a:pt x="8581" y="7155"/>
                  </a:lnTo>
                  <a:lnTo>
                    <a:pt x="7240" y="5992"/>
                  </a:lnTo>
                  <a:lnTo>
                    <a:pt x="5939" y="4919"/>
                  </a:lnTo>
                  <a:lnTo>
                    <a:pt x="4692" y="3801"/>
                  </a:lnTo>
                  <a:lnTo>
                    <a:pt x="3499" y="2772"/>
                  </a:lnTo>
                  <a:lnTo>
                    <a:pt x="2386" y="1788"/>
                  </a:lnTo>
                  <a:lnTo>
                    <a:pt x="1367" y="849"/>
                  </a:lnTo>
                  <a:lnTo>
                    <a:pt x="442" y="0"/>
                  </a:lnTo>
                  <a:lnTo>
                    <a:pt x="0" y="5366"/>
                  </a:lnTo>
                  <a:lnTo>
                    <a:pt x="925" y="6216"/>
                  </a:lnTo>
                  <a:lnTo>
                    <a:pt x="1970" y="7155"/>
                  </a:lnTo>
                  <a:lnTo>
                    <a:pt x="3070" y="8183"/>
                  </a:lnTo>
                  <a:lnTo>
                    <a:pt x="4263" y="9212"/>
                  </a:lnTo>
                  <a:lnTo>
                    <a:pt x="5524" y="10285"/>
                  </a:lnTo>
                  <a:lnTo>
                    <a:pt x="6837" y="11448"/>
                  </a:lnTo>
                  <a:lnTo>
                    <a:pt x="8192" y="12566"/>
                  </a:lnTo>
                  <a:lnTo>
                    <a:pt x="9586" y="13729"/>
                  </a:lnTo>
                  <a:lnTo>
                    <a:pt x="10994" y="14847"/>
                  </a:lnTo>
                  <a:lnTo>
                    <a:pt x="12429" y="15965"/>
                  </a:lnTo>
                  <a:lnTo>
                    <a:pt x="13850" y="17038"/>
                  </a:lnTo>
                  <a:lnTo>
                    <a:pt x="15258" y="18067"/>
                  </a:lnTo>
                  <a:lnTo>
                    <a:pt x="16665" y="19050"/>
                  </a:lnTo>
                  <a:lnTo>
                    <a:pt x="18033" y="19990"/>
                  </a:lnTo>
                  <a:lnTo>
                    <a:pt x="19360" y="20839"/>
                  </a:lnTo>
                  <a:lnTo>
                    <a:pt x="20634" y="21555"/>
                  </a:lnTo>
                  <a:lnTo>
                    <a:pt x="20741" y="21599"/>
                  </a:lnTo>
                  <a:lnTo>
                    <a:pt x="20835" y="21599"/>
                  </a:lnTo>
                  <a:lnTo>
                    <a:pt x="20929" y="21599"/>
                  </a:lnTo>
                  <a:lnTo>
                    <a:pt x="21023" y="21510"/>
                  </a:lnTo>
                  <a:lnTo>
                    <a:pt x="21090" y="21421"/>
                  </a:lnTo>
                  <a:lnTo>
                    <a:pt x="21170" y="21286"/>
                  </a:lnTo>
                  <a:lnTo>
                    <a:pt x="21237" y="21152"/>
                  </a:lnTo>
                  <a:lnTo>
                    <a:pt x="21291" y="21018"/>
                  </a:lnTo>
                  <a:lnTo>
                    <a:pt x="21358" y="20839"/>
                  </a:lnTo>
                  <a:lnTo>
                    <a:pt x="21412" y="20660"/>
                  </a:lnTo>
                  <a:lnTo>
                    <a:pt x="21452" y="20481"/>
                  </a:lnTo>
                  <a:lnTo>
                    <a:pt x="21492" y="20213"/>
                  </a:lnTo>
                  <a:lnTo>
                    <a:pt x="21559" y="19766"/>
                  </a:lnTo>
                  <a:lnTo>
                    <a:pt x="21600" y="19229"/>
                  </a:lnTo>
                  <a:lnTo>
                    <a:pt x="21600" y="18737"/>
                  </a:lnTo>
                  <a:lnTo>
                    <a:pt x="21586" y="18201"/>
                  </a:lnTo>
                  <a:lnTo>
                    <a:pt x="21573" y="17932"/>
                  </a:lnTo>
                  <a:lnTo>
                    <a:pt x="21546" y="17709"/>
                  </a:lnTo>
                  <a:lnTo>
                    <a:pt x="21519" y="17485"/>
                  </a:lnTo>
                  <a:lnTo>
                    <a:pt x="21479" y="17262"/>
                  </a:lnTo>
                  <a:lnTo>
                    <a:pt x="21439" y="16993"/>
                  </a:lnTo>
                  <a:lnTo>
                    <a:pt x="21385" y="16814"/>
                  </a:lnTo>
                  <a:lnTo>
                    <a:pt x="21331" y="16636"/>
                  </a:lnTo>
                  <a:lnTo>
                    <a:pt x="21251" y="16457"/>
                  </a:lnTo>
                  <a:lnTo>
                    <a:pt x="21184" y="16322"/>
                  </a:lnTo>
                  <a:lnTo>
                    <a:pt x="21103" y="16233"/>
                  </a:lnTo>
                  <a:lnTo>
                    <a:pt x="20996" y="16099"/>
                  </a:lnTo>
                  <a:lnTo>
                    <a:pt x="20902" y="1600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8" name="AutoShape 170"/>
            <p:cNvSpPr>
              <a:spLocks/>
            </p:cNvSpPr>
            <p:nvPr/>
          </p:nvSpPr>
          <p:spPr bwMode="auto">
            <a:xfrm>
              <a:off x="23" y="59"/>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7106" y="1402"/>
                  </a:moveTo>
                  <a:lnTo>
                    <a:pt x="17069" y="1402"/>
                  </a:lnTo>
                  <a:lnTo>
                    <a:pt x="16924" y="2238"/>
                  </a:lnTo>
                  <a:lnTo>
                    <a:pt x="16779" y="3235"/>
                  </a:lnTo>
                  <a:lnTo>
                    <a:pt x="16634" y="4476"/>
                  </a:lnTo>
                  <a:lnTo>
                    <a:pt x="16344" y="5878"/>
                  </a:lnTo>
                  <a:lnTo>
                    <a:pt x="16199" y="6606"/>
                  </a:lnTo>
                  <a:lnTo>
                    <a:pt x="16018" y="7361"/>
                  </a:lnTo>
                  <a:lnTo>
                    <a:pt x="15837" y="8143"/>
                  </a:lnTo>
                  <a:lnTo>
                    <a:pt x="15583" y="8925"/>
                  </a:lnTo>
                  <a:lnTo>
                    <a:pt x="15293" y="9707"/>
                  </a:lnTo>
                  <a:lnTo>
                    <a:pt x="15004" y="10516"/>
                  </a:lnTo>
                  <a:lnTo>
                    <a:pt x="14641" y="11298"/>
                  </a:lnTo>
                  <a:lnTo>
                    <a:pt x="14279" y="12053"/>
                  </a:lnTo>
                  <a:lnTo>
                    <a:pt x="13808" y="12782"/>
                  </a:lnTo>
                  <a:lnTo>
                    <a:pt x="13336" y="13510"/>
                  </a:lnTo>
                  <a:lnTo>
                    <a:pt x="13119" y="13833"/>
                  </a:lnTo>
                  <a:lnTo>
                    <a:pt x="12829" y="14157"/>
                  </a:lnTo>
                  <a:lnTo>
                    <a:pt x="12575" y="14507"/>
                  </a:lnTo>
                  <a:lnTo>
                    <a:pt x="12285" y="14804"/>
                  </a:lnTo>
                  <a:lnTo>
                    <a:pt x="11959" y="15128"/>
                  </a:lnTo>
                  <a:lnTo>
                    <a:pt x="11669" y="15397"/>
                  </a:lnTo>
                  <a:lnTo>
                    <a:pt x="11379" y="15694"/>
                  </a:lnTo>
                  <a:lnTo>
                    <a:pt x="11017" y="15937"/>
                  </a:lnTo>
                  <a:lnTo>
                    <a:pt x="10691" y="16206"/>
                  </a:lnTo>
                  <a:lnTo>
                    <a:pt x="10328" y="16449"/>
                  </a:lnTo>
                  <a:lnTo>
                    <a:pt x="9966" y="16665"/>
                  </a:lnTo>
                  <a:lnTo>
                    <a:pt x="9567" y="16880"/>
                  </a:lnTo>
                  <a:lnTo>
                    <a:pt x="9169" y="17069"/>
                  </a:lnTo>
                  <a:lnTo>
                    <a:pt x="8770" y="17258"/>
                  </a:lnTo>
                  <a:lnTo>
                    <a:pt x="8335" y="17420"/>
                  </a:lnTo>
                  <a:lnTo>
                    <a:pt x="7900" y="17608"/>
                  </a:lnTo>
                  <a:lnTo>
                    <a:pt x="7429" y="17743"/>
                  </a:lnTo>
                  <a:lnTo>
                    <a:pt x="6922" y="17851"/>
                  </a:lnTo>
                  <a:lnTo>
                    <a:pt x="6451" y="17959"/>
                  </a:lnTo>
                  <a:lnTo>
                    <a:pt x="5907" y="18040"/>
                  </a:lnTo>
                  <a:lnTo>
                    <a:pt x="5363" y="18094"/>
                  </a:lnTo>
                  <a:lnTo>
                    <a:pt x="4783" y="18202"/>
                  </a:lnTo>
                  <a:lnTo>
                    <a:pt x="4167" y="18229"/>
                  </a:lnTo>
                  <a:lnTo>
                    <a:pt x="3515" y="18229"/>
                  </a:lnTo>
                  <a:lnTo>
                    <a:pt x="2899" y="18229"/>
                  </a:lnTo>
                  <a:lnTo>
                    <a:pt x="2210" y="18202"/>
                  </a:lnTo>
                  <a:lnTo>
                    <a:pt x="1485" y="18148"/>
                  </a:lnTo>
                  <a:lnTo>
                    <a:pt x="724" y="18040"/>
                  </a:lnTo>
                  <a:lnTo>
                    <a:pt x="0" y="21384"/>
                  </a:lnTo>
                  <a:lnTo>
                    <a:pt x="906" y="21492"/>
                  </a:lnTo>
                  <a:lnTo>
                    <a:pt x="1812" y="21546"/>
                  </a:lnTo>
                  <a:lnTo>
                    <a:pt x="2754" y="21599"/>
                  </a:lnTo>
                  <a:lnTo>
                    <a:pt x="3551" y="21599"/>
                  </a:lnTo>
                  <a:lnTo>
                    <a:pt x="4385" y="21573"/>
                  </a:lnTo>
                  <a:lnTo>
                    <a:pt x="5218" y="21546"/>
                  </a:lnTo>
                  <a:lnTo>
                    <a:pt x="6016" y="21465"/>
                  </a:lnTo>
                  <a:lnTo>
                    <a:pt x="6813" y="21357"/>
                  </a:lnTo>
                  <a:lnTo>
                    <a:pt x="7574" y="21222"/>
                  </a:lnTo>
                  <a:lnTo>
                    <a:pt x="8299" y="21060"/>
                  </a:lnTo>
                  <a:lnTo>
                    <a:pt x="8987" y="20898"/>
                  </a:lnTo>
                  <a:lnTo>
                    <a:pt x="9712" y="20656"/>
                  </a:lnTo>
                  <a:lnTo>
                    <a:pt x="10328" y="20440"/>
                  </a:lnTo>
                  <a:lnTo>
                    <a:pt x="10981" y="20197"/>
                  </a:lnTo>
                  <a:lnTo>
                    <a:pt x="11597" y="19928"/>
                  </a:lnTo>
                  <a:lnTo>
                    <a:pt x="12140" y="19631"/>
                  </a:lnTo>
                  <a:lnTo>
                    <a:pt x="12720" y="19307"/>
                  </a:lnTo>
                  <a:lnTo>
                    <a:pt x="13264" y="19011"/>
                  </a:lnTo>
                  <a:lnTo>
                    <a:pt x="13771" y="18660"/>
                  </a:lnTo>
                  <a:lnTo>
                    <a:pt x="14279" y="18310"/>
                  </a:lnTo>
                  <a:lnTo>
                    <a:pt x="14714" y="17932"/>
                  </a:lnTo>
                  <a:lnTo>
                    <a:pt x="15185" y="17555"/>
                  </a:lnTo>
                  <a:lnTo>
                    <a:pt x="15583" y="17150"/>
                  </a:lnTo>
                  <a:lnTo>
                    <a:pt x="15982" y="16746"/>
                  </a:lnTo>
                  <a:lnTo>
                    <a:pt x="16344" y="16341"/>
                  </a:lnTo>
                  <a:lnTo>
                    <a:pt x="16707" y="15937"/>
                  </a:lnTo>
                  <a:lnTo>
                    <a:pt x="17033" y="15505"/>
                  </a:lnTo>
                  <a:lnTo>
                    <a:pt x="17395" y="15047"/>
                  </a:lnTo>
                  <a:lnTo>
                    <a:pt x="17939" y="14184"/>
                  </a:lnTo>
                  <a:lnTo>
                    <a:pt x="18483" y="13294"/>
                  </a:lnTo>
                  <a:lnTo>
                    <a:pt x="18918" y="12404"/>
                  </a:lnTo>
                  <a:lnTo>
                    <a:pt x="19316" y="11487"/>
                  </a:lnTo>
                  <a:lnTo>
                    <a:pt x="19679" y="10597"/>
                  </a:lnTo>
                  <a:lnTo>
                    <a:pt x="20005" y="9707"/>
                  </a:lnTo>
                  <a:lnTo>
                    <a:pt x="20259" y="8844"/>
                  </a:lnTo>
                  <a:lnTo>
                    <a:pt x="20476" y="7982"/>
                  </a:lnTo>
                  <a:lnTo>
                    <a:pt x="20657" y="7146"/>
                  </a:lnTo>
                  <a:lnTo>
                    <a:pt x="20875" y="6337"/>
                  </a:lnTo>
                  <a:lnTo>
                    <a:pt x="21128" y="4880"/>
                  </a:lnTo>
                  <a:lnTo>
                    <a:pt x="21273" y="3613"/>
                  </a:lnTo>
                  <a:lnTo>
                    <a:pt x="21418" y="2615"/>
                  </a:lnTo>
                  <a:lnTo>
                    <a:pt x="21563" y="1968"/>
                  </a:lnTo>
                  <a:lnTo>
                    <a:pt x="21527" y="1968"/>
                  </a:lnTo>
                  <a:lnTo>
                    <a:pt x="21563" y="1968"/>
                  </a:lnTo>
                  <a:lnTo>
                    <a:pt x="21563" y="1779"/>
                  </a:lnTo>
                  <a:lnTo>
                    <a:pt x="21599" y="1591"/>
                  </a:lnTo>
                  <a:lnTo>
                    <a:pt x="21563" y="1429"/>
                  </a:lnTo>
                  <a:lnTo>
                    <a:pt x="21527" y="1240"/>
                  </a:lnTo>
                  <a:lnTo>
                    <a:pt x="21455" y="1078"/>
                  </a:lnTo>
                  <a:lnTo>
                    <a:pt x="21382" y="943"/>
                  </a:lnTo>
                  <a:lnTo>
                    <a:pt x="21273" y="808"/>
                  </a:lnTo>
                  <a:lnTo>
                    <a:pt x="21165" y="647"/>
                  </a:lnTo>
                  <a:lnTo>
                    <a:pt x="21020" y="539"/>
                  </a:lnTo>
                  <a:lnTo>
                    <a:pt x="20875" y="431"/>
                  </a:lnTo>
                  <a:lnTo>
                    <a:pt x="20693" y="323"/>
                  </a:lnTo>
                  <a:lnTo>
                    <a:pt x="20512" y="242"/>
                  </a:lnTo>
                  <a:lnTo>
                    <a:pt x="20150" y="134"/>
                  </a:lnTo>
                  <a:lnTo>
                    <a:pt x="19715" y="26"/>
                  </a:lnTo>
                  <a:lnTo>
                    <a:pt x="19316" y="0"/>
                  </a:lnTo>
                  <a:lnTo>
                    <a:pt x="18881" y="26"/>
                  </a:lnTo>
                  <a:lnTo>
                    <a:pt x="18664" y="53"/>
                  </a:lnTo>
                  <a:lnTo>
                    <a:pt x="18483" y="134"/>
                  </a:lnTo>
                  <a:lnTo>
                    <a:pt x="18302" y="188"/>
                  </a:lnTo>
                  <a:lnTo>
                    <a:pt x="18084" y="242"/>
                  </a:lnTo>
                  <a:lnTo>
                    <a:pt x="17903" y="350"/>
                  </a:lnTo>
                  <a:lnTo>
                    <a:pt x="17758" y="431"/>
                  </a:lnTo>
                  <a:lnTo>
                    <a:pt x="17613" y="566"/>
                  </a:lnTo>
                  <a:lnTo>
                    <a:pt x="17468" y="674"/>
                  </a:lnTo>
                  <a:lnTo>
                    <a:pt x="17359" y="862"/>
                  </a:lnTo>
                  <a:lnTo>
                    <a:pt x="17214" y="1024"/>
                  </a:lnTo>
                  <a:lnTo>
                    <a:pt x="17142" y="1186"/>
                  </a:lnTo>
                  <a:lnTo>
                    <a:pt x="17069" y="1402"/>
                  </a:lnTo>
                  <a:lnTo>
                    <a:pt x="17106" y="140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9" name="AutoShape 171"/>
            <p:cNvSpPr>
              <a:spLocks/>
            </p:cNvSpPr>
            <p:nvPr/>
          </p:nvSpPr>
          <p:spPr bwMode="auto">
            <a:xfrm>
              <a:off x="26" y="48"/>
              <a:ext cx="5" cy="1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63" y="458"/>
                  </a:moveTo>
                  <a:lnTo>
                    <a:pt x="17463" y="458"/>
                  </a:lnTo>
                  <a:lnTo>
                    <a:pt x="16242" y="1734"/>
                  </a:lnTo>
                  <a:lnTo>
                    <a:pt x="15021" y="3080"/>
                  </a:lnTo>
                  <a:lnTo>
                    <a:pt x="13733" y="4475"/>
                  </a:lnTo>
                  <a:lnTo>
                    <a:pt x="12478" y="5900"/>
                  </a:lnTo>
                  <a:lnTo>
                    <a:pt x="11189" y="7376"/>
                  </a:lnTo>
                  <a:lnTo>
                    <a:pt x="9901" y="8841"/>
                  </a:lnTo>
                  <a:lnTo>
                    <a:pt x="8646" y="10316"/>
                  </a:lnTo>
                  <a:lnTo>
                    <a:pt x="7392" y="11771"/>
                  </a:lnTo>
                  <a:lnTo>
                    <a:pt x="6205" y="13207"/>
                  </a:lnTo>
                  <a:lnTo>
                    <a:pt x="5086" y="14592"/>
                  </a:lnTo>
                  <a:lnTo>
                    <a:pt x="3967" y="15938"/>
                  </a:lnTo>
                  <a:lnTo>
                    <a:pt x="2983" y="17214"/>
                  </a:lnTo>
                  <a:lnTo>
                    <a:pt x="2068" y="18400"/>
                  </a:lnTo>
                  <a:lnTo>
                    <a:pt x="1254" y="19516"/>
                  </a:lnTo>
                  <a:lnTo>
                    <a:pt x="576" y="20513"/>
                  </a:lnTo>
                  <a:lnTo>
                    <a:pt x="0" y="21390"/>
                  </a:lnTo>
                  <a:lnTo>
                    <a:pt x="4136" y="21600"/>
                  </a:lnTo>
                  <a:lnTo>
                    <a:pt x="4713" y="20752"/>
                  </a:lnTo>
                  <a:lnTo>
                    <a:pt x="5425" y="19765"/>
                  </a:lnTo>
                  <a:lnTo>
                    <a:pt x="6205" y="18669"/>
                  </a:lnTo>
                  <a:lnTo>
                    <a:pt x="7120" y="17483"/>
                  </a:lnTo>
                  <a:lnTo>
                    <a:pt x="8104" y="16217"/>
                  </a:lnTo>
                  <a:lnTo>
                    <a:pt x="9189" y="14881"/>
                  </a:lnTo>
                  <a:lnTo>
                    <a:pt x="10308" y="13496"/>
                  </a:lnTo>
                  <a:lnTo>
                    <a:pt x="11529" y="12070"/>
                  </a:lnTo>
                  <a:lnTo>
                    <a:pt x="12749" y="10615"/>
                  </a:lnTo>
                  <a:lnTo>
                    <a:pt x="14038" y="9150"/>
                  </a:lnTo>
                  <a:lnTo>
                    <a:pt x="15292" y="7675"/>
                  </a:lnTo>
                  <a:lnTo>
                    <a:pt x="16581" y="6219"/>
                  </a:lnTo>
                  <a:lnTo>
                    <a:pt x="17836" y="4794"/>
                  </a:lnTo>
                  <a:lnTo>
                    <a:pt x="19124" y="3398"/>
                  </a:lnTo>
                  <a:lnTo>
                    <a:pt x="20311" y="2063"/>
                  </a:lnTo>
                  <a:lnTo>
                    <a:pt x="21532" y="787"/>
                  </a:lnTo>
                  <a:lnTo>
                    <a:pt x="21566" y="717"/>
                  </a:lnTo>
                  <a:lnTo>
                    <a:pt x="21600" y="637"/>
                  </a:lnTo>
                  <a:lnTo>
                    <a:pt x="21600" y="578"/>
                  </a:lnTo>
                  <a:lnTo>
                    <a:pt x="21600" y="518"/>
                  </a:lnTo>
                  <a:lnTo>
                    <a:pt x="21566" y="458"/>
                  </a:lnTo>
                  <a:lnTo>
                    <a:pt x="21498" y="388"/>
                  </a:lnTo>
                  <a:lnTo>
                    <a:pt x="21430" y="338"/>
                  </a:lnTo>
                  <a:lnTo>
                    <a:pt x="21328" y="289"/>
                  </a:lnTo>
                  <a:lnTo>
                    <a:pt x="21193" y="249"/>
                  </a:lnTo>
                  <a:lnTo>
                    <a:pt x="21057" y="189"/>
                  </a:lnTo>
                  <a:lnTo>
                    <a:pt x="20921" y="159"/>
                  </a:lnTo>
                  <a:lnTo>
                    <a:pt x="20752" y="119"/>
                  </a:lnTo>
                  <a:lnTo>
                    <a:pt x="20447" y="69"/>
                  </a:lnTo>
                  <a:lnTo>
                    <a:pt x="20040" y="29"/>
                  </a:lnTo>
                  <a:lnTo>
                    <a:pt x="19667" y="9"/>
                  </a:lnTo>
                  <a:lnTo>
                    <a:pt x="19260" y="0"/>
                  </a:lnTo>
                  <a:lnTo>
                    <a:pt x="19056" y="9"/>
                  </a:lnTo>
                  <a:lnTo>
                    <a:pt x="18887" y="19"/>
                  </a:lnTo>
                  <a:lnTo>
                    <a:pt x="18683" y="39"/>
                  </a:lnTo>
                  <a:lnTo>
                    <a:pt x="18480" y="59"/>
                  </a:lnTo>
                  <a:lnTo>
                    <a:pt x="18344" y="89"/>
                  </a:lnTo>
                  <a:lnTo>
                    <a:pt x="18175" y="119"/>
                  </a:lnTo>
                  <a:lnTo>
                    <a:pt x="18005" y="159"/>
                  </a:lnTo>
                  <a:lnTo>
                    <a:pt x="17836" y="219"/>
                  </a:lnTo>
                  <a:lnTo>
                    <a:pt x="17734" y="269"/>
                  </a:lnTo>
                  <a:lnTo>
                    <a:pt x="17632" y="318"/>
                  </a:lnTo>
                  <a:lnTo>
                    <a:pt x="17530" y="388"/>
                  </a:lnTo>
                  <a:lnTo>
                    <a:pt x="17463" y="45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0" name="AutoShape 172"/>
            <p:cNvSpPr>
              <a:spLocks/>
            </p:cNvSpPr>
            <p:nvPr/>
          </p:nvSpPr>
          <p:spPr bwMode="auto">
            <a:xfrm>
              <a:off x="30"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94" y="364"/>
                  </a:moveTo>
                  <a:lnTo>
                    <a:pt x="18894" y="364"/>
                  </a:lnTo>
                  <a:lnTo>
                    <a:pt x="18111" y="1164"/>
                  </a:lnTo>
                  <a:lnTo>
                    <a:pt x="17262" y="2018"/>
                  </a:lnTo>
                  <a:lnTo>
                    <a:pt x="16345" y="2943"/>
                  </a:lnTo>
                  <a:lnTo>
                    <a:pt x="15316" y="3939"/>
                  </a:lnTo>
                  <a:lnTo>
                    <a:pt x="14221" y="4997"/>
                  </a:lnTo>
                  <a:lnTo>
                    <a:pt x="13080" y="6126"/>
                  </a:lnTo>
                  <a:lnTo>
                    <a:pt x="11873" y="7327"/>
                  </a:lnTo>
                  <a:lnTo>
                    <a:pt x="10621" y="8599"/>
                  </a:lnTo>
                  <a:lnTo>
                    <a:pt x="9346" y="9932"/>
                  </a:lnTo>
                  <a:lnTo>
                    <a:pt x="8027" y="11338"/>
                  </a:lnTo>
                  <a:lnTo>
                    <a:pt x="7378" y="12067"/>
                  </a:lnTo>
                  <a:lnTo>
                    <a:pt x="6708" y="12823"/>
                  </a:lnTo>
                  <a:lnTo>
                    <a:pt x="6014" y="13587"/>
                  </a:lnTo>
                  <a:lnTo>
                    <a:pt x="5344" y="14370"/>
                  </a:lnTo>
                  <a:lnTo>
                    <a:pt x="4673" y="15179"/>
                  </a:lnTo>
                  <a:lnTo>
                    <a:pt x="3980" y="15988"/>
                  </a:lnTo>
                  <a:lnTo>
                    <a:pt x="3309" y="16824"/>
                  </a:lnTo>
                  <a:lnTo>
                    <a:pt x="2638" y="17696"/>
                  </a:lnTo>
                  <a:lnTo>
                    <a:pt x="1967" y="18567"/>
                  </a:lnTo>
                  <a:lnTo>
                    <a:pt x="1296" y="19465"/>
                  </a:lnTo>
                  <a:lnTo>
                    <a:pt x="648" y="20372"/>
                  </a:lnTo>
                  <a:lnTo>
                    <a:pt x="0" y="21306"/>
                  </a:lnTo>
                  <a:lnTo>
                    <a:pt x="2683" y="21600"/>
                  </a:lnTo>
                  <a:lnTo>
                    <a:pt x="3331" y="20675"/>
                  </a:lnTo>
                  <a:lnTo>
                    <a:pt x="3980" y="19768"/>
                  </a:lnTo>
                  <a:lnTo>
                    <a:pt x="4650" y="18878"/>
                  </a:lnTo>
                  <a:lnTo>
                    <a:pt x="5321" y="18016"/>
                  </a:lnTo>
                  <a:lnTo>
                    <a:pt x="5970" y="17162"/>
                  </a:lnTo>
                  <a:lnTo>
                    <a:pt x="6640" y="16335"/>
                  </a:lnTo>
                  <a:lnTo>
                    <a:pt x="7334" y="15517"/>
                  </a:lnTo>
                  <a:lnTo>
                    <a:pt x="7982" y="14726"/>
                  </a:lnTo>
                  <a:lnTo>
                    <a:pt x="8653" y="13943"/>
                  </a:lnTo>
                  <a:lnTo>
                    <a:pt x="9346" y="13187"/>
                  </a:lnTo>
                  <a:lnTo>
                    <a:pt x="9995" y="12449"/>
                  </a:lnTo>
                  <a:lnTo>
                    <a:pt x="10643" y="11720"/>
                  </a:lnTo>
                  <a:lnTo>
                    <a:pt x="11940" y="10324"/>
                  </a:lnTo>
                  <a:lnTo>
                    <a:pt x="13237" y="8999"/>
                  </a:lnTo>
                  <a:lnTo>
                    <a:pt x="14467" y="7736"/>
                  </a:lnTo>
                  <a:lnTo>
                    <a:pt x="15652" y="6544"/>
                  </a:lnTo>
                  <a:lnTo>
                    <a:pt x="16814" y="5415"/>
                  </a:lnTo>
                  <a:lnTo>
                    <a:pt x="17910" y="4357"/>
                  </a:lnTo>
                  <a:lnTo>
                    <a:pt x="18939" y="3361"/>
                  </a:lnTo>
                  <a:lnTo>
                    <a:pt x="19855" y="2427"/>
                  </a:lnTo>
                  <a:lnTo>
                    <a:pt x="20727" y="1556"/>
                  </a:lnTo>
                  <a:lnTo>
                    <a:pt x="21488" y="755"/>
                  </a:lnTo>
                  <a:lnTo>
                    <a:pt x="21555" y="684"/>
                  </a:lnTo>
                  <a:lnTo>
                    <a:pt x="21600" y="622"/>
                  </a:lnTo>
                  <a:lnTo>
                    <a:pt x="21600" y="569"/>
                  </a:lnTo>
                  <a:lnTo>
                    <a:pt x="21600" y="506"/>
                  </a:lnTo>
                  <a:lnTo>
                    <a:pt x="21577" y="444"/>
                  </a:lnTo>
                  <a:lnTo>
                    <a:pt x="21555" y="400"/>
                  </a:lnTo>
                  <a:lnTo>
                    <a:pt x="21488" y="346"/>
                  </a:lnTo>
                  <a:lnTo>
                    <a:pt x="21443" y="302"/>
                  </a:lnTo>
                  <a:lnTo>
                    <a:pt x="21376" y="248"/>
                  </a:lnTo>
                  <a:lnTo>
                    <a:pt x="21309" y="213"/>
                  </a:lnTo>
                  <a:lnTo>
                    <a:pt x="21219" y="177"/>
                  </a:lnTo>
                  <a:lnTo>
                    <a:pt x="21130" y="142"/>
                  </a:lnTo>
                  <a:lnTo>
                    <a:pt x="20906" y="88"/>
                  </a:lnTo>
                  <a:lnTo>
                    <a:pt x="20660" y="35"/>
                  </a:lnTo>
                  <a:lnTo>
                    <a:pt x="20414" y="8"/>
                  </a:lnTo>
                  <a:lnTo>
                    <a:pt x="20146" y="0"/>
                  </a:lnTo>
                  <a:lnTo>
                    <a:pt x="20034" y="0"/>
                  </a:lnTo>
                  <a:lnTo>
                    <a:pt x="19878" y="8"/>
                  </a:lnTo>
                  <a:lnTo>
                    <a:pt x="19766" y="17"/>
                  </a:lnTo>
                  <a:lnTo>
                    <a:pt x="19654" y="35"/>
                  </a:lnTo>
                  <a:lnTo>
                    <a:pt x="19520" y="53"/>
                  </a:lnTo>
                  <a:lnTo>
                    <a:pt x="19386" y="88"/>
                  </a:lnTo>
                  <a:lnTo>
                    <a:pt x="19296" y="124"/>
                  </a:lnTo>
                  <a:lnTo>
                    <a:pt x="19185" y="160"/>
                  </a:lnTo>
                  <a:lnTo>
                    <a:pt x="19095" y="195"/>
                  </a:lnTo>
                  <a:lnTo>
                    <a:pt x="19028" y="248"/>
                  </a:lnTo>
                  <a:lnTo>
                    <a:pt x="18939" y="311"/>
                  </a:lnTo>
                  <a:lnTo>
                    <a:pt x="18894" y="36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1" name="AutoShape 173"/>
            <p:cNvSpPr>
              <a:spLocks/>
            </p:cNvSpPr>
            <p:nvPr/>
          </p:nvSpPr>
          <p:spPr bwMode="auto">
            <a:xfrm>
              <a:off x="35" y="27"/>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0" y="533"/>
                  </a:moveTo>
                  <a:lnTo>
                    <a:pt x="17910" y="533"/>
                  </a:lnTo>
                  <a:lnTo>
                    <a:pt x="17249" y="1425"/>
                  </a:lnTo>
                  <a:lnTo>
                    <a:pt x="16440" y="2445"/>
                  </a:lnTo>
                  <a:lnTo>
                    <a:pt x="15510" y="3603"/>
                  </a:lnTo>
                  <a:lnTo>
                    <a:pt x="14489" y="4843"/>
                  </a:lnTo>
                  <a:lnTo>
                    <a:pt x="13380" y="6164"/>
                  </a:lnTo>
                  <a:lnTo>
                    <a:pt x="12209" y="7555"/>
                  </a:lnTo>
                  <a:lnTo>
                    <a:pt x="10949" y="8992"/>
                  </a:lnTo>
                  <a:lnTo>
                    <a:pt x="9660" y="10452"/>
                  </a:lnTo>
                  <a:lnTo>
                    <a:pt x="8369" y="11935"/>
                  </a:lnTo>
                  <a:lnTo>
                    <a:pt x="7050" y="13407"/>
                  </a:lnTo>
                  <a:lnTo>
                    <a:pt x="5759" y="14844"/>
                  </a:lnTo>
                  <a:lnTo>
                    <a:pt x="4500" y="16246"/>
                  </a:lnTo>
                  <a:lnTo>
                    <a:pt x="3240" y="17590"/>
                  </a:lnTo>
                  <a:lnTo>
                    <a:pt x="2069" y="18865"/>
                  </a:lnTo>
                  <a:lnTo>
                    <a:pt x="989" y="20035"/>
                  </a:lnTo>
                  <a:lnTo>
                    <a:pt x="0" y="21090"/>
                  </a:lnTo>
                  <a:lnTo>
                    <a:pt x="3479" y="21600"/>
                  </a:lnTo>
                  <a:lnTo>
                    <a:pt x="4500" y="20533"/>
                  </a:lnTo>
                  <a:lnTo>
                    <a:pt x="5580" y="19351"/>
                  </a:lnTo>
                  <a:lnTo>
                    <a:pt x="6780" y="18077"/>
                  </a:lnTo>
                  <a:lnTo>
                    <a:pt x="8040" y="16733"/>
                  </a:lnTo>
                  <a:lnTo>
                    <a:pt x="9300" y="15319"/>
                  </a:lnTo>
                  <a:lnTo>
                    <a:pt x="10590" y="13882"/>
                  </a:lnTo>
                  <a:lnTo>
                    <a:pt x="11909" y="12399"/>
                  </a:lnTo>
                  <a:lnTo>
                    <a:pt x="13230" y="10915"/>
                  </a:lnTo>
                  <a:lnTo>
                    <a:pt x="14520" y="9455"/>
                  </a:lnTo>
                  <a:lnTo>
                    <a:pt x="15779" y="8018"/>
                  </a:lnTo>
                  <a:lnTo>
                    <a:pt x="16950" y="6616"/>
                  </a:lnTo>
                  <a:lnTo>
                    <a:pt x="18059" y="5284"/>
                  </a:lnTo>
                  <a:lnTo>
                    <a:pt x="19080" y="4021"/>
                  </a:lnTo>
                  <a:lnTo>
                    <a:pt x="20039" y="2873"/>
                  </a:lnTo>
                  <a:lnTo>
                    <a:pt x="20850" y="1819"/>
                  </a:lnTo>
                  <a:lnTo>
                    <a:pt x="21509" y="915"/>
                  </a:lnTo>
                  <a:lnTo>
                    <a:pt x="21570" y="834"/>
                  </a:lnTo>
                  <a:lnTo>
                    <a:pt x="21600" y="741"/>
                  </a:lnTo>
                  <a:lnTo>
                    <a:pt x="21600" y="672"/>
                  </a:lnTo>
                  <a:lnTo>
                    <a:pt x="21570" y="602"/>
                  </a:lnTo>
                  <a:lnTo>
                    <a:pt x="21540" y="533"/>
                  </a:lnTo>
                  <a:lnTo>
                    <a:pt x="21479" y="451"/>
                  </a:lnTo>
                  <a:lnTo>
                    <a:pt x="21420" y="393"/>
                  </a:lnTo>
                  <a:lnTo>
                    <a:pt x="21300" y="336"/>
                  </a:lnTo>
                  <a:lnTo>
                    <a:pt x="21209" y="289"/>
                  </a:lnTo>
                  <a:lnTo>
                    <a:pt x="21089" y="220"/>
                  </a:lnTo>
                  <a:lnTo>
                    <a:pt x="20970" y="185"/>
                  </a:lnTo>
                  <a:lnTo>
                    <a:pt x="20850" y="139"/>
                  </a:lnTo>
                  <a:lnTo>
                    <a:pt x="20519" y="81"/>
                  </a:lnTo>
                  <a:lnTo>
                    <a:pt x="20190" y="34"/>
                  </a:lnTo>
                  <a:lnTo>
                    <a:pt x="19830" y="11"/>
                  </a:lnTo>
                  <a:lnTo>
                    <a:pt x="19500" y="0"/>
                  </a:lnTo>
                  <a:lnTo>
                    <a:pt x="19350" y="11"/>
                  </a:lnTo>
                  <a:lnTo>
                    <a:pt x="19140" y="23"/>
                  </a:lnTo>
                  <a:lnTo>
                    <a:pt x="18990" y="46"/>
                  </a:lnTo>
                  <a:lnTo>
                    <a:pt x="18840" y="69"/>
                  </a:lnTo>
                  <a:lnTo>
                    <a:pt x="18690" y="104"/>
                  </a:lnTo>
                  <a:lnTo>
                    <a:pt x="18539" y="139"/>
                  </a:lnTo>
                  <a:lnTo>
                    <a:pt x="18390" y="185"/>
                  </a:lnTo>
                  <a:lnTo>
                    <a:pt x="18269" y="254"/>
                  </a:lnTo>
                  <a:lnTo>
                    <a:pt x="18150" y="312"/>
                  </a:lnTo>
                  <a:lnTo>
                    <a:pt x="18059" y="370"/>
                  </a:lnTo>
                  <a:lnTo>
                    <a:pt x="17969" y="451"/>
                  </a:lnTo>
                  <a:lnTo>
                    <a:pt x="17910" y="53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2" name="AutoShape 174"/>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1599" y="1377"/>
                  </a:moveTo>
                  <a:lnTo>
                    <a:pt x="19887" y="724"/>
                  </a:lnTo>
                  <a:lnTo>
                    <a:pt x="18364" y="362"/>
                  </a:lnTo>
                  <a:lnTo>
                    <a:pt x="16747" y="144"/>
                  </a:lnTo>
                  <a:lnTo>
                    <a:pt x="15129" y="0"/>
                  </a:lnTo>
                  <a:lnTo>
                    <a:pt x="13702" y="0"/>
                  </a:lnTo>
                  <a:lnTo>
                    <a:pt x="12274" y="144"/>
                  </a:lnTo>
                  <a:lnTo>
                    <a:pt x="10847" y="362"/>
                  </a:lnTo>
                  <a:lnTo>
                    <a:pt x="9515" y="724"/>
                  </a:lnTo>
                  <a:lnTo>
                    <a:pt x="8278" y="1159"/>
                  </a:lnTo>
                  <a:lnTo>
                    <a:pt x="7136" y="1739"/>
                  </a:lnTo>
                  <a:lnTo>
                    <a:pt x="5899" y="2319"/>
                  </a:lnTo>
                  <a:lnTo>
                    <a:pt x="4948" y="2971"/>
                  </a:lnTo>
                  <a:lnTo>
                    <a:pt x="3901" y="3769"/>
                  </a:lnTo>
                  <a:lnTo>
                    <a:pt x="3044" y="4566"/>
                  </a:lnTo>
                  <a:lnTo>
                    <a:pt x="2378" y="5508"/>
                  </a:lnTo>
                  <a:lnTo>
                    <a:pt x="1617" y="6378"/>
                  </a:lnTo>
                  <a:lnTo>
                    <a:pt x="1046" y="7393"/>
                  </a:lnTo>
                  <a:lnTo>
                    <a:pt x="666" y="8408"/>
                  </a:lnTo>
                  <a:lnTo>
                    <a:pt x="285" y="9422"/>
                  </a:lnTo>
                  <a:lnTo>
                    <a:pt x="95" y="10510"/>
                  </a:lnTo>
                  <a:lnTo>
                    <a:pt x="0" y="11524"/>
                  </a:lnTo>
                  <a:lnTo>
                    <a:pt x="0" y="12539"/>
                  </a:lnTo>
                  <a:lnTo>
                    <a:pt x="190" y="13626"/>
                  </a:lnTo>
                  <a:lnTo>
                    <a:pt x="475" y="14641"/>
                  </a:lnTo>
                  <a:lnTo>
                    <a:pt x="856" y="15728"/>
                  </a:lnTo>
                  <a:lnTo>
                    <a:pt x="1427" y="16671"/>
                  </a:lnTo>
                  <a:lnTo>
                    <a:pt x="2188" y="17613"/>
                  </a:lnTo>
                  <a:lnTo>
                    <a:pt x="3044" y="18483"/>
                  </a:lnTo>
                  <a:lnTo>
                    <a:pt x="4091" y="19425"/>
                  </a:lnTo>
                  <a:lnTo>
                    <a:pt x="5328" y="20150"/>
                  </a:lnTo>
                  <a:lnTo>
                    <a:pt x="6755" y="20947"/>
                  </a:lnTo>
                  <a:lnTo>
                    <a:pt x="8278" y="21600"/>
                  </a:lnTo>
                  <a:lnTo>
                    <a:pt x="21599" y="1377"/>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3" name="AutoShape 175"/>
            <p:cNvSpPr>
              <a:spLocks/>
            </p:cNvSpPr>
            <p:nvPr/>
          </p:nvSpPr>
          <p:spPr bwMode="auto">
            <a:xfrm>
              <a:off x="35" y="7"/>
              <a:ext cx="2"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21599" y="153"/>
                  </a:moveTo>
                  <a:lnTo>
                    <a:pt x="21000" y="0"/>
                  </a:lnTo>
                  <a:lnTo>
                    <a:pt x="0" y="21446"/>
                  </a:lnTo>
                  <a:lnTo>
                    <a:pt x="899" y="21599"/>
                  </a:lnTo>
                  <a:lnTo>
                    <a:pt x="21599" y="15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4" name="AutoShape 176"/>
            <p:cNvSpPr>
              <a:spLocks/>
            </p:cNvSpPr>
            <p:nvPr/>
          </p:nvSpPr>
          <p:spPr bwMode="auto">
            <a:xfrm>
              <a:off x="35" y="7"/>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20222"/>
                  </a:moveTo>
                  <a:lnTo>
                    <a:pt x="1522" y="20875"/>
                  </a:lnTo>
                  <a:lnTo>
                    <a:pt x="3235" y="21237"/>
                  </a:lnTo>
                  <a:lnTo>
                    <a:pt x="4852" y="21455"/>
                  </a:lnTo>
                  <a:lnTo>
                    <a:pt x="6280" y="21600"/>
                  </a:lnTo>
                  <a:lnTo>
                    <a:pt x="7802" y="21600"/>
                  </a:lnTo>
                  <a:lnTo>
                    <a:pt x="9325" y="21455"/>
                  </a:lnTo>
                  <a:lnTo>
                    <a:pt x="10657" y="21237"/>
                  </a:lnTo>
                  <a:lnTo>
                    <a:pt x="11989" y="20875"/>
                  </a:lnTo>
                  <a:lnTo>
                    <a:pt x="13226" y="20367"/>
                  </a:lnTo>
                  <a:lnTo>
                    <a:pt x="14463" y="19860"/>
                  </a:lnTo>
                  <a:lnTo>
                    <a:pt x="15510" y="19280"/>
                  </a:lnTo>
                  <a:lnTo>
                    <a:pt x="16651" y="18555"/>
                  </a:lnTo>
                  <a:lnTo>
                    <a:pt x="17508" y="17830"/>
                  </a:lnTo>
                  <a:lnTo>
                    <a:pt x="18459" y="16961"/>
                  </a:lnTo>
                  <a:lnTo>
                    <a:pt x="19221" y="16091"/>
                  </a:lnTo>
                  <a:lnTo>
                    <a:pt x="19887" y="15148"/>
                  </a:lnTo>
                  <a:lnTo>
                    <a:pt x="20458" y="14206"/>
                  </a:lnTo>
                  <a:lnTo>
                    <a:pt x="20933" y="13191"/>
                  </a:lnTo>
                  <a:lnTo>
                    <a:pt x="21219" y="12177"/>
                  </a:lnTo>
                  <a:lnTo>
                    <a:pt x="21504" y="11089"/>
                  </a:lnTo>
                  <a:lnTo>
                    <a:pt x="21599" y="10075"/>
                  </a:lnTo>
                  <a:lnTo>
                    <a:pt x="21504" y="9060"/>
                  </a:lnTo>
                  <a:lnTo>
                    <a:pt x="21409" y="7973"/>
                  </a:lnTo>
                  <a:lnTo>
                    <a:pt x="21124" y="6958"/>
                  </a:lnTo>
                  <a:lnTo>
                    <a:pt x="20743" y="5871"/>
                  </a:lnTo>
                  <a:lnTo>
                    <a:pt x="20077" y="4856"/>
                  </a:lnTo>
                  <a:lnTo>
                    <a:pt x="19316" y="3986"/>
                  </a:lnTo>
                  <a:lnTo>
                    <a:pt x="18459" y="3044"/>
                  </a:lnTo>
                  <a:lnTo>
                    <a:pt x="17318" y="2174"/>
                  </a:lnTo>
                  <a:lnTo>
                    <a:pt x="16176" y="1377"/>
                  </a:lnTo>
                  <a:lnTo>
                    <a:pt x="14748" y="652"/>
                  </a:lnTo>
                  <a:lnTo>
                    <a:pt x="13131" y="0"/>
                  </a:lnTo>
                  <a:lnTo>
                    <a:pt x="0" y="2022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5" name="AutoShape 177"/>
            <p:cNvSpPr>
              <a:spLocks/>
            </p:cNvSpPr>
            <p:nvPr/>
          </p:nvSpPr>
          <p:spPr bwMode="auto">
            <a:xfrm>
              <a:off x="0" y="0"/>
              <a:ext cx="40" cy="6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9668" y="9203"/>
                  </a:moveTo>
                  <a:lnTo>
                    <a:pt x="19747" y="9045"/>
                  </a:lnTo>
                  <a:lnTo>
                    <a:pt x="19849" y="8831"/>
                  </a:lnTo>
                  <a:lnTo>
                    <a:pt x="19969" y="8569"/>
                  </a:lnTo>
                  <a:lnTo>
                    <a:pt x="20109" y="8265"/>
                  </a:lnTo>
                  <a:lnTo>
                    <a:pt x="20259" y="7934"/>
                  </a:lnTo>
                  <a:lnTo>
                    <a:pt x="20416" y="7577"/>
                  </a:lnTo>
                  <a:lnTo>
                    <a:pt x="20576" y="7208"/>
                  </a:lnTo>
                  <a:lnTo>
                    <a:pt x="20740" y="6833"/>
                  </a:lnTo>
                  <a:lnTo>
                    <a:pt x="20897" y="6459"/>
                  </a:lnTo>
                  <a:lnTo>
                    <a:pt x="21047" y="6098"/>
                  </a:lnTo>
                  <a:lnTo>
                    <a:pt x="21187" y="5755"/>
                  </a:lnTo>
                  <a:lnTo>
                    <a:pt x="21313" y="5440"/>
                  </a:lnTo>
                  <a:lnTo>
                    <a:pt x="21419" y="5160"/>
                  </a:lnTo>
                  <a:lnTo>
                    <a:pt x="21501" y="4925"/>
                  </a:lnTo>
                  <a:lnTo>
                    <a:pt x="21538" y="4824"/>
                  </a:lnTo>
                  <a:lnTo>
                    <a:pt x="21562" y="4740"/>
                  </a:lnTo>
                  <a:lnTo>
                    <a:pt x="21579" y="4671"/>
                  </a:lnTo>
                  <a:lnTo>
                    <a:pt x="21589" y="4617"/>
                  </a:lnTo>
                  <a:lnTo>
                    <a:pt x="21593" y="4572"/>
                  </a:lnTo>
                  <a:lnTo>
                    <a:pt x="21600" y="4528"/>
                  </a:lnTo>
                  <a:lnTo>
                    <a:pt x="21600" y="4481"/>
                  </a:lnTo>
                  <a:lnTo>
                    <a:pt x="21593" y="4434"/>
                  </a:lnTo>
                  <a:lnTo>
                    <a:pt x="21589" y="4387"/>
                  </a:lnTo>
                  <a:lnTo>
                    <a:pt x="21586" y="4341"/>
                  </a:lnTo>
                  <a:lnTo>
                    <a:pt x="21576" y="4294"/>
                  </a:lnTo>
                  <a:lnTo>
                    <a:pt x="21569" y="4247"/>
                  </a:lnTo>
                  <a:lnTo>
                    <a:pt x="21555" y="4202"/>
                  </a:lnTo>
                  <a:lnTo>
                    <a:pt x="21542" y="4156"/>
                  </a:lnTo>
                  <a:lnTo>
                    <a:pt x="21528" y="4109"/>
                  </a:lnTo>
                  <a:lnTo>
                    <a:pt x="21507" y="4062"/>
                  </a:lnTo>
                  <a:lnTo>
                    <a:pt x="21487" y="4017"/>
                  </a:lnTo>
                  <a:lnTo>
                    <a:pt x="21466" y="3972"/>
                  </a:lnTo>
                  <a:lnTo>
                    <a:pt x="21446" y="3929"/>
                  </a:lnTo>
                  <a:lnTo>
                    <a:pt x="21419" y="3886"/>
                  </a:lnTo>
                  <a:lnTo>
                    <a:pt x="21391" y="3845"/>
                  </a:lnTo>
                  <a:lnTo>
                    <a:pt x="21368" y="3805"/>
                  </a:lnTo>
                  <a:lnTo>
                    <a:pt x="21333" y="3768"/>
                  </a:lnTo>
                  <a:lnTo>
                    <a:pt x="21306" y="3730"/>
                  </a:lnTo>
                  <a:lnTo>
                    <a:pt x="21275" y="3694"/>
                  </a:lnTo>
                  <a:lnTo>
                    <a:pt x="21238" y="3658"/>
                  </a:lnTo>
                  <a:lnTo>
                    <a:pt x="21204" y="3626"/>
                  </a:lnTo>
                  <a:lnTo>
                    <a:pt x="21166" y="3595"/>
                  </a:lnTo>
                  <a:lnTo>
                    <a:pt x="21132" y="3566"/>
                  </a:lnTo>
                  <a:lnTo>
                    <a:pt x="21091" y="3538"/>
                  </a:lnTo>
                  <a:lnTo>
                    <a:pt x="21054" y="3514"/>
                  </a:lnTo>
                  <a:lnTo>
                    <a:pt x="21009" y="3491"/>
                  </a:lnTo>
                  <a:lnTo>
                    <a:pt x="20972" y="3471"/>
                  </a:lnTo>
                  <a:lnTo>
                    <a:pt x="20927" y="3451"/>
                  </a:lnTo>
                  <a:lnTo>
                    <a:pt x="20883" y="3437"/>
                  </a:lnTo>
                  <a:lnTo>
                    <a:pt x="20839" y="3424"/>
                  </a:lnTo>
                  <a:lnTo>
                    <a:pt x="20852" y="3309"/>
                  </a:lnTo>
                  <a:lnTo>
                    <a:pt x="20863" y="3227"/>
                  </a:lnTo>
                  <a:lnTo>
                    <a:pt x="20869" y="3175"/>
                  </a:lnTo>
                  <a:lnTo>
                    <a:pt x="20873" y="3157"/>
                  </a:lnTo>
                  <a:lnTo>
                    <a:pt x="20781" y="3139"/>
                  </a:lnTo>
                  <a:lnTo>
                    <a:pt x="20692" y="3119"/>
                  </a:lnTo>
                  <a:lnTo>
                    <a:pt x="20603" y="3101"/>
                  </a:lnTo>
                  <a:lnTo>
                    <a:pt x="20515" y="3083"/>
                  </a:lnTo>
                  <a:lnTo>
                    <a:pt x="20552" y="3090"/>
                  </a:lnTo>
                  <a:lnTo>
                    <a:pt x="20566" y="3056"/>
                  </a:lnTo>
                  <a:lnTo>
                    <a:pt x="20607" y="2963"/>
                  </a:lnTo>
                  <a:lnTo>
                    <a:pt x="20671" y="2819"/>
                  </a:lnTo>
                  <a:lnTo>
                    <a:pt x="20750" y="2641"/>
                  </a:lnTo>
                  <a:lnTo>
                    <a:pt x="20835" y="2440"/>
                  </a:lnTo>
                  <a:lnTo>
                    <a:pt x="20927" y="2222"/>
                  </a:lnTo>
                  <a:lnTo>
                    <a:pt x="21016" y="2003"/>
                  </a:lnTo>
                  <a:lnTo>
                    <a:pt x="21095" y="1796"/>
                  </a:lnTo>
                  <a:lnTo>
                    <a:pt x="21163" y="1613"/>
                  </a:lnTo>
                  <a:lnTo>
                    <a:pt x="21228" y="1446"/>
                  </a:lnTo>
                  <a:lnTo>
                    <a:pt x="21286" y="1295"/>
                  </a:lnTo>
                  <a:lnTo>
                    <a:pt x="21333" y="1158"/>
                  </a:lnTo>
                  <a:lnTo>
                    <a:pt x="21381" y="1036"/>
                  </a:lnTo>
                  <a:lnTo>
                    <a:pt x="21419" y="928"/>
                  </a:lnTo>
                  <a:lnTo>
                    <a:pt x="21456" y="833"/>
                  </a:lnTo>
                  <a:lnTo>
                    <a:pt x="21484" y="751"/>
                  </a:lnTo>
                  <a:lnTo>
                    <a:pt x="21511" y="681"/>
                  </a:lnTo>
                  <a:lnTo>
                    <a:pt x="21535" y="619"/>
                  </a:lnTo>
                  <a:lnTo>
                    <a:pt x="21552" y="571"/>
                  </a:lnTo>
                  <a:lnTo>
                    <a:pt x="21565" y="533"/>
                  </a:lnTo>
                  <a:lnTo>
                    <a:pt x="21576" y="503"/>
                  </a:lnTo>
                  <a:lnTo>
                    <a:pt x="21582" y="485"/>
                  </a:lnTo>
                  <a:lnTo>
                    <a:pt x="21586" y="474"/>
                  </a:lnTo>
                  <a:lnTo>
                    <a:pt x="21589" y="470"/>
                  </a:lnTo>
                  <a:lnTo>
                    <a:pt x="21586" y="443"/>
                  </a:lnTo>
                  <a:lnTo>
                    <a:pt x="21582" y="416"/>
                  </a:lnTo>
                  <a:lnTo>
                    <a:pt x="21579" y="393"/>
                  </a:lnTo>
                  <a:lnTo>
                    <a:pt x="21572" y="368"/>
                  </a:lnTo>
                  <a:lnTo>
                    <a:pt x="21562" y="346"/>
                  </a:lnTo>
                  <a:lnTo>
                    <a:pt x="21552" y="323"/>
                  </a:lnTo>
                  <a:lnTo>
                    <a:pt x="21538" y="301"/>
                  </a:lnTo>
                  <a:lnTo>
                    <a:pt x="21521" y="280"/>
                  </a:lnTo>
                  <a:lnTo>
                    <a:pt x="21497" y="262"/>
                  </a:lnTo>
                  <a:lnTo>
                    <a:pt x="21477" y="244"/>
                  </a:lnTo>
                  <a:lnTo>
                    <a:pt x="21453" y="228"/>
                  </a:lnTo>
                  <a:lnTo>
                    <a:pt x="21422" y="213"/>
                  </a:lnTo>
                  <a:lnTo>
                    <a:pt x="21388" y="199"/>
                  </a:lnTo>
                  <a:lnTo>
                    <a:pt x="21350" y="188"/>
                  </a:lnTo>
                  <a:lnTo>
                    <a:pt x="21313" y="179"/>
                  </a:lnTo>
                  <a:lnTo>
                    <a:pt x="21269" y="172"/>
                  </a:lnTo>
                  <a:lnTo>
                    <a:pt x="20149" y="8"/>
                  </a:lnTo>
                  <a:lnTo>
                    <a:pt x="20102" y="3"/>
                  </a:lnTo>
                  <a:lnTo>
                    <a:pt x="20061" y="0"/>
                  </a:lnTo>
                  <a:lnTo>
                    <a:pt x="20016" y="0"/>
                  </a:lnTo>
                  <a:lnTo>
                    <a:pt x="19979" y="1"/>
                  </a:lnTo>
                  <a:lnTo>
                    <a:pt x="19938" y="7"/>
                  </a:lnTo>
                  <a:lnTo>
                    <a:pt x="19900" y="12"/>
                  </a:lnTo>
                  <a:lnTo>
                    <a:pt x="19863" y="21"/>
                  </a:lnTo>
                  <a:lnTo>
                    <a:pt x="19832" y="32"/>
                  </a:lnTo>
                  <a:lnTo>
                    <a:pt x="19795" y="46"/>
                  </a:lnTo>
                  <a:lnTo>
                    <a:pt x="19764" y="59"/>
                  </a:lnTo>
                  <a:lnTo>
                    <a:pt x="19730" y="77"/>
                  </a:lnTo>
                  <a:lnTo>
                    <a:pt x="19699" y="93"/>
                  </a:lnTo>
                  <a:lnTo>
                    <a:pt x="19638" y="132"/>
                  </a:lnTo>
                  <a:lnTo>
                    <a:pt x="19580" y="177"/>
                  </a:lnTo>
                  <a:lnTo>
                    <a:pt x="19576" y="183"/>
                  </a:lnTo>
                  <a:lnTo>
                    <a:pt x="19559" y="199"/>
                  </a:lnTo>
                  <a:lnTo>
                    <a:pt x="19535" y="228"/>
                  </a:lnTo>
                  <a:lnTo>
                    <a:pt x="19505" y="265"/>
                  </a:lnTo>
                  <a:lnTo>
                    <a:pt x="19460" y="316"/>
                  </a:lnTo>
                  <a:lnTo>
                    <a:pt x="19413" y="379"/>
                  </a:lnTo>
                  <a:lnTo>
                    <a:pt x="19351" y="451"/>
                  </a:lnTo>
                  <a:lnTo>
                    <a:pt x="19286" y="533"/>
                  </a:lnTo>
                  <a:lnTo>
                    <a:pt x="19211" y="628"/>
                  </a:lnTo>
                  <a:lnTo>
                    <a:pt x="19129" y="736"/>
                  </a:lnTo>
                  <a:lnTo>
                    <a:pt x="19044" y="855"/>
                  </a:lnTo>
                  <a:lnTo>
                    <a:pt x="18952" y="984"/>
                  </a:lnTo>
                  <a:lnTo>
                    <a:pt x="18853" y="1124"/>
                  </a:lnTo>
                  <a:lnTo>
                    <a:pt x="18747" y="1275"/>
                  </a:lnTo>
                  <a:lnTo>
                    <a:pt x="18638" y="1439"/>
                  </a:lnTo>
                  <a:lnTo>
                    <a:pt x="18525" y="1613"/>
                  </a:lnTo>
                  <a:lnTo>
                    <a:pt x="18461" y="1710"/>
                  </a:lnTo>
                  <a:lnTo>
                    <a:pt x="18399" y="1804"/>
                  </a:lnTo>
                  <a:lnTo>
                    <a:pt x="18334" y="1893"/>
                  </a:lnTo>
                  <a:lnTo>
                    <a:pt x="18270" y="1980"/>
                  </a:lnTo>
                  <a:lnTo>
                    <a:pt x="18150" y="2141"/>
                  </a:lnTo>
                  <a:lnTo>
                    <a:pt x="18041" y="2282"/>
                  </a:lnTo>
                  <a:lnTo>
                    <a:pt x="17942" y="2400"/>
                  </a:lnTo>
                  <a:lnTo>
                    <a:pt x="17867" y="2488"/>
                  </a:lnTo>
                  <a:lnTo>
                    <a:pt x="17819" y="2546"/>
                  </a:lnTo>
                  <a:lnTo>
                    <a:pt x="17802" y="2565"/>
                  </a:lnTo>
                  <a:lnTo>
                    <a:pt x="17819" y="2569"/>
                  </a:lnTo>
                  <a:lnTo>
                    <a:pt x="17567" y="2526"/>
                  </a:lnTo>
                  <a:lnTo>
                    <a:pt x="17318" y="2485"/>
                  </a:lnTo>
                  <a:lnTo>
                    <a:pt x="17058" y="2441"/>
                  </a:lnTo>
                  <a:lnTo>
                    <a:pt x="16806" y="2402"/>
                  </a:lnTo>
                  <a:lnTo>
                    <a:pt x="16550" y="2361"/>
                  </a:lnTo>
                  <a:lnTo>
                    <a:pt x="16294" y="2321"/>
                  </a:lnTo>
                  <a:lnTo>
                    <a:pt x="16038" y="2283"/>
                  </a:lnTo>
                  <a:lnTo>
                    <a:pt x="15782" y="2244"/>
                  </a:lnTo>
                  <a:lnTo>
                    <a:pt x="15451" y="2197"/>
                  </a:lnTo>
                  <a:lnTo>
                    <a:pt x="15124" y="2152"/>
                  </a:lnTo>
                  <a:lnTo>
                    <a:pt x="14793" y="2107"/>
                  </a:lnTo>
                  <a:lnTo>
                    <a:pt x="14465" y="2064"/>
                  </a:lnTo>
                  <a:lnTo>
                    <a:pt x="14135" y="2023"/>
                  </a:lnTo>
                  <a:lnTo>
                    <a:pt x="13807" y="1983"/>
                  </a:lnTo>
                  <a:lnTo>
                    <a:pt x="13479" y="1944"/>
                  </a:lnTo>
                  <a:lnTo>
                    <a:pt x="13152" y="1906"/>
                  </a:lnTo>
                  <a:lnTo>
                    <a:pt x="12821" y="1870"/>
                  </a:lnTo>
                  <a:lnTo>
                    <a:pt x="12493" y="1836"/>
                  </a:lnTo>
                  <a:lnTo>
                    <a:pt x="12166" y="1802"/>
                  </a:lnTo>
                  <a:lnTo>
                    <a:pt x="11835" y="1769"/>
                  </a:lnTo>
                  <a:lnTo>
                    <a:pt x="11507" y="1739"/>
                  </a:lnTo>
                  <a:lnTo>
                    <a:pt x="11180" y="1710"/>
                  </a:lnTo>
                  <a:lnTo>
                    <a:pt x="10852" y="1681"/>
                  </a:lnTo>
                  <a:lnTo>
                    <a:pt x="10521" y="1653"/>
                  </a:lnTo>
                  <a:lnTo>
                    <a:pt x="10508" y="1671"/>
                  </a:lnTo>
                  <a:lnTo>
                    <a:pt x="10460" y="1715"/>
                  </a:lnTo>
                  <a:lnTo>
                    <a:pt x="10388" y="1787"/>
                  </a:lnTo>
                  <a:lnTo>
                    <a:pt x="10289" y="1892"/>
                  </a:lnTo>
                  <a:lnTo>
                    <a:pt x="10238" y="1890"/>
                  </a:lnTo>
                  <a:lnTo>
                    <a:pt x="10187" y="1892"/>
                  </a:lnTo>
                  <a:lnTo>
                    <a:pt x="10132" y="1895"/>
                  </a:lnTo>
                  <a:lnTo>
                    <a:pt x="10074" y="1901"/>
                  </a:lnTo>
                  <a:lnTo>
                    <a:pt x="10016" y="1910"/>
                  </a:lnTo>
                  <a:lnTo>
                    <a:pt x="9962" y="1919"/>
                  </a:lnTo>
                  <a:lnTo>
                    <a:pt x="9900" y="1933"/>
                  </a:lnTo>
                  <a:lnTo>
                    <a:pt x="9839" y="1947"/>
                  </a:lnTo>
                  <a:lnTo>
                    <a:pt x="9781" y="1965"/>
                  </a:lnTo>
                  <a:lnTo>
                    <a:pt x="9716" y="1983"/>
                  </a:lnTo>
                  <a:lnTo>
                    <a:pt x="9655" y="2003"/>
                  </a:lnTo>
                  <a:lnTo>
                    <a:pt x="9590" y="2026"/>
                  </a:lnTo>
                  <a:lnTo>
                    <a:pt x="9525" y="2052"/>
                  </a:lnTo>
                  <a:lnTo>
                    <a:pt x="9467" y="2077"/>
                  </a:lnTo>
                  <a:lnTo>
                    <a:pt x="9402" y="2104"/>
                  </a:lnTo>
                  <a:lnTo>
                    <a:pt x="9338" y="2131"/>
                  </a:lnTo>
                  <a:lnTo>
                    <a:pt x="9276" y="2161"/>
                  </a:lnTo>
                  <a:lnTo>
                    <a:pt x="9215" y="2193"/>
                  </a:lnTo>
                  <a:lnTo>
                    <a:pt x="9153" y="2226"/>
                  </a:lnTo>
                  <a:lnTo>
                    <a:pt x="9092" y="2258"/>
                  </a:lnTo>
                  <a:lnTo>
                    <a:pt x="9030" y="2292"/>
                  </a:lnTo>
                  <a:lnTo>
                    <a:pt x="8976" y="2328"/>
                  </a:lnTo>
                  <a:lnTo>
                    <a:pt x="8918" y="2364"/>
                  </a:lnTo>
                  <a:lnTo>
                    <a:pt x="8860" y="2402"/>
                  </a:lnTo>
                  <a:lnTo>
                    <a:pt x="8809" y="2440"/>
                  </a:lnTo>
                  <a:lnTo>
                    <a:pt x="8754" y="2476"/>
                  </a:lnTo>
                  <a:lnTo>
                    <a:pt x="8700" y="2515"/>
                  </a:lnTo>
                  <a:lnTo>
                    <a:pt x="8655" y="2555"/>
                  </a:lnTo>
                  <a:lnTo>
                    <a:pt x="8607" y="2594"/>
                  </a:lnTo>
                  <a:lnTo>
                    <a:pt x="8560" y="2634"/>
                  </a:lnTo>
                  <a:lnTo>
                    <a:pt x="8519" y="2673"/>
                  </a:lnTo>
                  <a:lnTo>
                    <a:pt x="8478" y="2713"/>
                  </a:lnTo>
                  <a:lnTo>
                    <a:pt x="8437" y="2761"/>
                  </a:lnTo>
                  <a:lnTo>
                    <a:pt x="8382" y="2828"/>
                  </a:lnTo>
                  <a:lnTo>
                    <a:pt x="8324" y="2905"/>
                  </a:lnTo>
                  <a:lnTo>
                    <a:pt x="8256" y="3000"/>
                  </a:lnTo>
                  <a:lnTo>
                    <a:pt x="8099" y="3225"/>
                  </a:lnTo>
                  <a:lnTo>
                    <a:pt x="7918" y="3493"/>
                  </a:lnTo>
                  <a:lnTo>
                    <a:pt x="7717" y="3798"/>
                  </a:lnTo>
                  <a:lnTo>
                    <a:pt x="7502" y="4130"/>
                  </a:lnTo>
                  <a:lnTo>
                    <a:pt x="7284" y="4481"/>
                  </a:lnTo>
                  <a:lnTo>
                    <a:pt x="7055" y="4846"/>
                  </a:lnTo>
                  <a:lnTo>
                    <a:pt x="6826" y="5210"/>
                  </a:lnTo>
                  <a:lnTo>
                    <a:pt x="6605" y="5572"/>
                  </a:lnTo>
                  <a:lnTo>
                    <a:pt x="6397" y="5918"/>
                  </a:lnTo>
                  <a:lnTo>
                    <a:pt x="6199" y="6244"/>
                  </a:lnTo>
                  <a:lnTo>
                    <a:pt x="6021" y="6540"/>
                  </a:lnTo>
                  <a:lnTo>
                    <a:pt x="5871" y="6799"/>
                  </a:lnTo>
                  <a:lnTo>
                    <a:pt x="5752" y="7011"/>
                  </a:lnTo>
                  <a:lnTo>
                    <a:pt x="5666" y="7171"/>
                  </a:lnTo>
                  <a:lnTo>
                    <a:pt x="5595" y="7311"/>
                  </a:lnTo>
                  <a:lnTo>
                    <a:pt x="5516" y="7473"/>
                  </a:lnTo>
                  <a:lnTo>
                    <a:pt x="5431" y="7654"/>
                  </a:lnTo>
                  <a:lnTo>
                    <a:pt x="5346" y="7854"/>
                  </a:lnTo>
                  <a:lnTo>
                    <a:pt x="5254" y="8064"/>
                  </a:lnTo>
                  <a:lnTo>
                    <a:pt x="5155" y="8287"/>
                  </a:lnTo>
                  <a:lnTo>
                    <a:pt x="5063" y="8515"/>
                  </a:lnTo>
                  <a:lnTo>
                    <a:pt x="4967" y="8750"/>
                  </a:lnTo>
                  <a:lnTo>
                    <a:pt x="4872" y="8987"/>
                  </a:lnTo>
                  <a:lnTo>
                    <a:pt x="4776" y="9225"/>
                  </a:lnTo>
                  <a:lnTo>
                    <a:pt x="4687" y="9456"/>
                  </a:lnTo>
                  <a:lnTo>
                    <a:pt x="4599" y="9683"/>
                  </a:lnTo>
                  <a:lnTo>
                    <a:pt x="4517" y="9900"/>
                  </a:lnTo>
                  <a:lnTo>
                    <a:pt x="4438" y="10103"/>
                  </a:lnTo>
                  <a:lnTo>
                    <a:pt x="4370" y="10295"/>
                  </a:lnTo>
                  <a:lnTo>
                    <a:pt x="4305" y="10468"/>
                  </a:lnTo>
                  <a:lnTo>
                    <a:pt x="4247" y="10639"/>
                  </a:lnTo>
                  <a:lnTo>
                    <a:pt x="4193" y="10822"/>
                  </a:lnTo>
                  <a:lnTo>
                    <a:pt x="4131" y="11023"/>
                  </a:lnTo>
                  <a:lnTo>
                    <a:pt x="4070" y="11237"/>
                  </a:lnTo>
                  <a:lnTo>
                    <a:pt x="4002" y="11465"/>
                  </a:lnTo>
                  <a:lnTo>
                    <a:pt x="3930" y="11708"/>
                  </a:lnTo>
                  <a:lnTo>
                    <a:pt x="3851" y="11965"/>
                  </a:lnTo>
                  <a:lnTo>
                    <a:pt x="3766" y="12234"/>
                  </a:lnTo>
                  <a:lnTo>
                    <a:pt x="3671" y="12520"/>
                  </a:lnTo>
                  <a:lnTo>
                    <a:pt x="3568" y="12816"/>
                  </a:lnTo>
                  <a:lnTo>
                    <a:pt x="3510" y="12969"/>
                  </a:lnTo>
                  <a:lnTo>
                    <a:pt x="3449" y="13127"/>
                  </a:lnTo>
                  <a:lnTo>
                    <a:pt x="3391" y="13287"/>
                  </a:lnTo>
                  <a:lnTo>
                    <a:pt x="3323" y="13449"/>
                  </a:lnTo>
                  <a:lnTo>
                    <a:pt x="3254" y="13616"/>
                  </a:lnTo>
                  <a:lnTo>
                    <a:pt x="3183" y="13785"/>
                  </a:lnTo>
                  <a:lnTo>
                    <a:pt x="3104" y="13959"/>
                  </a:lnTo>
                  <a:lnTo>
                    <a:pt x="3026" y="14134"/>
                  </a:lnTo>
                  <a:lnTo>
                    <a:pt x="2940" y="14315"/>
                  </a:lnTo>
                  <a:lnTo>
                    <a:pt x="2852" y="14497"/>
                  </a:lnTo>
                  <a:lnTo>
                    <a:pt x="2760" y="14680"/>
                  </a:lnTo>
                  <a:lnTo>
                    <a:pt x="2664" y="14868"/>
                  </a:lnTo>
                  <a:lnTo>
                    <a:pt x="2541" y="15098"/>
                  </a:lnTo>
                  <a:lnTo>
                    <a:pt x="2415" y="15339"/>
                  </a:lnTo>
                  <a:lnTo>
                    <a:pt x="2275" y="15589"/>
                  </a:lnTo>
                  <a:lnTo>
                    <a:pt x="2135" y="15846"/>
                  </a:lnTo>
                  <a:lnTo>
                    <a:pt x="1989" y="16107"/>
                  </a:lnTo>
                  <a:lnTo>
                    <a:pt x="1845" y="16367"/>
                  </a:lnTo>
                  <a:lnTo>
                    <a:pt x="1695" y="16631"/>
                  </a:lnTo>
                  <a:lnTo>
                    <a:pt x="1545" y="16890"/>
                  </a:lnTo>
                  <a:lnTo>
                    <a:pt x="1398" y="17142"/>
                  </a:lnTo>
                  <a:lnTo>
                    <a:pt x="1252" y="17389"/>
                  </a:lnTo>
                  <a:lnTo>
                    <a:pt x="1108" y="17625"/>
                  </a:lnTo>
                  <a:lnTo>
                    <a:pt x="972" y="17849"/>
                  </a:lnTo>
                  <a:lnTo>
                    <a:pt x="842" y="18058"/>
                  </a:lnTo>
                  <a:lnTo>
                    <a:pt x="719" y="18248"/>
                  </a:lnTo>
                  <a:lnTo>
                    <a:pt x="603" y="18421"/>
                  </a:lnTo>
                  <a:lnTo>
                    <a:pt x="501" y="18572"/>
                  </a:lnTo>
                  <a:lnTo>
                    <a:pt x="464" y="18617"/>
                  </a:lnTo>
                  <a:lnTo>
                    <a:pt x="409" y="18678"/>
                  </a:lnTo>
                  <a:lnTo>
                    <a:pt x="344" y="18755"/>
                  </a:lnTo>
                  <a:lnTo>
                    <a:pt x="272" y="18843"/>
                  </a:lnTo>
                  <a:lnTo>
                    <a:pt x="235" y="18890"/>
                  </a:lnTo>
                  <a:lnTo>
                    <a:pt x="197" y="18940"/>
                  </a:lnTo>
                  <a:lnTo>
                    <a:pt x="163" y="18994"/>
                  </a:lnTo>
                  <a:lnTo>
                    <a:pt x="129" y="19048"/>
                  </a:lnTo>
                  <a:lnTo>
                    <a:pt x="98" y="19102"/>
                  </a:lnTo>
                  <a:lnTo>
                    <a:pt x="71" y="19161"/>
                  </a:lnTo>
                  <a:lnTo>
                    <a:pt x="44" y="19217"/>
                  </a:lnTo>
                  <a:lnTo>
                    <a:pt x="27" y="19274"/>
                  </a:lnTo>
                  <a:lnTo>
                    <a:pt x="13" y="19335"/>
                  </a:lnTo>
                  <a:lnTo>
                    <a:pt x="3" y="19393"/>
                  </a:lnTo>
                  <a:lnTo>
                    <a:pt x="0" y="19450"/>
                  </a:lnTo>
                  <a:lnTo>
                    <a:pt x="6" y="19510"/>
                  </a:lnTo>
                  <a:lnTo>
                    <a:pt x="17" y="19567"/>
                  </a:lnTo>
                  <a:lnTo>
                    <a:pt x="37" y="19625"/>
                  </a:lnTo>
                  <a:lnTo>
                    <a:pt x="68" y="19680"/>
                  </a:lnTo>
                  <a:lnTo>
                    <a:pt x="109" y="19734"/>
                  </a:lnTo>
                  <a:lnTo>
                    <a:pt x="160" y="19786"/>
                  </a:lnTo>
                  <a:lnTo>
                    <a:pt x="218" y="19837"/>
                  </a:lnTo>
                  <a:lnTo>
                    <a:pt x="293" y="19885"/>
                  </a:lnTo>
                  <a:lnTo>
                    <a:pt x="378" y="19930"/>
                  </a:lnTo>
                  <a:lnTo>
                    <a:pt x="481" y="19975"/>
                  </a:lnTo>
                  <a:lnTo>
                    <a:pt x="590" y="20015"/>
                  </a:lnTo>
                  <a:lnTo>
                    <a:pt x="719" y="20051"/>
                  </a:lnTo>
                  <a:lnTo>
                    <a:pt x="859" y="20085"/>
                  </a:lnTo>
                  <a:lnTo>
                    <a:pt x="1166" y="20148"/>
                  </a:lnTo>
                  <a:lnTo>
                    <a:pt x="1487" y="20209"/>
                  </a:lnTo>
                  <a:lnTo>
                    <a:pt x="1818" y="20270"/>
                  </a:lnTo>
                  <a:lnTo>
                    <a:pt x="2159" y="20333"/>
                  </a:lnTo>
                  <a:lnTo>
                    <a:pt x="2511" y="20394"/>
                  </a:lnTo>
                  <a:lnTo>
                    <a:pt x="2862" y="20455"/>
                  </a:lnTo>
                  <a:lnTo>
                    <a:pt x="3217" y="20514"/>
                  </a:lnTo>
                  <a:lnTo>
                    <a:pt x="3568" y="20570"/>
                  </a:lnTo>
                  <a:lnTo>
                    <a:pt x="3916" y="20627"/>
                  </a:lnTo>
                  <a:lnTo>
                    <a:pt x="4254" y="20681"/>
                  </a:lnTo>
                  <a:lnTo>
                    <a:pt x="4585" y="20732"/>
                  </a:lnTo>
                  <a:lnTo>
                    <a:pt x="4902" y="20780"/>
                  </a:lnTo>
                  <a:lnTo>
                    <a:pt x="5202" y="20825"/>
                  </a:lnTo>
                  <a:lnTo>
                    <a:pt x="5482" y="20868"/>
                  </a:lnTo>
                  <a:lnTo>
                    <a:pt x="5745" y="20906"/>
                  </a:lnTo>
                  <a:lnTo>
                    <a:pt x="5984" y="20940"/>
                  </a:lnTo>
                  <a:lnTo>
                    <a:pt x="6219" y="20976"/>
                  </a:lnTo>
                  <a:lnTo>
                    <a:pt x="6478" y="21012"/>
                  </a:lnTo>
                  <a:lnTo>
                    <a:pt x="6762" y="21053"/>
                  </a:lnTo>
                  <a:lnTo>
                    <a:pt x="7062" y="21095"/>
                  </a:lnTo>
                  <a:lnTo>
                    <a:pt x="7383" y="21140"/>
                  </a:lnTo>
                  <a:lnTo>
                    <a:pt x="7714" y="21184"/>
                  </a:lnTo>
                  <a:lnTo>
                    <a:pt x="8058" y="21229"/>
                  </a:lnTo>
                  <a:lnTo>
                    <a:pt x="8413" y="21274"/>
                  </a:lnTo>
                  <a:lnTo>
                    <a:pt x="8771" y="21321"/>
                  </a:lnTo>
                  <a:lnTo>
                    <a:pt x="9133" y="21366"/>
                  </a:lnTo>
                  <a:lnTo>
                    <a:pt x="9491" y="21409"/>
                  </a:lnTo>
                  <a:lnTo>
                    <a:pt x="9849" y="21450"/>
                  </a:lnTo>
                  <a:lnTo>
                    <a:pt x="10208" y="21490"/>
                  </a:lnTo>
                  <a:lnTo>
                    <a:pt x="10552" y="21526"/>
                  </a:lnTo>
                  <a:lnTo>
                    <a:pt x="10887" y="21558"/>
                  </a:lnTo>
                  <a:lnTo>
                    <a:pt x="11211" y="21589"/>
                  </a:lnTo>
                  <a:lnTo>
                    <a:pt x="11364" y="21598"/>
                  </a:lnTo>
                  <a:lnTo>
                    <a:pt x="11511" y="21600"/>
                  </a:lnTo>
                  <a:lnTo>
                    <a:pt x="11647" y="21596"/>
                  </a:lnTo>
                  <a:lnTo>
                    <a:pt x="11774" y="21587"/>
                  </a:lnTo>
                  <a:lnTo>
                    <a:pt x="11893" y="21571"/>
                  </a:lnTo>
                  <a:lnTo>
                    <a:pt x="12002" y="21549"/>
                  </a:lnTo>
                  <a:lnTo>
                    <a:pt x="12101" y="21524"/>
                  </a:lnTo>
                  <a:lnTo>
                    <a:pt x="12197" y="21492"/>
                  </a:lnTo>
                  <a:lnTo>
                    <a:pt x="12282" y="21456"/>
                  </a:lnTo>
                  <a:lnTo>
                    <a:pt x="12364" y="21416"/>
                  </a:lnTo>
                  <a:lnTo>
                    <a:pt x="12435" y="21373"/>
                  </a:lnTo>
                  <a:lnTo>
                    <a:pt x="12504" y="21326"/>
                  </a:lnTo>
                  <a:lnTo>
                    <a:pt x="12565" y="21278"/>
                  </a:lnTo>
                  <a:lnTo>
                    <a:pt x="12623" y="21228"/>
                  </a:lnTo>
                  <a:lnTo>
                    <a:pt x="12671" y="21172"/>
                  </a:lnTo>
                  <a:lnTo>
                    <a:pt x="12715" y="21118"/>
                  </a:lnTo>
                  <a:lnTo>
                    <a:pt x="12753" y="21064"/>
                  </a:lnTo>
                  <a:lnTo>
                    <a:pt x="12790" y="21008"/>
                  </a:lnTo>
                  <a:lnTo>
                    <a:pt x="12821" y="20951"/>
                  </a:lnTo>
                  <a:lnTo>
                    <a:pt x="12845" y="20895"/>
                  </a:lnTo>
                  <a:lnTo>
                    <a:pt x="12872" y="20841"/>
                  </a:lnTo>
                  <a:lnTo>
                    <a:pt x="12893" y="20786"/>
                  </a:lnTo>
                  <a:lnTo>
                    <a:pt x="12910" y="20732"/>
                  </a:lnTo>
                  <a:lnTo>
                    <a:pt x="12923" y="20681"/>
                  </a:lnTo>
                  <a:lnTo>
                    <a:pt x="12951" y="20586"/>
                  </a:lnTo>
                  <a:lnTo>
                    <a:pt x="12968" y="20503"/>
                  </a:lnTo>
                  <a:lnTo>
                    <a:pt x="12981" y="20435"/>
                  </a:lnTo>
                  <a:lnTo>
                    <a:pt x="12992" y="20387"/>
                  </a:lnTo>
                  <a:lnTo>
                    <a:pt x="13050" y="20228"/>
                  </a:lnTo>
                  <a:lnTo>
                    <a:pt x="13121" y="20051"/>
                  </a:lnTo>
                  <a:lnTo>
                    <a:pt x="13200" y="19855"/>
                  </a:lnTo>
                  <a:lnTo>
                    <a:pt x="13292" y="19639"/>
                  </a:lnTo>
                  <a:lnTo>
                    <a:pt x="13391" y="19409"/>
                  </a:lnTo>
                  <a:lnTo>
                    <a:pt x="13503" y="19170"/>
                  </a:lnTo>
                  <a:lnTo>
                    <a:pt x="13616" y="18919"/>
                  </a:lnTo>
                  <a:lnTo>
                    <a:pt x="13735" y="18662"/>
                  </a:lnTo>
                  <a:lnTo>
                    <a:pt x="13858" y="18399"/>
                  </a:lnTo>
                  <a:lnTo>
                    <a:pt x="13988" y="18133"/>
                  </a:lnTo>
                  <a:lnTo>
                    <a:pt x="14114" y="17867"/>
                  </a:lnTo>
                  <a:lnTo>
                    <a:pt x="14247" y="17605"/>
                  </a:lnTo>
                  <a:lnTo>
                    <a:pt x="14373" y="17346"/>
                  </a:lnTo>
                  <a:lnTo>
                    <a:pt x="14503" y="17095"/>
                  </a:lnTo>
                  <a:lnTo>
                    <a:pt x="14622" y="16854"/>
                  </a:lnTo>
                  <a:lnTo>
                    <a:pt x="14745" y="16624"/>
                  </a:lnTo>
                  <a:lnTo>
                    <a:pt x="14844" y="16437"/>
                  </a:lnTo>
                  <a:lnTo>
                    <a:pt x="14943" y="16254"/>
                  </a:lnTo>
                  <a:lnTo>
                    <a:pt x="15049" y="16074"/>
                  </a:lnTo>
                  <a:lnTo>
                    <a:pt x="15148" y="15896"/>
                  </a:lnTo>
                  <a:lnTo>
                    <a:pt x="15250" y="15724"/>
                  </a:lnTo>
                  <a:lnTo>
                    <a:pt x="15353" y="15555"/>
                  </a:lnTo>
                  <a:lnTo>
                    <a:pt x="15458" y="15390"/>
                  </a:lnTo>
                  <a:lnTo>
                    <a:pt x="15561" y="15228"/>
                  </a:lnTo>
                  <a:lnTo>
                    <a:pt x="15660" y="15070"/>
                  </a:lnTo>
                  <a:lnTo>
                    <a:pt x="15762" y="14917"/>
                  </a:lnTo>
                  <a:lnTo>
                    <a:pt x="15868" y="14766"/>
                  </a:lnTo>
                  <a:lnTo>
                    <a:pt x="15967" y="14619"/>
                  </a:lnTo>
                  <a:lnTo>
                    <a:pt x="16165" y="14335"/>
                  </a:lnTo>
                  <a:lnTo>
                    <a:pt x="16362" y="14065"/>
                  </a:lnTo>
                  <a:lnTo>
                    <a:pt x="16550" y="13810"/>
                  </a:lnTo>
                  <a:lnTo>
                    <a:pt x="16734" y="13568"/>
                  </a:lnTo>
                  <a:lnTo>
                    <a:pt x="16912" y="13341"/>
                  </a:lnTo>
                  <a:lnTo>
                    <a:pt x="17075" y="13127"/>
                  </a:lnTo>
                  <a:lnTo>
                    <a:pt x="17232" y="12926"/>
                  </a:lnTo>
                  <a:lnTo>
                    <a:pt x="17372" y="12739"/>
                  </a:lnTo>
                  <a:lnTo>
                    <a:pt x="17505" y="12563"/>
                  </a:lnTo>
                  <a:lnTo>
                    <a:pt x="17621" y="12401"/>
                  </a:lnTo>
                  <a:lnTo>
                    <a:pt x="17737" y="12236"/>
                  </a:lnTo>
                  <a:lnTo>
                    <a:pt x="17860" y="12055"/>
                  </a:lnTo>
                  <a:lnTo>
                    <a:pt x="17993" y="11857"/>
                  </a:lnTo>
                  <a:lnTo>
                    <a:pt x="18137" y="11649"/>
                  </a:lnTo>
                  <a:lnTo>
                    <a:pt x="18283" y="11431"/>
                  </a:lnTo>
                  <a:lnTo>
                    <a:pt x="18427" y="11206"/>
                  </a:lnTo>
                  <a:lnTo>
                    <a:pt x="18577" y="10980"/>
                  </a:lnTo>
                  <a:lnTo>
                    <a:pt x="18727" y="10748"/>
                  </a:lnTo>
                  <a:lnTo>
                    <a:pt x="18873" y="10522"/>
                  </a:lnTo>
                  <a:lnTo>
                    <a:pt x="19017" y="10299"/>
                  </a:lnTo>
                  <a:lnTo>
                    <a:pt x="19150" y="10083"/>
                  </a:lnTo>
                  <a:lnTo>
                    <a:pt x="19276" y="9877"/>
                  </a:lnTo>
                  <a:lnTo>
                    <a:pt x="19392" y="9685"/>
                  </a:lnTo>
                  <a:lnTo>
                    <a:pt x="19501" y="9503"/>
                  </a:lnTo>
                  <a:lnTo>
                    <a:pt x="19590" y="9345"/>
                  </a:lnTo>
                  <a:lnTo>
                    <a:pt x="19668" y="9203"/>
                  </a:lnTo>
                  <a:close/>
                </a:path>
              </a:pathLst>
            </a:custGeom>
            <a:solidFill>
              <a:srgbClr val="1C96CC"/>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6" name="AutoShape 178"/>
            <p:cNvSpPr>
              <a:spLocks/>
            </p:cNvSpPr>
            <p:nvPr/>
          </p:nvSpPr>
          <p:spPr bwMode="auto">
            <a:xfrm>
              <a:off x="35" y="13"/>
              <a:ext cx="6" cy="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7669" y="476"/>
                  </a:moveTo>
                  <a:lnTo>
                    <a:pt x="17669" y="476"/>
                  </a:lnTo>
                  <a:lnTo>
                    <a:pt x="17575" y="689"/>
                  </a:lnTo>
                  <a:lnTo>
                    <a:pt x="17386" y="1001"/>
                  </a:lnTo>
                  <a:lnTo>
                    <a:pt x="17166" y="1371"/>
                  </a:lnTo>
                  <a:lnTo>
                    <a:pt x="16915" y="1814"/>
                  </a:lnTo>
                  <a:lnTo>
                    <a:pt x="16129" y="2889"/>
                  </a:lnTo>
                  <a:lnTo>
                    <a:pt x="15123" y="4162"/>
                  </a:lnTo>
                  <a:lnTo>
                    <a:pt x="13991" y="5599"/>
                  </a:lnTo>
                  <a:lnTo>
                    <a:pt x="12702" y="7158"/>
                  </a:lnTo>
                  <a:lnTo>
                    <a:pt x="11318" y="8817"/>
                  </a:lnTo>
                  <a:lnTo>
                    <a:pt x="9841" y="10524"/>
                  </a:lnTo>
                  <a:lnTo>
                    <a:pt x="8363" y="12232"/>
                  </a:lnTo>
                  <a:lnTo>
                    <a:pt x="6854" y="13923"/>
                  </a:lnTo>
                  <a:lnTo>
                    <a:pt x="5407" y="15541"/>
                  </a:lnTo>
                  <a:lnTo>
                    <a:pt x="4055" y="17059"/>
                  </a:lnTo>
                  <a:lnTo>
                    <a:pt x="2798" y="18439"/>
                  </a:lnTo>
                  <a:lnTo>
                    <a:pt x="1666" y="19629"/>
                  </a:lnTo>
                  <a:lnTo>
                    <a:pt x="723" y="20614"/>
                  </a:lnTo>
                  <a:lnTo>
                    <a:pt x="0" y="21329"/>
                  </a:lnTo>
                  <a:lnTo>
                    <a:pt x="3772" y="21600"/>
                  </a:lnTo>
                  <a:lnTo>
                    <a:pt x="4527" y="20861"/>
                  </a:lnTo>
                  <a:lnTo>
                    <a:pt x="5470" y="19875"/>
                  </a:lnTo>
                  <a:lnTo>
                    <a:pt x="6602" y="18677"/>
                  </a:lnTo>
                  <a:lnTo>
                    <a:pt x="7891" y="17298"/>
                  </a:lnTo>
                  <a:lnTo>
                    <a:pt x="9275" y="15771"/>
                  </a:lnTo>
                  <a:lnTo>
                    <a:pt x="10689" y="14153"/>
                  </a:lnTo>
                  <a:lnTo>
                    <a:pt x="12167" y="12462"/>
                  </a:lnTo>
                  <a:lnTo>
                    <a:pt x="13676" y="10746"/>
                  </a:lnTo>
                  <a:lnTo>
                    <a:pt x="15123" y="9038"/>
                  </a:lnTo>
                  <a:lnTo>
                    <a:pt x="16537" y="7380"/>
                  </a:lnTo>
                  <a:lnTo>
                    <a:pt x="17827" y="5812"/>
                  </a:lnTo>
                  <a:lnTo>
                    <a:pt x="18990" y="4367"/>
                  </a:lnTo>
                  <a:lnTo>
                    <a:pt x="19996" y="3086"/>
                  </a:lnTo>
                  <a:lnTo>
                    <a:pt x="20751" y="2003"/>
                  </a:lnTo>
                  <a:lnTo>
                    <a:pt x="21065" y="1543"/>
                  </a:lnTo>
                  <a:lnTo>
                    <a:pt x="21317" y="1149"/>
                  </a:lnTo>
                  <a:lnTo>
                    <a:pt x="21474" y="812"/>
                  </a:lnTo>
                  <a:lnTo>
                    <a:pt x="21568" y="550"/>
                  </a:lnTo>
                  <a:lnTo>
                    <a:pt x="21600" y="484"/>
                  </a:lnTo>
                  <a:lnTo>
                    <a:pt x="21568" y="426"/>
                  </a:lnTo>
                  <a:lnTo>
                    <a:pt x="21537" y="377"/>
                  </a:lnTo>
                  <a:lnTo>
                    <a:pt x="21474" y="320"/>
                  </a:lnTo>
                  <a:lnTo>
                    <a:pt x="21411" y="270"/>
                  </a:lnTo>
                  <a:lnTo>
                    <a:pt x="21317" y="229"/>
                  </a:lnTo>
                  <a:lnTo>
                    <a:pt x="21222" y="188"/>
                  </a:lnTo>
                  <a:lnTo>
                    <a:pt x="21065" y="155"/>
                  </a:lnTo>
                  <a:lnTo>
                    <a:pt x="20939" y="114"/>
                  </a:lnTo>
                  <a:lnTo>
                    <a:pt x="20782" y="90"/>
                  </a:lnTo>
                  <a:lnTo>
                    <a:pt x="20625" y="65"/>
                  </a:lnTo>
                  <a:lnTo>
                    <a:pt x="20468" y="41"/>
                  </a:lnTo>
                  <a:lnTo>
                    <a:pt x="20122" y="16"/>
                  </a:lnTo>
                  <a:lnTo>
                    <a:pt x="19776" y="0"/>
                  </a:lnTo>
                  <a:lnTo>
                    <a:pt x="19399" y="0"/>
                  </a:lnTo>
                  <a:lnTo>
                    <a:pt x="19053" y="16"/>
                  </a:lnTo>
                  <a:lnTo>
                    <a:pt x="18833" y="32"/>
                  </a:lnTo>
                  <a:lnTo>
                    <a:pt x="18675" y="49"/>
                  </a:lnTo>
                  <a:lnTo>
                    <a:pt x="18518" y="73"/>
                  </a:lnTo>
                  <a:lnTo>
                    <a:pt x="18393" y="98"/>
                  </a:lnTo>
                  <a:lnTo>
                    <a:pt x="18235" y="139"/>
                  </a:lnTo>
                  <a:lnTo>
                    <a:pt x="18078" y="172"/>
                  </a:lnTo>
                  <a:lnTo>
                    <a:pt x="17984" y="213"/>
                  </a:lnTo>
                  <a:lnTo>
                    <a:pt x="17889" y="254"/>
                  </a:lnTo>
                  <a:lnTo>
                    <a:pt x="17795" y="295"/>
                  </a:lnTo>
                  <a:lnTo>
                    <a:pt x="17732" y="361"/>
                  </a:lnTo>
                  <a:lnTo>
                    <a:pt x="17701" y="410"/>
                  </a:lnTo>
                  <a:lnTo>
                    <a:pt x="17669" y="47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7" name="AutoShape 179"/>
            <p:cNvSpPr>
              <a:spLocks/>
            </p:cNvSpPr>
            <p:nvPr/>
          </p:nvSpPr>
          <p:spPr bwMode="auto">
            <a:xfrm>
              <a:off x="38" y="10"/>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23" y="1711"/>
                  </a:moveTo>
                  <a:lnTo>
                    <a:pt x="2289" y="3511"/>
                  </a:lnTo>
                  <a:lnTo>
                    <a:pt x="2785" y="3629"/>
                  </a:lnTo>
                  <a:lnTo>
                    <a:pt x="3280" y="3777"/>
                  </a:lnTo>
                  <a:lnTo>
                    <a:pt x="3837" y="4013"/>
                  </a:lnTo>
                  <a:lnTo>
                    <a:pt x="4332" y="4249"/>
                  </a:lnTo>
                  <a:lnTo>
                    <a:pt x="4951" y="4544"/>
                  </a:lnTo>
                  <a:lnTo>
                    <a:pt x="5508" y="4868"/>
                  </a:lnTo>
                  <a:lnTo>
                    <a:pt x="6127" y="5222"/>
                  </a:lnTo>
                  <a:lnTo>
                    <a:pt x="6684" y="5636"/>
                  </a:lnTo>
                  <a:lnTo>
                    <a:pt x="7241" y="6108"/>
                  </a:lnTo>
                  <a:lnTo>
                    <a:pt x="7860" y="6550"/>
                  </a:lnTo>
                  <a:lnTo>
                    <a:pt x="8355" y="7081"/>
                  </a:lnTo>
                  <a:lnTo>
                    <a:pt x="8912" y="7613"/>
                  </a:lnTo>
                  <a:lnTo>
                    <a:pt x="9407" y="8203"/>
                  </a:lnTo>
                  <a:lnTo>
                    <a:pt x="9902" y="8763"/>
                  </a:lnTo>
                  <a:lnTo>
                    <a:pt x="10397" y="9383"/>
                  </a:lnTo>
                  <a:lnTo>
                    <a:pt x="10830" y="10032"/>
                  </a:lnTo>
                  <a:lnTo>
                    <a:pt x="11202" y="10681"/>
                  </a:lnTo>
                  <a:lnTo>
                    <a:pt x="11573" y="11360"/>
                  </a:lnTo>
                  <a:lnTo>
                    <a:pt x="12006" y="12039"/>
                  </a:lnTo>
                  <a:lnTo>
                    <a:pt x="12316" y="12747"/>
                  </a:lnTo>
                  <a:lnTo>
                    <a:pt x="12625" y="13426"/>
                  </a:lnTo>
                  <a:lnTo>
                    <a:pt x="12873" y="14163"/>
                  </a:lnTo>
                  <a:lnTo>
                    <a:pt x="13120" y="14872"/>
                  </a:lnTo>
                  <a:lnTo>
                    <a:pt x="13368" y="15609"/>
                  </a:lnTo>
                  <a:lnTo>
                    <a:pt x="13554" y="16347"/>
                  </a:lnTo>
                  <a:lnTo>
                    <a:pt x="13677" y="17055"/>
                  </a:lnTo>
                  <a:lnTo>
                    <a:pt x="13801" y="17793"/>
                  </a:lnTo>
                  <a:lnTo>
                    <a:pt x="13863" y="18501"/>
                  </a:lnTo>
                  <a:lnTo>
                    <a:pt x="13863" y="19209"/>
                  </a:lnTo>
                  <a:lnTo>
                    <a:pt x="13863" y="19947"/>
                  </a:lnTo>
                  <a:lnTo>
                    <a:pt x="13801" y="20626"/>
                  </a:lnTo>
                  <a:lnTo>
                    <a:pt x="13739" y="21334"/>
                  </a:lnTo>
                  <a:lnTo>
                    <a:pt x="21414" y="21600"/>
                  </a:lnTo>
                  <a:lnTo>
                    <a:pt x="21538" y="20773"/>
                  </a:lnTo>
                  <a:lnTo>
                    <a:pt x="21600" y="20006"/>
                  </a:lnTo>
                  <a:lnTo>
                    <a:pt x="21600" y="19209"/>
                  </a:lnTo>
                  <a:lnTo>
                    <a:pt x="21538" y="18383"/>
                  </a:lnTo>
                  <a:lnTo>
                    <a:pt x="21476" y="17586"/>
                  </a:lnTo>
                  <a:lnTo>
                    <a:pt x="21352" y="16790"/>
                  </a:lnTo>
                  <a:lnTo>
                    <a:pt x="21228" y="15963"/>
                  </a:lnTo>
                  <a:lnTo>
                    <a:pt x="21042" y="15137"/>
                  </a:lnTo>
                  <a:lnTo>
                    <a:pt x="20795" y="14340"/>
                  </a:lnTo>
                  <a:lnTo>
                    <a:pt x="20485" y="13544"/>
                  </a:lnTo>
                  <a:lnTo>
                    <a:pt x="20238" y="12747"/>
                  </a:lnTo>
                  <a:lnTo>
                    <a:pt x="19867" y="11950"/>
                  </a:lnTo>
                  <a:lnTo>
                    <a:pt x="19495" y="11183"/>
                  </a:lnTo>
                  <a:lnTo>
                    <a:pt x="19062" y="10416"/>
                  </a:lnTo>
                  <a:lnTo>
                    <a:pt x="18629" y="9678"/>
                  </a:lnTo>
                  <a:lnTo>
                    <a:pt x="18195" y="8911"/>
                  </a:lnTo>
                  <a:lnTo>
                    <a:pt x="17638" y="8203"/>
                  </a:lnTo>
                  <a:lnTo>
                    <a:pt x="17143" y="7495"/>
                  </a:lnTo>
                  <a:lnTo>
                    <a:pt x="16586" y="6786"/>
                  </a:lnTo>
                  <a:lnTo>
                    <a:pt x="15906" y="6137"/>
                  </a:lnTo>
                  <a:lnTo>
                    <a:pt x="15349" y="5459"/>
                  </a:lnTo>
                  <a:lnTo>
                    <a:pt x="14606" y="4839"/>
                  </a:lnTo>
                  <a:lnTo>
                    <a:pt x="13925" y="4219"/>
                  </a:lnTo>
                  <a:lnTo>
                    <a:pt x="13182" y="3659"/>
                  </a:lnTo>
                  <a:lnTo>
                    <a:pt x="12440" y="3098"/>
                  </a:lnTo>
                  <a:lnTo>
                    <a:pt x="11573" y="2596"/>
                  </a:lnTo>
                  <a:lnTo>
                    <a:pt x="10769" y="2095"/>
                  </a:lnTo>
                  <a:lnTo>
                    <a:pt x="9840" y="1622"/>
                  </a:lnTo>
                  <a:lnTo>
                    <a:pt x="8788" y="1209"/>
                  </a:lnTo>
                  <a:lnTo>
                    <a:pt x="7860" y="826"/>
                  </a:lnTo>
                  <a:lnTo>
                    <a:pt x="6746" y="501"/>
                  </a:lnTo>
                  <a:lnTo>
                    <a:pt x="5570" y="177"/>
                  </a:lnTo>
                  <a:lnTo>
                    <a:pt x="7860" y="2006"/>
                  </a:lnTo>
                  <a:lnTo>
                    <a:pt x="5570" y="177"/>
                  </a:lnTo>
                  <a:lnTo>
                    <a:pt x="5198" y="88"/>
                  </a:lnTo>
                  <a:lnTo>
                    <a:pt x="4765" y="29"/>
                  </a:lnTo>
                  <a:lnTo>
                    <a:pt x="4332" y="0"/>
                  </a:lnTo>
                  <a:lnTo>
                    <a:pt x="3899" y="0"/>
                  </a:lnTo>
                  <a:lnTo>
                    <a:pt x="3527" y="0"/>
                  </a:lnTo>
                  <a:lnTo>
                    <a:pt x="3218" y="29"/>
                  </a:lnTo>
                  <a:lnTo>
                    <a:pt x="2785" y="59"/>
                  </a:lnTo>
                  <a:lnTo>
                    <a:pt x="2475" y="118"/>
                  </a:lnTo>
                  <a:lnTo>
                    <a:pt x="2166" y="177"/>
                  </a:lnTo>
                  <a:lnTo>
                    <a:pt x="1856" y="265"/>
                  </a:lnTo>
                  <a:lnTo>
                    <a:pt x="1485" y="413"/>
                  </a:lnTo>
                  <a:lnTo>
                    <a:pt x="1237" y="501"/>
                  </a:lnTo>
                  <a:lnTo>
                    <a:pt x="804" y="767"/>
                  </a:lnTo>
                  <a:lnTo>
                    <a:pt x="495" y="1062"/>
                  </a:lnTo>
                  <a:lnTo>
                    <a:pt x="247" y="1386"/>
                  </a:lnTo>
                  <a:lnTo>
                    <a:pt x="123" y="1711"/>
                  </a:lnTo>
                  <a:lnTo>
                    <a:pt x="0" y="1918"/>
                  </a:lnTo>
                  <a:lnTo>
                    <a:pt x="123" y="2065"/>
                  </a:lnTo>
                  <a:lnTo>
                    <a:pt x="123" y="2242"/>
                  </a:lnTo>
                  <a:lnTo>
                    <a:pt x="247" y="2390"/>
                  </a:lnTo>
                  <a:lnTo>
                    <a:pt x="309" y="2596"/>
                  </a:lnTo>
                  <a:lnTo>
                    <a:pt x="495" y="2744"/>
                  </a:lnTo>
                  <a:lnTo>
                    <a:pt x="680" y="2891"/>
                  </a:lnTo>
                  <a:lnTo>
                    <a:pt x="928" y="3039"/>
                  </a:lnTo>
                  <a:lnTo>
                    <a:pt x="1175" y="3157"/>
                  </a:lnTo>
                  <a:lnTo>
                    <a:pt x="1485" y="3304"/>
                  </a:lnTo>
                  <a:lnTo>
                    <a:pt x="1918" y="3422"/>
                  </a:lnTo>
                  <a:lnTo>
                    <a:pt x="2289" y="3511"/>
                  </a:lnTo>
                  <a:lnTo>
                    <a:pt x="123" y="171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8" name="AutoShape 180"/>
            <p:cNvSpPr>
              <a:spLocks/>
            </p:cNvSpPr>
            <p:nvPr/>
          </p:nvSpPr>
          <p:spPr bwMode="auto">
            <a:xfrm>
              <a:off x="37" y="5"/>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2135" y="1382"/>
                  </a:moveTo>
                  <a:lnTo>
                    <a:pt x="12135" y="1382"/>
                  </a:lnTo>
                  <a:lnTo>
                    <a:pt x="10380" y="4498"/>
                  </a:lnTo>
                  <a:lnTo>
                    <a:pt x="8395" y="7778"/>
                  </a:lnTo>
                  <a:lnTo>
                    <a:pt x="6411" y="11030"/>
                  </a:lnTo>
                  <a:lnTo>
                    <a:pt x="4350" y="14092"/>
                  </a:lnTo>
                  <a:lnTo>
                    <a:pt x="2595" y="16775"/>
                  </a:lnTo>
                  <a:lnTo>
                    <a:pt x="1297" y="18889"/>
                  </a:lnTo>
                  <a:lnTo>
                    <a:pt x="305" y="20299"/>
                  </a:lnTo>
                  <a:lnTo>
                    <a:pt x="0" y="20814"/>
                  </a:lnTo>
                  <a:lnTo>
                    <a:pt x="9235" y="21599"/>
                  </a:lnTo>
                  <a:lnTo>
                    <a:pt x="9540" y="21085"/>
                  </a:lnTo>
                  <a:lnTo>
                    <a:pt x="10532" y="19648"/>
                  </a:lnTo>
                  <a:lnTo>
                    <a:pt x="11983" y="17534"/>
                  </a:lnTo>
                  <a:lnTo>
                    <a:pt x="13738" y="14824"/>
                  </a:lnTo>
                  <a:lnTo>
                    <a:pt x="15646" y="11762"/>
                  </a:lnTo>
                  <a:lnTo>
                    <a:pt x="17707" y="8482"/>
                  </a:lnTo>
                  <a:lnTo>
                    <a:pt x="19691" y="5176"/>
                  </a:lnTo>
                  <a:lnTo>
                    <a:pt x="21523" y="2032"/>
                  </a:lnTo>
                  <a:lnTo>
                    <a:pt x="21599" y="1815"/>
                  </a:lnTo>
                  <a:lnTo>
                    <a:pt x="21599" y="1653"/>
                  </a:lnTo>
                  <a:lnTo>
                    <a:pt x="21599" y="1436"/>
                  </a:lnTo>
                  <a:lnTo>
                    <a:pt x="21523" y="1273"/>
                  </a:lnTo>
                  <a:lnTo>
                    <a:pt x="21371" y="1111"/>
                  </a:lnTo>
                  <a:lnTo>
                    <a:pt x="21218" y="948"/>
                  </a:lnTo>
                  <a:lnTo>
                    <a:pt x="20989" y="813"/>
                  </a:lnTo>
                  <a:lnTo>
                    <a:pt x="20684" y="677"/>
                  </a:lnTo>
                  <a:lnTo>
                    <a:pt x="20455" y="569"/>
                  </a:lnTo>
                  <a:lnTo>
                    <a:pt x="20149" y="460"/>
                  </a:lnTo>
                  <a:lnTo>
                    <a:pt x="19768" y="352"/>
                  </a:lnTo>
                  <a:lnTo>
                    <a:pt x="19462" y="243"/>
                  </a:lnTo>
                  <a:lnTo>
                    <a:pt x="18623" y="108"/>
                  </a:lnTo>
                  <a:lnTo>
                    <a:pt x="17783" y="27"/>
                  </a:lnTo>
                  <a:lnTo>
                    <a:pt x="16867" y="0"/>
                  </a:lnTo>
                  <a:lnTo>
                    <a:pt x="15951" y="27"/>
                  </a:lnTo>
                  <a:lnTo>
                    <a:pt x="15570" y="54"/>
                  </a:lnTo>
                  <a:lnTo>
                    <a:pt x="15112" y="81"/>
                  </a:lnTo>
                  <a:lnTo>
                    <a:pt x="14654" y="135"/>
                  </a:lnTo>
                  <a:lnTo>
                    <a:pt x="14272" y="216"/>
                  </a:lnTo>
                  <a:lnTo>
                    <a:pt x="13967" y="298"/>
                  </a:lnTo>
                  <a:lnTo>
                    <a:pt x="13585" y="433"/>
                  </a:lnTo>
                  <a:lnTo>
                    <a:pt x="13204" y="542"/>
                  </a:lnTo>
                  <a:lnTo>
                    <a:pt x="12975" y="677"/>
                  </a:lnTo>
                  <a:lnTo>
                    <a:pt x="12669" y="813"/>
                  </a:lnTo>
                  <a:lnTo>
                    <a:pt x="12440" y="1002"/>
                  </a:lnTo>
                  <a:lnTo>
                    <a:pt x="12288" y="1192"/>
                  </a:lnTo>
                  <a:lnTo>
                    <a:pt x="12135" y="138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49" name="AutoShape 181"/>
            <p:cNvSpPr>
              <a:spLocks/>
            </p:cNvSpPr>
            <p:nvPr/>
          </p:nvSpPr>
          <p:spPr bwMode="auto">
            <a:xfrm>
              <a:off x="38" y="1"/>
              <a:ext cx="3"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1562" y="1700"/>
                  </a:moveTo>
                  <a:lnTo>
                    <a:pt x="11643" y="1328"/>
                  </a:lnTo>
                  <a:lnTo>
                    <a:pt x="11562" y="1381"/>
                  </a:lnTo>
                  <a:lnTo>
                    <a:pt x="11482" y="1567"/>
                  </a:lnTo>
                  <a:lnTo>
                    <a:pt x="11321" y="1859"/>
                  </a:lnTo>
                  <a:lnTo>
                    <a:pt x="11081" y="2311"/>
                  </a:lnTo>
                  <a:lnTo>
                    <a:pt x="10679" y="2869"/>
                  </a:lnTo>
                  <a:lnTo>
                    <a:pt x="10278" y="3586"/>
                  </a:lnTo>
                  <a:lnTo>
                    <a:pt x="9796" y="4463"/>
                  </a:lnTo>
                  <a:lnTo>
                    <a:pt x="9234" y="5499"/>
                  </a:lnTo>
                  <a:lnTo>
                    <a:pt x="8431" y="6721"/>
                  </a:lnTo>
                  <a:lnTo>
                    <a:pt x="7628" y="8129"/>
                  </a:lnTo>
                  <a:lnTo>
                    <a:pt x="6664" y="9723"/>
                  </a:lnTo>
                  <a:lnTo>
                    <a:pt x="5620" y="11530"/>
                  </a:lnTo>
                  <a:lnTo>
                    <a:pt x="4416" y="13549"/>
                  </a:lnTo>
                  <a:lnTo>
                    <a:pt x="3051" y="15781"/>
                  </a:lnTo>
                  <a:lnTo>
                    <a:pt x="1686" y="18252"/>
                  </a:lnTo>
                  <a:lnTo>
                    <a:pt x="0" y="20962"/>
                  </a:lnTo>
                  <a:lnTo>
                    <a:pt x="9876" y="21600"/>
                  </a:lnTo>
                  <a:lnTo>
                    <a:pt x="11482" y="18890"/>
                  </a:lnTo>
                  <a:lnTo>
                    <a:pt x="13008" y="16419"/>
                  </a:lnTo>
                  <a:lnTo>
                    <a:pt x="14212" y="14187"/>
                  </a:lnTo>
                  <a:lnTo>
                    <a:pt x="15497" y="12168"/>
                  </a:lnTo>
                  <a:lnTo>
                    <a:pt x="16460" y="10361"/>
                  </a:lnTo>
                  <a:lnTo>
                    <a:pt x="17504" y="8767"/>
                  </a:lnTo>
                  <a:lnTo>
                    <a:pt x="18307" y="7359"/>
                  </a:lnTo>
                  <a:lnTo>
                    <a:pt x="19030" y="6137"/>
                  </a:lnTo>
                  <a:lnTo>
                    <a:pt x="19672" y="5074"/>
                  </a:lnTo>
                  <a:lnTo>
                    <a:pt x="20154" y="4224"/>
                  </a:lnTo>
                  <a:lnTo>
                    <a:pt x="20636" y="3507"/>
                  </a:lnTo>
                  <a:lnTo>
                    <a:pt x="20957" y="2922"/>
                  </a:lnTo>
                  <a:lnTo>
                    <a:pt x="21198" y="2497"/>
                  </a:lnTo>
                  <a:lnTo>
                    <a:pt x="21359" y="2205"/>
                  </a:lnTo>
                  <a:lnTo>
                    <a:pt x="21439" y="2019"/>
                  </a:lnTo>
                  <a:lnTo>
                    <a:pt x="21439" y="1966"/>
                  </a:lnTo>
                  <a:lnTo>
                    <a:pt x="21519" y="1620"/>
                  </a:lnTo>
                  <a:lnTo>
                    <a:pt x="21439" y="1966"/>
                  </a:lnTo>
                  <a:lnTo>
                    <a:pt x="21519" y="1780"/>
                  </a:lnTo>
                  <a:lnTo>
                    <a:pt x="21599" y="1594"/>
                  </a:lnTo>
                  <a:lnTo>
                    <a:pt x="21519" y="1381"/>
                  </a:lnTo>
                  <a:lnTo>
                    <a:pt x="21439" y="1222"/>
                  </a:lnTo>
                  <a:lnTo>
                    <a:pt x="21359" y="1062"/>
                  </a:lnTo>
                  <a:lnTo>
                    <a:pt x="21118" y="929"/>
                  </a:lnTo>
                  <a:lnTo>
                    <a:pt x="20957" y="770"/>
                  </a:lnTo>
                  <a:lnTo>
                    <a:pt x="20636" y="637"/>
                  </a:lnTo>
                  <a:lnTo>
                    <a:pt x="20315" y="531"/>
                  </a:lnTo>
                  <a:lnTo>
                    <a:pt x="19994" y="425"/>
                  </a:lnTo>
                  <a:lnTo>
                    <a:pt x="19592" y="345"/>
                  </a:lnTo>
                  <a:lnTo>
                    <a:pt x="19271" y="239"/>
                  </a:lnTo>
                  <a:lnTo>
                    <a:pt x="18388" y="106"/>
                  </a:lnTo>
                  <a:lnTo>
                    <a:pt x="17504" y="26"/>
                  </a:lnTo>
                  <a:lnTo>
                    <a:pt x="16541" y="0"/>
                  </a:lnTo>
                  <a:lnTo>
                    <a:pt x="15657" y="0"/>
                  </a:lnTo>
                  <a:lnTo>
                    <a:pt x="15176" y="26"/>
                  </a:lnTo>
                  <a:lnTo>
                    <a:pt x="14694" y="79"/>
                  </a:lnTo>
                  <a:lnTo>
                    <a:pt x="14292" y="132"/>
                  </a:lnTo>
                  <a:lnTo>
                    <a:pt x="13891" y="212"/>
                  </a:lnTo>
                  <a:lnTo>
                    <a:pt x="13489" y="318"/>
                  </a:lnTo>
                  <a:lnTo>
                    <a:pt x="13168" y="425"/>
                  </a:lnTo>
                  <a:lnTo>
                    <a:pt x="12686" y="531"/>
                  </a:lnTo>
                  <a:lnTo>
                    <a:pt x="12446" y="664"/>
                  </a:lnTo>
                  <a:lnTo>
                    <a:pt x="12205" y="797"/>
                  </a:lnTo>
                  <a:lnTo>
                    <a:pt x="11964" y="983"/>
                  </a:lnTo>
                  <a:lnTo>
                    <a:pt x="11803" y="1142"/>
                  </a:lnTo>
                  <a:lnTo>
                    <a:pt x="11643" y="1328"/>
                  </a:lnTo>
                  <a:lnTo>
                    <a:pt x="11562" y="170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0" name="AutoShape 182"/>
            <p:cNvSpPr>
              <a:spLocks/>
            </p:cNvSpPr>
            <p:nvPr/>
          </p:nvSpPr>
          <p:spPr bwMode="auto">
            <a:xfrm>
              <a:off x="38"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4557" y="11457"/>
                  </a:moveTo>
                  <a:lnTo>
                    <a:pt x="4557" y="11551"/>
                  </a:lnTo>
                  <a:lnTo>
                    <a:pt x="5152" y="11739"/>
                  </a:lnTo>
                  <a:lnTo>
                    <a:pt x="5746" y="11926"/>
                  </a:lnTo>
                  <a:lnTo>
                    <a:pt x="6143" y="12302"/>
                  </a:lnTo>
                  <a:lnTo>
                    <a:pt x="6638" y="12584"/>
                  </a:lnTo>
                  <a:lnTo>
                    <a:pt x="6935" y="12866"/>
                  </a:lnTo>
                  <a:lnTo>
                    <a:pt x="7233" y="13241"/>
                  </a:lnTo>
                  <a:lnTo>
                    <a:pt x="7530" y="13617"/>
                  </a:lnTo>
                  <a:lnTo>
                    <a:pt x="7827" y="14180"/>
                  </a:lnTo>
                  <a:lnTo>
                    <a:pt x="8124" y="14838"/>
                  </a:lnTo>
                  <a:lnTo>
                    <a:pt x="8322" y="15495"/>
                  </a:lnTo>
                  <a:lnTo>
                    <a:pt x="8719" y="16340"/>
                  </a:lnTo>
                  <a:lnTo>
                    <a:pt x="8917" y="17280"/>
                  </a:lnTo>
                  <a:lnTo>
                    <a:pt x="9016" y="18219"/>
                  </a:lnTo>
                  <a:lnTo>
                    <a:pt x="9214" y="19346"/>
                  </a:lnTo>
                  <a:lnTo>
                    <a:pt x="9214" y="20379"/>
                  </a:lnTo>
                  <a:lnTo>
                    <a:pt x="9313" y="21600"/>
                  </a:lnTo>
                  <a:lnTo>
                    <a:pt x="21599" y="21318"/>
                  </a:lnTo>
                  <a:lnTo>
                    <a:pt x="21599" y="19721"/>
                  </a:lnTo>
                  <a:lnTo>
                    <a:pt x="21500" y="18219"/>
                  </a:lnTo>
                  <a:lnTo>
                    <a:pt x="21302" y="16716"/>
                  </a:lnTo>
                  <a:lnTo>
                    <a:pt x="21005" y="15119"/>
                  </a:lnTo>
                  <a:lnTo>
                    <a:pt x="20708" y="13523"/>
                  </a:lnTo>
                  <a:lnTo>
                    <a:pt x="20212" y="12020"/>
                  </a:lnTo>
                  <a:lnTo>
                    <a:pt x="19618" y="10518"/>
                  </a:lnTo>
                  <a:lnTo>
                    <a:pt x="19023" y="9015"/>
                  </a:lnTo>
                  <a:lnTo>
                    <a:pt x="18231" y="7513"/>
                  </a:lnTo>
                  <a:lnTo>
                    <a:pt x="17141" y="6198"/>
                  </a:lnTo>
                  <a:lnTo>
                    <a:pt x="16051" y="4789"/>
                  </a:lnTo>
                  <a:lnTo>
                    <a:pt x="14565" y="3662"/>
                  </a:lnTo>
                  <a:lnTo>
                    <a:pt x="13078" y="2441"/>
                  </a:lnTo>
                  <a:lnTo>
                    <a:pt x="11493" y="1596"/>
                  </a:lnTo>
                  <a:lnTo>
                    <a:pt x="9710" y="751"/>
                  </a:lnTo>
                  <a:lnTo>
                    <a:pt x="7728" y="187"/>
                  </a:lnTo>
                  <a:lnTo>
                    <a:pt x="7827" y="187"/>
                  </a:lnTo>
                  <a:lnTo>
                    <a:pt x="7728" y="187"/>
                  </a:lnTo>
                  <a:lnTo>
                    <a:pt x="7034" y="0"/>
                  </a:lnTo>
                  <a:lnTo>
                    <a:pt x="6341" y="0"/>
                  </a:lnTo>
                  <a:lnTo>
                    <a:pt x="5647" y="0"/>
                  </a:lnTo>
                  <a:lnTo>
                    <a:pt x="5053" y="0"/>
                  </a:lnTo>
                  <a:lnTo>
                    <a:pt x="4458" y="93"/>
                  </a:lnTo>
                  <a:lnTo>
                    <a:pt x="3765" y="281"/>
                  </a:lnTo>
                  <a:lnTo>
                    <a:pt x="3269" y="469"/>
                  </a:lnTo>
                  <a:lnTo>
                    <a:pt x="2774" y="751"/>
                  </a:lnTo>
                  <a:lnTo>
                    <a:pt x="2278" y="1220"/>
                  </a:lnTo>
                  <a:lnTo>
                    <a:pt x="1882" y="1502"/>
                  </a:lnTo>
                  <a:lnTo>
                    <a:pt x="1387" y="1878"/>
                  </a:lnTo>
                  <a:lnTo>
                    <a:pt x="1089" y="2347"/>
                  </a:lnTo>
                  <a:lnTo>
                    <a:pt x="594" y="3380"/>
                  </a:lnTo>
                  <a:lnTo>
                    <a:pt x="198" y="4319"/>
                  </a:lnTo>
                  <a:lnTo>
                    <a:pt x="0" y="5446"/>
                  </a:lnTo>
                  <a:lnTo>
                    <a:pt x="0" y="6480"/>
                  </a:lnTo>
                  <a:lnTo>
                    <a:pt x="0" y="7043"/>
                  </a:lnTo>
                  <a:lnTo>
                    <a:pt x="99" y="7513"/>
                  </a:lnTo>
                  <a:lnTo>
                    <a:pt x="297" y="8170"/>
                  </a:lnTo>
                  <a:lnTo>
                    <a:pt x="495" y="8639"/>
                  </a:lnTo>
                  <a:lnTo>
                    <a:pt x="792" y="9109"/>
                  </a:lnTo>
                  <a:lnTo>
                    <a:pt x="1089" y="9579"/>
                  </a:lnTo>
                  <a:lnTo>
                    <a:pt x="1585" y="10048"/>
                  </a:lnTo>
                  <a:lnTo>
                    <a:pt x="2080" y="10424"/>
                  </a:lnTo>
                  <a:lnTo>
                    <a:pt x="2576" y="10800"/>
                  </a:lnTo>
                  <a:lnTo>
                    <a:pt x="3170" y="11081"/>
                  </a:lnTo>
                  <a:lnTo>
                    <a:pt x="3765" y="11363"/>
                  </a:lnTo>
                  <a:lnTo>
                    <a:pt x="4557" y="11551"/>
                  </a:lnTo>
                  <a:lnTo>
                    <a:pt x="4557" y="11457"/>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1" name="AutoShape 183"/>
            <p:cNvSpPr>
              <a:spLocks/>
            </p:cNvSpPr>
            <p:nvPr/>
          </p:nvSpPr>
          <p:spPr bwMode="auto">
            <a:xfrm>
              <a:off x="36" y="0"/>
              <a:ext cx="4"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600" h="21600">
                  <a:moveTo>
                    <a:pt x="4129" y="202"/>
                  </a:moveTo>
                  <a:lnTo>
                    <a:pt x="2435" y="12371"/>
                  </a:lnTo>
                  <a:lnTo>
                    <a:pt x="19852" y="21599"/>
                  </a:lnTo>
                  <a:lnTo>
                    <a:pt x="21600" y="9430"/>
                  </a:lnTo>
                  <a:lnTo>
                    <a:pt x="4182" y="202"/>
                  </a:lnTo>
                  <a:lnTo>
                    <a:pt x="4129" y="202"/>
                  </a:lnTo>
                  <a:lnTo>
                    <a:pt x="4182" y="202"/>
                  </a:lnTo>
                  <a:lnTo>
                    <a:pt x="3811" y="101"/>
                  </a:lnTo>
                  <a:lnTo>
                    <a:pt x="3441" y="0"/>
                  </a:lnTo>
                  <a:lnTo>
                    <a:pt x="3017" y="0"/>
                  </a:lnTo>
                  <a:lnTo>
                    <a:pt x="2700" y="0"/>
                  </a:lnTo>
                  <a:lnTo>
                    <a:pt x="2382" y="101"/>
                  </a:lnTo>
                  <a:lnTo>
                    <a:pt x="2117" y="304"/>
                  </a:lnTo>
                  <a:lnTo>
                    <a:pt x="1747" y="608"/>
                  </a:lnTo>
                  <a:lnTo>
                    <a:pt x="1482" y="912"/>
                  </a:lnTo>
                  <a:lnTo>
                    <a:pt x="1270" y="1216"/>
                  </a:lnTo>
                  <a:lnTo>
                    <a:pt x="1058" y="1622"/>
                  </a:lnTo>
                  <a:lnTo>
                    <a:pt x="847" y="2028"/>
                  </a:lnTo>
                  <a:lnTo>
                    <a:pt x="688" y="2535"/>
                  </a:lnTo>
                  <a:lnTo>
                    <a:pt x="317" y="3549"/>
                  </a:lnTo>
                  <a:lnTo>
                    <a:pt x="105" y="4664"/>
                  </a:lnTo>
                  <a:lnTo>
                    <a:pt x="0" y="5881"/>
                  </a:lnTo>
                  <a:lnTo>
                    <a:pt x="0" y="6997"/>
                  </a:lnTo>
                  <a:lnTo>
                    <a:pt x="0" y="7605"/>
                  </a:lnTo>
                  <a:lnTo>
                    <a:pt x="105" y="8214"/>
                  </a:lnTo>
                  <a:lnTo>
                    <a:pt x="158" y="8721"/>
                  </a:lnTo>
                  <a:lnTo>
                    <a:pt x="317" y="9228"/>
                  </a:lnTo>
                  <a:lnTo>
                    <a:pt x="423" y="9735"/>
                  </a:lnTo>
                  <a:lnTo>
                    <a:pt x="688" y="10343"/>
                  </a:lnTo>
                  <a:lnTo>
                    <a:pt x="847" y="10749"/>
                  </a:lnTo>
                  <a:lnTo>
                    <a:pt x="1111" y="11154"/>
                  </a:lnTo>
                  <a:lnTo>
                    <a:pt x="1376" y="11560"/>
                  </a:lnTo>
                  <a:lnTo>
                    <a:pt x="1694" y="11864"/>
                  </a:lnTo>
                  <a:lnTo>
                    <a:pt x="2064" y="12168"/>
                  </a:lnTo>
                  <a:lnTo>
                    <a:pt x="2435" y="12371"/>
                  </a:lnTo>
                  <a:lnTo>
                    <a:pt x="4129" y="20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2" name="AutoShape 184"/>
            <p:cNvSpPr>
              <a:spLocks/>
            </p:cNvSpPr>
            <p:nvPr/>
          </p:nvSpPr>
          <p:spPr bwMode="auto">
            <a:xfrm>
              <a:off x="35" y="0"/>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10491" y="18209"/>
                  </a:moveTo>
                  <a:lnTo>
                    <a:pt x="10138" y="18887"/>
                  </a:lnTo>
                  <a:lnTo>
                    <a:pt x="11461" y="16756"/>
                  </a:lnTo>
                  <a:lnTo>
                    <a:pt x="12871" y="15013"/>
                  </a:lnTo>
                  <a:lnTo>
                    <a:pt x="13312" y="14335"/>
                  </a:lnTo>
                  <a:lnTo>
                    <a:pt x="14017" y="13754"/>
                  </a:lnTo>
                  <a:lnTo>
                    <a:pt x="14546" y="13269"/>
                  </a:lnTo>
                  <a:lnTo>
                    <a:pt x="14987" y="12882"/>
                  </a:lnTo>
                  <a:lnTo>
                    <a:pt x="15428" y="12591"/>
                  </a:lnTo>
                  <a:lnTo>
                    <a:pt x="15957" y="12301"/>
                  </a:lnTo>
                  <a:lnTo>
                    <a:pt x="16310" y="12204"/>
                  </a:lnTo>
                  <a:lnTo>
                    <a:pt x="16662" y="12107"/>
                  </a:lnTo>
                  <a:lnTo>
                    <a:pt x="17103" y="12010"/>
                  </a:lnTo>
                  <a:lnTo>
                    <a:pt x="17544" y="12010"/>
                  </a:lnTo>
                  <a:lnTo>
                    <a:pt x="18161" y="12107"/>
                  </a:lnTo>
                  <a:lnTo>
                    <a:pt x="18778" y="12204"/>
                  </a:lnTo>
                  <a:lnTo>
                    <a:pt x="21599" y="581"/>
                  </a:lnTo>
                  <a:lnTo>
                    <a:pt x="19924" y="193"/>
                  </a:lnTo>
                  <a:lnTo>
                    <a:pt x="18337" y="0"/>
                  </a:lnTo>
                  <a:lnTo>
                    <a:pt x="16574" y="0"/>
                  </a:lnTo>
                  <a:lnTo>
                    <a:pt x="14899" y="96"/>
                  </a:lnTo>
                  <a:lnTo>
                    <a:pt x="13312" y="484"/>
                  </a:lnTo>
                  <a:lnTo>
                    <a:pt x="11813" y="1162"/>
                  </a:lnTo>
                  <a:lnTo>
                    <a:pt x="10403" y="1840"/>
                  </a:lnTo>
                  <a:lnTo>
                    <a:pt x="8992" y="2615"/>
                  </a:lnTo>
                  <a:lnTo>
                    <a:pt x="7846" y="3680"/>
                  </a:lnTo>
                  <a:lnTo>
                    <a:pt x="6612" y="4746"/>
                  </a:lnTo>
                  <a:lnTo>
                    <a:pt x="5554" y="5908"/>
                  </a:lnTo>
                  <a:lnTo>
                    <a:pt x="4408" y="7167"/>
                  </a:lnTo>
                  <a:lnTo>
                    <a:pt x="2644" y="9492"/>
                  </a:lnTo>
                  <a:lnTo>
                    <a:pt x="969" y="12204"/>
                  </a:lnTo>
                  <a:lnTo>
                    <a:pt x="617" y="12979"/>
                  </a:lnTo>
                  <a:lnTo>
                    <a:pt x="969" y="12204"/>
                  </a:lnTo>
                  <a:lnTo>
                    <a:pt x="617" y="12882"/>
                  </a:lnTo>
                  <a:lnTo>
                    <a:pt x="352" y="13463"/>
                  </a:lnTo>
                  <a:lnTo>
                    <a:pt x="176" y="14044"/>
                  </a:lnTo>
                  <a:lnTo>
                    <a:pt x="0" y="14626"/>
                  </a:lnTo>
                  <a:lnTo>
                    <a:pt x="0" y="15304"/>
                  </a:lnTo>
                  <a:lnTo>
                    <a:pt x="0" y="15885"/>
                  </a:lnTo>
                  <a:lnTo>
                    <a:pt x="0" y="16466"/>
                  </a:lnTo>
                  <a:lnTo>
                    <a:pt x="88" y="17144"/>
                  </a:lnTo>
                  <a:lnTo>
                    <a:pt x="264" y="17628"/>
                  </a:lnTo>
                  <a:lnTo>
                    <a:pt x="440" y="18113"/>
                  </a:lnTo>
                  <a:lnTo>
                    <a:pt x="705" y="18597"/>
                  </a:lnTo>
                  <a:lnTo>
                    <a:pt x="969" y="18984"/>
                  </a:lnTo>
                  <a:lnTo>
                    <a:pt x="1763" y="19953"/>
                  </a:lnTo>
                  <a:lnTo>
                    <a:pt x="2468" y="20631"/>
                  </a:lnTo>
                  <a:lnTo>
                    <a:pt x="3438" y="21115"/>
                  </a:lnTo>
                  <a:lnTo>
                    <a:pt x="4408" y="21503"/>
                  </a:lnTo>
                  <a:lnTo>
                    <a:pt x="4848" y="21600"/>
                  </a:lnTo>
                  <a:lnTo>
                    <a:pt x="5466" y="21600"/>
                  </a:lnTo>
                  <a:lnTo>
                    <a:pt x="5906" y="21600"/>
                  </a:lnTo>
                  <a:lnTo>
                    <a:pt x="6435" y="21600"/>
                  </a:lnTo>
                  <a:lnTo>
                    <a:pt x="6964" y="21503"/>
                  </a:lnTo>
                  <a:lnTo>
                    <a:pt x="7493" y="21309"/>
                  </a:lnTo>
                  <a:lnTo>
                    <a:pt x="7934" y="21115"/>
                  </a:lnTo>
                  <a:lnTo>
                    <a:pt x="8463" y="20825"/>
                  </a:lnTo>
                  <a:lnTo>
                    <a:pt x="8904" y="20437"/>
                  </a:lnTo>
                  <a:lnTo>
                    <a:pt x="9257" y="20050"/>
                  </a:lnTo>
                  <a:lnTo>
                    <a:pt x="9786" y="19565"/>
                  </a:lnTo>
                  <a:lnTo>
                    <a:pt x="10138" y="18887"/>
                  </a:lnTo>
                  <a:lnTo>
                    <a:pt x="10491" y="1820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3" name="AutoShape 185"/>
            <p:cNvSpPr>
              <a:spLocks/>
            </p:cNvSpPr>
            <p:nvPr/>
          </p:nvSpPr>
          <p:spPr bwMode="auto">
            <a:xfrm>
              <a:off x="33" y="1"/>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6193" y="20556"/>
                  </a:moveTo>
                  <a:lnTo>
                    <a:pt x="6193" y="20556"/>
                  </a:lnTo>
                  <a:lnTo>
                    <a:pt x="7804" y="18202"/>
                  </a:lnTo>
                  <a:lnTo>
                    <a:pt x="9465" y="15993"/>
                  </a:lnTo>
                  <a:lnTo>
                    <a:pt x="10976" y="13955"/>
                  </a:lnTo>
                  <a:lnTo>
                    <a:pt x="12436" y="12086"/>
                  </a:lnTo>
                  <a:lnTo>
                    <a:pt x="13795" y="10338"/>
                  </a:lnTo>
                  <a:lnTo>
                    <a:pt x="15104" y="8761"/>
                  </a:lnTo>
                  <a:lnTo>
                    <a:pt x="16313" y="7305"/>
                  </a:lnTo>
                  <a:lnTo>
                    <a:pt x="17320" y="6043"/>
                  </a:lnTo>
                  <a:lnTo>
                    <a:pt x="18276" y="4926"/>
                  </a:lnTo>
                  <a:lnTo>
                    <a:pt x="19183" y="3955"/>
                  </a:lnTo>
                  <a:lnTo>
                    <a:pt x="19938" y="3130"/>
                  </a:lnTo>
                  <a:lnTo>
                    <a:pt x="20492" y="2475"/>
                  </a:lnTo>
                  <a:lnTo>
                    <a:pt x="20995" y="1941"/>
                  </a:lnTo>
                  <a:lnTo>
                    <a:pt x="21348" y="1577"/>
                  </a:lnTo>
                  <a:lnTo>
                    <a:pt x="21549" y="1359"/>
                  </a:lnTo>
                  <a:lnTo>
                    <a:pt x="21599" y="1310"/>
                  </a:lnTo>
                  <a:lnTo>
                    <a:pt x="15960" y="0"/>
                  </a:lnTo>
                  <a:lnTo>
                    <a:pt x="15860" y="72"/>
                  </a:lnTo>
                  <a:lnTo>
                    <a:pt x="15658" y="315"/>
                  </a:lnTo>
                  <a:lnTo>
                    <a:pt x="15255" y="703"/>
                  </a:lnTo>
                  <a:lnTo>
                    <a:pt x="14752" y="1237"/>
                  </a:lnTo>
                  <a:lnTo>
                    <a:pt x="14148" y="1917"/>
                  </a:lnTo>
                  <a:lnTo>
                    <a:pt x="13393" y="2742"/>
                  </a:lnTo>
                  <a:lnTo>
                    <a:pt x="12486" y="3761"/>
                  </a:lnTo>
                  <a:lnTo>
                    <a:pt x="11530" y="4902"/>
                  </a:lnTo>
                  <a:lnTo>
                    <a:pt x="10422" y="6188"/>
                  </a:lnTo>
                  <a:lnTo>
                    <a:pt x="9264" y="7644"/>
                  </a:lnTo>
                  <a:lnTo>
                    <a:pt x="7955" y="9271"/>
                  </a:lnTo>
                  <a:lnTo>
                    <a:pt x="6545" y="11018"/>
                  </a:lnTo>
                  <a:lnTo>
                    <a:pt x="5085" y="12911"/>
                  </a:lnTo>
                  <a:lnTo>
                    <a:pt x="3524" y="14998"/>
                  </a:lnTo>
                  <a:lnTo>
                    <a:pt x="1963" y="17182"/>
                  </a:lnTo>
                  <a:lnTo>
                    <a:pt x="201" y="19585"/>
                  </a:lnTo>
                  <a:lnTo>
                    <a:pt x="100" y="19755"/>
                  </a:lnTo>
                  <a:lnTo>
                    <a:pt x="50" y="19925"/>
                  </a:lnTo>
                  <a:lnTo>
                    <a:pt x="0" y="20071"/>
                  </a:lnTo>
                  <a:lnTo>
                    <a:pt x="50" y="20265"/>
                  </a:lnTo>
                  <a:lnTo>
                    <a:pt x="50" y="20410"/>
                  </a:lnTo>
                  <a:lnTo>
                    <a:pt x="151" y="20532"/>
                  </a:lnTo>
                  <a:lnTo>
                    <a:pt x="251" y="20677"/>
                  </a:lnTo>
                  <a:lnTo>
                    <a:pt x="402" y="20823"/>
                  </a:lnTo>
                  <a:lnTo>
                    <a:pt x="553" y="20920"/>
                  </a:lnTo>
                  <a:lnTo>
                    <a:pt x="704" y="21041"/>
                  </a:lnTo>
                  <a:lnTo>
                    <a:pt x="956" y="21138"/>
                  </a:lnTo>
                  <a:lnTo>
                    <a:pt x="1158" y="21235"/>
                  </a:lnTo>
                  <a:lnTo>
                    <a:pt x="1611" y="21405"/>
                  </a:lnTo>
                  <a:lnTo>
                    <a:pt x="2215" y="21502"/>
                  </a:lnTo>
                  <a:lnTo>
                    <a:pt x="2769" y="21575"/>
                  </a:lnTo>
                  <a:lnTo>
                    <a:pt x="3373" y="21600"/>
                  </a:lnTo>
                  <a:lnTo>
                    <a:pt x="3625" y="21575"/>
                  </a:lnTo>
                  <a:lnTo>
                    <a:pt x="3927" y="21551"/>
                  </a:lnTo>
                  <a:lnTo>
                    <a:pt x="4179" y="21527"/>
                  </a:lnTo>
                  <a:lnTo>
                    <a:pt x="4481" y="21478"/>
                  </a:lnTo>
                  <a:lnTo>
                    <a:pt x="4783" y="21430"/>
                  </a:lnTo>
                  <a:lnTo>
                    <a:pt x="4984" y="21357"/>
                  </a:lnTo>
                  <a:lnTo>
                    <a:pt x="5236" y="21235"/>
                  </a:lnTo>
                  <a:lnTo>
                    <a:pt x="5437" y="21138"/>
                  </a:lnTo>
                  <a:lnTo>
                    <a:pt x="5689" y="21017"/>
                  </a:lnTo>
                  <a:lnTo>
                    <a:pt x="5890" y="20896"/>
                  </a:lnTo>
                  <a:lnTo>
                    <a:pt x="6041" y="20726"/>
                  </a:lnTo>
                  <a:lnTo>
                    <a:pt x="6193" y="2055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4" name="AutoShape 186"/>
            <p:cNvSpPr>
              <a:spLocks/>
            </p:cNvSpPr>
            <p:nvPr/>
          </p:nvSpPr>
          <p:spPr bwMode="auto">
            <a:xfrm>
              <a:off x="32" y="5"/>
              <a:ext cx="3"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5561" y="17322"/>
                  </a:moveTo>
                  <a:lnTo>
                    <a:pt x="7760" y="20327"/>
                  </a:lnTo>
                  <a:lnTo>
                    <a:pt x="8083" y="19903"/>
                  </a:lnTo>
                  <a:lnTo>
                    <a:pt x="9053" y="18807"/>
                  </a:lnTo>
                  <a:lnTo>
                    <a:pt x="10476" y="17039"/>
                  </a:lnTo>
                  <a:lnTo>
                    <a:pt x="12287" y="14671"/>
                  </a:lnTo>
                  <a:lnTo>
                    <a:pt x="14421" y="11878"/>
                  </a:lnTo>
                  <a:lnTo>
                    <a:pt x="16749" y="8696"/>
                  </a:lnTo>
                  <a:lnTo>
                    <a:pt x="17978" y="6964"/>
                  </a:lnTo>
                  <a:lnTo>
                    <a:pt x="19142" y="5161"/>
                  </a:lnTo>
                  <a:lnTo>
                    <a:pt x="20371" y="3287"/>
                  </a:lnTo>
                  <a:lnTo>
                    <a:pt x="21600" y="1414"/>
                  </a:lnTo>
                  <a:lnTo>
                    <a:pt x="13904" y="0"/>
                  </a:lnTo>
                  <a:lnTo>
                    <a:pt x="12740" y="1838"/>
                  </a:lnTo>
                  <a:lnTo>
                    <a:pt x="11576" y="3641"/>
                  </a:lnTo>
                  <a:lnTo>
                    <a:pt x="10411" y="5373"/>
                  </a:lnTo>
                  <a:lnTo>
                    <a:pt x="9183" y="7070"/>
                  </a:lnTo>
                  <a:lnTo>
                    <a:pt x="6984" y="10216"/>
                  </a:lnTo>
                  <a:lnTo>
                    <a:pt x="4850" y="12974"/>
                  </a:lnTo>
                  <a:lnTo>
                    <a:pt x="3039" y="15272"/>
                  </a:lnTo>
                  <a:lnTo>
                    <a:pt x="1616" y="17004"/>
                  </a:lnTo>
                  <a:lnTo>
                    <a:pt x="711" y="18100"/>
                  </a:lnTo>
                  <a:lnTo>
                    <a:pt x="388" y="18453"/>
                  </a:lnTo>
                  <a:lnTo>
                    <a:pt x="2651" y="21458"/>
                  </a:lnTo>
                  <a:lnTo>
                    <a:pt x="388" y="18453"/>
                  </a:lnTo>
                  <a:lnTo>
                    <a:pt x="258" y="18736"/>
                  </a:lnTo>
                  <a:lnTo>
                    <a:pt x="129" y="18948"/>
                  </a:lnTo>
                  <a:lnTo>
                    <a:pt x="0" y="19160"/>
                  </a:lnTo>
                  <a:lnTo>
                    <a:pt x="0" y="19443"/>
                  </a:lnTo>
                  <a:lnTo>
                    <a:pt x="0" y="19655"/>
                  </a:lnTo>
                  <a:lnTo>
                    <a:pt x="64" y="19832"/>
                  </a:lnTo>
                  <a:lnTo>
                    <a:pt x="129" y="20044"/>
                  </a:lnTo>
                  <a:lnTo>
                    <a:pt x="258" y="20256"/>
                  </a:lnTo>
                  <a:lnTo>
                    <a:pt x="452" y="20433"/>
                  </a:lnTo>
                  <a:lnTo>
                    <a:pt x="646" y="20610"/>
                  </a:lnTo>
                  <a:lnTo>
                    <a:pt x="905" y="20751"/>
                  </a:lnTo>
                  <a:lnTo>
                    <a:pt x="1164" y="20928"/>
                  </a:lnTo>
                  <a:lnTo>
                    <a:pt x="1681" y="21211"/>
                  </a:lnTo>
                  <a:lnTo>
                    <a:pt x="2392" y="21387"/>
                  </a:lnTo>
                  <a:lnTo>
                    <a:pt x="3104" y="21529"/>
                  </a:lnTo>
                  <a:lnTo>
                    <a:pt x="3815" y="21599"/>
                  </a:lnTo>
                  <a:lnTo>
                    <a:pt x="4203" y="21599"/>
                  </a:lnTo>
                  <a:lnTo>
                    <a:pt x="4591" y="21599"/>
                  </a:lnTo>
                  <a:lnTo>
                    <a:pt x="4914" y="21564"/>
                  </a:lnTo>
                  <a:lnTo>
                    <a:pt x="5302" y="21529"/>
                  </a:lnTo>
                  <a:lnTo>
                    <a:pt x="5691" y="21458"/>
                  </a:lnTo>
                  <a:lnTo>
                    <a:pt x="6014" y="21387"/>
                  </a:lnTo>
                  <a:lnTo>
                    <a:pt x="6337" y="21281"/>
                  </a:lnTo>
                  <a:lnTo>
                    <a:pt x="6661" y="21140"/>
                  </a:lnTo>
                  <a:lnTo>
                    <a:pt x="6984" y="20963"/>
                  </a:lnTo>
                  <a:lnTo>
                    <a:pt x="7243" y="20786"/>
                  </a:lnTo>
                  <a:lnTo>
                    <a:pt x="7501" y="20574"/>
                  </a:lnTo>
                  <a:lnTo>
                    <a:pt x="7760" y="20327"/>
                  </a:lnTo>
                  <a:lnTo>
                    <a:pt x="5561" y="1732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5" name="AutoShape 187"/>
            <p:cNvSpPr>
              <a:spLocks/>
            </p:cNvSpPr>
            <p:nvPr/>
          </p:nvSpPr>
          <p:spPr bwMode="auto">
            <a:xfrm>
              <a:off x="28" y="6"/>
              <a:ext cx="6"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461" y="8839"/>
                  </a:moveTo>
                  <a:lnTo>
                    <a:pt x="1461" y="8839"/>
                  </a:lnTo>
                  <a:lnTo>
                    <a:pt x="3843" y="10265"/>
                  </a:lnTo>
                  <a:lnTo>
                    <a:pt x="6225" y="11833"/>
                  </a:lnTo>
                  <a:lnTo>
                    <a:pt x="8576" y="13401"/>
                  </a:lnTo>
                  <a:lnTo>
                    <a:pt x="10990" y="14970"/>
                  </a:lnTo>
                  <a:lnTo>
                    <a:pt x="13341" y="16609"/>
                  </a:lnTo>
                  <a:lnTo>
                    <a:pt x="15691" y="18249"/>
                  </a:lnTo>
                  <a:lnTo>
                    <a:pt x="18010" y="19889"/>
                  </a:lnTo>
                  <a:lnTo>
                    <a:pt x="20361" y="21600"/>
                  </a:lnTo>
                  <a:lnTo>
                    <a:pt x="21600" y="13116"/>
                  </a:lnTo>
                  <a:lnTo>
                    <a:pt x="19249" y="11405"/>
                  </a:lnTo>
                  <a:lnTo>
                    <a:pt x="16835" y="9695"/>
                  </a:lnTo>
                  <a:lnTo>
                    <a:pt x="14484" y="8055"/>
                  </a:lnTo>
                  <a:lnTo>
                    <a:pt x="12102" y="6415"/>
                  </a:lnTo>
                  <a:lnTo>
                    <a:pt x="9719" y="4847"/>
                  </a:lnTo>
                  <a:lnTo>
                    <a:pt x="7337" y="3279"/>
                  </a:lnTo>
                  <a:lnTo>
                    <a:pt x="4923" y="1710"/>
                  </a:lnTo>
                  <a:lnTo>
                    <a:pt x="2509" y="285"/>
                  </a:lnTo>
                  <a:lnTo>
                    <a:pt x="2255" y="71"/>
                  </a:lnTo>
                  <a:lnTo>
                    <a:pt x="2064" y="0"/>
                  </a:lnTo>
                  <a:lnTo>
                    <a:pt x="1810" y="0"/>
                  </a:lnTo>
                  <a:lnTo>
                    <a:pt x="1620" y="71"/>
                  </a:lnTo>
                  <a:lnTo>
                    <a:pt x="1429" y="213"/>
                  </a:lnTo>
                  <a:lnTo>
                    <a:pt x="1238" y="356"/>
                  </a:lnTo>
                  <a:lnTo>
                    <a:pt x="1048" y="499"/>
                  </a:lnTo>
                  <a:lnTo>
                    <a:pt x="889" y="712"/>
                  </a:lnTo>
                  <a:lnTo>
                    <a:pt x="762" y="926"/>
                  </a:lnTo>
                  <a:lnTo>
                    <a:pt x="635" y="1211"/>
                  </a:lnTo>
                  <a:lnTo>
                    <a:pt x="508" y="1497"/>
                  </a:lnTo>
                  <a:lnTo>
                    <a:pt x="381" y="1782"/>
                  </a:lnTo>
                  <a:lnTo>
                    <a:pt x="190" y="2566"/>
                  </a:lnTo>
                  <a:lnTo>
                    <a:pt x="63" y="3279"/>
                  </a:lnTo>
                  <a:lnTo>
                    <a:pt x="0" y="4134"/>
                  </a:lnTo>
                  <a:lnTo>
                    <a:pt x="0" y="4990"/>
                  </a:lnTo>
                  <a:lnTo>
                    <a:pt x="0" y="5417"/>
                  </a:lnTo>
                  <a:lnTo>
                    <a:pt x="31" y="5845"/>
                  </a:lnTo>
                  <a:lnTo>
                    <a:pt x="95" y="6201"/>
                  </a:lnTo>
                  <a:lnTo>
                    <a:pt x="158" y="6558"/>
                  </a:lnTo>
                  <a:lnTo>
                    <a:pt x="254" y="6986"/>
                  </a:lnTo>
                  <a:lnTo>
                    <a:pt x="381" y="7342"/>
                  </a:lnTo>
                  <a:lnTo>
                    <a:pt x="508" y="7627"/>
                  </a:lnTo>
                  <a:lnTo>
                    <a:pt x="667" y="7912"/>
                  </a:lnTo>
                  <a:lnTo>
                    <a:pt x="825" y="8198"/>
                  </a:lnTo>
                  <a:lnTo>
                    <a:pt x="984" y="8411"/>
                  </a:lnTo>
                  <a:lnTo>
                    <a:pt x="1238" y="8697"/>
                  </a:lnTo>
                  <a:lnTo>
                    <a:pt x="1461" y="883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6" name="AutoShape 188"/>
            <p:cNvSpPr>
              <a:spLocks/>
            </p:cNvSpPr>
            <p:nvPr/>
          </p:nvSpPr>
          <p:spPr bwMode="auto">
            <a:xfrm>
              <a:off x="19" y="5"/>
              <a:ext cx="11"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1572" y="4444"/>
                  </a:moveTo>
                  <a:lnTo>
                    <a:pt x="719" y="5973"/>
                  </a:lnTo>
                  <a:lnTo>
                    <a:pt x="1985" y="6690"/>
                  </a:lnTo>
                  <a:lnTo>
                    <a:pt x="3264" y="7407"/>
                  </a:lnTo>
                  <a:lnTo>
                    <a:pt x="4543" y="8219"/>
                  </a:lnTo>
                  <a:lnTo>
                    <a:pt x="5823" y="9031"/>
                  </a:lnTo>
                  <a:lnTo>
                    <a:pt x="7115" y="9844"/>
                  </a:lnTo>
                  <a:lnTo>
                    <a:pt x="8381" y="10752"/>
                  </a:lnTo>
                  <a:lnTo>
                    <a:pt x="9660" y="11660"/>
                  </a:lnTo>
                  <a:lnTo>
                    <a:pt x="10939" y="12663"/>
                  </a:lnTo>
                  <a:lnTo>
                    <a:pt x="12219" y="13619"/>
                  </a:lnTo>
                  <a:lnTo>
                    <a:pt x="13498" y="14670"/>
                  </a:lnTo>
                  <a:lnTo>
                    <a:pt x="14777" y="15722"/>
                  </a:lnTo>
                  <a:lnTo>
                    <a:pt x="16056" y="16821"/>
                  </a:lnTo>
                  <a:lnTo>
                    <a:pt x="17322" y="17920"/>
                  </a:lnTo>
                  <a:lnTo>
                    <a:pt x="18601" y="19115"/>
                  </a:lnTo>
                  <a:lnTo>
                    <a:pt x="19881" y="20357"/>
                  </a:lnTo>
                  <a:lnTo>
                    <a:pt x="21160" y="21600"/>
                  </a:lnTo>
                  <a:lnTo>
                    <a:pt x="21600" y="15865"/>
                  </a:lnTo>
                  <a:lnTo>
                    <a:pt x="20307" y="14527"/>
                  </a:lnTo>
                  <a:lnTo>
                    <a:pt x="19014" y="13332"/>
                  </a:lnTo>
                  <a:lnTo>
                    <a:pt x="17722" y="12138"/>
                  </a:lnTo>
                  <a:lnTo>
                    <a:pt x="16443" y="10991"/>
                  </a:lnTo>
                  <a:lnTo>
                    <a:pt x="15150" y="9892"/>
                  </a:lnTo>
                  <a:lnTo>
                    <a:pt x="13858" y="8840"/>
                  </a:lnTo>
                  <a:lnTo>
                    <a:pt x="12578" y="7837"/>
                  </a:lnTo>
                  <a:lnTo>
                    <a:pt x="11286" y="6833"/>
                  </a:lnTo>
                  <a:lnTo>
                    <a:pt x="9993" y="5830"/>
                  </a:lnTo>
                  <a:lnTo>
                    <a:pt x="8701" y="4874"/>
                  </a:lnTo>
                  <a:lnTo>
                    <a:pt x="7422" y="4014"/>
                  </a:lnTo>
                  <a:lnTo>
                    <a:pt x="6116" y="3106"/>
                  </a:lnTo>
                  <a:lnTo>
                    <a:pt x="4823" y="2341"/>
                  </a:lnTo>
                  <a:lnTo>
                    <a:pt x="3544" y="1529"/>
                  </a:lnTo>
                  <a:lnTo>
                    <a:pt x="2251" y="764"/>
                  </a:lnTo>
                  <a:lnTo>
                    <a:pt x="959" y="47"/>
                  </a:lnTo>
                  <a:lnTo>
                    <a:pt x="106" y="1529"/>
                  </a:lnTo>
                  <a:lnTo>
                    <a:pt x="959" y="47"/>
                  </a:lnTo>
                  <a:lnTo>
                    <a:pt x="866" y="0"/>
                  </a:lnTo>
                  <a:lnTo>
                    <a:pt x="759" y="0"/>
                  </a:lnTo>
                  <a:lnTo>
                    <a:pt x="679" y="47"/>
                  </a:lnTo>
                  <a:lnTo>
                    <a:pt x="599" y="95"/>
                  </a:lnTo>
                  <a:lnTo>
                    <a:pt x="519" y="191"/>
                  </a:lnTo>
                  <a:lnTo>
                    <a:pt x="439" y="334"/>
                  </a:lnTo>
                  <a:lnTo>
                    <a:pt x="373" y="430"/>
                  </a:lnTo>
                  <a:lnTo>
                    <a:pt x="306" y="621"/>
                  </a:lnTo>
                  <a:lnTo>
                    <a:pt x="253" y="812"/>
                  </a:lnTo>
                  <a:lnTo>
                    <a:pt x="199" y="1051"/>
                  </a:lnTo>
                  <a:lnTo>
                    <a:pt x="159" y="1242"/>
                  </a:lnTo>
                  <a:lnTo>
                    <a:pt x="106" y="1481"/>
                  </a:lnTo>
                  <a:lnTo>
                    <a:pt x="53" y="1959"/>
                  </a:lnTo>
                  <a:lnTo>
                    <a:pt x="13" y="2532"/>
                  </a:lnTo>
                  <a:lnTo>
                    <a:pt x="0" y="3106"/>
                  </a:lnTo>
                  <a:lnTo>
                    <a:pt x="26" y="3679"/>
                  </a:lnTo>
                  <a:lnTo>
                    <a:pt x="39" y="3918"/>
                  </a:lnTo>
                  <a:lnTo>
                    <a:pt x="66" y="4157"/>
                  </a:lnTo>
                  <a:lnTo>
                    <a:pt x="93" y="4492"/>
                  </a:lnTo>
                  <a:lnTo>
                    <a:pt x="133" y="4683"/>
                  </a:lnTo>
                  <a:lnTo>
                    <a:pt x="186" y="4922"/>
                  </a:lnTo>
                  <a:lnTo>
                    <a:pt x="239" y="5113"/>
                  </a:lnTo>
                  <a:lnTo>
                    <a:pt x="293" y="5304"/>
                  </a:lnTo>
                  <a:lnTo>
                    <a:pt x="359" y="5543"/>
                  </a:lnTo>
                  <a:lnTo>
                    <a:pt x="439" y="5686"/>
                  </a:lnTo>
                  <a:lnTo>
                    <a:pt x="533" y="5782"/>
                  </a:lnTo>
                  <a:lnTo>
                    <a:pt x="612" y="5877"/>
                  </a:lnTo>
                  <a:lnTo>
                    <a:pt x="719" y="5973"/>
                  </a:lnTo>
                  <a:lnTo>
                    <a:pt x="1572" y="444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7" name="AutoShape 189"/>
            <p:cNvSpPr>
              <a:spLocks/>
            </p:cNvSpPr>
            <p:nvPr/>
          </p:nvSpPr>
          <p:spPr bwMode="auto">
            <a:xfrm>
              <a:off x="15" y="5"/>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4319" y="20270"/>
                  </a:moveTo>
                  <a:lnTo>
                    <a:pt x="4319" y="20270"/>
                  </a:lnTo>
                  <a:lnTo>
                    <a:pt x="4679" y="19495"/>
                  </a:lnTo>
                  <a:lnTo>
                    <a:pt x="5112" y="18756"/>
                  </a:lnTo>
                  <a:lnTo>
                    <a:pt x="5544" y="18018"/>
                  </a:lnTo>
                  <a:lnTo>
                    <a:pt x="6012" y="17243"/>
                  </a:lnTo>
                  <a:lnTo>
                    <a:pt x="6480" y="16467"/>
                  </a:lnTo>
                  <a:lnTo>
                    <a:pt x="7020" y="15729"/>
                  </a:lnTo>
                  <a:lnTo>
                    <a:pt x="7560" y="14990"/>
                  </a:lnTo>
                  <a:lnTo>
                    <a:pt x="8063" y="14252"/>
                  </a:lnTo>
                  <a:lnTo>
                    <a:pt x="8640" y="13550"/>
                  </a:lnTo>
                  <a:lnTo>
                    <a:pt x="9215" y="12849"/>
                  </a:lnTo>
                  <a:lnTo>
                    <a:pt x="9791" y="12147"/>
                  </a:lnTo>
                  <a:lnTo>
                    <a:pt x="10403" y="11483"/>
                  </a:lnTo>
                  <a:lnTo>
                    <a:pt x="11016" y="10818"/>
                  </a:lnTo>
                  <a:lnTo>
                    <a:pt x="11591" y="10227"/>
                  </a:lnTo>
                  <a:lnTo>
                    <a:pt x="12204" y="9600"/>
                  </a:lnTo>
                  <a:lnTo>
                    <a:pt x="12852" y="9009"/>
                  </a:lnTo>
                  <a:lnTo>
                    <a:pt x="13464" y="8492"/>
                  </a:lnTo>
                  <a:lnTo>
                    <a:pt x="14076" y="7975"/>
                  </a:lnTo>
                  <a:lnTo>
                    <a:pt x="14687" y="7495"/>
                  </a:lnTo>
                  <a:lnTo>
                    <a:pt x="15300" y="7015"/>
                  </a:lnTo>
                  <a:lnTo>
                    <a:pt x="15875" y="6609"/>
                  </a:lnTo>
                  <a:lnTo>
                    <a:pt x="16487" y="6240"/>
                  </a:lnTo>
                  <a:lnTo>
                    <a:pt x="17100" y="5907"/>
                  </a:lnTo>
                  <a:lnTo>
                    <a:pt x="17640" y="5612"/>
                  </a:lnTo>
                  <a:lnTo>
                    <a:pt x="18180" y="5316"/>
                  </a:lnTo>
                  <a:lnTo>
                    <a:pt x="18720" y="5095"/>
                  </a:lnTo>
                  <a:lnTo>
                    <a:pt x="19187" y="4947"/>
                  </a:lnTo>
                  <a:lnTo>
                    <a:pt x="19691" y="4800"/>
                  </a:lnTo>
                  <a:lnTo>
                    <a:pt x="20088" y="4726"/>
                  </a:lnTo>
                  <a:lnTo>
                    <a:pt x="20520" y="4615"/>
                  </a:lnTo>
                  <a:lnTo>
                    <a:pt x="20843" y="4615"/>
                  </a:lnTo>
                  <a:lnTo>
                    <a:pt x="21204" y="4615"/>
                  </a:lnTo>
                  <a:lnTo>
                    <a:pt x="21600" y="36"/>
                  </a:lnTo>
                  <a:lnTo>
                    <a:pt x="20843" y="0"/>
                  </a:lnTo>
                  <a:lnTo>
                    <a:pt x="20088" y="36"/>
                  </a:lnTo>
                  <a:lnTo>
                    <a:pt x="19331" y="147"/>
                  </a:lnTo>
                  <a:lnTo>
                    <a:pt x="18612" y="332"/>
                  </a:lnTo>
                  <a:lnTo>
                    <a:pt x="17855" y="516"/>
                  </a:lnTo>
                  <a:lnTo>
                    <a:pt x="17135" y="775"/>
                  </a:lnTo>
                  <a:lnTo>
                    <a:pt x="16380" y="1070"/>
                  </a:lnTo>
                  <a:lnTo>
                    <a:pt x="15659" y="1476"/>
                  </a:lnTo>
                  <a:lnTo>
                    <a:pt x="14904" y="1846"/>
                  </a:lnTo>
                  <a:lnTo>
                    <a:pt x="14184" y="2289"/>
                  </a:lnTo>
                  <a:lnTo>
                    <a:pt x="13464" y="2732"/>
                  </a:lnTo>
                  <a:lnTo>
                    <a:pt x="12744" y="3249"/>
                  </a:lnTo>
                  <a:lnTo>
                    <a:pt x="12024" y="3766"/>
                  </a:lnTo>
                  <a:lnTo>
                    <a:pt x="11304" y="4356"/>
                  </a:lnTo>
                  <a:lnTo>
                    <a:pt x="10583" y="4947"/>
                  </a:lnTo>
                  <a:lnTo>
                    <a:pt x="9863" y="5612"/>
                  </a:lnTo>
                  <a:lnTo>
                    <a:pt x="9180" y="6240"/>
                  </a:lnTo>
                  <a:lnTo>
                    <a:pt x="8495" y="6904"/>
                  </a:lnTo>
                  <a:lnTo>
                    <a:pt x="7776" y="7606"/>
                  </a:lnTo>
                  <a:lnTo>
                    <a:pt x="7092" y="8344"/>
                  </a:lnTo>
                  <a:lnTo>
                    <a:pt x="6443" y="9046"/>
                  </a:lnTo>
                  <a:lnTo>
                    <a:pt x="5795" y="9821"/>
                  </a:lnTo>
                  <a:lnTo>
                    <a:pt x="5147" y="10596"/>
                  </a:lnTo>
                  <a:lnTo>
                    <a:pt x="4536" y="11409"/>
                  </a:lnTo>
                  <a:lnTo>
                    <a:pt x="3924" y="12221"/>
                  </a:lnTo>
                  <a:lnTo>
                    <a:pt x="3347" y="13070"/>
                  </a:lnTo>
                  <a:lnTo>
                    <a:pt x="2771" y="13883"/>
                  </a:lnTo>
                  <a:lnTo>
                    <a:pt x="2196" y="14732"/>
                  </a:lnTo>
                  <a:lnTo>
                    <a:pt x="1691" y="15618"/>
                  </a:lnTo>
                  <a:lnTo>
                    <a:pt x="1188" y="16467"/>
                  </a:lnTo>
                  <a:lnTo>
                    <a:pt x="756" y="17353"/>
                  </a:lnTo>
                  <a:lnTo>
                    <a:pt x="288" y="18203"/>
                  </a:lnTo>
                  <a:lnTo>
                    <a:pt x="180" y="18461"/>
                  </a:lnTo>
                  <a:lnTo>
                    <a:pt x="108" y="18719"/>
                  </a:lnTo>
                  <a:lnTo>
                    <a:pt x="36" y="18978"/>
                  </a:lnTo>
                  <a:lnTo>
                    <a:pt x="36" y="19200"/>
                  </a:lnTo>
                  <a:lnTo>
                    <a:pt x="0" y="19421"/>
                  </a:lnTo>
                  <a:lnTo>
                    <a:pt x="36" y="19643"/>
                  </a:lnTo>
                  <a:lnTo>
                    <a:pt x="71" y="19901"/>
                  </a:lnTo>
                  <a:lnTo>
                    <a:pt x="143" y="20086"/>
                  </a:lnTo>
                  <a:lnTo>
                    <a:pt x="216" y="20270"/>
                  </a:lnTo>
                  <a:lnTo>
                    <a:pt x="323" y="20455"/>
                  </a:lnTo>
                  <a:lnTo>
                    <a:pt x="468" y="20640"/>
                  </a:lnTo>
                  <a:lnTo>
                    <a:pt x="611" y="20824"/>
                  </a:lnTo>
                  <a:lnTo>
                    <a:pt x="936" y="21083"/>
                  </a:lnTo>
                  <a:lnTo>
                    <a:pt x="1259" y="21304"/>
                  </a:lnTo>
                  <a:lnTo>
                    <a:pt x="1691" y="21489"/>
                  </a:lnTo>
                  <a:lnTo>
                    <a:pt x="2051" y="21563"/>
                  </a:lnTo>
                  <a:lnTo>
                    <a:pt x="2268" y="21600"/>
                  </a:lnTo>
                  <a:lnTo>
                    <a:pt x="2519" y="21600"/>
                  </a:lnTo>
                  <a:lnTo>
                    <a:pt x="2699" y="21563"/>
                  </a:lnTo>
                  <a:lnTo>
                    <a:pt x="2916" y="21526"/>
                  </a:lnTo>
                  <a:lnTo>
                    <a:pt x="3096" y="21415"/>
                  </a:lnTo>
                  <a:lnTo>
                    <a:pt x="3311" y="21341"/>
                  </a:lnTo>
                  <a:lnTo>
                    <a:pt x="3492" y="21230"/>
                  </a:lnTo>
                  <a:lnTo>
                    <a:pt x="3672" y="21083"/>
                  </a:lnTo>
                  <a:lnTo>
                    <a:pt x="3852" y="20935"/>
                  </a:lnTo>
                  <a:lnTo>
                    <a:pt x="4032" y="20750"/>
                  </a:lnTo>
                  <a:lnTo>
                    <a:pt x="4176" y="20529"/>
                  </a:lnTo>
                  <a:lnTo>
                    <a:pt x="4319" y="2027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8" name="AutoShape 190"/>
            <p:cNvSpPr>
              <a:spLocks/>
            </p:cNvSpPr>
            <p:nvPr/>
          </p:nvSpPr>
          <p:spPr bwMode="auto">
            <a:xfrm>
              <a:off x="10" y="8"/>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2811" y="21213"/>
                  </a:moveTo>
                  <a:lnTo>
                    <a:pt x="2811" y="21221"/>
                  </a:lnTo>
                  <a:lnTo>
                    <a:pt x="3382" y="20482"/>
                  </a:lnTo>
                  <a:lnTo>
                    <a:pt x="4205" y="19491"/>
                  </a:lnTo>
                  <a:lnTo>
                    <a:pt x="5211" y="18289"/>
                  </a:lnTo>
                  <a:lnTo>
                    <a:pt x="6400" y="16903"/>
                  </a:lnTo>
                  <a:lnTo>
                    <a:pt x="7680" y="15382"/>
                  </a:lnTo>
                  <a:lnTo>
                    <a:pt x="9119" y="13753"/>
                  </a:lnTo>
                  <a:lnTo>
                    <a:pt x="10605" y="12072"/>
                  </a:lnTo>
                  <a:lnTo>
                    <a:pt x="12114" y="10367"/>
                  </a:lnTo>
                  <a:lnTo>
                    <a:pt x="13622" y="8670"/>
                  </a:lnTo>
                  <a:lnTo>
                    <a:pt x="15131" y="7031"/>
                  </a:lnTo>
                  <a:lnTo>
                    <a:pt x="16571" y="5477"/>
                  </a:lnTo>
                  <a:lnTo>
                    <a:pt x="17897" y="4057"/>
                  </a:lnTo>
                  <a:lnTo>
                    <a:pt x="19085" y="2806"/>
                  </a:lnTo>
                  <a:lnTo>
                    <a:pt x="20137" y="1764"/>
                  </a:lnTo>
                  <a:lnTo>
                    <a:pt x="20594" y="1327"/>
                  </a:lnTo>
                  <a:lnTo>
                    <a:pt x="21005" y="966"/>
                  </a:lnTo>
                  <a:lnTo>
                    <a:pt x="21325" y="672"/>
                  </a:lnTo>
                  <a:lnTo>
                    <a:pt x="21600" y="470"/>
                  </a:lnTo>
                  <a:lnTo>
                    <a:pt x="19040" y="0"/>
                  </a:lnTo>
                  <a:lnTo>
                    <a:pt x="18720" y="252"/>
                  </a:lnTo>
                  <a:lnTo>
                    <a:pt x="18354" y="571"/>
                  </a:lnTo>
                  <a:lnTo>
                    <a:pt x="17942" y="949"/>
                  </a:lnTo>
                  <a:lnTo>
                    <a:pt x="17462" y="1394"/>
                  </a:lnTo>
                  <a:lnTo>
                    <a:pt x="16411" y="2453"/>
                  </a:lnTo>
                  <a:lnTo>
                    <a:pt x="15200" y="3713"/>
                  </a:lnTo>
                  <a:lnTo>
                    <a:pt x="13874" y="5133"/>
                  </a:lnTo>
                  <a:lnTo>
                    <a:pt x="12411" y="6695"/>
                  </a:lnTo>
                  <a:lnTo>
                    <a:pt x="10925" y="8342"/>
                  </a:lnTo>
                  <a:lnTo>
                    <a:pt x="9394" y="10039"/>
                  </a:lnTo>
                  <a:lnTo>
                    <a:pt x="7885" y="11745"/>
                  </a:lnTo>
                  <a:lnTo>
                    <a:pt x="6400" y="13442"/>
                  </a:lnTo>
                  <a:lnTo>
                    <a:pt x="4982" y="15063"/>
                  </a:lnTo>
                  <a:lnTo>
                    <a:pt x="3657" y="16592"/>
                  </a:lnTo>
                  <a:lnTo>
                    <a:pt x="2491" y="17987"/>
                  </a:lnTo>
                  <a:lnTo>
                    <a:pt x="1485" y="19197"/>
                  </a:lnTo>
                  <a:lnTo>
                    <a:pt x="640" y="20180"/>
                  </a:lnTo>
                  <a:lnTo>
                    <a:pt x="68" y="20936"/>
                  </a:lnTo>
                  <a:lnTo>
                    <a:pt x="22" y="21003"/>
                  </a:lnTo>
                  <a:lnTo>
                    <a:pt x="22" y="21062"/>
                  </a:lnTo>
                  <a:lnTo>
                    <a:pt x="0" y="21112"/>
                  </a:lnTo>
                  <a:lnTo>
                    <a:pt x="22" y="21163"/>
                  </a:lnTo>
                  <a:lnTo>
                    <a:pt x="45" y="21221"/>
                  </a:lnTo>
                  <a:lnTo>
                    <a:pt x="91" y="21272"/>
                  </a:lnTo>
                  <a:lnTo>
                    <a:pt x="137" y="21314"/>
                  </a:lnTo>
                  <a:lnTo>
                    <a:pt x="205" y="21356"/>
                  </a:lnTo>
                  <a:lnTo>
                    <a:pt x="297" y="21398"/>
                  </a:lnTo>
                  <a:lnTo>
                    <a:pt x="388" y="21440"/>
                  </a:lnTo>
                  <a:lnTo>
                    <a:pt x="480" y="21465"/>
                  </a:lnTo>
                  <a:lnTo>
                    <a:pt x="594" y="21499"/>
                  </a:lnTo>
                  <a:lnTo>
                    <a:pt x="822" y="21541"/>
                  </a:lnTo>
                  <a:lnTo>
                    <a:pt x="1074" y="21574"/>
                  </a:lnTo>
                  <a:lnTo>
                    <a:pt x="1348" y="21600"/>
                  </a:lnTo>
                  <a:lnTo>
                    <a:pt x="1599" y="21600"/>
                  </a:lnTo>
                  <a:lnTo>
                    <a:pt x="1714" y="21600"/>
                  </a:lnTo>
                  <a:lnTo>
                    <a:pt x="1851" y="21583"/>
                  </a:lnTo>
                  <a:lnTo>
                    <a:pt x="1988" y="21566"/>
                  </a:lnTo>
                  <a:lnTo>
                    <a:pt x="2102" y="21549"/>
                  </a:lnTo>
                  <a:lnTo>
                    <a:pt x="2217" y="21524"/>
                  </a:lnTo>
                  <a:lnTo>
                    <a:pt x="2331" y="21499"/>
                  </a:lnTo>
                  <a:lnTo>
                    <a:pt x="2445" y="21465"/>
                  </a:lnTo>
                  <a:lnTo>
                    <a:pt x="2537" y="21423"/>
                  </a:lnTo>
                  <a:lnTo>
                    <a:pt x="2628" y="21373"/>
                  </a:lnTo>
                  <a:lnTo>
                    <a:pt x="2697" y="21331"/>
                  </a:lnTo>
                  <a:lnTo>
                    <a:pt x="2765" y="21272"/>
                  </a:lnTo>
                  <a:lnTo>
                    <a:pt x="2811" y="21221"/>
                  </a:lnTo>
                  <a:lnTo>
                    <a:pt x="2811" y="2121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59" name="AutoShape 191"/>
            <p:cNvSpPr>
              <a:spLocks/>
            </p:cNvSpPr>
            <p:nvPr/>
          </p:nvSpPr>
          <p:spPr bwMode="auto">
            <a:xfrm>
              <a:off x="7" y="21"/>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5182" y="21024"/>
                  </a:moveTo>
                  <a:lnTo>
                    <a:pt x="5182" y="21024"/>
                  </a:lnTo>
                  <a:lnTo>
                    <a:pt x="5887" y="19941"/>
                  </a:lnTo>
                  <a:lnTo>
                    <a:pt x="6757" y="18756"/>
                  </a:lnTo>
                  <a:lnTo>
                    <a:pt x="7711" y="17458"/>
                  </a:lnTo>
                  <a:lnTo>
                    <a:pt x="8706" y="16104"/>
                  </a:lnTo>
                  <a:lnTo>
                    <a:pt x="9742" y="14693"/>
                  </a:lnTo>
                  <a:lnTo>
                    <a:pt x="10862" y="13226"/>
                  </a:lnTo>
                  <a:lnTo>
                    <a:pt x="11981" y="11747"/>
                  </a:lnTo>
                  <a:lnTo>
                    <a:pt x="13183" y="10258"/>
                  </a:lnTo>
                  <a:lnTo>
                    <a:pt x="14344" y="8791"/>
                  </a:lnTo>
                  <a:lnTo>
                    <a:pt x="15505" y="7357"/>
                  </a:lnTo>
                  <a:lnTo>
                    <a:pt x="16624" y="5947"/>
                  </a:lnTo>
                  <a:lnTo>
                    <a:pt x="17744" y="4626"/>
                  </a:lnTo>
                  <a:lnTo>
                    <a:pt x="18822" y="3396"/>
                  </a:lnTo>
                  <a:lnTo>
                    <a:pt x="19817" y="2268"/>
                  </a:lnTo>
                  <a:lnTo>
                    <a:pt x="20770" y="1252"/>
                  </a:lnTo>
                  <a:lnTo>
                    <a:pt x="21600" y="372"/>
                  </a:lnTo>
                  <a:lnTo>
                    <a:pt x="16624" y="0"/>
                  </a:lnTo>
                  <a:lnTo>
                    <a:pt x="15754" y="902"/>
                  </a:lnTo>
                  <a:lnTo>
                    <a:pt x="14800" y="1918"/>
                  </a:lnTo>
                  <a:lnTo>
                    <a:pt x="13764" y="3069"/>
                  </a:lnTo>
                  <a:lnTo>
                    <a:pt x="12686" y="4310"/>
                  </a:lnTo>
                  <a:lnTo>
                    <a:pt x="11608" y="5642"/>
                  </a:lnTo>
                  <a:lnTo>
                    <a:pt x="10447" y="7042"/>
                  </a:lnTo>
                  <a:lnTo>
                    <a:pt x="9286" y="8497"/>
                  </a:lnTo>
                  <a:lnTo>
                    <a:pt x="8125" y="9964"/>
                  </a:lnTo>
                  <a:lnTo>
                    <a:pt x="6923" y="11454"/>
                  </a:lnTo>
                  <a:lnTo>
                    <a:pt x="5804" y="12932"/>
                  </a:lnTo>
                  <a:lnTo>
                    <a:pt x="4684" y="14411"/>
                  </a:lnTo>
                  <a:lnTo>
                    <a:pt x="3648" y="15821"/>
                  </a:lnTo>
                  <a:lnTo>
                    <a:pt x="2611" y="17187"/>
                  </a:lnTo>
                  <a:lnTo>
                    <a:pt x="1658" y="18485"/>
                  </a:lnTo>
                  <a:lnTo>
                    <a:pt x="829" y="19681"/>
                  </a:lnTo>
                  <a:lnTo>
                    <a:pt x="41" y="20764"/>
                  </a:lnTo>
                  <a:lnTo>
                    <a:pt x="0" y="20855"/>
                  </a:lnTo>
                  <a:lnTo>
                    <a:pt x="0" y="20934"/>
                  </a:lnTo>
                  <a:lnTo>
                    <a:pt x="41" y="21013"/>
                  </a:lnTo>
                  <a:lnTo>
                    <a:pt x="82" y="21092"/>
                  </a:lnTo>
                  <a:lnTo>
                    <a:pt x="124" y="21159"/>
                  </a:lnTo>
                  <a:lnTo>
                    <a:pt x="290" y="21216"/>
                  </a:lnTo>
                  <a:lnTo>
                    <a:pt x="373" y="21272"/>
                  </a:lnTo>
                  <a:lnTo>
                    <a:pt x="538" y="21329"/>
                  </a:lnTo>
                  <a:lnTo>
                    <a:pt x="663" y="21385"/>
                  </a:lnTo>
                  <a:lnTo>
                    <a:pt x="829" y="21430"/>
                  </a:lnTo>
                  <a:lnTo>
                    <a:pt x="1036" y="21464"/>
                  </a:lnTo>
                  <a:lnTo>
                    <a:pt x="1243" y="21498"/>
                  </a:lnTo>
                  <a:lnTo>
                    <a:pt x="1699" y="21554"/>
                  </a:lnTo>
                  <a:lnTo>
                    <a:pt x="2114" y="21588"/>
                  </a:lnTo>
                  <a:lnTo>
                    <a:pt x="2653" y="21600"/>
                  </a:lnTo>
                  <a:lnTo>
                    <a:pt x="3109" y="21588"/>
                  </a:lnTo>
                  <a:lnTo>
                    <a:pt x="3358" y="21577"/>
                  </a:lnTo>
                  <a:lnTo>
                    <a:pt x="3565" y="21554"/>
                  </a:lnTo>
                  <a:lnTo>
                    <a:pt x="3814" y="21532"/>
                  </a:lnTo>
                  <a:lnTo>
                    <a:pt x="4021" y="21498"/>
                  </a:lnTo>
                  <a:lnTo>
                    <a:pt x="4228" y="21464"/>
                  </a:lnTo>
                  <a:lnTo>
                    <a:pt x="4436" y="21419"/>
                  </a:lnTo>
                  <a:lnTo>
                    <a:pt x="4601" y="21374"/>
                  </a:lnTo>
                  <a:lnTo>
                    <a:pt x="4726" y="21306"/>
                  </a:lnTo>
                  <a:lnTo>
                    <a:pt x="4850" y="21250"/>
                  </a:lnTo>
                  <a:lnTo>
                    <a:pt x="4975" y="21182"/>
                  </a:lnTo>
                  <a:lnTo>
                    <a:pt x="5057" y="21114"/>
                  </a:lnTo>
                  <a:lnTo>
                    <a:pt x="5182" y="2102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0" name="AutoShape 192"/>
            <p:cNvSpPr>
              <a:spLocks/>
            </p:cNvSpPr>
            <p:nvPr/>
          </p:nvSpPr>
          <p:spPr bwMode="auto">
            <a:xfrm>
              <a:off x="4" y="31"/>
              <a:ext cx="5"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4384" y="21214"/>
                  </a:moveTo>
                  <a:lnTo>
                    <a:pt x="4384" y="21214"/>
                  </a:lnTo>
                  <a:lnTo>
                    <a:pt x="5382" y="20315"/>
                  </a:lnTo>
                  <a:lnTo>
                    <a:pt x="6380" y="19425"/>
                  </a:lnTo>
                  <a:lnTo>
                    <a:pt x="7306" y="18552"/>
                  </a:lnTo>
                  <a:lnTo>
                    <a:pt x="8198" y="17696"/>
                  </a:lnTo>
                  <a:lnTo>
                    <a:pt x="9017" y="16857"/>
                  </a:lnTo>
                  <a:lnTo>
                    <a:pt x="9837" y="16035"/>
                  </a:lnTo>
                  <a:lnTo>
                    <a:pt x="10550" y="15221"/>
                  </a:lnTo>
                  <a:lnTo>
                    <a:pt x="11299" y="14425"/>
                  </a:lnTo>
                  <a:lnTo>
                    <a:pt x="11976" y="13638"/>
                  </a:lnTo>
                  <a:lnTo>
                    <a:pt x="12653" y="12876"/>
                  </a:lnTo>
                  <a:lnTo>
                    <a:pt x="13295" y="12131"/>
                  </a:lnTo>
                  <a:lnTo>
                    <a:pt x="13865" y="11386"/>
                  </a:lnTo>
                  <a:lnTo>
                    <a:pt x="14970" y="9965"/>
                  </a:lnTo>
                  <a:lnTo>
                    <a:pt x="15968" y="8604"/>
                  </a:lnTo>
                  <a:lnTo>
                    <a:pt x="16859" y="7319"/>
                  </a:lnTo>
                  <a:lnTo>
                    <a:pt x="17679" y="6087"/>
                  </a:lnTo>
                  <a:lnTo>
                    <a:pt x="18427" y="4931"/>
                  </a:lnTo>
                  <a:lnTo>
                    <a:pt x="19140" y="3843"/>
                  </a:lnTo>
                  <a:lnTo>
                    <a:pt x="19746" y="2825"/>
                  </a:lnTo>
                  <a:lnTo>
                    <a:pt x="20388" y="1883"/>
                  </a:lnTo>
                  <a:lnTo>
                    <a:pt x="20994" y="1001"/>
                  </a:lnTo>
                  <a:lnTo>
                    <a:pt x="21599" y="196"/>
                  </a:lnTo>
                  <a:lnTo>
                    <a:pt x="17180" y="0"/>
                  </a:lnTo>
                  <a:lnTo>
                    <a:pt x="16609" y="813"/>
                  </a:lnTo>
                  <a:lnTo>
                    <a:pt x="16003" y="1712"/>
                  </a:lnTo>
                  <a:lnTo>
                    <a:pt x="15362" y="2662"/>
                  </a:lnTo>
                  <a:lnTo>
                    <a:pt x="14685" y="3681"/>
                  </a:lnTo>
                  <a:lnTo>
                    <a:pt x="14043" y="4777"/>
                  </a:lnTo>
                  <a:lnTo>
                    <a:pt x="13295" y="5924"/>
                  </a:lnTo>
                  <a:lnTo>
                    <a:pt x="12475" y="7148"/>
                  </a:lnTo>
                  <a:lnTo>
                    <a:pt x="11584" y="8432"/>
                  </a:lnTo>
                  <a:lnTo>
                    <a:pt x="10621" y="9776"/>
                  </a:lnTo>
                  <a:lnTo>
                    <a:pt x="9481" y="11189"/>
                  </a:lnTo>
                  <a:lnTo>
                    <a:pt x="8910" y="11925"/>
                  </a:lnTo>
                  <a:lnTo>
                    <a:pt x="8304" y="12662"/>
                  </a:lnTo>
                  <a:lnTo>
                    <a:pt x="7627" y="13424"/>
                  </a:lnTo>
                  <a:lnTo>
                    <a:pt x="6950" y="14203"/>
                  </a:lnTo>
                  <a:lnTo>
                    <a:pt x="6237" y="14990"/>
                  </a:lnTo>
                  <a:lnTo>
                    <a:pt x="5453" y="15795"/>
                  </a:lnTo>
                  <a:lnTo>
                    <a:pt x="4704" y="16617"/>
                  </a:lnTo>
                  <a:lnTo>
                    <a:pt x="3885" y="17447"/>
                  </a:lnTo>
                  <a:lnTo>
                    <a:pt x="2994" y="18295"/>
                  </a:lnTo>
                  <a:lnTo>
                    <a:pt x="2031" y="19160"/>
                  </a:lnTo>
                  <a:lnTo>
                    <a:pt x="1069" y="20033"/>
                  </a:lnTo>
                  <a:lnTo>
                    <a:pt x="71" y="20932"/>
                  </a:lnTo>
                  <a:lnTo>
                    <a:pt x="35" y="20992"/>
                  </a:lnTo>
                  <a:lnTo>
                    <a:pt x="0" y="21052"/>
                  </a:lnTo>
                  <a:lnTo>
                    <a:pt x="0" y="21112"/>
                  </a:lnTo>
                  <a:lnTo>
                    <a:pt x="0" y="21163"/>
                  </a:lnTo>
                  <a:lnTo>
                    <a:pt x="35" y="21214"/>
                  </a:lnTo>
                  <a:lnTo>
                    <a:pt x="106" y="21266"/>
                  </a:lnTo>
                  <a:lnTo>
                    <a:pt x="178" y="21317"/>
                  </a:lnTo>
                  <a:lnTo>
                    <a:pt x="285" y="21360"/>
                  </a:lnTo>
                  <a:lnTo>
                    <a:pt x="463" y="21394"/>
                  </a:lnTo>
                  <a:lnTo>
                    <a:pt x="570" y="21437"/>
                  </a:lnTo>
                  <a:lnTo>
                    <a:pt x="712" y="21463"/>
                  </a:lnTo>
                  <a:lnTo>
                    <a:pt x="891" y="21505"/>
                  </a:lnTo>
                  <a:lnTo>
                    <a:pt x="1211" y="21548"/>
                  </a:lnTo>
                  <a:lnTo>
                    <a:pt x="1639" y="21582"/>
                  </a:lnTo>
                  <a:lnTo>
                    <a:pt x="2031" y="21600"/>
                  </a:lnTo>
                  <a:lnTo>
                    <a:pt x="2459" y="21600"/>
                  </a:lnTo>
                  <a:lnTo>
                    <a:pt x="2673" y="21600"/>
                  </a:lnTo>
                  <a:lnTo>
                    <a:pt x="2851" y="21591"/>
                  </a:lnTo>
                  <a:lnTo>
                    <a:pt x="3065" y="21574"/>
                  </a:lnTo>
                  <a:lnTo>
                    <a:pt x="3279" y="21557"/>
                  </a:lnTo>
                  <a:lnTo>
                    <a:pt x="3421" y="21531"/>
                  </a:lnTo>
                  <a:lnTo>
                    <a:pt x="3600" y="21505"/>
                  </a:lnTo>
                  <a:lnTo>
                    <a:pt x="3778" y="21463"/>
                  </a:lnTo>
                  <a:lnTo>
                    <a:pt x="3956" y="21420"/>
                  </a:lnTo>
                  <a:lnTo>
                    <a:pt x="4063" y="21377"/>
                  </a:lnTo>
                  <a:lnTo>
                    <a:pt x="4170" y="21334"/>
                  </a:lnTo>
                  <a:lnTo>
                    <a:pt x="4277" y="21266"/>
                  </a:lnTo>
                  <a:lnTo>
                    <a:pt x="4384" y="2121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1" name="AutoShape 193"/>
            <p:cNvSpPr>
              <a:spLocks/>
            </p:cNvSpPr>
            <p:nvPr/>
          </p:nvSpPr>
          <p:spPr bwMode="auto">
            <a:xfrm>
              <a:off x="0" y="44"/>
              <a:ext cx="6"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3452" y="21196"/>
                  </a:moveTo>
                  <a:lnTo>
                    <a:pt x="3452" y="21196"/>
                  </a:lnTo>
                  <a:lnTo>
                    <a:pt x="4365" y="20337"/>
                  </a:lnTo>
                  <a:lnTo>
                    <a:pt x="5307" y="19368"/>
                  </a:lnTo>
                  <a:lnTo>
                    <a:pt x="6334" y="18287"/>
                  </a:lnTo>
                  <a:lnTo>
                    <a:pt x="7418" y="17106"/>
                  </a:lnTo>
                  <a:lnTo>
                    <a:pt x="8588" y="15854"/>
                  </a:lnTo>
                  <a:lnTo>
                    <a:pt x="9787" y="14511"/>
                  </a:lnTo>
                  <a:lnTo>
                    <a:pt x="11014" y="13127"/>
                  </a:lnTo>
                  <a:lnTo>
                    <a:pt x="12212" y="11703"/>
                  </a:lnTo>
                  <a:lnTo>
                    <a:pt x="13467" y="10239"/>
                  </a:lnTo>
                  <a:lnTo>
                    <a:pt x="14723" y="8775"/>
                  </a:lnTo>
                  <a:lnTo>
                    <a:pt x="15978" y="7290"/>
                  </a:lnTo>
                  <a:lnTo>
                    <a:pt x="17177" y="5826"/>
                  </a:lnTo>
                  <a:lnTo>
                    <a:pt x="18347" y="4382"/>
                  </a:lnTo>
                  <a:lnTo>
                    <a:pt x="19488" y="2978"/>
                  </a:lnTo>
                  <a:lnTo>
                    <a:pt x="20572" y="1615"/>
                  </a:lnTo>
                  <a:lnTo>
                    <a:pt x="21599" y="333"/>
                  </a:lnTo>
                  <a:lnTo>
                    <a:pt x="18147" y="0"/>
                  </a:lnTo>
                  <a:lnTo>
                    <a:pt x="17148" y="1282"/>
                  </a:lnTo>
                  <a:lnTo>
                    <a:pt x="16064" y="2635"/>
                  </a:lnTo>
                  <a:lnTo>
                    <a:pt x="14923" y="4039"/>
                  </a:lnTo>
                  <a:lnTo>
                    <a:pt x="13753" y="5483"/>
                  </a:lnTo>
                  <a:lnTo>
                    <a:pt x="12554" y="6947"/>
                  </a:lnTo>
                  <a:lnTo>
                    <a:pt x="11299" y="8411"/>
                  </a:lnTo>
                  <a:lnTo>
                    <a:pt x="10072" y="9886"/>
                  </a:lnTo>
                  <a:lnTo>
                    <a:pt x="8816" y="11340"/>
                  </a:lnTo>
                  <a:lnTo>
                    <a:pt x="7561" y="12764"/>
                  </a:lnTo>
                  <a:lnTo>
                    <a:pt x="6391" y="14137"/>
                  </a:lnTo>
                  <a:lnTo>
                    <a:pt x="5193" y="15460"/>
                  </a:lnTo>
                  <a:lnTo>
                    <a:pt x="4051" y="16712"/>
                  </a:lnTo>
                  <a:lnTo>
                    <a:pt x="2967" y="17883"/>
                  </a:lnTo>
                  <a:lnTo>
                    <a:pt x="1940" y="18954"/>
                  </a:lnTo>
                  <a:lnTo>
                    <a:pt x="998" y="19913"/>
                  </a:lnTo>
                  <a:lnTo>
                    <a:pt x="114" y="20751"/>
                  </a:lnTo>
                  <a:lnTo>
                    <a:pt x="57" y="20822"/>
                  </a:lnTo>
                  <a:lnTo>
                    <a:pt x="0" y="20893"/>
                  </a:lnTo>
                  <a:lnTo>
                    <a:pt x="0" y="20963"/>
                  </a:lnTo>
                  <a:lnTo>
                    <a:pt x="0" y="21034"/>
                  </a:lnTo>
                  <a:lnTo>
                    <a:pt x="0" y="21095"/>
                  </a:lnTo>
                  <a:lnTo>
                    <a:pt x="28" y="21155"/>
                  </a:lnTo>
                  <a:lnTo>
                    <a:pt x="85" y="21216"/>
                  </a:lnTo>
                  <a:lnTo>
                    <a:pt x="199" y="21266"/>
                  </a:lnTo>
                  <a:lnTo>
                    <a:pt x="285" y="21317"/>
                  </a:lnTo>
                  <a:lnTo>
                    <a:pt x="370" y="21357"/>
                  </a:lnTo>
                  <a:lnTo>
                    <a:pt x="485" y="21408"/>
                  </a:lnTo>
                  <a:lnTo>
                    <a:pt x="599" y="21448"/>
                  </a:lnTo>
                  <a:lnTo>
                    <a:pt x="884" y="21509"/>
                  </a:lnTo>
                  <a:lnTo>
                    <a:pt x="1169" y="21559"/>
                  </a:lnTo>
                  <a:lnTo>
                    <a:pt x="1483" y="21589"/>
                  </a:lnTo>
                  <a:lnTo>
                    <a:pt x="1826" y="21599"/>
                  </a:lnTo>
                  <a:lnTo>
                    <a:pt x="1968" y="21599"/>
                  </a:lnTo>
                  <a:lnTo>
                    <a:pt x="2140" y="21599"/>
                  </a:lnTo>
                  <a:lnTo>
                    <a:pt x="2311" y="21579"/>
                  </a:lnTo>
                  <a:lnTo>
                    <a:pt x="2482" y="21569"/>
                  </a:lnTo>
                  <a:lnTo>
                    <a:pt x="2625" y="21539"/>
                  </a:lnTo>
                  <a:lnTo>
                    <a:pt x="2767" y="21509"/>
                  </a:lnTo>
                  <a:lnTo>
                    <a:pt x="2938" y="21478"/>
                  </a:lnTo>
                  <a:lnTo>
                    <a:pt x="3053" y="21438"/>
                  </a:lnTo>
                  <a:lnTo>
                    <a:pt x="3167" y="21377"/>
                  </a:lnTo>
                  <a:lnTo>
                    <a:pt x="3281" y="21327"/>
                  </a:lnTo>
                  <a:lnTo>
                    <a:pt x="3366" y="21266"/>
                  </a:lnTo>
                  <a:lnTo>
                    <a:pt x="3452" y="21196"/>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2" name="AutoShape 194"/>
            <p:cNvSpPr>
              <a:spLocks/>
            </p:cNvSpPr>
            <p:nvPr/>
          </p:nvSpPr>
          <p:spPr bwMode="auto">
            <a:xfrm>
              <a:off x="0" y="54"/>
              <a:ext cx="3"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1600" h="21600">
                  <a:moveTo>
                    <a:pt x="19263" y="18760"/>
                  </a:moveTo>
                  <a:lnTo>
                    <a:pt x="19263" y="18760"/>
                  </a:lnTo>
                  <a:lnTo>
                    <a:pt x="18237" y="18574"/>
                  </a:lnTo>
                  <a:lnTo>
                    <a:pt x="17211" y="18387"/>
                  </a:lnTo>
                  <a:lnTo>
                    <a:pt x="16242" y="18178"/>
                  </a:lnTo>
                  <a:lnTo>
                    <a:pt x="15273" y="17968"/>
                  </a:lnTo>
                  <a:lnTo>
                    <a:pt x="14475" y="17736"/>
                  </a:lnTo>
                  <a:lnTo>
                    <a:pt x="13678" y="17503"/>
                  </a:lnTo>
                  <a:lnTo>
                    <a:pt x="12994" y="17293"/>
                  </a:lnTo>
                  <a:lnTo>
                    <a:pt x="12310" y="17061"/>
                  </a:lnTo>
                  <a:lnTo>
                    <a:pt x="11740" y="16805"/>
                  </a:lnTo>
                  <a:lnTo>
                    <a:pt x="11113" y="16572"/>
                  </a:lnTo>
                  <a:lnTo>
                    <a:pt x="10657" y="16316"/>
                  </a:lnTo>
                  <a:lnTo>
                    <a:pt x="10201" y="16060"/>
                  </a:lnTo>
                  <a:lnTo>
                    <a:pt x="9688" y="15781"/>
                  </a:lnTo>
                  <a:lnTo>
                    <a:pt x="9346" y="15548"/>
                  </a:lnTo>
                  <a:lnTo>
                    <a:pt x="9004" y="15245"/>
                  </a:lnTo>
                  <a:lnTo>
                    <a:pt x="8605" y="14989"/>
                  </a:lnTo>
                  <a:lnTo>
                    <a:pt x="8320" y="14687"/>
                  </a:lnTo>
                  <a:lnTo>
                    <a:pt x="8092" y="14407"/>
                  </a:lnTo>
                  <a:lnTo>
                    <a:pt x="7864" y="14105"/>
                  </a:lnTo>
                  <a:lnTo>
                    <a:pt x="7693" y="13825"/>
                  </a:lnTo>
                  <a:lnTo>
                    <a:pt x="7579" y="13499"/>
                  </a:lnTo>
                  <a:lnTo>
                    <a:pt x="7408" y="13197"/>
                  </a:lnTo>
                  <a:lnTo>
                    <a:pt x="7294" y="12871"/>
                  </a:lnTo>
                  <a:lnTo>
                    <a:pt x="7181" y="12545"/>
                  </a:lnTo>
                  <a:lnTo>
                    <a:pt x="7124" y="12243"/>
                  </a:lnTo>
                  <a:lnTo>
                    <a:pt x="7124" y="11893"/>
                  </a:lnTo>
                  <a:lnTo>
                    <a:pt x="7124" y="11568"/>
                  </a:lnTo>
                  <a:lnTo>
                    <a:pt x="7181" y="11242"/>
                  </a:lnTo>
                  <a:lnTo>
                    <a:pt x="7294" y="10543"/>
                  </a:lnTo>
                  <a:lnTo>
                    <a:pt x="7579" y="9845"/>
                  </a:lnTo>
                  <a:lnTo>
                    <a:pt x="7864" y="9147"/>
                  </a:lnTo>
                  <a:lnTo>
                    <a:pt x="8206" y="8472"/>
                  </a:lnTo>
                  <a:lnTo>
                    <a:pt x="8719" y="7774"/>
                  </a:lnTo>
                  <a:lnTo>
                    <a:pt x="9175" y="7122"/>
                  </a:lnTo>
                  <a:lnTo>
                    <a:pt x="9688" y="6424"/>
                  </a:lnTo>
                  <a:lnTo>
                    <a:pt x="10258" y="5795"/>
                  </a:lnTo>
                  <a:lnTo>
                    <a:pt x="10828" y="5167"/>
                  </a:lnTo>
                  <a:lnTo>
                    <a:pt x="11455" y="4585"/>
                  </a:lnTo>
                  <a:lnTo>
                    <a:pt x="12595" y="3468"/>
                  </a:lnTo>
                  <a:lnTo>
                    <a:pt x="13678" y="2490"/>
                  </a:lnTo>
                  <a:lnTo>
                    <a:pt x="14589" y="1699"/>
                  </a:lnTo>
                  <a:lnTo>
                    <a:pt x="15273" y="1024"/>
                  </a:lnTo>
                  <a:lnTo>
                    <a:pt x="8605" y="0"/>
                  </a:lnTo>
                  <a:lnTo>
                    <a:pt x="8092" y="512"/>
                  </a:lnTo>
                  <a:lnTo>
                    <a:pt x="7181" y="1280"/>
                  </a:lnTo>
                  <a:lnTo>
                    <a:pt x="6098" y="2304"/>
                  </a:lnTo>
                  <a:lnTo>
                    <a:pt x="4901" y="3468"/>
                  </a:lnTo>
                  <a:lnTo>
                    <a:pt x="4217" y="4119"/>
                  </a:lnTo>
                  <a:lnTo>
                    <a:pt x="3590" y="4818"/>
                  </a:lnTo>
                  <a:lnTo>
                    <a:pt x="2963" y="5516"/>
                  </a:lnTo>
                  <a:lnTo>
                    <a:pt x="2393" y="6237"/>
                  </a:lnTo>
                  <a:lnTo>
                    <a:pt x="1766" y="6982"/>
                  </a:lnTo>
                  <a:lnTo>
                    <a:pt x="1310" y="7797"/>
                  </a:lnTo>
                  <a:lnTo>
                    <a:pt x="911" y="8588"/>
                  </a:lnTo>
                  <a:lnTo>
                    <a:pt x="512" y="9403"/>
                  </a:lnTo>
                  <a:lnTo>
                    <a:pt x="227" y="10218"/>
                  </a:lnTo>
                  <a:lnTo>
                    <a:pt x="56" y="11056"/>
                  </a:lnTo>
                  <a:lnTo>
                    <a:pt x="0" y="11521"/>
                  </a:lnTo>
                  <a:lnTo>
                    <a:pt x="0" y="11917"/>
                  </a:lnTo>
                  <a:lnTo>
                    <a:pt x="56" y="12336"/>
                  </a:lnTo>
                  <a:lnTo>
                    <a:pt x="113" y="12778"/>
                  </a:lnTo>
                  <a:lnTo>
                    <a:pt x="227" y="13197"/>
                  </a:lnTo>
                  <a:lnTo>
                    <a:pt x="341" y="13616"/>
                  </a:lnTo>
                  <a:lnTo>
                    <a:pt x="512" y="14058"/>
                  </a:lnTo>
                  <a:lnTo>
                    <a:pt x="797" y="14477"/>
                  </a:lnTo>
                  <a:lnTo>
                    <a:pt x="1025" y="14919"/>
                  </a:lnTo>
                  <a:lnTo>
                    <a:pt x="1367" y="15315"/>
                  </a:lnTo>
                  <a:lnTo>
                    <a:pt x="1709" y="15734"/>
                  </a:lnTo>
                  <a:lnTo>
                    <a:pt x="2165" y="16153"/>
                  </a:lnTo>
                  <a:lnTo>
                    <a:pt x="2621" y="16572"/>
                  </a:lnTo>
                  <a:lnTo>
                    <a:pt x="3134" y="16968"/>
                  </a:lnTo>
                  <a:lnTo>
                    <a:pt x="3761" y="17363"/>
                  </a:lnTo>
                  <a:lnTo>
                    <a:pt x="4331" y="17759"/>
                  </a:lnTo>
                  <a:lnTo>
                    <a:pt x="5072" y="18108"/>
                  </a:lnTo>
                  <a:lnTo>
                    <a:pt x="5813" y="18504"/>
                  </a:lnTo>
                  <a:lnTo>
                    <a:pt x="6668" y="18853"/>
                  </a:lnTo>
                  <a:lnTo>
                    <a:pt x="7579" y="19179"/>
                  </a:lnTo>
                  <a:lnTo>
                    <a:pt x="8434" y="19528"/>
                  </a:lnTo>
                  <a:lnTo>
                    <a:pt x="9460" y="19854"/>
                  </a:lnTo>
                  <a:lnTo>
                    <a:pt x="10543" y="20156"/>
                  </a:lnTo>
                  <a:lnTo>
                    <a:pt x="11626" y="20459"/>
                  </a:lnTo>
                  <a:lnTo>
                    <a:pt x="12823" y="20715"/>
                  </a:lnTo>
                  <a:lnTo>
                    <a:pt x="14020" y="20994"/>
                  </a:lnTo>
                  <a:lnTo>
                    <a:pt x="15330" y="21227"/>
                  </a:lnTo>
                  <a:lnTo>
                    <a:pt x="16641" y="21483"/>
                  </a:lnTo>
                  <a:lnTo>
                    <a:pt x="16698" y="21483"/>
                  </a:lnTo>
                  <a:lnTo>
                    <a:pt x="16641" y="21483"/>
                  </a:lnTo>
                  <a:lnTo>
                    <a:pt x="17097" y="21530"/>
                  </a:lnTo>
                  <a:lnTo>
                    <a:pt x="17496" y="21576"/>
                  </a:lnTo>
                  <a:lnTo>
                    <a:pt x="17838" y="21576"/>
                  </a:lnTo>
                  <a:lnTo>
                    <a:pt x="18294" y="21599"/>
                  </a:lnTo>
                  <a:lnTo>
                    <a:pt x="18636" y="21576"/>
                  </a:lnTo>
                  <a:lnTo>
                    <a:pt x="18921" y="21553"/>
                  </a:lnTo>
                  <a:lnTo>
                    <a:pt x="19263" y="21506"/>
                  </a:lnTo>
                  <a:lnTo>
                    <a:pt x="19605" y="21437"/>
                  </a:lnTo>
                  <a:lnTo>
                    <a:pt x="19890" y="21367"/>
                  </a:lnTo>
                  <a:lnTo>
                    <a:pt x="20118" y="21297"/>
                  </a:lnTo>
                  <a:lnTo>
                    <a:pt x="20403" y="21204"/>
                  </a:lnTo>
                  <a:lnTo>
                    <a:pt x="20574" y="21111"/>
                  </a:lnTo>
                  <a:lnTo>
                    <a:pt x="21030" y="20878"/>
                  </a:lnTo>
                  <a:lnTo>
                    <a:pt x="21315" y="20645"/>
                  </a:lnTo>
                  <a:lnTo>
                    <a:pt x="21486" y="20389"/>
                  </a:lnTo>
                  <a:lnTo>
                    <a:pt x="21600" y="20110"/>
                  </a:lnTo>
                  <a:lnTo>
                    <a:pt x="21600" y="19993"/>
                  </a:lnTo>
                  <a:lnTo>
                    <a:pt x="21543" y="19854"/>
                  </a:lnTo>
                  <a:lnTo>
                    <a:pt x="21486" y="19691"/>
                  </a:lnTo>
                  <a:lnTo>
                    <a:pt x="21372" y="19575"/>
                  </a:lnTo>
                  <a:lnTo>
                    <a:pt x="21258" y="19458"/>
                  </a:lnTo>
                  <a:lnTo>
                    <a:pt x="21087" y="19342"/>
                  </a:lnTo>
                  <a:lnTo>
                    <a:pt x="20916" y="19202"/>
                  </a:lnTo>
                  <a:lnTo>
                    <a:pt x="20631" y="19109"/>
                  </a:lnTo>
                  <a:lnTo>
                    <a:pt x="20346" y="18993"/>
                  </a:lnTo>
                  <a:lnTo>
                    <a:pt x="20061" y="18923"/>
                  </a:lnTo>
                  <a:lnTo>
                    <a:pt x="19719" y="18830"/>
                  </a:lnTo>
                  <a:lnTo>
                    <a:pt x="19263" y="1876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3" name="AutoShape 195"/>
            <p:cNvSpPr>
              <a:spLocks/>
            </p:cNvSpPr>
            <p:nvPr/>
          </p:nvSpPr>
          <p:spPr bwMode="auto">
            <a:xfrm>
              <a:off x="1" y="59"/>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0986" y="17185"/>
                  </a:moveTo>
                  <a:lnTo>
                    <a:pt x="20973" y="17185"/>
                  </a:lnTo>
                  <a:lnTo>
                    <a:pt x="20032" y="16462"/>
                  </a:lnTo>
                  <a:lnTo>
                    <a:pt x="19010" y="15702"/>
                  </a:lnTo>
                  <a:lnTo>
                    <a:pt x="17893" y="14870"/>
                  </a:lnTo>
                  <a:lnTo>
                    <a:pt x="16680" y="13965"/>
                  </a:lnTo>
                  <a:lnTo>
                    <a:pt x="15426" y="12988"/>
                  </a:lnTo>
                  <a:lnTo>
                    <a:pt x="14104" y="11903"/>
                  </a:lnTo>
                  <a:lnTo>
                    <a:pt x="12755" y="10854"/>
                  </a:lnTo>
                  <a:lnTo>
                    <a:pt x="11379" y="9732"/>
                  </a:lnTo>
                  <a:lnTo>
                    <a:pt x="9961" y="8611"/>
                  </a:lnTo>
                  <a:lnTo>
                    <a:pt x="8571" y="7380"/>
                  </a:lnTo>
                  <a:lnTo>
                    <a:pt x="7168" y="6186"/>
                  </a:lnTo>
                  <a:lnTo>
                    <a:pt x="5778" y="4956"/>
                  </a:lnTo>
                  <a:lnTo>
                    <a:pt x="4415" y="3726"/>
                  </a:lnTo>
                  <a:lnTo>
                    <a:pt x="3093" y="2496"/>
                  </a:lnTo>
                  <a:lnTo>
                    <a:pt x="1826" y="1230"/>
                  </a:lnTo>
                  <a:lnTo>
                    <a:pt x="613" y="0"/>
                  </a:lnTo>
                  <a:lnTo>
                    <a:pt x="0" y="4233"/>
                  </a:lnTo>
                  <a:lnTo>
                    <a:pt x="1226" y="5463"/>
                  </a:lnTo>
                  <a:lnTo>
                    <a:pt x="2507" y="6693"/>
                  </a:lnTo>
                  <a:lnTo>
                    <a:pt x="3856" y="7995"/>
                  </a:lnTo>
                  <a:lnTo>
                    <a:pt x="5233" y="9226"/>
                  </a:lnTo>
                  <a:lnTo>
                    <a:pt x="6636" y="10492"/>
                  </a:lnTo>
                  <a:lnTo>
                    <a:pt x="8040" y="11686"/>
                  </a:lnTo>
                  <a:lnTo>
                    <a:pt x="9471" y="12916"/>
                  </a:lnTo>
                  <a:lnTo>
                    <a:pt x="10874" y="14074"/>
                  </a:lnTo>
                  <a:lnTo>
                    <a:pt x="12264" y="15195"/>
                  </a:lnTo>
                  <a:lnTo>
                    <a:pt x="13627" y="16245"/>
                  </a:lnTo>
                  <a:lnTo>
                    <a:pt x="14949" y="17330"/>
                  </a:lnTo>
                  <a:lnTo>
                    <a:pt x="16217" y="18271"/>
                  </a:lnTo>
                  <a:lnTo>
                    <a:pt x="17416" y="19212"/>
                  </a:lnTo>
                  <a:lnTo>
                    <a:pt x="18547" y="20044"/>
                  </a:lnTo>
                  <a:lnTo>
                    <a:pt x="19583" y="20840"/>
                  </a:lnTo>
                  <a:lnTo>
                    <a:pt x="20537" y="21527"/>
                  </a:lnTo>
                  <a:lnTo>
                    <a:pt x="20632" y="21563"/>
                  </a:lnTo>
                  <a:lnTo>
                    <a:pt x="20741" y="21600"/>
                  </a:lnTo>
                  <a:lnTo>
                    <a:pt x="20823" y="21600"/>
                  </a:lnTo>
                  <a:lnTo>
                    <a:pt x="20918" y="21600"/>
                  </a:lnTo>
                  <a:lnTo>
                    <a:pt x="20986" y="21563"/>
                  </a:lnTo>
                  <a:lnTo>
                    <a:pt x="21082" y="21491"/>
                  </a:lnTo>
                  <a:lnTo>
                    <a:pt x="21150" y="21382"/>
                  </a:lnTo>
                  <a:lnTo>
                    <a:pt x="21218" y="21274"/>
                  </a:lnTo>
                  <a:lnTo>
                    <a:pt x="21286" y="21129"/>
                  </a:lnTo>
                  <a:lnTo>
                    <a:pt x="21341" y="21021"/>
                  </a:lnTo>
                  <a:lnTo>
                    <a:pt x="21395" y="20876"/>
                  </a:lnTo>
                  <a:lnTo>
                    <a:pt x="21450" y="20695"/>
                  </a:lnTo>
                  <a:lnTo>
                    <a:pt x="21518" y="20297"/>
                  </a:lnTo>
                  <a:lnTo>
                    <a:pt x="21572" y="19935"/>
                  </a:lnTo>
                  <a:lnTo>
                    <a:pt x="21600" y="19501"/>
                  </a:lnTo>
                  <a:lnTo>
                    <a:pt x="21600" y="19103"/>
                  </a:lnTo>
                  <a:lnTo>
                    <a:pt x="21600" y="18886"/>
                  </a:lnTo>
                  <a:lnTo>
                    <a:pt x="21586" y="18669"/>
                  </a:lnTo>
                  <a:lnTo>
                    <a:pt x="21559" y="18488"/>
                  </a:lnTo>
                  <a:lnTo>
                    <a:pt x="21531" y="18271"/>
                  </a:lnTo>
                  <a:lnTo>
                    <a:pt x="21490" y="18126"/>
                  </a:lnTo>
                  <a:lnTo>
                    <a:pt x="21450" y="17909"/>
                  </a:lnTo>
                  <a:lnTo>
                    <a:pt x="21395" y="17764"/>
                  </a:lnTo>
                  <a:lnTo>
                    <a:pt x="21313" y="17583"/>
                  </a:lnTo>
                  <a:lnTo>
                    <a:pt x="21245" y="17475"/>
                  </a:lnTo>
                  <a:lnTo>
                    <a:pt x="21177" y="17366"/>
                  </a:lnTo>
                  <a:lnTo>
                    <a:pt x="21082" y="17258"/>
                  </a:lnTo>
                  <a:lnTo>
                    <a:pt x="20973" y="17185"/>
                  </a:lnTo>
                  <a:lnTo>
                    <a:pt x="20986" y="17185"/>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4" name="AutoShape 196"/>
            <p:cNvSpPr>
              <a:spLocks/>
            </p:cNvSpPr>
            <p:nvPr/>
          </p:nvSpPr>
          <p:spPr bwMode="auto">
            <a:xfrm>
              <a:off x="11" y="61"/>
              <a:ext cx="11"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20889" y="16009"/>
                  </a:moveTo>
                  <a:lnTo>
                    <a:pt x="20889" y="16009"/>
                  </a:lnTo>
                  <a:lnTo>
                    <a:pt x="19643" y="15294"/>
                  </a:lnTo>
                  <a:lnTo>
                    <a:pt x="18330" y="14444"/>
                  </a:lnTo>
                  <a:lnTo>
                    <a:pt x="16977" y="13550"/>
                  </a:lnTo>
                  <a:lnTo>
                    <a:pt x="15597" y="12566"/>
                  </a:lnTo>
                  <a:lnTo>
                    <a:pt x="14190" y="11537"/>
                  </a:lnTo>
                  <a:lnTo>
                    <a:pt x="12769" y="10464"/>
                  </a:lnTo>
                  <a:lnTo>
                    <a:pt x="11362" y="9346"/>
                  </a:lnTo>
                  <a:lnTo>
                    <a:pt x="9955" y="8228"/>
                  </a:lnTo>
                  <a:lnTo>
                    <a:pt x="8575" y="7110"/>
                  </a:lnTo>
                  <a:lnTo>
                    <a:pt x="7235" y="5992"/>
                  </a:lnTo>
                  <a:lnTo>
                    <a:pt x="5935" y="4874"/>
                  </a:lnTo>
                  <a:lnTo>
                    <a:pt x="4689" y="3756"/>
                  </a:lnTo>
                  <a:lnTo>
                    <a:pt x="3497" y="2727"/>
                  </a:lnTo>
                  <a:lnTo>
                    <a:pt x="2385" y="1744"/>
                  </a:lnTo>
                  <a:lnTo>
                    <a:pt x="1366" y="804"/>
                  </a:lnTo>
                  <a:lnTo>
                    <a:pt x="442" y="0"/>
                  </a:lnTo>
                  <a:lnTo>
                    <a:pt x="0" y="5366"/>
                  </a:lnTo>
                  <a:lnTo>
                    <a:pt x="924" y="6171"/>
                  </a:lnTo>
                  <a:lnTo>
                    <a:pt x="1956" y="7110"/>
                  </a:lnTo>
                  <a:lnTo>
                    <a:pt x="3068" y="8139"/>
                  </a:lnTo>
                  <a:lnTo>
                    <a:pt x="4247" y="9167"/>
                  </a:lnTo>
                  <a:lnTo>
                    <a:pt x="5507" y="10285"/>
                  </a:lnTo>
                  <a:lnTo>
                    <a:pt x="6820" y="11403"/>
                  </a:lnTo>
                  <a:lnTo>
                    <a:pt x="8173" y="12521"/>
                  </a:lnTo>
                  <a:lnTo>
                    <a:pt x="9567" y="13684"/>
                  </a:lnTo>
                  <a:lnTo>
                    <a:pt x="10974" y="14802"/>
                  </a:lnTo>
                  <a:lnTo>
                    <a:pt x="12407" y="15920"/>
                  </a:lnTo>
                  <a:lnTo>
                    <a:pt x="13828" y="16993"/>
                  </a:lnTo>
                  <a:lnTo>
                    <a:pt x="15248" y="18022"/>
                  </a:lnTo>
                  <a:lnTo>
                    <a:pt x="16642" y="19006"/>
                  </a:lnTo>
                  <a:lnTo>
                    <a:pt x="18022" y="19945"/>
                  </a:lnTo>
                  <a:lnTo>
                    <a:pt x="19348" y="20795"/>
                  </a:lnTo>
                  <a:lnTo>
                    <a:pt x="20621" y="21555"/>
                  </a:lnTo>
                  <a:lnTo>
                    <a:pt x="20715" y="21555"/>
                  </a:lnTo>
                  <a:lnTo>
                    <a:pt x="20809" y="21599"/>
                  </a:lnTo>
                  <a:lnTo>
                    <a:pt x="20916" y="21555"/>
                  </a:lnTo>
                  <a:lnTo>
                    <a:pt x="20997" y="21510"/>
                  </a:lnTo>
                  <a:lnTo>
                    <a:pt x="21077" y="21421"/>
                  </a:lnTo>
                  <a:lnTo>
                    <a:pt x="21144" y="21331"/>
                  </a:lnTo>
                  <a:lnTo>
                    <a:pt x="21224" y="21152"/>
                  </a:lnTo>
                  <a:lnTo>
                    <a:pt x="21278" y="20973"/>
                  </a:lnTo>
                  <a:lnTo>
                    <a:pt x="21345" y="20839"/>
                  </a:lnTo>
                  <a:lnTo>
                    <a:pt x="21385" y="20616"/>
                  </a:lnTo>
                  <a:lnTo>
                    <a:pt x="21439" y="20437"/>
                  </a:lnTo>
                  <a:lnTo>
                    <a:pt x="21492" y="20168"/>
                  </a:lnTo>
                  <a:lnTo>
                    <a:pt x="21546" y="19721"/>
                  </a:lnTo>
                  <a:lnTo>
                    <a:pt x="21586" y="19229"/>
                  </a:lnTo>
                  <a:lnTo>
                    <a:pt x="21600" y="18693"/>
                  </a:lnTo>
                  <a:lnTo>
                    <a:pt x="21586" y="18201"/>
                  </a:lnTo>
                  <a:lnTo>
                    <a:pt x="21559" y="17888"/>
                  </a:lnTo>
                  <a:lnTo>
                    <a:pt x="21546" y="17664"/>
                  </a:lnTo>
                  <a:lnTo>
                    <a:pt x="21506" y="17440"/>
                  </a:lnTo>
                  <a:lnTo>
                    <a:pt x="21466" y="17217"/>
                  </a:lnTo>
                  <a:lnTo>
                    <a:pt x="21412" y="16993"/>
                  </a:lnTo>
                  <a:lnTo>
                    <a:pt x="21372" y="16770"/>
                  </a:lnTo>
                  <a:lnTo>
                    <a:pt x="21305" y="16591"/>
                  </a:lnTo>
                  <a:lnTo>
                    <a:pt x="21238" y="16457"/>
                  </a:lnTo>
                  <a:lnTo>
                    <a:pt x="21171" y="16322"/>
                  </a:lnTo>
                  <a:lnTo>
                    <a:pt x="21077" y="16188"/>
                  </a:lnTo>
                  <a:lnTo>
                    <a:pt x="20983" y="16099"/>
                  </a:lnTo>
                  <a:lnTo>
                    <a:pt x="20889" y="1600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5" name="AutoShape 197"/>
            <p:cNvSpPr>
              <a:spLocks/>
            </p:cNvSpPr>
            <p:nvPr/>
          </p:nvSpPr>
          <p:spPr bwMode="auto">
            <a:xfrm>
              <a:off x="20" y="60"/>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1600" h="21600">
                  <a:moveTo>
                    <a:pt x="17098" y="1404"/>
                  </a:moveTo>
                  <a:lnTo>
                    <a:pt x="17098" y="1404"/>
                  </a:lnTo>
                  <a:lnTo>
                    <a:pt x="16916" y="2213"/>
                  </a:lnTo>
                  <a:lnTo>
                    <a:pt x="16771" y="3266"/>
                  </a:lnTo>
                  <a:lnTo>
                    <a:pt x="16590" y="4455"/>
                  </a:lnTo>
                  <a:lnTo>
                    <a:pt x="16372" y="5885"/>
                  </a:lnTo>
                  <a:lnTo>
                    <a:pt x="16227" y="6614"/>
                  </a:lnTo>
                  <a:lnTo>
                    <a:pt x="16009" y="7370"/>
                  </a:lnTo>
                  <a:lnTo>
                    <a:pt x="15791" y="8126"/>
                  </a:lnTo>
                  <a:lnTo>
                    <a:pt x="15573" y="8909"/>
                  </a:lnTo>
                  <a:lnTo>
                    <a:pt x="15319" y="9719"/>
                  </a:lnTo>
                  <a:lnTo>
                    <a:pt x="14992" y="10502"/>
                  </a:lnTo>
                  <a:lnTo>
                    <a:pt x="14666" y="11285"/>
                  </a:lnTo>
                  <a:lnTo>
                    <a:pt x="14230" y="12041"/>
                  </a:lnTo>
                  <a:lnTo>
                    <a:pt x="13831" y="12770"/>
                  </a:lnTo>
                  <a:lnTo>
                    <a:pt x="13359" y="13500"/>
                  </a:lnTo>
                  <a:lnTo>
                    <a:pt x="12851" y="14201"/>
                  </a:lnTo>
                  <a:lnTo>
                    <a:pt x="12270" y="14849"/>
                  </a:lnTo>
                  <a:lnTo>
                    <a:pt x="11979" y="15119"/>
                  </a:lnTo>
                  <a:lnTo>
                    <a:pt x="11653" y="15416"/>
                  </a:lnTo>
                  <a:lnTo>
                    <a:pt x="11362" y="15713"/>
                  </a:lnTo>
                  <a:lnTo>
                    <a:pt x="11035" y="15956"/>
                  </a:lnTo>
                  <a:lnTo>
                    <a:pt x="10672" y="16226"/>
                  </a:lnTo>
                  <a:lnTo>
                    <a:pt x="10309" y="16442"/>
                  </a:lnTo>
                  <a:lnTo>
                    <a:pt x="9946" y="16658"/>
                  </a:lnTo>
                  <a:lnTo>
                    <a:pt x="9547" y="16901"/>
                  </a:lnTo>
                  <a:lnTo>
                    <a:pt x="9148" y="17091"/>
                  </a:lnTo>
                  <a:lnTo>
                    <a:pt x="8748" y="17253"/>
                  </a:lnTo>
                  <a:lnTo>
                    <a:pt x="8313" y="17441"/>
                  </a:lnTo>
                  <a:lnTo>
                    <a:pt x="7877" y="17604"/>
                  </a:lnTo>
                  <a:lnTo>
                    <a:pt x="7405" y="17738"/>
                  </a:lnTo>
                  <a:lnTo>
                    <a:pt x="6933" y="17847"/>
                  </a:lnTo>
                  <a:lnTo>
                    <a:pt x="6425" y="17954"/>
                  </a:lnTo>
                  <a:lnTo>
                    <a:pt x="5917" y="18063"/>
                  </a:lnTo>
                  <a:lnTo>
                    <a:pt x="5336" y="18144"/>
                  </a:lnTo>
                  <a:lnTo>
                    <a:pt x="4755" y="18197"/>
                  </a:lnTo>
                  <a:lnTo>
                    <a:pt x="4174" y="18224"/>
                  </a:lnTo>
                  <a:lnTo>
                    <a:pt x="3557" y="18224"/>
                  </a:lnTo>
                  <a:lnTo>
                    <a:pt x="2867" y="18224"/>
                  </a:lnTo>
                  <a:lnTo>
                    <a:pt x="2178" y="18197"/>
                  </a:lnTo>
                  <a:lnTo>
                    <a:pt x="1488" y="18144"/>
                  </a:lnTo>
                  <a:lnTo>
                    <a:pt x="726" y="18063"/>
                  </a:lnTo>
                  <a:lnTo>
                    <a:pt x="0" y="21411"/>
                  </a:lnTo>
                  <a:lnTo>
                    <a:pt x="943" y="21491"/>
                  </a:lnTo>
                  <a:lnTo>
                    <a:pt x="1851" y="21573"/>
                  </a:lnTo>
                  <a:lnTo>
                    <a:pt x="2722" y="21599"/>
                  </a:lnTo>
                  <a:lnTo>
                    <a:pt x="3557" y="21599"/>
                  </a:lnTo>
                  <a:lnTo>
                    <a:pt x="4392" y="21599"/>
                  </a:lnTo>
                  <a:lnTo>
                    <a:pt x="5227" y="21545"/>
                  </a:lnTo>
                  <a:lnTo>
                    <a:pt x="6026" y="21465"/>
                  </a:lnTo>
                  <a:lnTo>
                    <a:pt x="6824" y="21383"/>
                  </a:lnTo>
                  <a:lnTo>
                    <a:pt x="7587" y="21222"/>
                  </a:lnTo>
                  <a:lnTo>
                    <a:pt x="8276" y="21086"/>
                  </a:lnTo>
                  <a:lnTo>
                    <a:pt x="8966" y="20897"/>
                  </a:lnTo>
                  <a:lnTo>
                    <a:pt x="9692" y="20709"/>
                  </a:lnTo>
                  <a:lnTo>
                    <a:pt x="10346" y="20466"/>
                  </a:lnTo>
                  <a:lnTo>
                    <a:pt x="10999" y="20223"/>
                  </a:lnTo>
                  <a:lnTo>
                    <a:pt x="11580" y="19926"/>
                  </a:lnTo>
                  <a:lnTo>
                    <a:pt x="12161" y="19656"/>
                  </a:lnTo>
                  <a:lnTo>
                    <a:pt x="12742" y="19359"/>
                  </a:lnTo>
                  <a:lnTo>
                    <a:pt x="13250" y="19007"/>
                  </a:lnTo>
                  <a:lnTo>
                    <a:pt x="13794" y="18657"/>
                  </a:lnTo>
                  <a:lnTo>
                    <a:pt x="14266" y="18306"/>
                  </a:lnTo>
                  <a:lnTo>
                    <a:pt x="14738" y="17928"/>
                  </a:lnTo>
                  <a:lnTo>
                    <a:pt x="15138" y="17577"/>
                  </a:lnTo>
                  <a:lnTo>
                    <a:pt x="15573" y="17171"/>
                  </a:lnTo>
                  <a:lnTo>
                    <a:pt x="16009" y="16712"/>
                  </a:lnTo>
                  <a:lnTo>
                    <a:pt x="16699" y="15929"/>
                  </a:lnTo>
                  <a:lnTo>
                    <a:pt x="17388" y="15092"/>
                  </a:lnTo>
                  <a:lnTo>
                    <a:pt x="17969" y="14229"/>
                  </a:lnTo>
                  <a:lnTo>
                    <a:pt x="18477" y="13310"/>
                  </a:lnTo>
                  <a:lnTo>
                    <a:pt x="18949" y="12420"/>
                  </a:lnTo>
                  <a:lnTo>
                    <a:pt x="19312" y="11501"/>
                  </a:lnTo>
                  <a:lnTo>
                    <a:pt x="19675" y="10611"/>
                  </a:lnTo>
                  <a:lnTo>
                    <a:pt x="20002" y="9719"/>
                  </a:lnTo>
                  <a:lnTo>
                    <a:pt x="20256" y="8829"/>
                  </a:lnTo>
                  <a:lnTo>
                    <a:pt x="20510" y="7992"/>
                  </a:lnTo>
                  <a:lnTo>
                    <a:pt x="20692" y="7154"/>
                  </a:lnTo>
                  <a:lnTo>
                    <a:pt x="20837" y="6317"/>
                  </a:lnTo>
                  <a:lnTo>
                    <a:pt x="21091" y="4886"/>
                  </a:lnTo>
                  <a:lnTo>
                    <a:pt x="21309" y="3618"/>
                  </a:lnTo>
                  <a:lnTo>
                    <a:pt x="21454" y="2619"/>
                  </a:lnTo>
                  <a:lnTo>
                    <a:pt x="21563" y="1997"/>
                  </a:lnTo>
                  <a:lnTo>
                    <a:pt x="21599" y="1781"/>
                  </a:lnTo>
                  <a:lnTo>
                    <a:pt x="21599" y="1593"/>
                  </a:lnTo>
                  <a:lnTo>
                    <a:pt x="21599" y="1404"/>
                  </a:lnTo>
                  <a:lnTo>
                    <a:pt x="21563" y="1214"/>
                  </a:lnTo>
                  <a:lnTo>
                    <a:pt x="21491" y="1053"/>
                  </a:lnTo>
                  <a:lnTo>
                    <a:pt x="21418" y="917"/>
                  </a:lnTo>
                  <a:lnTo>
                    <a:pt x="21309" y="783"/>
                  </a:lnTo>
                  <a:lnTo>
                    <a:pt x="21164" y="647"/>
                  </a:lnTo>
                  <a:lnTo>
                    <a:pt x="21019" y="513"/>
                  </a:lnTo>
                  <a:lnTo>
                    <a:pt x="20873" y="404"/>
                  </a:lnTo>
                  <a:lnTo>
                    <a:pt x="20692" y="324"/>
                  </a:lnTo>
                  <a:lnTo>
                    <a:pt x="20547" y="242"/>
                  </a:lnTo>
                  <a:lnTo>
                    <a:pt x="20147" y="108"/>
                  </a:lnTo>
                  <a:lnTo>
                    <a:pt x="19748" y="27"/>
                  </a:lnTo>
                  <a:lnTo>
                    <a:pt x="19312" y="0"/>
                  </a:lnTo>
                  <a:lnTo>
                    <a:pt x="18877" y="27"/>
                  </a:lnTo>
                  <a:lnTo>
                    <a:pt x="18659" y="54"/>
                  </a:lnTo>
                  <a:lnTo>
                    <a:pt x="18477" y="108"/>
                  </a:lnTo>
                  <a:lnTo>
                    <a:pt x="18260" y="161"/>
                  </a:lnTo>
                  <a:lnTo>
                    <a:pt x="18114" y="242"/>
                  </a:lnTo>
                  <a:lnTo>
                    <a:pt x="17933" y="324"/>
                  </a:lnTo>
                  <a:lnTo>
                    <a:pt x="17715" y="431"/>
                  </a:lnTo>
                  <a:lnTo>
                    <a:pt x="17570" y="540"/>
                  </a:lnTo>
                  <a:lnTo>
                    <a:pt x="17461" y="701"/>
                  </a:lnTo>
                  <a:lnTo>
                    <a:pt x="17352" y="837"/>
                  </a:lnTo>
                  <a:lnTo>
                    <a:pt x="17243" y="998"/>
                  </a:lnTo>
                  <a:lnTo>
                    <a:pt x="17171" y="1187"/>
                  </a:lnTo>
                  <a:lnTo>
                    <a:pt x="17098" y="1404"/>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6" name="AutoShape 198"/>
            <p:cNvSpPr>
              <a:spLocks/>
            </p:cNvSpPr>
            <p:nvPr/>
          </p:nvSpPr>
          <p:spPr bwMode="auto">
            <a:xfrm>
              <a:off x="23" y="49"/>
              <a:ext cx="5" cy="1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401" y="458"/>
                  </a:moveTo>
                  <a:lnTo>
                    <a:pt x="17401" y="458"/>
                  </a:lnTo>
                  <a:lnTo>
                    <a:pt x="16250" y="1723"/>
                  </a:lnTo>
                  <a:lnTo>
                    <a:pt x="14998" y="3078"/>
                  </a:lnTo>
                  <a:lnTo>
                    <a:pt x="13745" y="4473"/>
                  </a:lnTo>
                  <a:lnTo>
                    <a:pt x="12458" y="5908"/>
                  </a:lnTo>
                  <a:lnTo>
                    <a:pt x="11206" y="7362"/>
                  </a:lnTo>
                  <a:lnTo>
                    <a:pt x="9885" y="8827"/>
                  </a:lnTo>
                  <a:lnTo>
                    <a:pt x="8599" y="10301"/>
                  </a:lnTo>
                  <a:lnTo>
                    <a:pt x="7380" y="11756"/>
                  </a:lnTo>
                  <a:lnTo>
                    <a:pt x="6195" y="13191"/>
                  </a:lnTo>
                  <a:lnTo>
                    <a:pt x="5044" y="14585"/>
                  </a:lnTo>
                  <a:lnTo>
                    <a:pt x="3994" y="15930"/>
                  </a:lnTo>
                  <a:lnTo>
                    <a:pt x="2979" y="17196"/>
                  </a:lnTo>
                  <a:lnTo>
                    <a:pt x="2065" y="18391"/>
                  </a:lnTo>
                  <a:lnTo>
                    <a:pt x="1252" y="19497"/>
                  </a:lnTo>
                  <a:lnTo>
                    <a:pt x="541" y="20494"/>
                  </a:lnTo>
                  <a:lnTo>
                    <a:pt x="0" y="21380"/>
                  </a:lnTo>
                  <a:lnTo>
                    <a:pt x="4164" y="21600"/>
                  </a:lnTo>
                  <a:lnTo>
                    <a:pt x="4739" y="20733"/>
                  </a:lnTo>
                  <a:lnTo>
                    <a:pt x="5383" y="19746"/>
                  </a:lnTo>
                  <a:lnTo>
                    <a:pt x="6195" y="18660"/>
                  </a:lnTo>
                  <a:lnTo>
                    <a:pt x="7075" y="17465"/>
                  </a:lnTo>
                  <a:lnTo>
                    <a:pt x="8125" y="16209"/>
                  </a:lnTo>
                  <a:lnTo>
                    <a:pt x="9174" y="14874"/>
                  </a:lnTo>
                  <a:lnTo>
                    <a:pt x="10292" y="13480"/>
                  </a:lnTo>
                  <a:lnTo>
                    <a:pt x="11510" y="12065"/>
                  </a:lnTo>
                  <a:lnTo>
                    <a:pt x="12763" y="10600"/>
                  </a:lnTo>
                  <a:lnTo>
                    <a:pt x="13982" y="9136"/>
                  </a:lnTo>
                  <a:lnTo>
                    <a:pt x="15268" y="7671"/>
                  </a:lnTo>
                  <a:lnTo>
                    <a:pt x="16555" y="6216"/>
                  </a:lnTo>
                  <a:lnTo>
                    <a:pt x="17842" y="4782"/>
                  </a:lnTo>
                  <a:lnTo>
                    <a:pt x="19060" y="3387"/>
                  </a:lnTo>
                  <a:lnTo>
                    <a:pt x="20313" y="2052"/>
                  </a:lnTo>
                  <a:lnTo>
                    <a:pt x="21498" y="777"/>
                  </a:lnTo>
                  <a:lnTo>
                    <a:pt x="21532" y="707"/>
                  </a:lnTo>
                  <a:lnTo>
                    <a:pt x="21600" y="637"/>
                  </a:lnTo>
                  <a:lnTo>
                    <a:pt x="21600" y="567"/>
                  </a:lnTo>
                  <a:lnTo>
                    <a:pt x="21600" y="508"/>
                  </a:lnTo>
                  <a:lnTo>
                    <a:pt x="21498" y="448"/>
                  </a:lnTo>
                  <a:lnTo>
                    <a:pt x="21464" y="378"/>
                  </a:lnTo>
                  <a:lnTo>
                    <a:pt x="21363" y="328"/>
                  </a:lnTo>
                  <a:lnTo>
                    <a:pt x="21261" y="278"/>
                  </a:lnTo>
                  <a:lnTo>
                    <a:pt x="21159" y="239"/>
                  </a:lnTo>
                  <a:lnTo>
                    <a:pt x="21024" y="199"/>
                  </a:lnTo>
                  <a:lnTo>
                    <a:pt x="20889" y="149"/>
                  </a:lnTo>
                  <a:lnTo>
                    <a:pt x="20719" y="109"/>
                  </a:lnTo>
                  <a:lnTo>
                    <a:pt x="20381" y="59"/>
                  </a:lnTo>
                  <a:lnTo>
                    <a:pt x="20042" y="19"/>
                  </a:lnTo>
                  <a:lnTo>
                    <a:pt x="19636" y="0"/>
                  </a:lnTo>
                  <a:lnTo>
                    <a:pt x="19263" y="0"/>
                  </a:lnTo>
                  <a:lnTo>
                    <a:pt x="19026" y="0"/>
                  </a:lnTo>
                  <a:lnTo>
                    <a:pt x="18857" y="19"/>
                  </a:lnTo>
                  <a:lnTo>
                    <a:pt x="18654" y="29"/>
                  </a:lnTo>
                  <a:lnTo>
                    <a:pt x="18485" y="49"/>
                  </a:lnTo>
                  <a:lnTo>
                    <a:pt x="18282" y="79"/>
                  </a:lnTo>
                  <a:lnTo>
                    <a:pt x="18146" y="109"/>
                  </a:lnTo>
                  <a:lnTo>
                    <a:pt x="17977" y="149"/>
                  </a:lnTo>
                  <a:lnTo>
                    <a:pt x="17842" y="209"/>
                  </a:lnTo>
                  <a:lnTo>
                    <a:pt x="17740" y="259"/>
                  </a:lnTo>
                  <a:lnTo>
                    <a:pt x="17605" y="308"/>
                  </a:lnTo>
                  <a:lnTo>
                    <a:pt x="17503" y="378"/>
                  </a:lnTo>
                  <a:lnTo>
                    <a:pt x="17401" y="45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7" name="AutoShape 199"/>
            <p:cNvSpPr>
              <a:spLocks/>
            </p:cNvSpPr>
            <p:nvPr/>
          </p:nvSpPr>
          <p:spPr bwMode="auto">
            <a:xfrm>
              <a:off x="26" y="36"/>
              <a:ext cx="7" cy="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8874" y="373"/>
                  </a:moveTo>
                  <a:lnTo>
                    <a:pt x="18874" y="373"/>
                  </a:lnTo>
                  <a:lnTo>
                    <a:pt x="18137" y="1164"/>
                  </a:lnTo>
                  <a:lnTo>
                    <a:pt x="17288" y="2027"/>
                  </a:lnTo>
                  <a:lnTo>
                    <a:pt x="16328" y="2943"/>
                  </a:lnTo>
                  <a:lnTo>
                    <a:pt x="15323" y="3939"/>
                  </a:lnTo>
                  <a:lnTo>
                    <a:pt x="14228" y="4997"/>
                  </a:lnTo>
                  <a:lnTo>
                    <a:pt x="13089" y="6126"/>
                  </a:lnTo>
                  <a:lnTo>
                    <a:pt x="11883" y="7327"/>
                  </a:lnTo>
                  <a:lnTo>
                    <a:pt x="10632" y="8599"/>
                  </a:lnTo>
                  <a:lnTo>
                    <a:pt x="9359" y="9932"/>
                  </a:lnTo>
                  <a:lnTo>
                    <a:pt x="8063" y="11338"/>
                  </a:lnTo>
                  <a:lnTo>
                    <a:pt x="7371" y="12067"/>
                  </a:lnTo>
                  <a:lnTo>
                    <a:pt x="6723" y="12823"/>
                  </a:lnTo>
                  <a:lnTo>
                    <a:pt x="6053" y="13587"/>
                  </a:lnTo>
                  <a:lnTo>
                    <a:pt x="5360" y="14370"/>
                  </a:lnTo>
                  <a:lnTo>
                    <a:pt x="4690" y="15179"/>
                  </a:lnTo>
                  <a:lnTo>
                    <a:pt x="4020" y="15997"/>
                  </a:lnTo>
                  <a:lnTo>
                    <a:pt x="3350" y="16842"/>
                  </a:lnTo>
                  <a:lnTo>
                    <a:pt x="2658" y="17696"/>
                  </a:lnTo>
                  <a:lnTo>
                    <a:pt x="1988" y="18567"/>
                  </a:lnTo>
                  <a:lnTo>
                    <a:pt x="1340" y="19465"/>
                  </a:lnTo>
                  <a:lnTo>
                    <a:pt x="670" y="20372"/>
                  </a:lnTo>
                  <a:lnTo>
                    <a:pt x="0" y="21315"/>
                  </a:lnTo>
                  <a:lnTo>
                    <a:pt x="2702" y="21600"/>
                  </a:lnTo>
                  <a:lnTo>
                    <a:pt x="3372" y="20684"/>
                  </a:lnTo>
                  <a:lnTo>
                    <a:pt x="4020" y="19768"/>
                  </a:lnTo>
                  <a:lnTo>
                    <a:pt x="4668" y="18887"/>
                  </a:lnTo>
                  <a:lnTo>
                    <a:pt x="5316" y="18016"/>
                  </a:lnTo>
                  <a:lnTo>
                    <a:pt x="6008" y="17171"/>
                  </a:lnTo>
                  <a:lnTo>
                    <a:pt x="6678" y="16335"/>
                  </a:lnTo>
                  <a:lnTo>
                    <a:pt x="7348" y="15517"/>
                  </a:lnTo>
                  <a:lnTo>
                    <a:pt x="7996" y="14734"/>
                  </a:lnTo>
                  <a:lnTo>
                    <a:pt x="8689" y="13952"/>
                  </a:lnTo>
                  <a:lnTo>
                    <a:pt x="9359" y="13187"/>
                  </a:lnTo>
                  <a:lnTo>
                    <a:pt x="10007" y="12449"/>
                  </a:lnTo>
                  <a:lnTo>
                    <a:pt x="10654" y="11729"/>
                  </a:lnTo>
                  <a:lnTo>
                    <a:pt x="11972" y="10324"/>
                  </a:lnTo>
                  <a:lnTo>
                    <a:pt x="13245" y="8999"/>
                  </a:lnTo>
                  <a:lnTo>
                    <a:pt x="14496" y="7736"/>
                  </a:lnTo>
                  <a:lnTo>
                    <a:pt x="15680" y="6544"/>
                  </a:lnTo>
                  <a:lnTo>
                    <a:pt x="16819" y="5415"/>
                  </a:lnTo>
                  <a:lnTo>
                    <a:pt x="17914" y="4357"/>
                  </a:lnTo>
                  <a:lnTo>
                    <a:pt x="18919" y="3361"/>
                  </a:lnTo>
                  <a:lnTo>
                    <a:pt x="19880" y="2436"/>
                  </a:lnTo>
                  <a:lnTo>
                    <a:pt x="20728" y="1565"/>
                  </a:lnTo>
                  <a:lnTo>
                    <a:pt x="21510" y="755"/>
                  </a:lnTo>
                  <a:lnTo>
                    <a:pt x="21555" y="693"/>
                  </a:lnTo>
                  <a:lnTo>
                    <a:pt x="21577" y="622"/>
                  </a:lnTo>
                  <a:lnTo>
                    <a:pt x="21600" y="569"/>
                  </a:lnTo>
                  <a:lnTo>
                    <a:pt x="21600" y="515"/>
                  </a:lnTo>
                  <a:lnTo>
                    <a:pt x="21577" y="453"/>
                  </a:lnTo>
                  <a:lnTo>
                    <a:pt x="21555" y="400"/>
                  </a:lnTo>
                  <a:lnTo>
                    <a:pt x="21510" y="346"/>
                  </a:lnTo>
                  <a:lnTo>
                    <a:pt x="21465" y="302"/>
                  </a:lnTo>
                  <a:lnTo>
                    <a:pt x="21398" y="266"/>
                  </a:lnTo>
                  <a:lnTo>
                    <a:pt x="21287" y="213"/>
                  </a:lnTo>
                  <a:lnTo>
                    <a:pt x="21220" y="177"/>
                  </a:lnTo>
                  <a:lnTo>
                    <a:pt x="21130" y="142"/>
                  </a:lnTo>
                  <a:lnTo>
                    <a:pt x="20907" y="88"/>
                  </a:lnTo>
                  <a:lnTo>
                    <a:pt x="20661" y="35"/>
                  </a:lnTo>
                  <a:lnTo>
                    <a:pt x="20416" y="8"/>
                  </a:lnTo>
                  <a:lnTo>
                    <a:pt x="20148" y="0"/>
                  </a:lnTo>
                  <a:lnTo>
                    <a:pt x="20036" y="0"/>
                  </a:lnTo>
                  <a:lnTo>
                    <a:pt x="19902" y="8"/>
                  </a:lnTo>
                  <a:lnTo>
                    <a:pt x="19790" y="17"/>
                  </a:lnTo>
                  <a:lnTo>
                    <a:pt x="19634" y="35"/>
                  </a:lnTo>
                  <a:lnTo>
                    <a:pt x="19522" y="62"/>
                  </a:lnTo>
                  <a:lnTo>
                    <a:pt x="19410" y="88"/>
                  </a:lnTo>
                  <a:lnTo>
                    <a:pt x="19321" y="124"/>
                  </a:lnTo>
                  <a:lnTo>
                    <a:pt x="19209" y="160"/>
                  </a:lnTo>
                  <a:lnTo>
                    <a:pt x="19098" y="204"/>
                  </a:lnTo>
                  <a:lnTo>
                    <a:pt x="19008" y="248"/>
                  </a:lnTo>
                  <a:lnTo>
                    <a:pt x="18941" y="311"/>
                  </a:lnTo>
                  <a:lnTo>
                    <a:pt x="18874" y="37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8" name="AutoShape 200"/>
            <p:cNvSpPr>
              <a:spLocks/>
            </p:cNvSpPr>
            <p:nvPr/>
          </p:nvSpPr>
          <p:spPr bwMode="auto">
            <a:xfrm>
              <a:off x="32" y="27"/>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w 21600"/>
                <a:gd name="T115" fmla="*/ 0 h 21600"/>
                <a:gd name="T116" fmla="*/ 0 w 21600"/>
                <a:gd name="T117" fmla="*/ 0 h 21600"/>
                <a:gd name="T118" fmla="*/ 0 w 21600"/>
                <a:gd name="T119" fmla="*/ 0 h 21600"/>
                <a:gd name="T120" fmla="*/ 0 w 21600"/>
                <a:gd name="T121" fmla="*/ 0 h 21600"/>
                <a:gd name="T122" fmla="*/ 0 w 21600"/>
                <a:gd name="T123" fmla="*/ 0 h 21600"/>
                <a:gd name="T124" fmla="*/ 0 w 21600"/>
                <a:gd name="T125" fmla="*/ 0 h 2160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1600" h="21600">
                  <a:moveTo>
                    <a:pt x="17915" y="533"/>
                  </a:moveTo>
                  <a:lnTo>
                    <a:pt x="17915" y="533"/>
                  </a:lnTo>
                  <a:lnTo>
                    <a:pt x="17256" y="1425"/>
                  </a:lnTo>
                  <a:lnTo>
                    <a:pt x="16447" y="2456"/>
                  </a:lnTo>
                  <a:lnTo>
                    <a:pt x="15548" y="3603"/>
                  </a:lnTo>
                  <a:lnTo>
                    <a:pt x="14499" y="4843"/>
                  </a:lnTo>
                  <a:lnTo>
                    <a:pt x="13421" y="6164"/>
                  </a:lnTo>
                  <a:lnTo>
                    <a:pt x="12223" y="7555"/>
                  </a:lnTo>
                  <a:lnTo>
                    <a:pt x="10964" y="8992"/>
                  </a:lnTo>
                  <a:lnTo>
                    <a:pt x="9706" y="10463"/>
                  </a:lnTo>
                  <a:lnTo>
                    <a:pt x="8418" y="11935"/>
                  </a:lnTo>
                  <a:lnTo>
                    <a:pt x="7100" y="13407"/>
                  </a:lnTo>
                  <a:lnTo>
                    <a:pt x="5781" y="14844"/>
                  </a:lnTo>
                  <a:lnTo>
                    <a:pt x="4493" y="16257"/>
                  </a:lnTo>
                  <a:lnTo>
                    <a:pt x="3295" y="17602"/>
                  </a:lnTo>
                  <a:lnTo>
                    <a:pt x="2127" y="18865"/>
                  </a:lnTo>
                  <a:lnTo>
                    <a:pt x="1018" y="20035"/>
                  </a:lnTo>
                  <a:lnTo>
                    <a:pt x="0" y="21101"/>
                  </a:lnTo>
                  <a:lnTo>
                    <a:pt x="3535" y="21600"/>
                  </a:lnTo>
                  <a:lnTo>
                    <a:pt x="4523" y="20533"/>
                  </a:lnTo>
                  <a:lnTo>
                    <a:pt x="5632" y="19363"/>
                  </a:lnTo>
                  <a:lnTo>
                    <a:pt x="6830" y="18077"/>
                  </a:lnTo>
                  <a:lnTo>
                    <a:pt x="8028" y="16733"/>
                  </a:lnTo>
                  <a:lnTo>
                    <a:pt x="9317" y="15330"/>
                  </a:lnTo>
                  <a:lnTo>
                    <a:pt x="10635" y="13882"/>
                  </a:lnTo>
                  <a:lnTo>
                    <a:pt x="11953" y="12410"/>
                  </a:lnTo>
                  <a:lnTo>
                    <a:pt x="13271" y="10927"/>
                  </a:lnTo>
                  <a:lnTo>
                    <a:pt x="14529" y="9455"/>
                  </a:lnTo>
                  <a:lnTo>
                    <a:pt x="15758" y="8018"/>
                  </a:lnTo>
                  <a:lnTo>
                    <a:pt x="16986" y="6616"/>
                  </a:lnTo>
                  <a:lnTo>
                    <a:pt x="18064" y="5284"/>
                  </a:lnTo>
                  <a:lnTo>
                    <a:pt x="19113" y="4021"/>
                  </a:lnTo>
                  <a:lnTo>
                    <a:pt x="20042" y="2873"/>
                  </a:lnTo>
                  <a:lnTo>
                    <a:pt x="20851" y="1830"/>
                  </a:lnTo>
                  <a:lnTo>
                    <a:pt x="21510" y="915"/>
                  </a:lnTo>
                  <a:lnTo>
                    <a:pt x="21570" y="834"/>
                  </a:lnTo>
                  <a:lnTo>
                    <a:pt x="21600" y="741"/>
                  </a:lnTo>
                  <a:lnTo>
                    <a:pt x="21600" y="672"/>
                  </a:lnTo>
                  <a:lnTo>
                    <a:pt x="21570" y="602"/>
                  </a:lnTo>
                  <a:lnTo>
                    <a:pt x="21540" y="533"/>
                  </a:lnTo>
                  <a:lnTo>
                    <a:pt x="21480" y="451"/>
                  </a:lnTo>
                  <a:lnTo>
                    <a:pt x="21420" y="393"/>
                  </a:lnTo>
                  <a:lnTo>
                    <a:pt x="21330" y="336"/>
                  </a:lnTo>
                  <a:lnTo>
                    <a:pt x="21240" y="278"/>
                  </a:lnTo>
                  <a:lnTo>
                    <a:pt x="21120" y="231"/>
                  </a:lnTo>
                  <a:lnTo>
                    <a:pt x="20970" y="173"/>
                  </a:lnTo>
                  <a:lnTo>
                    <a:pt x="20851" y="139"/>
                  </a:lnTo>
                  <a:lnTo>
                    <a:pt x="20551" y="69"/>
                  </a:lnTo>
                  <a:lnTo>
                    <a:pt x="20221" y="34"/>
                  </a:lnTo>
                  <a:lnTo>
                    <a:pt x="19892" y="11"/>
                  </a:lnTo>
                  <a:lnTo>
                    <a:pt x="19502" y="0"/>
                  </a:lnTo>
                  <a:lnTo>
                    <a:pt x="19353" y="11"/>
                  </a:lnTo>
                  <a:lnTo>
                    <a:pt x="19173" y="23"/>
                  </a:lnTo>
                  <a:lnTo>
                    <a:pt x="19023" y="46"/>
                  </a:lnTo>
                  <a:lnTo>
                    <a:pt x="18843" y="69"/>
                  </a:lnTo>
                  <a:lnTo>
                    <a:pt x="18694" y="104"/>
                  </a:lnTo>
                  <a:lnTo>
                    <a:pt x="18544" y="139"/>
                  </a:lnTo>
                  <a:lnTo>
                    <a:pt x="18424" y="185"/>
                  </a:lnTo>
                  <a:lnTo>
                    <a:pt x="18304" y="243"/>
                  </a:lnTo>
                  <a:lnTo>
                    <a:pt x="18154" y="301"/>
                  </a:lnTo>
                  <a:lnTo>
                    <a:pt x="18064" y="370"/>
                  </a:lnTo>
                  <a:lnTo>
                    <a:pt x="17975" y="440"/>
                  </a:lnTo>
                  <a:lnTo>
                    <a:pt x="17915" y="53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69" name="AutoShape 201"/>
            <p:cNvSpPr>
              <a:spLocks/>
            </p:cNvSpPr>
            <p:nvPr/>
          </p:nvSpPr>
          <p:spPr bwMode="auto">
            <a:xfrm>
              <a:off x="15" y="29"/>
              <a:ext cx="11" cy="9"/>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04" y="13669"/>
                  </a:moveTo>
                  <a:lnTo>
                    <a:pt x="21046" y="14197"/>
                  </a:lnTo>
                  <a:lnTo>
                    <a:pt x="20848" y="14725"/>
                  </a:lnTo>
                  <a:lnTo>
                    <a:pt x="20650" y="15226"/>
                  </a:lnTo>
                  <a:lnTo>
                    <a:pt x="20413" y="15715"/>
                  </a:lnTo>
                  <a:lnTo>
                    <a:pt x="20162" y="16176"/>
                  </a:lnTo>
                  <a:lnTo>
                    <a:pt x="19872" y="16638"/>
                  </a:lnTo>
                  <a:lnTo>
                    <a:pt x="19582" y="17074"/>
                  </a:lnTo>
                  <a:lnTo>
                    <a:pt x="19265" y="17509"/>
                  </a:lnTo>
                  <a:lnTo>
                    <a:pt x="18923" y="17905"/>
                  </a:lnTo>
                  <a:lnTo>
                    <a:pt x="18580" y="18288"/>
                  </a:lnTo>
                  <a:lnTo>
                    <a:pt x="18210" y="18657"/>
                  </a:lnTo>
                  <a:lnTo>
                    <a:pt x="17828" y="19000"/>
                  </a:lnTo>
                  <a:lnTo>
                    <a:pt x="17406" y="19330"/>
                  </a:lnTo>
                  <a:lnTo>
                    <a:pt x="16997" y="19633"/>
                  </a:lnTo>
                  <a:lnTo>
                    <a:pt x="16575" y="19924"/>
                  </a:lnTo>
                  <a:lnTo>
                    <a:pt x="16114" y="20188"/>
                  </a:lnTo>
                  <a:lnTo>
                    <a:pt x="15665" y="20438"/>
                  </a:lnTo>
                  <a:lnTo>
                    <a:pt x="15191" y="20663"/>
                  </a:lnTo>
                  <a:lnTo>
                    <a:pt x="14716" y="20861"/>
                  </a:lnTo>
                  <a:lnTo>
                    <a:pt x="14228" y="21045"/>
                  </a:lnTo>
                  <a:lnTo>
                    <a:pt x="13727" y="21190"/>
                  </a:lnTo>
                  <a:lnTo>
                    <a:pt x="13226" y="21322"/>
                  </a:lnTo>
                  <a:lnTo>
                    <a:pt x="12712" y="21428"/>
                  </a:lnTo>
                  <a:lnTo>
                    <a:pt x="12197" y="21507"/>
                  </a:lnTo>
                  <a:lnTo>
                    <a:pt x="11670" y="21560"/>
                  </a:lnTo>
                  <a:lnTo>
                    <a:pt x="11142" y="21600"/>
                  </a:lnTo>
                  <a:lnTo>
                    <a:pt x="10602" y="21600"/>
                  </a:lnTo>
                  <a:lnTo>
                    <a:pt x="10074" y="21586"/>
                  </a:lnTo>
                  <a:lnTo>
                    <a:pt x="9534" y="21520"/>
                  </a:lnTo>
                  <a:lnTo>
                    <a:pt x="8993" y="21454"/>
                  </a:lnTo>
                  <a:lnTo>
                    <a:pt x="8465" y="21349"/>
                  </a:lnTo>
                  <a:lnTo>
                    <a:pt x="7925" y="21204"/>
                  </a:lnTo>
                  <a:lnTo>
                    <a:pt x="7384" y="21045"/>
                  </a:lnTo>
                  <a:lnTo>
                    <a:pt x="6857" y="20861"/>
                  </a:lnTo>
                  <a:lnTo>
                    <a:pt x="6369" y="20663"/>
                  </a:lnTo>
                  <a:lnTo>
                    <a:pt x="5881" y="20425"/>
                  </a:lnTo>
                  <a:lnTo>
                    <a:pt x="5406" y="20161"/>
                  </a:lnTo>
                  <a:lnTo>
                    <a:pt x="4945" y="19884"/>
                  </a:lnTo>
                  <a:lnTo>
                    <a:pt x="4509" y="19594"/>
                  </a:lnTo>
                  <a:lnTo>
                    <a:pt x="4101" y="19264"/>
                  </a:lnTo>
                  <a:lnTo>
                    <a:pt x="3692" y="18934"/>
                  </a:lnTo>
                  <a:lnTo>
                    <a:pt x="3309" y="18578"/>
                  </a:lnTo>
                  <a:lnTo>
                    <a:pt x="2940" y="18208"/>
                  </a:lnTo>
                  <a:lnTo>
                    <a:pt x="2597" y="17826"/>
                  </a:lnTo>
                  <a:lnTo>
                    <a:pt x="2268" y="17417"/>
                  </a:lnTo>
                  <a:lnTo>
                    <a:pt x="1951" y="17008"/>
                  </a:lnTo>
                  <a:lnTo>
                    <a:pt x="1674" y="16572"/>
                  </a:lnTo>
                  <a:lnTo>
                    <a:pt x="1397" y="16124"/>
                  </a:lnTo>
                  <a:lnTo>
                    <a:pt x="1147" y="15675"/>
                  </a:lnTo>
                  <a:lnTo>
                    <a:pt x="936" y="15200"/>
                  </a:lnTo>
                  <a:lnTo>
                    <a:pt x="738" y="14725"/>
                  </a:lnTo>
                  <a:lnTo>
                    <a:pt x="553" y="14237"/>
                  </a:lnTo>
                  <a:lnTo>
                    <a:pt x="408" y="13749"/>
                  </a:lnTo>
                  <a:lnTo>
                    <a:pt x="263" y="13234"/>
                  </a:lnTo>
                  <a:lnTo>
                    <a:pt x="158" y="12719"/>
                  </a:lnTo>
                  <a:lnTo>
                    <a:pt x="79" y="12205"/>
                  </a:lnTo>
                  <a:lnTo>
                    <a:pt x="26" y="11677"/>
                  </a:lnTo>
                  <a:lnTo>
                    <a:pt x="0" y="11149"/>
                  </a:lnTo>
                  <a:lnTo>
                    <a:pt x="0" y="10621"/>
                  </a:lnTo>
                  <a:lnTo>
                    <a:pt x="26" y="10080"/>
                  </a:lnTo>
                  <a:lnTo>
                    <a:pt x="65" y="9539"/>
                  </a:lnTo>
                  <a:lnTo>
                    <a:pt x="145" y="9012"/>
                  </a:lnTo>
                  <a:lnTo>
                    <a:pt x="250" y="8457"/>
                  </a:lnTo>
                  <a:lnTo>
                    <a:pt x="382" y="7916"/>
                  </a:lnTo>
                  <a:lnTo>
                    <a:pt x="540" y="7389"/>
                  </a:lnTo>
                  <a:lnTo>
                    <a:pt x="738" y="6874"/>
                  </a:lnTo>
                  <a:lnTo>
                    <a:pt x="949" y="6373"/>
                  </a:lnTo>
                  <a:lnTo>
                    <a:pt x="1173" y="5884"/>
                  </a:lnTo>
                  <a:lnTo>
                    <a:pt x="1424" y="5409"/>
                  </a:lnTo>
                  <a:lnTo>
                    <a:pt x="1701" y="4961"/>
                  </a:lnTo>
                  <a:lnTo>
                    <a:pt x="2004" y="4512"/>
                  </a:lnTo>
                  <a:lnTo>
                    <a:pt x="2320" y="4090"/>
                  </a:lnTo>
                  <a:lnTo>
                    <a:pt x="2650" y="3694"/>
                  </a:lnTo>
                  <a:lnTo>
                    <a:pt x="3006" y="3298"/>
                  </a:lnTo>
                  <a:lnTo>
                    <a:pt x="3375" y="2929"/>
                  </a:lnTo>
                  <a:lnTo>
                    <a:pt x="3771" y="2586"/>
                  </a:lnTo>
                  <a:lnTo>
                    <a:pt x="4167" y="2256"/>
                  </a:lnTo>
                  <a:lnTo>
                    <a:pt x="4589" y="1952"/>
                  </a:lnTo>
                  <a:lnTo>
                    <a:pt x="5024" y="1662"/>
                  </a:lnTo>
                  <a:lnTo>
                    <a:pt x="5459" y="1398"/>
                  </a:lnTo>
                  <a:lnTo>
                    <a:pt x="5920" y="1161"/>
                  </a:lnTo>
                  <a:lnTo>
                    <a:pt x="6395" y="936"/>
                  </a:lnTo>
                  <a:lnTo>
                    <a:pt x="6857" y="725"/>
                  </a:lnTo>
                  <a:lnTo>
                    <a:pt x="7358" y="554"/>
                  </a:lnTo>
                  <a:lnTo>
                    <a:pt x="7859" y="395"/>
                  </a:lnTo>
                  <a:lnTo>
                    <a:pt x="8360" y="277"/>
                  </a:lnTo>
                  <a:lnTo>
                    <a:pt x="8874" y="171"/>
                  </a:lnTo>
                  <a:lnTo>
                    <a:pt x="9402" y="79"/>
                  </a:lnTo>
                  <a:lnTo>
                    <a:pt x="9916" y="26"/>
                  </a:lnTo>
                  <a:lnTo>
                    <a:pt x="10443" y="0"/>
                  </a:lnTo>
                  <a:lnTo>
                    <a:pt x="10984" y="0"/>
                  </a:lnTo>
                  <a:lnTo>
                    <a:pt x="11512" y="13"/>
                  </a:lnTo>
                  <a:lnTo>
                    <a:pt x="12052" y="65"/>
                  </a:lnTo>
                  <a:lnTo>
                    <a:pt x="12593" y="145"/>
                  </a:lnTo>
                  <a:lnTo>
                    <a:pt x="13134" y="250"/>
                  </a:lnTo>
                  <a:lnTo>
                    <a:pt x="13661" y="382"/>
                  </a:lnTo>
                  <a:lnTo>
                    <a:pt x="14202" y="554"/>
                  </a:lnTo>
                  <a:lnTo>
                    <a:pt x="14716" y="725"/>
                  </a:lnTo>
                  <a:lnTo>
                    <a:pt x="15217" y="936"/>
                  </a:lnTo>
                  <a:lnTo>
                    <a:pt x="15705" y="1174"/>
                  </a:lnTo>
                  <a:lnTo>
                    <a:pt x="16167" y="1438"/>
                  </a:lnTo>
                  <a:lnTo>
                    <a:pt x="16628" y="1702"/>
                  </a:lnTo>
                  <a:lnTo>
                    <a:pt x="17063" y="2005"/>
                  </a:lnTo>
                  <a:lnTo>
                    <a:pt x="17485" y="2322"/>
                  </a:lnTo>
                  <a:lnTo>
                    <a:pt x="17894" y="2652"/>
                  </a:lnTo>
                  <a:lnTo>
                    <a:pt x="18276" y="3021"/>
                  </a:lnTo>
                  <a:lnTo>
                    <a:pt x="18646" y="3391"/>
                  </a:lnTo>
                  <a:lnTo>
                    <a:pt x="18989" y="3773"/>
                  </a:lnTo>
                  <a:lnTo>
                    <a:pt x="19318" y="4169"/>
                  </a:lnTo>
                  <a:lnTo>
                    <a:pt x="19621" y="4591"/>
                  </a:lnTo>
                  <a:lnTo>
                    <a:pt x="19912" y="5027"/>
                  </a:lnTo>
                  <a:lnTo>
                    <a:pt x="20175" y="5462"/>
                  </a:lnTo>
                  <a:lnTo>
                    <a:pt x="20426" y="5924"/>
                  </a:lnTo>
                  <a:lnTo>
                    <a:pt x="20650" y="6386"/>
                  </a:lnTo>
                  <a:lnTo>
                    <a:pt x="20848" y="6874"/>
                  </a:lnTo>
                  <a:lnTo>
                    <a:pt x="21032" y="7349"/>
                  </a:lnTo>
                  <a:lnTo>
                    <a:pt x="21178" y="7864"/>
                  </a:lnTo>
                  <a:lnTo>
                    <a:pt x="21309" y="8365"/>
                  </a:lnTo>
                  <a:lnTo>
                    <a:pt x="21415" y="8880"/>
                  </a:lnTo>
                  <a:lnTo>
                    <a:pt x="21494" y="9394"/>
                  </a:lnTo>
                  <a:lnTo>
                    <a:pt x="21547" y="9909"/>
                  </a:lnTo>
                  <a:lnTo>
                    <a:pt x="21586" y="10450"/>
                  </a:lnTo>
                  <a:lnTo>
                    <a:pt x="21600" y="10978"/>
                  </a:lnTo>
                  <a:lnTo>
                    <a:pt x="21560" y="11519"/>
                  </a:lnTo>
                  <a:lnTo>
                    <a:pt x="21520" y="12046"/>
                  </a:lnTo>
                  <a:lnTo>
                    <a:pt x="21441" y="12587"/>
                  </a:lnTo>
                  <a:lnTo>
                    <a:pt x="21336" y="13142"/>
                  </a:lnTo>
                  <a:lnTo>
                    <a:pt x="21204" y="13669"/>
                  </a:lnTo>
                  <a:close/>
                </a:path>
              </a:pathLst>
            </a:custGeom>
            <a:solidFill>
              <a:srgbClr val="1C96CC"/>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0" name="AutoShape 202"/>
            <p:cNvSpPr>
              <a:spLocks/>
            </p:cNvSpPr>
            <p:nvPr/>
          </p:nvSpPr>
          <p:spPr bwMode="auto">
            <a:xfrm>
              <a:off x="18" y="34"/>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1060" y="20580"/>
                  </a:moveTo>
                  <a:lnTo>
                    <a:pt x="1060" y="20580"/>
                  </a:lnTo>
                  <a:lnTo>
                    <a:pt x="1469" y="20796"/>
                  </a:lnTo>
                  <a:lnTo>
                    <a:pt x="1897" y="20951"/>
                  </a:lnTo>
                  <a:lnTo>
                    <a:pt x="2306" y="21105"/>
                  </a:lnTo>
                  <a:lnTo>
                    <a:pt x="2734" y="21198"/>
                  </a:lnTo>
                  <a:lnTo>
                    <a:pt x="3144" y="21321"/>
                  </a:lnTo>
                  <a:lnTo>
                    <a:pt x="3572" y="21445"/>
                  </a:lnTo>
                  <a:lnTo>
                    <a:pt x="3981" y="21507"/>
                  </a:lnTo>
                  <a:lnTo>
                    <a:pt x="4409" y="21538"/>
                  </a:lnTo>
                  <a:lnTo>
                    <a:pt x="5209" y="21600"/>
                  </a:lnTo>
                  <a:lnTo>
                    <a:pt x="6027" y="21600"/>
                  </a:lnTo>
                  <a:lnTo>
                    <a:pt x="6846" y="21538"/>
                  </a:lnTo>
                  <a:lnTo>
                    <a:pt x="7665" y="21383"/>
                  </a:lnTo>
                  <a:lnTo>
                    <a:pt x="8465" y="21136"/>
                  </a:lnTo>
                  <a:lnTo>
                    <a:pt x="9265" y="20889"/>
                  </a:lnTo>
                  <a:lnTo>
                    <a:pt x="10027" y="20549"/>
                  </a:lnTo>
                  <a:lnTo>
                    <a:pt x="10809" y="20147"/>
                  </a:lnTo>
                  <a:lnTo>
                    <a:pt x="11572" y="19684"/>
                  </a:lnTo>
                  <a:lnTo>
                    <a:pt x="12297" y="19189"/>
                  </a:lnTo>
                  <a:lnTo>
                    <a:pt x="13023" y="18633"/>
                  </a:lnTo>
                  <a:lnTo>
                    <a:pt x="13730" y="17984"/>
                  </a:lnTo>
                  <a:lnTo>
                    <a:pt x="14418" y="17304"/>
                  </a:lnTo>
                  <a:lnTo>
                    <a:pt x="15088" y="16563"/>
                  </a:lnTo>
                  <a:lnTo>
                    <a:pt x="15720" y="15790"/>
                  </a:lnTo>
                  <a:lnTo>
                    <a:pt x="16353" y="14956"/>
                  </a:lnTo>
                  <a:lnTo>
                    <a:pt x="16948" y="14060"/>
                  </a:lnTo>
                  <a:lnTo>
                    <a:pt x="17525" y="13102"/>
                  </a:lnTo>
                  <a:lnTo>
                    <a:pt x="18083" y="12113"/>
                  </a:lnTo>
                  <a:lnTo>
                    <a:pt x="18586" y="11093"/>
                  </a:lnTo>
                  <a:lnTo>
                    <a:pt x="19088" y="9981"/>
                  </a:lnTo>
                  <a:lnTo>
                    <a:pt x="19534" y="8899"/>
                  </a:lnTo>
                  <a:lnTo>
                    <a:pt x="19962" y="7694"/>
                  </a:lnTo>
                  <a:lnTo>
                    <a:pt x="20372" y="6489"/>
                  </a:lnTo>
                  <a:lnTo>
                    <a:pt x="20725" y="5253"/>
                  </a:lnTo>
                  <a:lnTo>
                    <a:pt x="21041" y="3986"/>
                  </a:lnTo>
                  <a:lnTo>
                    <a:pt x="21209" y="3306"/>
                  </a:lnTo>
                  <a:lnTo>
                    <a:pt x="21339" y="2626"/>
                  </a:lnTo>
                  <a:lnTo>
                    <a:pt x="21469" y="1946"/>
                  </a:lnTo>
                  <a:lnTo>
                    <a:pt x="21599" y="1266"/>
                  </a:lnTo>
                  <a:lnTo>
                    <a:pt x="18790" y="0"/>
                  </a:lnTo>
                  <a:lnTo>
                    <a:pt x="18697" y="556"/>
                  </a:lnTo>
                  <a:lnTo>
                    <a:pt x="18586" y="1112"/>
                  </a:lnTo>
                  <a:lnTo>
                    <a:pt x="18455" y="1668"/>
                  </a:lnTo>
                  <a:lnTo>
                    <a:pt x="18344" y="2193"/>
                  </a:lnTo>
                  <a:lnTo>
                    <a:pt x="18083" y="3275"/>
                  </a:lnTo>
                  <a:lnTo>
                    <a:pt x="17767" y="4295"/>
                  </a:lnTo>
                  <a:lnTo>
                    <a:pt x="17451" y="5315"/>
                  </a:lnTo>
                  <a:lnTo>
                    <a:pt x="17097" y="6272"/>
                  </a:lnTo>
                  <a:lnTo>
                    <a:pt x="16706" y="7199"/>
                  </a:lnTo>
                  <a:lnTo>
                    <a:pt x="16316" y="8096"/>
                  </a:lnTo>
                  <a:lnTo>
                    <a:pt x="15888" y="8961"/>
                  </a:lnTo>
                  <a:lnTo>
                    <a:pt x="15441" y="9764"/>
                  </a:lnTo>
                  <a:lnTo>
                    <a:pt x="14976" y="10537"/>
                  </a:lnTo>
                  <a:lnTo>
                    <a:pt x="14455" y="11278"/>
                  </a:lnTo>
                  <a:lnTo>
                    <a:pt x="13953" y="11958"/>
                  </a:lnTo>
                  <a:lnTo>
                    <a:pt x="13413" y="12638"/>
                  </a:lnTo>
                  <a:lnTo>
                    <a:pt x="12874" y="13256"/>
                  </a:lnTo>
                  <a:lnTo>
                    <a:pt x="12297" y="13781"/>
                  </a:lnTo>
                  <a:lnTo>
                    <a:pt x="11720" y="14307"/>
                  </a:lnTo>
                  <a:lnTo>
                    <a:pt x="11125" y="14801"/>
                  </a:lnTo>
                  <a:lnTo>
                    <a:pt x="10493" y="15203"/>
                  </a:lnTo>
                  <a:lnTo>
                    <a:pt x="9879" y="15605"/>
                  </a:lnTo>
                  <a:lnTo>
                    <a:pt x="9265" y="15914"/>
                  </a:lnTo>
                  <a:lnTo>
                    <a:pt x="8613" y="16161"/>
                  </a:lnTo>
                  <a:lnTo>
                    <a:pt x="7962" y="16408"/>
                  </a:lnTo>
                  <a:lnTo>
                    <a:pt x="7293" y="16593"/>
                  </a:lnTo>
                  <a:lnTo>
                    <a:pt x="6623" y="16686"/>
                  </a:lnTo>
                  <a:lnTo>
                    <a:pt x="5953" y="16748"/>
                  </a:lnTo>
                  <a:lnTo>
                    <a:pt x="5265" y="16748"/>
                  </a:lnTo>
                  <a:lnTo>
                    <a:pt x="4558" y="16717"/>
                  </a:lnTo>
                  <a:lnTo>
                    <a:pt x="4223" y="16686"/>
                  </a:lnTo>
                  <a:lnTo>
                    <a:pt x="3888" y="16624"/>
                  </a:lnTo>
                  <a:lnTo>
                    <a:pt x="3553" y="16563"/>
                  </a:lnTo>
                  <a:lnTo>
                    <a:pt x="3200" y="16470"/>
                  </a:lnTo>
                  <a:lnTo>
                    <a:pt x="2865" y="16346"/>
                  </a:lnTo>
                  <a:lnTo>
                    <a:pt x="2511" y="16254"/>
                  </a:lnTo>
                  <a:lnTo>
                    <a:pt x="2176" y="16099"/>
                  </a:lnTo>
                  <a:lnTo>
                    <a:pt x="1823" y="15945"/>
                  </a:lnTo>
                  <a:lnTo>
                    <a:pt x="1841" y="15945"/>
                  </a:lnTo>
                  <a:lnTo>
                    <a:pt x="1823" y="15945"/>
                  </a:lnTo>
                  <a:lnTo>
                    <a:pt x="1637" y="15883"/>
                  </a:lnTo>
                  <a:lnTo>
                    <a:pt x="1488" y="15852"/>
                  </a:lnTo>
                  <a:lnTo>
                    <a:pt x="1339" y="15852"/>
                  </a:lnTo>
                  <a:lnTo>
                    <a:pt x="1172" y="15883"/>
                  </a:lnTo>
                  <a:lnTo>
                    <a:pt x="1041" y="15914"/>
                  </a:lnTo>
                  <a:lnTo>
                    <a:pt x="911" y="15975"/>
                  </a:lnTo>
                  <a:lnTo>
                    <a:pt x="762" y="16068"/>
                  </a:lnTo>
                  <a:lnTo>
                    <a:pt x="651" y="16223"/>
                  </a:lnTo>
                  <a:lnTo>
                    <a:pt x="539" y="16346"/>
                  </a:lnTo>
                  <a:lnTo>
                    <a:pt x="446" y="16501"/>
                  </a:lnTo>
                  <a:lnTo>
                    <a:pt x="353" y="16655"/>
                  </a:lnTo>
                  <a:lnTo>
                    <a:pt x="260" y="16810"/>
                  </a:lnTo>
                  <a:lnTo>
                    <a:pt x="204" y="17026"/>
                  </a:lnTo>
                  <a:lnTo>
                    <a:pt x="130" y="17212"/>
                  </a:lnTo>
                  <a:lnTo>
                    <a:pt x="93" y="17428"/>
                  </a:lnTo>
                  <a:lnTo>
                    <a:pt x="55" y="17675"/>
                  </a:lnTo>
                  <a:lnTo>
                    <a:pt x="18" y="17860"/>
                  </a:lnTo>
                  <a:lnTo>
                    <a:pt x="0" y="18077"/>
                  </a:lnTo>
                  <a:lnTo>
                    <a:pt x="0" y="18293"/>
                  </a:lnTo>
                  <a:lnTo>
                    <a:pt x="0" y="18540"/>
                  </a:lnTo>
                  <a:lnTo>
                    <a:pt x="18" y="18757"/>
                  </a:lnTo>
                  <a:lnTo>
                    <a:pt x="37" y="18973"/>
                  </a:lnTo>
                  <a:lnTo>
                    <a:pt x="74" y="19220"/>
                  </a:lnTo>
                  <a:lnTo>
                    <a:pt x="130" y="19406"/>
                  </a:lnTo>
                  <a:lnTo>
                    <a:pt x="204" y="19591"/>
                  </a:lnTo>
                  <a:lnTo>
                    <a:pt x="279" y="19776"/>
                  </a:lnTo>
                  <a:lnTo>
                    <a:pt x="372" y="19962"/>
                  </a:lnTo>
                  <a:lnTo>
                    <a:pt x="483" y="20116"/>
                  </a:lnTo>
                  <a:lnTo>
                    <a:pt x="595" y="20271"/>
                  </a:lnTo>
                  <a:lnTo>
                    <a:pt x="744" y="20394"/>
                  </a:lnTo>
                  <a:lnTo>
                    <a:pt x="893" y="20487"/>
                  </a:lnTo>
                  <a:lnTo>
                    <a:pt x="1060" y="2058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1" name="AutoShape 203"/>
            <p:cNvSpPr>
              <a:spLocks/>
            </p:cNvSpPr>
            <p:nvPr/>
          </p:nvSpPr>
          <p:spPr bwMode="auto">
            <a:xfrm>
              <a:off x="15" y="32"/>
              <a:ext cx="5"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w 21600"/>
                <a:gd name="T113" fmla="*/ 0 h 216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1600" h="21600">
                  <a:moveTo>
                    <a:pt x="1016" y="1061"/>
                  </a:moveTo>
                  <a:lnTo>
                    <a:pt x="1016" y="1061"/>
                  </a:lnTo>
                  <a:lnTo>
                    <a:pt x="831" y="1489"/>
                  </a:lnTo>
                  <a:lnTo>
                    <a:pt x="677" y="1899"/>
                  </a:lnTo>
                  <a:lnTo>
                    <a:pt x="523" y="2327"/>
                  </a:lnTo>
                  <a:lnTo>
                    <a:pt x="400" y="2737"/>
                  </a:lnTo>
                  <a:lnTo>
                    <a:pt x="308" y="3165"/>
                  </a:lnTo>
                  <a:lnTo>
                    <a:pt x="184" y="3575"/>
                  </a:lnTo>
                  <a:lnTo>
                    <a:pt x="123" y="4003"/>
                  </a:lnTo>
                  <a:lnTo>
                    <a:pt x="61" y="4431"/>
                  </a:lnTo>
                  <a:lnTo>
                    <a:pt x="0" y="5251"/>
                  </a:lnTo>
                  <a:lnTo>
                    <a:pt x="30" y="6070"/>
                  </a:lnTo>
                  <a:lnTo>
                    <a:pt x="92" y="6871"/>
                  </a:lnTo>
                  <a:lnTo>
                    <a:pt x="246" y="7690"/>
                  </a:lnTo>
                  <a:lnTo>
                    <a:pt x="462" y="8491"/>
                  </a:lnTo>
                  <a:lnTo>
                    <a:pt x="708" y="9291"/>
                  </a:lnTo>
                  <a:lnTo>
                    <a:pt x="1047" y="10073"/>
                  </a:lnTo>
                  <a:lnTo>
                    <a:pt x="1448" y="10818"/>
                  </a:lnTo>
                  <a:lnTo>
                    <a:pt x="1910" y="11582"/>
                  </a:lnTo>
                  <a:lnTo>
                    <a:pt x="2434" y="12326"/>
                  </a:lnTo>
                  <a:lnTo>
                    <a:pt x="2988" y="13053"/>
                  </a:lnTo>
                  <a:lnTo>
                    <a:pt x="3605" y="13760"/>
                  </a:lnTo>
                  <a:lnTo>
                    <a:pt x="4283" y="14431"/>
                  </a:lnTo>
                  <a:lnTo>
                    <a:pt x="5022" y="15119"/>
                  </a:lnTo>
                  <a:lnTo>
                    <a:pt x="5823" y="15753"/>
                  </a:lnTo>
                  <a:lnTo>
                    <a:pt x="6655" y="16386"/>
                  </a:lnTo>
                  <a:lnTo>
                    <a:pt x="7549" y="16982"/>
                  </a:lnTo>
                  <a:lnTo>
                    <a:pt x="8504" y="17540"/>
                  </a:lnTo>
                  <a:lnTo>
                    <a:pt x="9459" y="18099"/>
                  </a:lnTo>
                  <a:lnTo>
                    <a:pt x="10538" y="18620"/>
                  </a:lnTo>
                  <a:lnTo>
                    <a:pt x="11585" y="19104"/>
                  </a:lnTo>
                  <a:lnTo>
                    <a:pt x="12725" y="19570"/>
                  </a:lnTo>
                  <a:lnTo>
                    <a:pt x="13865" y="19998"/>
                  </a:lnTo>
                  <a:lnTo>
                    <a:pt x="15067" y="20389"/>
                  </a:lnTo>
                  <a:lnTo>
                    <a:pt x="15714" y="20575"/>
                  </a:lnTo>
                  <a:lnTo>
                    <a:pt x="16330" y="20762"/>
                  </a:lnTo>
                  <a:lnTo>
                    <a:pt x="16947" y="20929"/>
                  </a:lnTo>
                  <a:lnTo>
                    <a:pt x="17625" y="21078"/>
                  </a:lnTo>
                  <a:lnTo>
                    <a:pt x="18272" y="21227"/>
                  </a:lnTo>
                  <a:lnTo>
                    <a:pt x="18950" y="21376"/>
                  </a:lnTo>
                  <a:lnTo>
                    <a:pt x="19627" y="21488"/>
                  </a:lnTo>
                  <a:lnTo>
                    <a:pt x="20305" y="21600"/>
                  </a:lnTo>
                  <a:lnTo>
                    <a:pt x="21600" y="18806"/>
                  </a:lnTo>
                  <a:lnTo>
                    <a:pt x="21014" y="18713"/>
                  </a:lnTo>
                  <a:lnTo>
                    <a:pt x="20429" y="18602"/>
                  </a:lnTo>
                  <a:lnTo>
                    <a:pt x="19874" y="18490"/>
                  </a:lnTo>
                  <a:lnTo>
                    <a:pt x="19350" y="18360"/>
                  </a:lnTo>
                  <a:lnTo>
                    <a:pt x="18826" y="18229"/>
                  </a:lnTo>
                  <a:lnTo>
                    <a:pt x="18272" y="18099"/>
                  </a:lnTo>
                  <a:lnTo>
                    <a:pt x="17779" y="17950"/>
                  </a:lnTo>
                  <a:lnTo>
                    <a:pt x="17286" y="17820"/>
                  </a:lnTo>
                  <a:lnTo>
                    <a:pt x="16238" y="17466"/>
                  </a:lnTo>
                  <a:lnTo>
                    <a:pt x="15314" y="17112"/>
                  </a:lnTo>
                  <a:lnTo>
                    <a:pt x="14389" y="16758"/>
                  </a:lnTo>
                  <a:lnTo>
                    <a:pt x="13496" y="16348"/>
                  </a:lnTo>
                  <a:lnTo>
                    <a:pt x="12664" y="15920"/>
                  </a:lnTo>
                  <a:lnTo>
                    <a:pt x="11801" y="15473"/>
                  </a:lnTo>
                  <a:lnTo>
                    <a:pt x="11031" y="14989"/>
                  </a:lnTo>
                  <a:lnTo>
                    <a:pt x="10291" y="14486"/>
                  </a:lnTo>
                  <a:lnTo>
                    <a:pt x="9613" y="13965"/>
                  </a:lnTo>
                  <a:lnTo>
                    <a:pt x="8997" y="13444"/>
                  </a:lnTo>
                  <a:lnTo>
                    <a:pt x="8381" y="12904"/>
                  </a:lnTo>
                  <a:lnTo>
                    <a:pt x="7795" y="12326"/>
                  </a:lnTo>
                  <a:lnTo>
                    <a:pt x="7271" y="11731"/>
                  </a:lnTo>
                  <a:lnTo>
                    <a:pt x="6809" y="11135"/>
                  </a:lnTo>
                  <a:lnTo>
                    <a:pt x="6378" y="10539"/>
                  </a:lnTo>
                  <a:lnTo>
                    <a:pt x="6008" y="9906"/>
                  </a:lnTo>
                  <a:lnTo>
                    <a:pt x="5700" y="9273"/>
                  </a:lnTo>
                  <a:lnTo>
                    <a:pt x="5423" y="8621"/>
                  </a:lnTo>
                  <a:lnTo>
                    <a:pt x="5176" y="7969"/>
                  </a:lnTo>
                  <a:lnTo>
                    <a:pt x="5022" y="7299"/>
                  </a:lnTo>
                  <a:lnTo>
                    <a:pt x="4899" y="6647"/>
                  </a:lnTo>
                  <a:lnTo>
                    <a:pt x="4837" y="5958"/>
                  </a:lnTo>
                  <a:lnTo>
                    <a:pt x="4837" y="5288"/>
                  </a:lnTo>
                  <a:lnTo>
                    <a:pt x="4868" y="4580"/>
                  </a:lnTo>
                  <a:lnTo>
                    <a:pt x="4930" y="4245"/>
                  </a:lnTo>
                  <a:lnTo>
                    <a:pt x="4991" y="3928"/>
                  </a:lnTo>
                  <a:lnTo>
                    <a:pt x="5053" y="3575"/>
                  </a:lnTo>
                  <a:lnTo>
                    <a:pt x="5145" y="3221"/>
                  </a:lnTo>
                  <a:lnTo>
                    <a:pt x="5238" y="2867"/>
                  </a:lnTo>
                  <a:lnTo>
                    <a:pt x="5361" y="2551"/>
                  </a:lnTo>
                  <a:lnTo>
                    <a:pt x="5515" y="2197"/>
                  </a:lnTo>
                  <a:lnTo>
                    <a:pt x="5638" y="1843"/>
                  </a:lnTo>
                  <a:lnTo>
                    <a:pt x="5700" y="1675"/>
                  </a:lnTo>
                  <a:lnTo>
                    <a:pt x="5731" y="1508"/>
                  </a:lnTo>
                  <a:lnTo>
                    <a:pt x="5762" y="1359"/>
                  </a:lnTo>
                  <a:lnTo>
                    <a:pt x="5731" y="1210"/>
                  </a:lnTo>
                  <a:lnTo>
                    <a:pt x="5669" y="1061"/>
                  </a:lnTo>
                  <a:lnTo>
                    <a:pt x="5607" y="931"/>
                  </a:lnTo>
                  <a:lnTo>
                    <a:pt x="5515" y="800"/>
                  </a:lnTo>
                  <a:lnTo>
                    <a:pt x="5423" y="670"/>
                  </a:lnTo>
                  <a:lnTo>
                    <a:pt x="5269" y="558"/>
                  </a:lnTo>
                  <a:lnTo>
                    <a:pt x="5114" y="465"/>
                  </a:lnTo>
                  <a:lnTo>
                    <a:pt x="4960" y="372"/>
                  </a:lnTo>
                  <a:lnTo>
                    <a:pt x="4776" y="297"/>
                  </a:lnTo>
                  <a:lnTo>
                    <a:pt x="4621" y="204"/>
                  </a:lnTo>
                  <a:lnTo>
                    <a:pt x="4375" y="148"/>
                  </a:lnTo>
                  <a:lnTo>
                    <a:pt x="4190" y="93"/>
                  </a:lnTo>
                  <a:lnTo>
                    <a:pt x="3974" y="55"/>
                  </a:lnTo>
                  <a:lnTo>
                    <a:pt x="3728" y="37"/>
                  </a:lnTo>
                  <a:lnTo>
                    <a:pt x="3512" y="18"/>
                  </a:lnTo>
                  <a:lnTo>
                    <a:pt x="3297" y="0"/>
                  </a:lnTo>
                  <a:lnTo>
                    <a:pt x="3081" y="0"/>
                  </a:lnTo>
                  <a:lnTo>
                    <a:pt x="2865" y="18"/>
                  </a:lnTo>
                  <a:lnTo>
                    <a:pt x="2649" y="55"/>
                  </a:lnTo>
                  <a:lnTo>
                    <a:pt x="2434" y="93"/>
                  </a:lnTo>
                  <a:lnTo>
                    <a:pt x="2218" y="148"/>
                  </a:lnTo>
                  <a:lnTo>
                    <a:pt x="2033" y="204"/>
                  </a:lnTo>
                  <a:lnTo>
                    <a:pt x="1848" y="297"/>
                  </a:lnTo>
                  <a:lnTo>
                    <a:pt x="1633" y="391"/>
                  </a:lnTo>
                  <a:lnTo>
                    <a:pt x="1479" y="502"/>
                  </a:lnTo>
                  <a:lnTo>
                    <a:pt x="1355" y="614"/>
                  </a:lnTo>
                  <a:lnTo>
                    <a:pt x="1232" y="763"/>
                  </a:lnTo>
                  <a:lnTo>
                    <a:pt x="1109" y="912"/>
                  </a:lnTo>
                  <a:lnTo>
                    <a:pt x="1016" y="1061"/>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2" name="AutoShape 204"/>
            <p:cNvSpPr>
              <a:spLocks/>
            </p:cNvSpPr>
            <p:nvPr/>
          </p:nvSpPr>
          <p:spPr bwMode="auto">
            <a:xfrm>
              <a:off x="15" y="28"/>
              <a:ext cx="8"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w 21600"/>
                <a:gd name="T109" fmla="*/ 0 h 21600"/>
                <a:gd name="T110" fmla="*/ 0 w 21600"/>
                <a:gd name="T111" fmla="*/ 0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520" y="988"/>
                  </a:moveTo>
                  <a:lnTo>
                    <a:pt x="20520" y="988"/>
                  </a:lnTo>
                  <a:lnTo>
                    <a:pt x="20111" y="803"/>
                  </a:lnTo>
                  <a:lnTo>
                    <a:pt x="19683" y="648"/>
                  </a:lnTo>
                  <a:lnTo>
                    <a:pt x="19274" y="494"/>
                  </a:lnTo>
                  <a:lnTo>
                    <a:pt x="18827" y="370"/>
                  </a:lnTo>
                  <a:lnTo>
                    <a:pt x="18027" y="185"/>
                  </a:lnTo>
                  <a:lnTo>
                    <a:pt x="17209" y="61"/>
                  </a:lnTo>
                  <a:lnTo>
                    <a:pt x="16372" y="0"/>
                  </a:lnTo>
                  <a:lnTo>
                    <a:pt x="15553" y="0"/>
                  </a:lnTo>
                  <a:lnTo>
                    <a:pt x="14734" y="92"/>
                  </a:lnTo>
                  <a:lnTo>
                    <a:pt x="13916" y="216"/>
                  </a:lnTo>
                  <a:lnTo>
                    <a:pt x="13116" y="432"/>
                  </a:lnTo>
                  <a:lnTo>
                    <a:pt x="12334" y="710"/>
                  </a:lnTo>
                  <a:lnTo>
                    <a:pt x="11553" y="1019"/>
                  </a:lnTo>
                  <a:lnTo>
                    <a:pt x="10772" y="1452"/>
                  </a:lnTo>
                  <a:lnTo>
                    <a:pt x="10009" y="1884"/>
                  </a:lnTo>
                  <a:lnTo>
                    <a:pt x="9283" y="2410"/>
                  </a:lnTo>
                  <a:lnTo>
                    <a:pt x="8558" y="2966"/>
                  </a:lnTo>
                  <a:lnTo>
                    <a:pt x="7851" y="3615"/>
                  </a:lnTo>
                  <a:lnTo>
                    <a:pt x="7162" y="4295"/>
                  </a:lnTo>
                  <a:lnTo>
                    <a:pt x="6493" y="5036"/>
                  </a:lnTo>
                  <a:lnTo>
                    <a:pt x="5860" y="5809"/>
                  </a:lnTo>
                  <a:lnTo>
                    <a:pt x="5227" y="6643"/>
                  </a:lnTo>
                  <a:lnTo>
                    <a:pt x="4632" y="7539"/>
                  </a:lnTo>
                  <a:lnTo>
                    <a:pt x="4055" y="8466"/>
                  </a:lnTo>
                  <a:lnTo>
                    <a:pt x="3516" y="9486"/>
                  </a:lnTo>
                  <a:lnTo>
                    <a:pt x="2976" y="10506"/>
                  </a:lnTo>
                  <a:lnTo>
                    <a:pt x="2493" y="11587"/>
                  </a:lnTo>
                  <a:lnTo>
                    <a:pt x="2027" y="12700"/>
                  </a:lnTo>
                  <a:lnTo>
                    <a:pt x="1600" y="13905"/>
                  </a:lnTo>
                  <a:lnTo>
                    <a:pt x="1227" y="15048"/>
                  </a:lnTo>
                  <a:lnTo>
                    <a:pt x="1041" y="15697"/>
                  </a:lnTo>
                  <a:lnTo>
                    <a:pt x="874" y="16346"/>
                  </a:lnTo>
                  <a:lnTo>
                    <a:pt x="688" y="16995"/>
                  </a:lnTo>
                  <a:lnTo>
                    <a:pt x="539" y="17644"/>
                  </a:lnTo>
                  <a:lnTo>
                    <a:pt x="372" y="18324"/>
                  </a:lnTo>
                  <a:lnTo>
                    <a:pt x="241" y="18942"/>
                  </a:lnTo>
                  <a:lnTo>
                    <a:pt x="111" y="19622"/>
                  </a:lnTo>
                  <a:lnTo>
                    <a:pt x="0" y="20302"/>
                  </a:lnTo>
                  <a:lnTo>
                    <a:pt x="2790" y="21600"/>
                  </a:lnTo>
                  <a:lnTo>
                    <a:pt x="2902" y="21043"/>
                  </a:lnTo>
                  <a:lnTo>
                    <a:pt x="2995" y="20456"/>
                  </a:lnTo>
                  <a:lnTo>
                    <a:pt x="3125" y="19931"/>
                  </a:lnTo>
                  <a:lnTo>
                    <a:pt x="3237" y="19375"/>
                  </a:lnTo>
                  <a:lnTo>
                    <a:pt x="3367" y="18818"/>
                  </a:lnTo>
                  <a:lnTo>
                    <a:pt x="3516" y="18324"/>
                  </a:lnTo>
                  <a:lnTo>
                    <a:pt x="3646" y="17799"/>
                  </a:lnTo>
                  <a:lnTo>
                    <a:pt x="3795" y="17304"/>
                  </a:lnTo>
                  <a:lnTo>
                    <a:pt x="4130" y="16284"/>
                  </a:lnTo>
                  <a:lnTo>
                    <a:pt x="4483" y="15296"/>
                  </a:lnTo>
                  <a:lnTo>
                    <a:pt x="4874" y="14369"/>
                  </a:lnTo>
                  <a:lnTo>
                    <a:pt x="5283" y="13503"/>
                  </a:lnTo>
                  <a:lnTo>
                    <a:pt x="5711" y="12638"/>
                  </a:lnTo>
                  <a:lnTo>
                    <a:pt x="6158" y="11835"/>
                  </a:lnTo>
                  <a:lnTo>
                    <a:pt x="6623" y="11062"/>
                  </a:lnTo>
                  <a:lnTo>
                    <a:pt x="7125" y="10321"/>
                  </a:lnTo>
                  <a:lnTo>
                    <a:pt x="7627" y="9641"/>
                  </a:lnTo>
                  <a:lnTo>
                    <a:pt x="8167" y="8961"/>
                  </a:lnTo>
                  <a:lnTo>
                    <a:pt x="8706" y="8343"/>
                  </a:lnTo>
                  <a:lnTo>
                    <a:pt x="9283" y="7787"/>
                  </a:lnTo>
                  <a:lnTo>
                    <a:pt x="9860" y="7292"/>
                  </a:lnTo>
                  <a:lnTo>
                    <a:pt x="10455" y="6798"/>
                  </a:lnTo>
                  <a:lnTo>
                    <a:pt x="11088" y="6365"/>
                  </a:lnTo>
                  <a:lnTo>
                    <a:pt x="11702" y="5994"/>
                  </a:lnTo>
                  <a:lnTo>
                    <a:pt x="12334" y="5654"/>
                  </a:lnTo>
                  <a:lnTo>
                    <a:pt x="12967" y="5407"/>
                  </a:lnTo>
                  <a:lnTo>
                    <a:pt x="13618" y="5191"/>
                  </a:lnTo>
                  <a:lnTo>
                    <a:pt x="14288" y="4975"/>
                  </a:lnTo>
                  <a:lnTo>
                    <a:pt x="14939" y="4882"/>
                  </a:lnTo>
                  <a:lnTo>
                    <a:pt x="15627" y="4820"/>
                  </a:lnTo>
                  <a:lnTo>
                    <a:pt x="16334" y="4820"/>
                  </a:lnTo>
                  <a:lnTo>
                    <a:pt x="17004" y="4851"/>
                  </a:lnTo>
                  <a:lnTo>
                    <a:pt x="17693" y="4944"/>
                  </a:lnTo>
                  <a:lnTo>
                    <a:pt x="18400" y="5129"/>
                  </a:lnTo>
                  <a:lnTo>
                    <a:pt x="18716" y="5253"/>
                  </a:lnTo>
                  <a:lnTo>
                    <a:pt x="19069" y="5345"/>
                  </a:lnTo>
                  <a:lnTo>
                    <a:pt x="19423" y="5469"/>
                  </a:lnTo>
                  <a:lnTo>
                    <a:pt x="19758" y="5624"/>
                  </a:lnTo>
                  <a:lnTo>
                    <a:pt x="19739" y="5624"/>
                  </a:lnTo>
                  <a:lnTo>
                    <a:pt x="19758" y="5624"/>
                  </a:lnTo>
                  <a:lnTo>
                    <a:pt x="19944" y="5685"/>
                  </a:lnTo>
                  <a:lnTo>
                    <a:pt x="20093" y="5716"/>
                  </a:lnTo>
                  <a:lnTo>
                    <a:pt x="20241" y="5716"/>
                  </a:lnTo>
                  <a:lnTo>
                    <a:pt x="20409" y="5685"/>
                  </a:lnTo>
                  <a:lnTo>
                    <a:pt x="20539" y="5654"/>
                  </a:lnTo>
                  <a:lnTo>
                    <a:pt x="20669" y="5593"/>
                  </a:lnTo>
                  <a:lnTo>
                    <a:pt x="20818" y="5500"/>
                  </a:lnTo>
                  <a:lnTo>
                    <a:pt x="20930" y="5376"/>
                  </a:lnTo>
                  <a:lnTo>
                    <a:pt x="21041" y="5253"/>
                  </a:lnTo>
                  <a:lnTo>
                    <a:pt x="21153" y="5098"/>
                  </a:lnTo>
                  <a:lnTo>
                    <a:pt x="21227" y="4913"/>
                  </a:lnTo>
                  <a:lnTo>
                    <a:pt x="21320" y="4758"/>
                  </a:lnTo>
                  <a:lnTo>
                    <a:pt x="21376" y="4573"/>
                  </a:lnTo>
                  <a:lnTo>
                    <a:pt x="21451" y="4387"/>
                  </a:lnTo>
                  <a:lnTo>
                    <a:pt x="21488" y="4140"/>
                  </a:lnTo>
                  <a:lnTo>
                    <a:pt x="21525" y="3955"/>
                  </a:lnTo>
                  <a:lnTo>
                    <a:pt x="21562" y="3739"/>
                  </a:lnTo>
                  <a:lnTo>
                    <a:pt x="21599" y="3491"/>
                  </a:lnTo>
                  <a:lnTo>
                    <a:pt x="21599" y="3275"/>
                  </a:lnTo>
                  <a:lnTo>
                    <a:pt x="21599" y="3059"/>
                  </a:lnTo>
                  <a:lnTo>
                    <a:pt x="21562" y="2842"/>
                  </a:lnTo>
                  <a:lnTo>
                    <a:pt x="21544" y="2595"/>
                  </a:lnTo>
                  <a:lnTo>
                    <a:pt x="21506" y="2410"/>
                  </a:lnTo>
                  <a:lnTo>
                    <a:pt x="21451" y="2193"/>
                  </a:lnTo>
                  <a:lnTo>
                    <a:pt x="21376" y="1977"/>
                  </a:lnTo>
                  <a:lnTo>
                    <a:pt x="21302" y="1792"/>
                  </a:lnTo>
                  <a:lnTo>
                    <a:pt x="21209" y="1637"/>
                  </a:lnTo>
                  <a:lnTo>
                    <a:pt x="21097" y="1483"/>
                  </a:lnTo>
                  <a:lnTo>
                    <a:pt x="20986" y="1328"/>
                  </a:lnTo>
                  <a:lnTo>
                    <a:pt x="20837" y="1174"/>
                  </a:lnTo>
                  <a:lnTo>
                    <a:pt x="20706" y="1081"/>
                  </a:lnTo>
                  <a:lnTo>
                    <a:pt x="20520" y="98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3" name="AutoShape 205"/>
            <p:cNvSpPr>
              <a:spLocks/>
            </p:cNvSpPr>
            <p:nvPr/>
          </p:nvSpPr>
          <p:spPr bwMode="auto">
            <a:xfrm>
              <a:off x="21" y="29"/>
              <a:ext cx="6"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w 21600"/>
                <a:gd name="T87" fmla="*/ 0 h 21600"/>
                <a:gd name="T88" fmla="*/ 0 w 21600"/>
                <a:gd name="T89" fmla="*/ 0 h 21600"/>
                <a:gd name="T90" fmla="*/ 0 w 21600"/>
                <a:gd name="T91" fmla="*/ 0 h 21600"/>
                <a:gd name="T92" fmla="*/ 0 w 21600"/>
                <a:gd name="T93" fmla="*/ 0 h 21600"/>
                <a:gd name="T94" fmla="*/ 0 w 21600"/>
                <a:gd name="T95" fmla="*/ 0 h 21600"/>
                <a:gd name="T96" fmla="*/ 0 w 21600"/>
                <a:gd name="T97" fmla="*/ 0 h 21600"/>
                <a:gd name="T98" fmla="*/ 0 w 21600"/>
                <a:gd name="T99" fmla="*/ 0 h 21600"/>
                <a:gd name="T100" fmla="*/ 0 w 21600"/>
                <a:gd name="T101" fmla="*/ 0 h 21600"/>
                <a:gd name="T102" fmla="*/ 0 w 21600"/>
                <a:gd name="T103" fmla="*/ 0 h 21600"/>
                <a:gd name="T104" fmla="*/ 0 w 21600"/>
                <a:gd name="T105" fmla="*/ 0 h 21600"/>
                <a:gd name="T106" fmla="*/ 0 w 21600"/>
                <a:gd name="T107" fmla="*/ 0 h 216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600" h="21600">
                  <a:moveTo>
                    <a:pt x="20613" y="20520"/>
                  </a:moveTo>
                  <a:lnTo>
                    <a:pt x="20613" y="20502"/>
                  </a:lnTo>
                  <a:lnTo>
                    <a:pt x="20768" y="20093"/>
                  </a:lnTo>
                  <a:lnTo>
                    <a:pt x="20952" y="19665"/>
                  </a:lnTo>
                  <a:lnTo>
                    <a:pt x="21076" y="19255"/>
                  </a:lnTo>
                  <a:lnTo>
                    <a:pt x="21199" y="18827"/>
                  </a:lnTo>
                  <a:lnTo>
                    <a:pt x="21415" y="18027"/>
                  </a:lnTo>
                  <a:lnTo>
                    <a:pt x="21538" y="17190"/>
                  </a:lnTo>
                  <a:lnTo>
                    <a:pt x="21600" y="16372"/>
                  </a:lnTo>
                  <a:lnTo>
                    <a:pt x="21569" y="15534"/>
                  </a:lnTo>
                  <a:lnTo>
                    <a:pt x="21507" y="14716"/>
                  </a:lnTo>
                  <a:lnTo>
                    <a:pt x="21353" y="13897"/>
                  </a:lnTo>
                  <a:lnTo>
                    <a:pt x="21137" y="13116"/>
                  </a:lnTo>
                  <a:lnTo>
                    <a:pt x="20860" y="12316"/>
                  </a:lnTo>
                  <a:lnTo>
                    <a:pt x="20521" y="11534"/>
                  </a:lnTo>
                  <a:lnTo>
                    <a:pt x="20120" y="10772"/>
                  </a:lnTo>
                  <a:lnTo>
                    <a:pt x="19658" y="10027"/>
                  </a:lnTo>
                  <a:lnTo>
                    <a:pt x="19165" y="9283"/>
                  </a:lnTo>
                  <a:lnTo>
                    <a:pt x="18611" y="8558"/>
                  </a:lnTo>
                  <a:lnTo>
                    <a:pt x="17964" y="7851"/>
                  </a:lnTo>
                  <a:lnTo>
                    <a:pt x="17286" y="7162"/>
                  </a:lnTo>
                  <a:lnTo>
                    <a:pt x="16546" y="6511"/>
                  </a:lnTo>
                  <a:lnTo>
                    <a:pt x="15776" y="5841"/>
                  </a:lnTo>
                  <a:lnTo>
                    <a:pt x="14944" y="5227"/>
                  </a:lnTo>
                  <a:lnTo>
                    <a:pt x="14050" y="4613"/>
                  </a:lnTo>
                  <a:lnTo>
                    <a:pt x="13095" y="4055"/>
                  </a:lnTo>
                  <a:lnTo>
                    <a:pt x="12109" y="3516"/>
                  </a:lnTo>
                  <a:lnTo>
                    <a:pt x="11061" y="2995"/>
                  </a:lnTo>
                  <a:lnTo>
                    <a:pt x="9983" y="2511"/>
                  </a:lnTo>
                  <a:lnTo>
                    <a:pt x="8874" y="2046"/>
                  </a:lnTo>
                  <a:lnTo>
                    <a:pt x="7734" y="1618"/>
                  </a:lnTo>
                  <a:lnTo>
                    <a:pt x="6501" y="1227"/>
                  </a:lnTo>
                  <a:lnTo>
                    <a:pt x="5269" y="855"/>
                  </a:lnTo>
                  <a:lnTo>
                    <a:pt x="4005" y="539"/>
                  </a:lnTo>
                  <a:lnTo>
                    <a:pt x="3327" y="390"/>
                  </a:lnTo>
                  <a:lnTo>
                    <a:pt x="2649" y="260"/>
                  </a:lnTo>
                  <a:lnTo>
                    <a:pt x="1972" y="111"/>
                  </a:lnTo>
                  <a:lnTo>
                    <a:pt x="1294" y="0"/>
                  </a:lnTo>
                  <a:lnTo>
                    <a:pt x="0" y="2790"/>
                  </a:lnTo>
                  <a:lnTo>
                    <a:pt x="585" y="2902"/>
                  </a:lnTo>
                  <a:lnTo>
                    <a:pt x="1140" y="3013"/>
                  </a:lnTo>
                  <a:lnTo>
                    <a:pt x="1725" y="3125"/>
                  </a:lnTo>
                  <a:lnTo>
                    <a:pt x="2218" y="3237"/>
                  </a:lnTo>
                  <a:lnTo>
                    <a:pt x="3297" y="3516"/>
                  </a:lnTo>
                  <a:lnTo>
                    <a:pt x="4313" y="3813"/>
                  </a:lnTo>
                  <a:lnTo>
                    <a:pt x="5330" y="4130"/>
                  </a:lnTo>
                  <a:lnTo>
                    <a:pt x="6285" y="4483"/>
                  </a:lnTo>
                  <a:lnTo>
                    <a:pt x="7210" y="4874"/>
                  </a:lnTo>
                  <a:lnTo>
                    <a:pt x="8073" y="5265"/>
                  </a:lnTo>
                  <a:lnTo>
                    <a:pt x="8966" y="5693"/>
                  </a:lnTo>
                  <a:lnTo>
                    <a:pt x="9767" y="6158"/>
                  </a:lnTo>
                  <a:lnTo>
                    <a:pt x="10538" y="6623"/>
                  </a:lnTo>
                  <a:lnTo>
                    <a:pt x="11277" y="7106"/>
                  </a:lnTo>
                  <a:lnTo>
                    <a:pt x="11955" y="7627"/>
                  </a:lnTo>
                  <a:lnTo>
                    <a:pt x="12633" y="8148"/>
                  </a:lnTo>
                  <a:lnTo>
                    <a:pt x="13188" y="8725"/>
                  </a:lnTo>
                  <a:lnTo>
                    <a:pt x="13773" y="9283"/>
                  </a:lnTo>
                  <a:lnTo>
                    <a:pt x="14297" y="9860"/>
                  </a:lnTo>
                  <a:lnTo>
                    <a:pt x="14790" y="10474"/>
                  </a:lnTo>
                  <a:lnTo>
                    <a:pt x="15190" y="11069"/>
                  </a:lnTo>
                  <a:lnTo>
                    <a:pt x="15591" y="11683"/>
                  </a:lnTo>
                  <a:lnTo>
                    <a:pt x="15899" y="12334"/>
                  </a:lnTo>
                  <a:lnTo>
                    <a:pt x="16146" y="12967"/>
                  </a:lnTo>
                  <a:lnTo>
                    <a:pt x="16392" y="13637"/>
                  </a:lnTo>
                  <a:lnTo>
                    <a:pt x="16577" y="14288"/>
                  </a:lnTo>
                  <a:lnTo>
                    <a:pt x="16669" y="14958"/>
                  </a:lnTo>
                  <a:lnTo>
                    <a:pt x="16762" y="15627"/>
                  </a:lnTo>
                  <a:lnTo>
                    <a:pt x="16762" y="16316"/>
                  </a:lnTo>
                  <a:lnTo>
                    <a:pt x="16700" y="17004"/>
                  </a:lnTo>
                  <a:lnTo>
                    <a:pt x="16608" y="17693"/>
                  </a:lnTo>
                  <a:lnTo>
                    <a:pt x="16454" y="18381"/>
                  </a:lnTo>
                  <a:lnTo>
                    <a:pt x="16361" y="18716"/>
                  </a:lnTo>
                  <a:lnTo>
                    <a:pt x="16238" y="19069"/>
                  </a:lnTo>
                  <a:lnTo>
                    <a:pt x="16084" y="19404"/>
                  </a:lnTo>
                  <a:lnTo>
                    <a:pt x="15961" y="19758"/>
                  </a:lnTo>
                  <a:lnTo>
                    <a:pt x="15899" y="19925"/>
                  </a:lnTo>
                  <a:lnTo>
                    <a:pt x="15868" y="20093"/>
                  </a:lnTo>
                  <a:lnTo>
                    <a:pt x="15868" y="20260"/>
                  </a:lnTo>
                  <a:lnTo>
                    <a:pt x="15868" y="20390"/>
                  </a:lnTo>
                  <a:lnTo>
                    <a:pt x="15930" y="20539"/>
                  </a:lnTo>
                  <a:lnTo>
                    <a:pt x="15992" y="20688"/>
                  </a:lnTo>
                  <a:lnTo>
                    <a:pt x="16084" y="20800"/>
                  </a:lnTo>
                  <a:lnTo>
                    <a:pt x="16176" y="20911"/>
                  </a:lnTo>
                  <a:lnTo>
                    <a:pt x="16361" y="21023"/>
                  </a:lnTo>
                  <a:lnTo>
                    <a:pt x="16485" y="21134"/>
                  </a:lnTo>
                  <a:lnTo>
                    <a:pt x="16639" y="21227"/>
                  </a:lnTo>
                  <a:lnTo>
                    <a:pt x="16823" y="21302"/>
                  </a:lnTo>
                  <a:lnTo>
                    <a:pt x="17039" y="21376"/>
                  </a:lnTo>
                  <a:lnTo>
                    <a:pt x="17224" y="21432"/>
                  </a:lnTo>
                  <a:lnTo>
                    <a:pt x="17409" y="21488"/>
                  </a:lnTo>
                  <a:lnTo>
                    <a:pt x="17625" y="21544"/>
                  </a:lnTo>
                  <a:lnTo>
                    <a:pt x="17871" y="21562"/>
                  </a:lnTo>
                  <a:lnTo>
                    <a:pt x="18087" y="21581"/>
                  </a:lnTo>
                  <a:lnTo>
                    <a:pt x="18302" y="21600"/>
                  </a:lnTo>
                  <a:lnTo>
                    <a:pt x="18549" y="21600"/>
                  </a:lnTo>
                  <a:lnTo>
                    <a:pt x="18765" y="21581"/>
                  </a:lnTo>
                  <a:lnTo>
                    <a:pt x="18950" y="21544"/>
                  </a:lnTo>
                  <a:lnTo>
                    <a:pt x="19196" y="21488"/>
                  </a:lnTo>
                  <a:lnTo>
                    <a:pt x="19412" y="21432"/>
                  </a:lnTo>
                  <a:lnTo>
                    <a:pt x="19597" y="21376"/>
                  </a:lnTo>
                  <a:lnTo>
                    <a:pt x="19751" y="21302"/>
                  </a:lnTo>
                  <a:lnTo>
                    <a:pt x="19966" y="21209"/>
                  </a:lnTo>
                  <a:lnTo>
                    <a:pt x="20120" y="21097"/>
                  </a:lnTo>
                  <a:lnTo>
                    <a:pt x="20275" y="20967"/>
                  </a:lnTo>
                  <a:lnTo>
                    <a:pt x="20398" y="20837"/>
                  </a:lnTo>
                  <a:lnTo>
                    <a:pt x="20490" y="20688"/>
                  </a:lnTo>
                  <a:lnTo>
                    <a:pt x="20613" y="20502"/>
                  </a:lnTo>
                  <a:lnTo>
                    <a:pt x="20613" y="2052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4" name="AutoShape 206"/>
            <p:cNvSpPr>
              <a:spLocks/>
            </p:cNvSpPr>
            <p:nvPr/>
          </p:nvSpPr>
          <p:spPr bwMode="auto">
            <a:xfrm>
              <a:off x="26" y="6"/>
              <a:ext cx="4" cy="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0251" y="0"/>
                  </a:moveTo>
                  <a:lnTo>
                    <a:pt x="0" y="19929"/>
                  </a:lnTo>
                  <a:lnTo>
                    <a:pt x="11386" y="21600"/>
                  </a:lnTo>
                  <a:lnTo>
                    <a:pt x="21599" y="1691"/>
                  </a:lnTo>
                  <a:lnTo>
                    <a:pt x="10251" y="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5" name="AutoShape 207"/>
            <p:cNvSpPr>
              <a:spLocks/>
            </p:cNvSpPr>
            <p:nvPr/>
          </p:nvSpPr>
          <p:spPr bwMode="auto">
            <a:xfrm>
              <a:off x="13" y="13"/>
              <a:ext cx="23" cy="1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8605" y="20847"/>
                  </a:moveTo>
                  <a:lnTo>
                    <a:pt x="18575" y="20954"/>
                  </a:lnTo>
                  <a:lnTo>
                    <a:pt x="18545" y="21045"/>
                  </a:lnTo>
                  <a:lnTo>
                    <a:pt x="18503" y="21136"/>
                  </a:lnTo>
                  <a:lnTo>
                    <a:pt x="18455" y="21212"/>
                  </a:lnTo>
                  <a:lnTo>
                    <a:pt x="18407" y="21296"/>
                  </a:lnTo>
                  <a:lnTo>
                    <a:pt x="18347" y="21356"/>
                  </a:lnTo>
                  <a:lnTo>
                    <a:pt x="18287" y="21417"/>
                  </a:lnTo>
                  <a:lnTo>
                    <a:pt x="18221" y="21470"/>
                  </a:lnTo>
                  <a:lnTo>
                    <a:pt x="18155" y="21516"/>
                  </a:lnTo>
                  <a:lnTo>
                    <a:pt x="18077" y="21546"/>
                  </a:lnTo>
                  <a:lnTo>
                    <a:pt x="18005" y="21577"/>
                  </a:lnTo>
                  <a:lnTo>
                    <a:pt x="17926" y="21592"/>
                  </a:lnTo>
                  <a:lnTo>
                    <a:pt x="17848" y="21600"/>
                  </a:lnTo>
                  <a:lnTo>
                    <a:pt x="17770" y="21600"/>
                  </a:lnTo>
                  <a:lnTo>
                    <a:pt x="17692" y="21584"/>
                  </a:lnTo>
                  <a:lnTo>
                    <a:pt x="17608" y="21562"/>
                  </a:lnTo>
                  <a:lnTo>
                    <a:pt x="600" y="15620"/>
                  </a:lnTo>
                  <a:lnTo>
                    <a:pt x="516" y="15590"/>
                  </a:lnTo>
                  <a:lnTo>
                    <a:pt x="438" y="15552"/>
                  </a:lnTo>
                  <a:lnTo>
                    <a:pt x="372" y="15506"/>
                  </a:lnTo>
                  <a:lnTo>
                    <a:pt x="306" y="15438"/>
                  </a:lnTo>
                  <a:lnTo>
                    <a:pt x="246" y="15377"/>
                  </a:lnTo>
                  <a:lnTo>
                    <a:pt x="198" y="15309"/>
                  </a:lnTo>
                  <a:lnTo>
                    <a:pt x="144" y="15225"/>
                  </a:lnTo>
                  <a:lnTo>
                    <a:pt x="108" y="15149"/>
                  </a:lnTo>
                  <a:lnTo>
                    <a:pt x="72" y="15058"/>
                  </a:lnTo>
                  <a:lnTo>
                    <a:pt x="42" y="14967"/>
                  </a:lnTo>
                  <a:lnTo>
                    <a:pt x="18" y="14868"/>
                  </a:lnTo>
                  <a:lnTo>
                    <a:pt x="6" y="14777"/>
                  </a:lnTo>
                  <a:lnTo>
                    <a:pt x="0" y="14670"/>
                  </a:lnTo>
                  <a:lnTo>
                    <a:pt x="0" y="14572"/>
                  </a:lnTo>
                  <a:lnTo>
                    <a:pt x="12" y="14473"/>
                  </a:lnTo>
                  <a:lnTo>
                    <a:pt x="36" y="14367"/>
                  </a:lnTo>
                  <a:lnTo>
                    <a:pt x="2994" y="752"/>
                  </a:lnTo>
                  <a:lnTo>
                    <a:pt x="3024" y="653"/>
                  </a:lnTo>
                  <a:lnTo>
                    <a:pt x="3060" y="554"/>
                  </a:lnTo>
                  <a:lnTo>
                    <a:pt x="3096" y="471"/>
                  </a:lnTo>
                  <a:lnTo>
                    <a:pt x="3138" y="387"/>
                  </a:lnTo>
                  <a:lnTo>
                    <a:pt x="3198" y="319"/>
                  </a:lnTo>
                  <a:lnTo>
                    <a:pt x="3252" y="250"/>
                  </a:lnTo>
                  <a:lnTo>
                    <a:pt x="3318" y="189"/>
                  </a:lnTo>
                  <a:lnTo>
                    <a:pt x="3378" y="136"/>
                  </a:lnTo>
                  <a:lnTo>
                    <a:pt x="3450" y="91"/>
                  </a:lnTo>
                  <a:lnTo>
                    <a:pt x="3522" y="60"/>
                  </a:lnTo>
                  <a:lnTo>
                    <a:pt x="3601" y="30"/>
                  </a:lnTo>
                  <a:lnTo>
                    <a:pt x="3673" y="7"/>
                  </a:lnTo>
                  <a:lnTo>
                    <a:pt x="3757" y="0"/>
                  </a:lnTo>
                  <a:lnTo>
                    <a:pt x="3829" y="7"/>
                  </a:lnTo>
                  <a:lnTo>
                    <a:pt x="3913" y="15"/>
                  </a:lnTo>
                  <a:lnTo>
                    <a:pt x="3991" y="37"/>
                  </a:lnTo>
                  <a:lnTo>
                    <a:pt x="21005" y="5979"/>
                  </a:lnTo>
                  <a:lnTo>
                    <a:pt x="21083" y="6009"/>
                  </a:lnTo>
                  <a:lnTo>
                    <a:pt x="21155" y="6062"/>
                  </a:lnTo>
                  <a:lnTo>
                    <a:pt x="21227" y="6108"/>
                  </a:lnTo>
                  <a:lnTo>
                    <a:pt x="21293" y="6161"/>
                  </a:lnTo>
                  <a:lnTo>
                    <a:pt x="21347" y="6237"/>
                  </a:lnTo>
                  <a:lnTo>
                    <a:pt x="21407" y="6306"/>
                  </a:lnTo>
                  <a:lnTo>
                    <a:pt x="21449" y="6374"/>
                  </a:lnTo>
                  <a:lnTo>
                    <a:pt x="21491" y="6465"/>
                  </a:lnTo>
                  <a:lnTo>
                    <a:pt x="21533" y="6549"/>
                  </a:lnTo>
                  <a:lnTo>
                    <a:pt x="21557" y="6647"/>
                  </a:lnTo>
                  <a:lnTo>
                    <a:pt x="21581" y="6739"/>
                  </a:lnTo>
                  <a:lnTo>
                    <a:pt x="21594" y="6837"/>
                  </a:lnTo>
                  <a:lnTo>
                    <a:pt x="21600" y="6929"/>
                  </a:lnTo>
                  <a:lnTo>
                    <a:pt x="21600" y="7035"/>
                  </a:lnTo>
                  <a:lnTo>
                    <a:pt x="21587" y="7141"/>
                  </a:lnTo>
                  <a:lnTo>
                    <a:pt x="21569" y="7240"/>
                  </a:lnTo>
                  <a:lnTo>
                    <a:pt x="18605" y="20847"/>
                  </a:lnTo>
                  <a:close/>
                </a:path>
              </a:pathLst>
            </a:custGeom>
            <a:solidFill>
              <a:srgbClr val="1C96CC"/>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6" name="AutoShape 208"/>
            <p:cNvSpPr>
              <a:spLocks/>
            </p:cNvSpPr>
            <p:nvPr/>
          </p:nvSpPr>
          <p:spPr bwMode="auto">
            <a:xfrm>
              <a:off x="31" y="28"/>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3859" y="20623"/>
                  </a:moveTo>
                  <a:lnTo>
                    <a:pt x="3859" y="20623"/>
                  </a:lnTo>
                  <a:lnTo>
                    <a:pt x="5281" y="21274"/>
                  </a:lnTo>
                  <a:lnTo>
                    <a:pt x="6771" y="21491"/>
                  </a:lnTo>
                  <a:lnTo>
                    <a:pt x="8125" y="21600"/>
                  </a:lnTo>
                  <a:lnTo>
                    <a:pt x="9547" y="21382"/>
                  </a:lnTo>
                  <a:lnTo>
                    <a:pt x="10901" y="20948"/>
                  </a:lnTo>
                  <a:lnTo>
                    <a:pt x="12255" y="20297"/>
                  </a:lnTo>
                  <a:lnTo>
                    <a:pt x="13542" y="19537"/>
                  </a:lnTo>
                  <a:lnTo>
                    <a:pt x="14828" y="18452"/>
                  </a:lnTo>
                  <a:lnTo>
                    <a:pt x="15979" y="17366"/>
                  </a:lnTo>
                  <a:lnTo>
                    <a:pt x="17063" y="16064"/>
                  </a:lnTo>
                  <a:lnTo>
                    <a:pt x="18078" y="14436"/>
                  </a:lnTo>
                  <a:lnTo>
                    <a:pt x="19026" y="12699"/>
                  </a:lnTo>
                  <a:lnTo>
                    <a:pt x="19839" y="10962"/>
                  </a:lnTo>
                  <a:lnTo>
                    <a:pt x="20516" y="9009"/>
                  </a:lnTo>
                  <a:lnTo>
                    <a:pt x="21126" y="6838"/>
                  </a:lnTo>
                  <a:lnTo>
                    <a:pt x="21600" y="4558"/>
                  </a:lnTo>
                  <a:lnTo>
                    <a:pt x="11443" y="0"/>
                  </a:lnTo>
                  <a:lnTo>
                    <a:pt x="11307" y="759"/>
                  </a:lnTo>
                  <a:lnTo>
                    <a:pt x="11172" y="1302"/>
                  </a:lnTo>
                  <a:lnTo>
                    <a:pt x="10901" y="1736"/>
                  </a:lnTo>
                  <a:lnTo>
                    <a:pt x="10698" y="2279"/>
                  </a:lnTo>
                  <a:lnTo>
                    <a:pt x="10427" y="2713"/>
                  </a:lnTo>
                  <a:lnTo>
                    <a:pt x="10156" y="3147"/>
                  </a:lnTo>
                  <a:lnTo>
                    <a:pt x="9885" y="3473"/>
                  </a:lnTo>
                  <a:lnTo>
                    <a:pt x="9615" y="3799"/>
                  </a:lnTo>
                  <a:lnTo>
                    <a:pt x="9208" y="4124"/>
                  </a:lnTo>
                  <a:lnTo>
                    <a:pt x="8870" y="4233"/>
                  </a:lnTo>
                  <a:lnTo>
                    <a:pt x="8599" y="4450"/>
                  </a:lnTo>
                  <a:lnTo>
                    <a:pt x="8260" y="4558"/>
                  </a:lnTo>
                  <a:lnTo>
                    <a:pt x="7854" y="4558"/>
                  </a:lnTo>
                  <a:lnTo>
                    <a:pt x="7448" y="4558"/>
                  </a:lnTo>
                  <a:lnTo>
                    <a:pt x="7042" y="4450"/>
                  </a:lnTo>
                  <a:lnTo>
                    <a:pt x="6703" y="4341"/>
                  </a:lnTo>
                  <a:lnTo>
                    <a:pt x="6026" y="4124"/>
                  </a:lnTo>
                  <a:lnTo>
                    <a:pt x="5416" y="4016"/>
                  </a:lnTo>
                  <a:lnTo>
                    <a:pt x="4875" y="4016"/>
                  </a:lnTo>
                  <a:lnTo>
                    <a:pt x="4333" y="4124"/>
                  </a:lnTo>
                  <a:lnTo>
                    <a:pt x="3791" y="4233"/>
                  </a:lnTo>
                  <a:lnTo>
                    <a:pt x="3317" y="4450"/>
                  </a:lnTo>
                  <a:lnTo>
                    <a:pt x="2843" y="4775"/>
                  </a:lnTo>
                  <a:lnTo>
                    <a:pt x="2369" y="5210"/>
                  </a:lnTo>
                  <a:lnTo>
                    <a:pt x="2031" y="5752"/>
                  </a:lnTo>
                  <a:lnTo>
                    <a:pt x="1692" y="6295"/>
                  </a:lnTo>
                  <a:lnTo>
                    <a:pt x="1354" y="6838"/>
                  </a:lnTo>
                  <a:lnTo>
                    <a:pt x="1015" y="7380"/>
                  </a:lnTo>
                  <a:lnTo>
                    <a:pt x="744" y="8032"/>
                  </a:lnTo>
                  <a:lnTo>
                    <a:pt x="541" y="8791"/>
                  </a:lnTo>
                  <a:lnTo>
                    <a:pt x="338" y="9551"/>
                  </a:lnTo>
                  <a:lnTo>
                    <a:pt x="203" y="10203"/>
                  </a:lnTo>
                  <a:lnTo>
                    <a:pt x="67" y="11071"/>
                  </a:lnTo>
                  <a:lnTo>
                    <a:pt x="0" y="11831"/>
                  </a:lnTo>
                  <a:lnTo>
                    <a:pt x="0" y="12590"/>
                  </a:lnTo>
                  <a:lnTo>
                    <a:pt x="0" y="13350"/>
                  </a:lnTo>
                  <a:lnTo>
                    <a:pt x="67" y="14219"/>
                  </a:lnTo>
                  <a:lnTo>
                    <a:pt x="135" y="14978"/>
                  </a:lnTo>
                  <a:lnTo>
                    <a:pt x="270" y="15630"/>
                  </a:lnTo>
                  <a:lnTo>
                    <a:pt x="473" y="16498"/>
                  </a:lnTo>
                  <a:lnTo>
                    <a:pt x="744" y="17149"/>
                  </a:lnTo>
                  <a:lnTo>
                    <a:pt x="1015" y="17800"/>
                  </a:lnTo>
                  <a:lnTo>
                    <a:pt x="1354" y="18343"/>
                  </a:lnTo>
                  <a:lnTo>
                    <a:pt x="1760" y="18994"/>
                  </a:lnTo>
                  <a:lnTo>
                    <a:pt x="2166" y="19537"/>
                  </a:lnTo>
                  <a:lnTo>
                    <a:pt x="2640" y="19971"/>
                  </a:lnTo>
                  <a:lnTo>
                    <a:pt x="3250" y="20406"/>
                  </a:lnTo>
                  <a:lnTo>
                    <a:pt x="3859" y="20623"/>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7" name="AutoShape 209"/>
            <p:cNvSpPr>
              <a:spLocks/>
            </p:cNvSpPr>
            <p:nvPr/>
          </p:nvSpPr>
          <p:spPr bwMode="auto">
            <a:xfrm>
              <a:off x="13" y="24"/>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21600" h="21600">
                  <a:moveTo>
                    <a:pt x="728" y="69"/>
                  </a:moveTo>
                  <a:lnTo>
                    <a:pt x="426" y="3557"/>
                  </a:lnTo>
                  <a:lnTo>
                    <a:pt x="21290" y="21600"/>
                  </a:lnTo>
                  <a:lnTo>
                    <a:pt x="21600" y="18134"/>
                  </a:lnTo>
                  <a:lnTo>
                    <a:pt x="728" y="69"/>
                  </a:lnTo>
                  <a:lnTo>
                    <a:pt x="662" y="23"/>
                  </a:lnTo>
                  <a:lnTo>
                    <a:pt x="596" y="0"/>
                  </a:lnTo>
                  <a:lnTo>
                    <a:pt x="530" y="0"/>
                  </a:lnTo>
                  <a:lnTo>
                    <a:pt x="471" y="23"/>
                  </a:lnTo>
                  <a:lnTo>
                    <a:pt x="419" y="46"/>
                  </a:lnTo>
                  <a:lnTo>
                    <a:pt x="360" y="115"/>
                  </a:lnTo>
                  <a:lnTo>
                    <a:pt x="309" y="161"/>
                  </a:lnTo>
                  <a:lnTo>
                    <a:pt x="265" y="277"/>
                  </a:lnTo>
                  <a:lnTo>
                    <a:pt x="220" y="369"/>
                  </a:lnTo>
                  <a:lnTo>
                    <a:pt x="176" y="485"/>
                  </a:lnTo>
                  <a:lnTo>
                    <a:pt x="147" y="600"/>
                  </a:lnTo>
                  <a:lnTo>
                    <a:pt x="110" y="716"/>
                  </a:lnTo>
                  <a:lnTo>
                    <a:pt x="88" y="877"/>
                  </a:lnTo>
                  <a:lnTo>
                    <a:pt x="58" y="1016"/>
                  </a:lnTo>
                  <a:lnTo>
                    <a:pt x="36" y="1178"/>
                  </a:lnTo>
                  <a:lnTo>
                    <a:pt x="22" y="1339"/>
                  </a:lnTo>
                  <a:lnTo>
                    <a:pt x="7" y="1501"/>
                  </a:lnTo>
                  <a:lnTo>
                    <a:pt x="0" y="1663"/>
                  </a:lnTo>
                  <a:lnTo>
                    <a:pt x="0" y="1825"/>
                  </a:lnTo>
                  <a:lnTo>
                    <a:pt x="0" y="2009"/>
                  </a:lnTo>
                  <a:lnTo>
                    <a:pt x="7" y="2171"/>
                  </a:lnTo>
                  <a:lnTo>
                    <a:pt x="14" y="2333"/>
                  </a:lnTo>
                  <a:lnTo>
                    <a:pt x="29" y="2518"/>
                  </a:lnTo>
                  <a:lnTo>
                    <a:pt x="58" y="2656"/>
                  </a:lnTo>
                  <a:lnTo>
                    <a:pt x="80" y="2795"/>
                  </a:lnTo>
                  <a:lnTo>
                    <a:pt x="117" y="2933"/>
                  </a:lnTo>
                  <a:lnTo>
                    <a:pt x="147" y="3072"/>
                  </a:lnTo>
                  <a:lnTo>
                    <a:pt x="191" y="3211"/>
                  </a:lnTo>
                  <a:lnTo>
                    <a:pt x="242" y="3303"/>
                  </a:lnTo>
                  <a:lnTo>
                    <a:pt x="294" y="3395"/>
                  </a:lnTo>
                  <a:lnTo>
                    <a:pt x="353" y="3488"/>
                  </a:lnTo>
                  <a:lnTo>
                    <a:pt x="426" y="3557"/>
                  </a:lnTo>
                  <a:lnTo>
                    <a:pt x="728" y="6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8" name="AutoShape 210"/>
            <p:cNvSpPr>
              <a:spLocks/>
            </p:cNvSpPr>
            <p:nvPr/>
          </p:nvSpPr>
          <p:spPr bwMode="auto">
            <a:xfrm>
              <a:off x="12" y="23"/>
              <a:ext cx="3"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872" y="3927"/>
                  </a:moveTo>
                  <a:lnTo>
                    <a:pt x="872" y="3859"/>
                  </a:lnTo>
                  <a:lnTo>
                    <a:pt x="327" y="5281"/>
                  </a:lnTo>
                  <a:lnTo>
                    <a:pt x="0" y="6703"/>
                  </a:lnTo>
                  <a:lnTo>
                    <a:pt x="0" y="8125"/>
                  </a:lnTo>
                  <a:lnTo>
                    <a:pt x="109" y="9547"/>
                  </a:lnTo>
                  <a:lnTo>
                    <a:pt x="545" y="10969"/>
                  </a:lnTo>
                  <a:lnTo>
                    <a:pt x="1309" y="12323"/>
                  </a:lnTo>
                  <a:lnTo>
                    <a:pt x="2072" y="13610"/>
                  </a:lnTo>
                  <a:lnTo>
                    <a:pt x="3054" y="14828"/>
                  </a:lnTo>
                  <a:lnTo>
                    <a:pt x="4254" y="15979"/>
                  </a:lnTo>
                  <a:lnTo>
                    <a:pt x="5563" y="17131"/>
                  </a:lnTo>
                  <a:lnTo>
                    <a:pt x="7199" y="18078"/>
                  </a:lnTo>
                  <a:lnTo>
                    <a:pt x="8836" y="19026"/>
                  </a:lnTo>
                  <a:lnTo>
                    <a:pt x="10690" y="19839"/>
                  </a:lnTo>
                  <a:lnTo>
                    <a:pt x="12763" y="20584"/>
                  </a:lnTo>
                  <a:lnTo>
                    <a:pt x="14836" y="21126"/>
                  </a:lnTo>
                  <a:lnTo>
                    <a:pt x="17127" y="21600"/>
                  </a:lnTo>
                  <a:lnTo>
                    <a:pt x="21599" y="11375"/>
                  </a:lnTo>
                  <a:lnTo>
                    <a:pt x="20945" y="11307"/>
                  </a:lnTo>
                  <a:lnTo>
                    <a:pt x="20399" y="11104"/>
                  </a:lnTo>
                  <a:lnTo>
                    <a:pt x="19963" y="10969"/>
                  </a:lnTo>
                  <a:lnTo>
                    <a:pt x="19418" y="10698"/>
                  </a:lnTo>
                  <a:lnTo>
                    <a:pt x="18872" y="10495"/>
                  </a:lnTo>
                  <a:lnTo>
                    <a:pt x="18545" y="10156"/>
                  </a:lnTo>
                  <a:lnTo>
                    <a:pt x="18109" y="9885"/>
                  </a:lnTo>
                  <a:lnTo>
                    <a:pt x="17890" y="9615"/>
                  </a:lnTo>
                  <a:lnTo>
                    <a:pt x="17563" y="9276"/>
                  </a:lnTo>
                  <a:lnTo>
                    <a:pt x="17345" y="8937"/>
                  </a:lnTo>
                  <a:lnTo>
                    <a:pt x="17236" y="8531"/>
                  </a:lnTo>
                  <a:lnTo>
                    <a:pt x="17127" y="8193"/>
                  </a:lnTo>
                  <a:lnTo>
                    <a:pt x="17127" y="7854"/>
                  </a:lnTo>
                  <a:lnTo>
                    <a:pt x="17127" y="7515"/>
                  </a:lnTo>
                  <a:lnTo>
                    <a:pt x="17236" y="7109"/>
                  </a:lnTo>
                  <a:lnTo>
                    <a:pt x="17345" y="6703"/>
                  </a:lnTo>
                  <a:lnTo>
                    <a:pt x="17563" y="6094"/>
                  </a:lnTo>
                  <a:lnTo>
                    <a:pt x="17672" y="5552"/>
                  </a:lnTo>
                  <a:lnTo>
                    <a:pt x="17672" y="4875"/>
                  </a:lnTo>
                  <a:lnTo>
                    <a:pt x="17563" y="4401"/>
                  </a:lnTo>
                  <a:lnTo>
                    <a:pt x="17454" y="3859"/>
                  </a:lnTo>
                  <a:lnTo>
                    <a:pt x="17236" y="3317"/>
                  </a:lnTo>
                  <a:lnTo>
                    <a:pt x="16909" y="2911"/>
                  </a:lnTo>
                  <a:lnTo>
                    <a:pt x="16363" y="2505"/>
                  </a:lnTo>
                  <a:lnTo>
                    <a:pt x="15927" y="2031"/>
                  </a:lnTo>
                  <a:lnTo>
                    <a:pt x="15490" y="1692"/>
                  </a:lnTo>
                  <a:lnTo>
                    <a:pt x="14945" y="1354"/>
                  </a:lnTo>
                  <a:lnTo>
                    <a:pt x="14290" y="1083"/>
                  </a:lnTo>
                  <a:lnTo>
                    <a:pt x="13527" y="812"/>
                  </a:lnTo>
                  <a:lnTo>
                    <a:pt x="12872" y="609"/>
                  </a:lnTo>
                  <a:lnTo>
                    <a:pt x="12218" y="338"/>
                  </a:lnTo>
                  <a:lnTo>
                    <a:pt x="11345" y="203"/>
                  </a:lnTo>
                  <a:lnTo>
                    <a:pt x="10581" y="67"/>
                  </a:lnTo>
                  <a:lnTo>
                    <a:pt x="9818" y="0"/>
                  </a:lnTo>
                  <a:lnTo>
                    <a:pt x="9054" y="0"/>
                  </a:lnTo>
                  <a:lnTo>
                    <a:pt x="8181" y="0"/>
                  </a:lnTo>
                  <a:lnTo>
                    <a:pt x="7418" y="67"/>
                  </a:lnTo>
                  <a:lnTo>
                    <a:pt x="6654" y="135"/>
                  </a:lnTo>
                  <a:lnTo>
                    <a:pt x="5890" y="270"/>
                  </a:lnTo>
                  <a:lnTo>
                    <a:pt x="5127" y="541"/>
                  </a:lnTo>
                  <a:lnTo>
                    <a:pt x="4472" y="744"/>
                  </a:lnTo>
                  <a:lnTo>
                    <a:pt x="3709" y="1015"/>
                  </a:lnTo>
                  <a:lnTo>
                    <a:pt x="3163" y="1354"/>
                  </a:lnTo>
                  <a:lnTo>
                    <a:pt x="2618" y="1760"/>
                  </a:lnTo>
                  <a:lnTo>
                    <a:pt x="2072" y="2234"/>
                  </a:lnTo>
                  <a:lnTo>
                    <a:pt x="1636" y="2708"/>
                  </a:lnTo>
                  <a:lnTo>
                    <a:pt x="1090" y="3250"/>
                  </a:lnTo>
                  <a:lnTo>
                    <a:pt x="872" y="3859"/>
                  </a:lnTo>
                  <a:lnTo>
                    <a:pt x="872" y="3927"/>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79" name="AutoShape 211"/>
            <p:cNvSpPr>
              <a:spLocks/>
            </p:cNvSpPr>
            <p:nvPr/>
          </p:nvSpPr>
          <p:spPr bwMode="auto">
            <a:xfrm>
              <a:off x="13" y="14"/>
              <a:ext cx="5" cy="1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16466" y="639"/>
                  </a:moveTo>
                  <a:lnTo>
                    <a:pt x="16466" y="662"/>
                  </a:lnTo>
                  <a:lnTo>
                    <a:pt x="0" y="21131"/>
                  </a:lnTo>
                  <a:lnTo>
                    <a:pt x="5033" y="21600"/>
                  </a:lnTo>
                  <a:lnTo>
                    <a:pt x="21499" y="1130"/>
                  </a:lnTo>
                  <a:lnTo>
                    <a:pt x="16466" y="639"/>
                  </a:lnTo>
                  <a:lnTo>
                    <a:pt x="21499" y="1130"/>
                  </a:lnTo>
                  <a:lnTo>
                    <a:pt x="21566" y="1028"/>
                  </a:lnTo>
                  <a:lnTo>
                    <a:pt x="21600" y="913"/>
                  </a:lnTo>
                  <a:lnTo>
                    <a:pt x="21600" y="822"/>
                  </a:lnTo>
                  <a:lnTo>
                    <a:pt x="21600" y="731"/>
                  </a:lnTo>
                  <a:lnTo>
                    <a:pt x="21533" y="639"/>
                  </a:lnTo>
                  <a:lnTo>
                    <a:pt x="21433" y="559"/>
                  </a:lnTo>
                  <a:lnTo>
                    <a:pt x="21333" y="479"/>
                  </a:lnTo>
                  <a:lnTo>
                    <a:pt x="21233" y="411"/>
                  </a:lnTo>
                  <a:lnTo>
                    <a:pt x="21066" y="342"/>
                  </a:lnTo>
                  <a:lnTo>
                    <a:pt x="20933" y="274"/>
                  </a:lnTo>
                  <a:lnTo>
                    <a:pt x="20766" y="228"/>
                  </a:lnTo>
                  <a:lnTo>
                    <a:pt x="20533" y="171"/>
                  </a:lnTo>
                  <a:lnTo>
                    <a:pt x="20333" y="137"/>
                  </a:lnTo>
                  <a:lnTo>
                    <a:pt x="20133" y="79"/>
                  </a:lnTo>
                  <a:lnTo>
                    <a:pt x="19933" y="57"/>
                  </a:lnTo>
                  <a:lnTo>
                    <a:pt x="19666" y="34"/>
                  </a:lnTo>
                  <a:lnTo>
                    <a:pt x="19433" y="11"/>
                  </a:lnTo>
                  <a:lnTo>
                    <a:pt x="19199" y="0"/>
                  </a:lnTo>
                  <a:lnTo>
                    <a:pt x="18933" y="0"/>
                  </a:lnTo>
                  <a:lnTo>
                    <a:pt x="18699" y="0"/>
                  </a:lnTo>
                  <a:lnTo>
                    <a:pt x="18466" y="11"/>
                  </a:lnTo>
                  <a:lnTo>
                    <a:pt x="18233" y="22"/>
                  </a:lnTo>
                  <a:lnTo>
                    <a:pt x="17999" y="45"/>
                  </a:lnTo>
                  <a:lnTo>
                    <a:pt x="17766" y="79"/>
                  </a:lnTo>
                  <a:lnTo>
                    <a:pt x="17566" y="125"/>
                  </a:lnTo>
                  <a:lnTo>
                    <a:pt x="17333" y="171"/>
                  </a:lnTo>
                  <a:lnTo>
                    <a:pt x="17166" y="228"/>
                  </a:lnTo>
                  <a:lnTo>
                    <a:pt x="16999" y="296"/>
                  </a:lnTo>
                  <a:lnTo>
                    <a:pt x="16833" y="365"/>
                  </a:lnTo>
                  <a:lnTo>
                    <a:pt x="16666" y="456"/>
                  </a:lnTo>
                  <a:lnTo>
                    <a:pt x="16566" y="548"/>
                  </a:lnTo>
                  <a:lnTo>
                    <a:pt x="16466" y="662"/>
                  </a:lnTo>
                  <a:lnTo>
                    <a:pt x="16466" y="639"/>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0" name="AutoShape 212"/>
            <p:cNvSpPr>
              <a:spLocks/>
            </p:cNvSpPr>
            <p:nvPr/>
          </p:nvSpPr>
          <p:spPr bwMode="auto">
            <a:xfrm>
              <a:off x="16" y="13"/>
              <a:ext cx="3" cy="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7629" y="872"/>
                  </a:moveTo>
                  <a:lnTo>
                    <a:pt x="17629" y="872"/>
                  </a:lnTo>
                  <a:lnTo>
                    <a:pt x="16216" y="327"/>
                  </a:lnTo>
                  <a:lnTo>
                    <a:pt x="14736" y="109"/>
                  </a:lnTo>
                  <a:lnTo>
                    <a:pt x="13390" y="0"/>
                  </a:lnTo>
                  <a:lnTo>
                    <a:pt x="12044" y="218"/>
                  </a:lnTo>
                  <a:lnTo>
                    <a:pt x="10631" y="654"/>
                  </a:lnTo>
                  <a:lnTo>
                    <a:pt x="9285" y="1199"/>
                  </a:lnTo>
                  <a:lnTo>
                    <a:pt x="8007" y="2072"/>
                  </a:lnTo>
                  <a:lnTo>
                    <a:pt x="6728" y="3054"/>
                  </a:lnTo>
                  <a:lnTo>
                    <a:pt x="5652" y="4254"/>
                  </a:lnTo>
                  <a:lnTo>
                    <a:pt x="4508" y="5563"/>
                  </a:lnTo>
                  <a:lnTo>
                    <a:pt x="3499" y="7090"/>
                  </a:lnTo>
                  <a:lnTo>
                    <a:pt x="2624" y="8727"/>
                  </a:lnTo>
                  <a:lnTo>
                    <a:pt x="1749" y="10690"/>
                  </a:lnTo>
                  <a:lnTo>
                    <a:pt x="1076" y="12654"/>
                  </a:lnTo>
                  <a:lnTo>
                    <a:pt x="538" y="14836"/>
                  </a:lnTo>
                  <a:lnTo>
                    <a:pt x="0" y="16909"/>
                  </a:lnTo>
                  <a:lnTo>
                    <a:pt x="10160" y="21599"/>
                  </a:lnTo>
                  <a:lnTo>
                    <a:pt x="10295" y="20945"/>
                  </a:lnTo>
                  <a:lnTo>
                    <a:pt x="10429" y="20399"/>
                  </a:lnTo>
                  <a:lnTo>
                    <a:pt x="10631" y="19963"/>
                  </a:lnTo>
                  <a:lnTo>
                    <a:pt x="10833" y="19418"/>
                  </a:lnTo>
                  <a:lnTo>
                    <a:pt x="11102" y="18981"/>
                  </a:lnTo>
                  <a:lnTo>
                    <a:pt x="11304" y="18545"/>
                  </a:lnTo>
                  <a:lnTo>
                    <a:pt x="11573" y="18218"/>
                  </a:lnTo>
                  <a:lnTo>
                    <a:pt x="11977" y="17890"/>
                  </a:lnTo>
                  <a:lnTo>
                    <a:pt x="12246" y="17672"/>
                  </a:lnTo>
                  <a:lnTo>
                    <a:pt x="12583" y="17454"/>
                  </a:lnTo>
                  <a:lnTo>
                    <a:pt x="12919" y="17345"/>
                  </a:lnTo>
                  <a:lnTo>
                    <a:pt x="13323" y="17236"/>
                  </a:lnTo>
                  <a:lnTo>
                    <a:pt x="13727" y="17127"/>
                  </a:lnTo>
                  <a:lnTo>
                    <a:pt x="14063" y="17127"/>
                  </a:lnTo>
                  <a:lnTo>
                    <a:pt x="14467" y="17236"/>
                  </a:lnTo>
                  <a:lnTo>
                    <a:pt x="14938" y="17345"/>
                  </a:lnTo>
                  <a:lnTo>
                    <a:pt x="14803" y="17345"/>
                  </a:lnTo>
                  <a:lnTo>
                    <a:pt x="14938" y="17345"/>
                  </a:lnTo>
                  <a:lnTo>
                    <a:pt x="15543" y="17563"/>
                  </a:lnTo>
                  <a:lnTo>
                    <a:pt x="16082" y="17672"/>
                  </a:lnTo>
                  <a:lnTo>
                    <a:pt x="16687" y="17672"/>
                  </a:lnTo>
                  <a:lnTo>
                    <a:pt x="17226" y="17672"/>
                  </a:lnTo>
                  <a:lnTo>
                    <a:pt x="17697" y="17454"/>
                  </a:lnTo>
                  <a:lnTo>
                    <a:pt x="18235" y="17236"/>
                  </a:lnTo>
                  <a:lnTo>
                    <a:pt x="18706" y="16800"/>
                  </a:lnTo>
                  <a:lnTo>
                    <a:pt x="19110" y="16363"/>
                  </a:lnTo>
                  <a:lnTo>
                    <a:pt x="19514" y="15927"/>
                  </a:lnTo>
                  <a:lnTo>
                    <a:pt x="19917" y="15490"/>
                  </a:lnTo>
                  <a:lnTo>
                    <a:pt x="20254" y="14836"/>
                  </a:lnTo>
                  <a:lnTo>
                    <a:pt x="20523" y="14181"/>
                  </a:lnTo>
                  <a:lnTo>
                    <a:pt x="20792" y="13527"/>
                  </a:lnTo>
                  <a:lnTo>
                    <a:pt x="20994" y="12872"/>
                  </a:lnTo>
                  <a:lnTo>
                    <a:pt x="21128" y="12109"/>
                  </a:lnTo>
                  <a:lnTo>
                    <a:pt x="21398" y="11345"/>
                  </a:lnTo>
                  <a:lnTo>
                    <a:pt x="21465" y="10581"/>
                  </a:lnTo>
                  <a:lnTo>
                    <a:pt x="21532" y="9818"/>
                  </a:lnTo>
                  <a:lnTo>
                    <a:pt x="21600" y="8945"/>
                  </a:lnTo>
                  <a:lnTo>
                    <a:pt x="21532" y="8181"/>
                  </a:lnTo>
                  <a:lnTo>
                    <a:pt x="21465" y="7418"/>
                  </a:lnTo>
                  <a:lnTo>
                    <a:pt x="21398" y="6545"/>
                  </a:lnTo>
                  <a:lnTo>
                    <a:pt x="21196" y="5781"/>
                  </a:lnTo>
                  <a:lnTo>
                    <a:pt x="20994" y="5127"/>
                  </a:lnTo>
                  <a:lnTo>
                    <a:pt x="20792" y="4472"/>
                  </a:lnTo>
                  <a:lnTo>
                    <a:pt x="20456" y="3709"/>
                  </a:lnTo>
                  <a:lnTo>
                    <a:pt x="20119" y="3054"/>
                  </a:lnTo>
                  <a:lnTo>
                    <a:pt x="19783" y="2509"/>
                  </a:lnTo>
                  <a:lnTo>
                    <a:pt x="19244" y="2072"/>
                  </a:lnTo>
                  <a:lnTo>
                    <a:pt x="18773" y="1636"/>
                  </a:lnTo>
                  <a:lnTo>
                    <a:pt x="18302" y="1090"/>
                  </a:lnTo>
                  <a:lnTo>
                    <a:pt x="17629" y="872"/>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1" name="AutoShape 213"/>
            <p:cNvSpPr>
              <a:spLocks/>
            </p:cNvSpPr>
            <p:nvPr/>
          </p:nvSpPr>
          <p:spPr bwMode="auto">
            <a:xfrm>
              <a:off x="17" y="13"/>
              <a:ext cx="19" cy="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21180" y="18065"/>
                  </a:moveTo>
                  <a:lnTo>
                    <a:pt x="21180" y="18065"/>
                  </a:lnTo>
                  <a:lnTo>
                    <a:pt x="309" y="0"/>
                  </a:lnTo>
                  <a:lnTo>
                    <a:pt x="0" y="3488"/>
                  </a:lnTo>
                  <a:lnTo>
                    <a:pt x="20871" y="21530"/>
                  </a:lnTo>
                  <a:lnTo>
                    <a:pt x="21180" y="18065"/>
                  </a:lnTo>
                  <a:lnTo>
                    <a:pt x="20871" y="21530"/>
                  </a:lnTo>
                  <a:lnTo>
                    <a:pt x="20937" y="21576"/>
                  </a:lnTo>
                  <a:lnTo>
                    <a:pt x="21003" y="21600"/>
                  </a:lnTo>
                  <a:lnTo>
                    <a:pt x="21069" y="21600"/>
                  </a:lnTo>
                  <a:lnTo>
                    <a:pt x="21121" y="21600"/>
                  </a:lnTo>
                  <a:lnTo>
                    <a:pt x="21187" y="21553"/>
                  </a:lnTo>
                  <a:lnTo>
                    <a:pt x="21239" y="21507"/>
                  </a:lnTo>
                  <a:lnTo>
                    <a:pt x="21283" y="21438"/>
                  </a:lnTo>
                  <a:lnTo>
                    <a:pt x="21334" y="21345"/>
                  </a:lnTo>
                  <a:lnTo>
                    <a:pt x="21379" y="21253"/>
                  </a:lnTo>
                  <a:lnTo>
                    <a:pt x="21415" y="21161"/>
                  </a:lnTo>
                  <a:lnTo>
                    <a:pt x="21452" y="21022"/>
                  </a:lnTo>
                  <a:lnTo>
                    <a:pt x="21482" y="20883"/>
                  </a:lnTo>
                  <a:lnTo>
                    <a:pt x="21519" y="20745"/>
                  </a:lnTo>
                  <a:lnTo>
                    <a:pt x="21541" y="20606"/>
                  </a:lnTo>
                  <a:lnTo>
                    <a:pt x="21563" y="20444"/>
                  </a:lnTo>
                  <a:lnTo>
                    <a:pt x="21577" y="20283"/>
                  </a:lnTo>
                  <a:lnTo>
                    <a:pt x="21592" y="20121"/>
                  </a:lnTo>
                  <a:lnTo>
                    <a:pt x="21600" y="19936"/>
                  </a:lnTo>
                  <a:lnTo>
                    <a:pt x="21600" y="19774"/>
                  </a:lnTo>
                  <a:lnTo>
                    <a:pt x="21600" y="19613"/>
                  </a:lnTo>
                  <a:lnTo>
                    <a:pt x="21592" y="19451"/>
                  </a:lnTo>
                  <a:lnTo>
                    <a:pt x="21585" y="19289"/>
                  </a:lnTo>
                  <a:lnTo>
                    <a:pt x="21563" y="19128"/>
                  </a:lnTo>
                  <a:lnTo>
                    <a:pt x="21548" y="18966"/>
                  </a:lnTo>
                  <a:lnTo>
                    <a:pt x="21519" y="18804"/>
                  </a:lnTo>
                  <a:lnTo>
                    <a:pt x="21482" y="18666"/>
                  </a:lnTo>
                  <a:lnTo>
                    <a:pt x="21445" y="18550"/>
                  </a:lnTo>
                  <a:lnTo>
                    <a:pt x="21408" y="18435"/>
                  </a:lnTo>
                  <a:lnTo>
                    <a:pt x="21357" y="18319"/>
                  </a:lnTo>
                  <a:lnTo>
                    <a:pt x="21298" y="18204"/>
                  </a:lnTo>
                  <a:lnTo>
                    <a:pt x="21246" y="18134"/>
                  </a:lnTo>
                  <a:lnTo>
                    <a:pt x="21180" y="18065"/>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2" name="AutoShape 214"/>
            <p:cNvSpPr>
              <a:spLocks/>
            </p:cNvSpPr>
            <p:nvPr/>
          </p:nvSpPr>
          <p:spPr bwMode="auto">
            <a:xfrm>
              <a:off x="35" y="17"/>
              <a:ext cx="2" cy="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20727" y="17740"/>
                  </a:moveTo>
                  <a:lnTo>
                    <a:pt x="20727" y="17740"/>
                  </a:lnTo>
                  <a:lnTo>
                    <a:pt x="21272" y="16318"/>
                  </a:lnTo>
                  <a:lnTo>
                    <a:pt x="21490" y="14828"/>
                  </a:lnTo>
                  <a:lnTo>
                    <a:pt x="21599" y="13406"/>
                  </a:lnTo>
                  <a:lnTo>
                    <a:pt x="21381" y="11984"/>
                  </a:lnTo>
                  <a:lnTo>
                    <a:pt x="21054" y="10698"/>
                  </a:lnTo>
                  <a:lnTo>
                    <a:pt x="20399" y="9344"/>
                  </a:lnTo>
                  <a:lnTo>
                    <a:pt x="19636" y="8057"/>
                  </a:lnTo>
                  <a:lnTo>
                    <a:pt x="18545" y="6771"/>
                  </a:lnTo>
                  <a:lnTo>
                    <a:pt x="17454" y="5620"/>
                  </a:lnTo>
                  <a:lnTo>
                    <a:pt x="16036" y="4536"/>
                  </a:lnTo>
                  <a:lnTo>
                    <a:pt x="14509" y="3521"/>
                  </a:lnTo>
                  <a:lnTo>
                    <a:pt x="12763" y="2640"/>
                  </a:lnTo>
                  <a:lnTo>
                    <a:pt x="10909" y="1760"/>
                  </a:lnTo>
                  <a:lnTo>
                    <a:pt x="8836" y="1083"/>
                  </a:lnTo>
                  <a:lnTo>
                    <a:pt x="6872" y="473"/>
                  </a:lnTo>
                  <a:lnTo>
                    <a:pt x="4581" y="0"/>
                  </a:lnTo>
                  <a:lnTo>
                    <a:pt x="0" y="10156"/>
                  </a:lnTo>
                  <a:lnTo>
                    <a:pt x="545" y="10292"/>
                  </a:lnTo>
                  <a:lnTo>
                    <a:pt x="1090" y="10495"/>
                  </a:lnTo>
                  <a:lnTo>
                    <a:pt x="1745" y="10698"/>
                  </a:lnTo>
                  <a:lnTo>
                    <a:pt x="2290" y="10901"/>
                  </a:lnTo>
                  <a:lnTo>
                    <a:pt x="2618" y="11104"/>
                  </a:lnTo>
                  <a:lnTo>
                    <a:pt x="3054" y="11375"/>
                  </a:lnTo>
                  <a:lnTo>
                    <a:pt x="3381" y="11714"/>
                  </a:lnTo>
                  <a:lnTo>
                    <a:pt x="3709" y="11984"/>
                  </a:lnTo>
                  <a:lnTo>
                    <a:pt x="3927" y="12323"/>
                  </a:lnTo>
                  <a:lnTo>
                    <a:pt x="4254" y="12662"/>
                  </a:lnTo>
                  <a:lnTo>
                    <a:pt x="4472" y="13000"/>
                  </a:lnTo>
                  <a:lnTo>
                    <a:pt x="4472" y="13339"/>
                  </a:lnTo>
                  <a:lnTo>
                    <a:pt x="4581" y="13745"/>
                  </a:lnTo>
                  <a:lnTo>
                    <a:pt x="4581" y="14151"/>
                  </a:lnTo>
                  <a:lnTo>
                    <a:pt x="4472" y="14557"/>
                  </a:lnTo>
                  <a:lnTo>
                    <a:pt x="4363" y="14896"/>
                  </a:lnTo>
                  <a:lnTo>
                    <a:pt x="4145" y="15573"/>
                  </a:lnTo>
                  <a:lnTo>
                    <a:pt x="3927" y="16115"/>
                  </a:lnTo>
                  <a:lnTo>
                    <a:pt x="3927" y="16657"/>
                  </a:lnTo>
                  <a:lnTo>
                    <a:pt x="3927" y="17266"/>
                  </a:lnTo>
                  <a:lnTo>
                    <a:pt x="4254" y="17808"/>
                  </a:lnTo>
                  <a:lnTo>
                    <a:pt x="4472" y="18282"/>
                  </a:lnTo>
                  <a:lnTo>
                    <a:pt x="4800" y="18756"/>
                  </a:lnTo>
                  <a:lnTo>
                    <a:pt x="5127" y="19162"/>
                  </a:lnTo>
                  <a:lnTo>
                    <a:pt x="5563" y="19568"/>
                  </a:lnTo>
                  <a:lnTo>
                    <a:pt x="6109" y="19907"/>
                  </a:lnTo>
                  <a:lnTo>
                    <a:pt x="6763" y="20313"/>
                  </a:lnTo>
                  <a:lnTo>
                    <a:pt x="7418" y="20584"/>
                  </a:lnTo>
                  <a:lnTo>
                    <a:pt x="8072" y="20855"/>
                  </a:lnTo>
                  <a:lnTo>
                    <a:pt x="8727" y="21058"/>
                  </a:lnTo>
                  <a:lnTo>
                    <a:pt x="9490" y="21261"/>
                  </a:lnTo>
                  <a:lnTo>
                    <a:pt x="10254" y="21396"/>
                  </a:lnTo>
                  <a:lnTo>
                    <a:pt x="11018" y="21532"/>
                  </a:lnTo>
                  <a:lnTo>
                    <a:pt x="11890" y="21600"/>
                  </a:lnTo>
                  <a:lnTo>
                    <a:pt x="12654" y="21600"/>
                  </a:lnTo>
                  <a:lnTo>
                    <a:pt x="13418" y="21600"/>
                  </a:lnTo>
                  <a:lnTo>
                    <a:pt x="14181" y="21532"/>
                  </a:lnTo>
                  <a:lnTo>
                    <a:pt x="14945" y="21464"/>
                  </a:lnTo>
                  <a:lnTo>
                    <a:pt x="15709" y="21329"/>
                  </a:lnTo>
                  <a:lnTo>
                    <a:pt x="16363" y="21126"/>
                  </a:lnTo>
                  <a:lnTo>
                    <a:pt x="17236" y="20922"/>
                  </a:lnTo>
                  <a:lnTo>
                    <a:pt x="17890" y="20584"/>
                  </a:lnTo>
                  <a:lnTo>
                    <a:pt x="18436" y="20313"/>
                  </a:lnTo>
                  <a:lnTo>
                    <a:pt x="18981" y="19839"/>
                  </a:lnTo>
                  <a:lnTo>
                    <a:pt x="19636" y="19433"/>
                  </a:lnTo>
                  <a:lnTo>
                    <a:pt x="20072" y="18959"/>
                  </a:lnTo>
                  <a:lnTo>
                    <a:pt x="20399" y="18349"/>
                  </a:lnTo>
                  <a:lnTo>
                    <a:pt x="20727" y="1774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3" name="AutoShape 215"/>
            <p:cNvSpPr>
              <a:spLocks/>
            </p:cNvSpPr>
            <p:nvPr/>
          </p:nvSpPr>
          <p:spPr bwMode="auto">
            <a:xfrm>
              <a:off x="32" y="18"/>
              <a:ext cx="5" cy="1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600" h="21600">
                  <a:moveTo>
                    <a:pt x="5133" y="20948"/>
                  </a:moveTo>
                  <a:lnTo>
                    <a:pt x="5133" y="20948"/>
                  </a:lnTo>
                  <a:lnTo>
                    <a:pt x="21600" y="479"/>
                  </a:lnTo>
                  <a:lnTo>
                    <a:pt x="16600" y="0"/>
                  </a:lnTo>
                  <a:lnTo>
                    <a:pt x="133" y="20468"/>
                  </a:lnTo>
                  <a:lnTo>
                    <a:pt x="5133" y="20948"/>
                  </a:lnTo>
                  <a:lnTo>
                    <a:pt x="133" y="20468"/>
                  </a:lnTo>
                  <a:lnTo>
                    <a:pt x="66" y="20582"/>
                  </a:lnTo>
                  <a:lnTo>
                    <a:pt x="33" y="20685"/>
                  </a:lnTo>
                  <a:lnTo>
                    <a:pt x="0" y="20777"/>
                  </a:lnTo>
                  <a:lnTo>
                    <a:pt x="33" y="20880"/>
                  </a:lnTo>
                  <a:lnTo>
                    <a:pt x="100" y="20960"/>
                  </a:lnTo>
                  <a:lnTo>
                    <a:pt x="166" y="21040"/>
                  </a:lnTo>
                  <a:lnTo>
                    <a:pt x="266" y="21120"/>
                  </a:lnTo>
                  <a:lnTo>
                    <a:pt x="366" y="21200"/>
                  </a:lnTo>
                  <a:lnTo>
                    <a:pt x="499" y="21257"/>
                  </a:lnTo>
                  <a:lnTo>
                    <a:pt x="700" y="21314"/>
                  </a:lnTo>
                  <a:lnTo>
                    <a:pt x="866" y="21382"/>
                  </a:lnTo>
                  <a:lnTo>
                    <a:pt x="1066" y="21428"/>
                  </a:lnTo>
                  <a:lnTo>
                    <a:pt x="1233" y="21474"/>
                  </a:lnTo>
                  <a:lnTo>
                    <a:pt x="1500" y="21508"/>
                  </a:lnTo>
                  <a:lnTo>
                    <a:pt x="1699" y="21542"/>
                  </a:lnTo>
                  <a:lnTo>
                    <a:pt x="1933" y="21565"/>
                  </a:lnTo>
                  <a:lnTo>
                    <a:pt x="2166" y="21588"/>
                  </a:lnTo>
                  <a:lnTo>
                    <a:pt x="2433" y="21600"/>
                  </a:lnTo>
                  <a:lnTo>
                    <a:pt x="2633" y="21600"/>
                  </a:lnTo>
                  <a:lnTo>
                    <a:pt x="2866" y="21600"/>
                  </a:lnTo>
                  <a:lnTo>
                    <a:pt x="3133" y="21588"/>
                  </a:lnTo>
                  <a:lnTo>
                    <a:pt x="3366" y="21577"/>
                  </a:lnTo>
                  <a:lnTo>
                    <a:pt x="3600" y="21554"/>
                  </a:lnTo>
                  <a:lnTo>
                    <a:pt x="3800" y="21520"/>
                  </a:lnTo>
                  <a:lnTo>
                    <a:pt x="4033" y="21485"/>
                  </a:lnTo>
                  <a:lnTo>
                    <a:pt x="4233" y="21428"/>
                  </a:lnTo>
                  <a:lnTo>
                    <a:pt x="4433" y="21382"/>
                  </a:lnTo>
                  <a:lnTo>
                    <a:pt x="4599" y="21302"/>
                  </a:lnTo>
                  <a:lnTo>
                    <a:pt x="4766" y="21234"/>
                  </a:lnTo>
                  <a:lnTo>
                    <a:pt x="4899" y="21154"/>
                  </a:lnTo>
                  <a:lnTo>
                    <a:pt x="5033" y="21051"/>
                  </a:lnTo>
                  <a:lnTo>
                    <a:pt x="5133" y="20948"/>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4" name="AutoShape 216"/>
            <p:cNvSpPr>
              <a:spLocks/>
            </p:cNvSpPr>
            <p:nvPr/>
          </p:nvSpPr>
          <p:spPr bwMode="auto">
            <a:xfrm>
              <a:off x="9" y="3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74" y="14757"/>
                  </a:lnTo>
                  <a:lnTo>
                    <a:pt x="20666" y="15206"/>
                  </a:lnTo>
                  <a:lnTo>
                    <a:pt x="20424" y="15724"/>
                  </a:lnTo>
                  <a:lnTo>
                    <a:pt x="20183" y="16208"/>
                  </a:lnTo>
                  <a:lnTo>
                    <a:pt x="19872" y="16657"/>
                  </a:lnTo>
                  <a:lnTo>
                    <a:pt x="19595" y="17107"/>
                  </a:lnTo>
                  <a:lnTo>
                    <a:pt x="19249" y="17487"/>
                  </a:lnTo>
                  <a:lnTo>
                    <a:pt x="18938" y="17936"/>
                  </a:lnTo>
                  <a:lnTo>
                    <a:pt x="18593" y="18282"/>
                  </a:lnTo>
                  <a:lnTo>
                    <a:pt x="18213" y="18662"/>
                  </a:lnTo>
                  <a:lnTo>
                    <a:pt x="17832" y="19008"/>
                  </a:lnTo>
                  <a:lnTo>
                    <a:pt x="17418" y="19319"/>
                  </a:lnTo>
                  <a:lnTo>
                    <a:pt x="17003" y="19664"/>
                  </a:lnTo>
                  <a:lnTo>
                    <a:pt x="16554" y="19906"/>
                  </a:lnTo>
                  <a:lnTo>
                    <a:pt x="16139" y="20183"/>
                  </a:lnTo>
                  <a:lnTo>
                    <a:pt x="15655" y="20459"/>
                  </a:lnTo>
                  <a:lnTo>
                    <a:pt x="15206" y="20666"/>
                  </a:lnTo>
                  <a:lnTo>
                    <a:pt x="14722" y="20839"/>
                  </a:lnTo>
                  <a:lnTo>
                    <a:pt x="14238" y="21012"/>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47"/>
                  </a:lnTo>
                  <a:lnTo>
                    <a:pt x="6877" y="20839"/>
                  </a:lnTo>
                  <a:lnTo>
                    <a:pt x="6393" y="20666"/>
                  </a:lnTo>
                  <a:lnTo>
                    <a:pt x="5875" y="20424"/>
                  </a:lnTo>
                  <a:lnTo>
                    <a:pt x="5425" y="20148"/>
                  </a:lnTo>
                  <a:lnTo>
                    <a:pt x="4976" y="19872"/>
                  </a:lnTo>
                  <a:lnTo>
                    <a:pt x="4561" y="19595"/>
                  </a:lnTo>
                  <a:lnTo>
                    <a:pt x="4112" y="19249"/>
                  </a:lnTo>
                  <a:lnTo>
                    <a:pt x="3732" y="18938"/>
                  </a:lnTo>
                  <a:lnTo>
                    <a:pt x="3317" y="18558"/>
                  </a:lnTo>
                  <a:lnTo>
                    <a:pt x="2972" y="18213"/>
                  </a:lnTo>
                  <a:lnTo>
                    <a:pt x="2591" y="17832"/>
                  </a:lnTo>
                  <a:lnTo>
                    <a:pt x="2280" y="17418"/>
                  </a:lnTo>
                  <a:lnTo>
                    <a:pt x="1969" y="17038"/>
                  </a:lnTo>
                  <a:lnTo>
                    <a:pt x="1693" y="16588"/>
                  </a:lnTo>
                  <a:lnTo>
                    <a:pt x="1416" y="16104"/>
                  </a:lnTo>
                  <a:lnTo>
                    <a:pt x="1175" y="15690"/>
                  </a:lnTo>
                  <a:lnTo>
                    <a:pt x="967" y="15206"/>
                  </a:lnTo>
                  <a:lnTo>
                    <a:pt x="760" y="14722"/>
                  </a:lnTo>
                  <a:lnTo>
                    <a:pt x="587" y="14238"/>
                  </a:lnTo>
                  <a:lnTo>
                    <a:pt x="449" y="13754"/>
                  </a:lnTo>
                  <a:lnTo>
                    <a:pt x="276" y="13236"/>
                  </a:lnTo>
                  <a:lnTo>
                    <a:pt x="172" y="12718"/>
                  </a:lnTo>
                  <a:lnTo>
                    <a:pt x="103" y="12234"/>
                  </a:lnTo>
                  <a:lnTo>
                    <a:pt x="34" y="11681"/>
                  </a:lnTo>
                  <a:lnTo>
                    <a:pt x="34" y="11162"/>
                  </a:lnTo>
                  <a:lnTo>
                    <a:pt x="0" y="10644"/>
                  </a:lnTo>
                  <a:lnTo>
                    <a:pt x="34" y="10091"/>
                  </a:lnTo>
                  <a:lnTo>
                    <a:pt x="69" y="9573"/>
                  </a:lnTo>
                  <a:lnTo>
                    <a:pt x="172" y="9020"/>
                  </a:lnTo>
                  <a:lnTo>
                    <a:pt x="241" y="8467"/>
                  </a:lnTo>
                  <a:lnTo>
                    <a:pt x="380" y="7948"/>
                  </a:lnTo>
                  <a:lnTo>
                    <a:pt x="587" y="7395"/>
                  </a:lnTo>
                  <a:lnTo>
                    <a:pt x="760" y="6877"/>
                  </a:lnTo>
                  <a:lnTo>
                    <a:pt x="967" y="6393"/>
                  </a:lnTo>
                  <a:lnTo>
                    <a:pt x="1175" y="5909"/>
                  </a:lnTo>
                  <a:lnTo>
                    <a:pt x="1451" y="5460"/>
                  </a:lnTo>
                  <a:lnTo>
                    <a:pt x="1728" y="4976"/>
                  </a:lnTo>
                  <a:lnTo>
                    <a:pt x="2004" y="4527"/>
                  </a:lnTo>
                  <a:lnTo>
                    <a:pt x="2350" y="4112"/>
                  </a:lnTo>
                  <a:lnTo>
                    <a:pt x="2661" y="3697"/>
                  </a:lnTo>
                  <a:lnTo>
                    <a:pt x="3041" y="3317"/>
                  </a:lnTo>
                  <a:lnTo>
                    <a:pt x="3386" y="2972"/>
                  </a:lnTo>
                  <a:lnTo>
                    <a:pt x="3801" y="2592"/>
                  </a:lnTo>
                  <a:lnTo>
                    <a:pt x="4181" y="2280"/>
                  </a:lnTo>
                  <a:lnTo>
                    <a:pt x="4631" y="1969"/>
                  </a:lnTo>
                  <a:lnTo>
                    <a:pt x="5045" y="1693"/>
                  </a:lnTo>
                  <a:lnTo>
                    <a:pt x="5495" y="1416"/>
                  </a:lnTo>
                  <a:lnTo>
                    <a:pt x="5909" y="1175"/>
                  </a:lnTo>
                  <a:lnTo>
                    <a:pt x="6393" y="967"/>
                  </a:lnTo>
                  <a:lnTo>
                    <a:pt x="6877" y="760"/>
                  </a:lnTo>
                  <a:lnTo>
                    <a:pt x="7361" y="587"/>
                  </a:lnTo>
                  <a:lnTo>
                    <a:pt x="7879" y="414"/>
                  </a:lnTo>
                  <a:lnTo>
                    <a:pt x="8363" y="276"/>
                  </a:lnTo>
                  <a:lnTo>
                    <a:pt x="8881" y="172"/>
                  </a:lnTo>
                  <a:lnTo>
                    <a:pt x="9365" y="103"/>
                  </a:lnTo>
                  <a:lnTo>
                    <a:pt x="9918" y="34"/>
                  </a:lnTo>
                  <a:lnTo>
                    <a:pt x="10471" y="34"/>
                  </a:lnTo>
                  <a:lnTo>
                    <a:pt x="10955" y="0"/>
                  </a:lnTo>
                  <a:lnTo>
                    <a:pt x="11508" y="34"/>
                  </a:lnTo>
                  <a:lnTo>
                    <a:pt x="12061" y="69"/>
                  </a:lnTo>
                  <a:lnTo>
                    <a:pt x="12579" y="172"/>
                  </a:lnTo>
                  <a:lnTo>
                    <a:pt x="13132" y="241"/>
                  </a:lnTo>
                  <a:lnTo>
                    <a:pt x="13685" y="380"/>
                  </a:lnTo>
                  <a:lnTo>
                    <a:pt x="14204" y="587"/>
                  </a:lnTo>
                  <a:lnTo>
                    <a:pt x="14722" y="760"/>
                  </a:lnTo>
                  <a:lnTo>
                    <a:pt x="15240" y="967"/>
                  </a:lnTo>
                  <a:lnTo>
                    <a:pt x="15690" y="1175"/>
                  </a:lnTo>
                  <a:lnTo>
                    <a:pt x="16174" y="1451"/>
                  </a:lnTo>
                  <a:lnTo>
                    <a:pt x="16623" y="1728"/>
                  </a:lnTo>
                  <a:lnTo>
                    <a:pt x="17072" y="2004"/>
                  </a:lnTo>
                  <a:lnTo>
                    <a:pt x="17487" y="2350"/>
                  </a:lnTo>
                  <a:lnTo>
                    <a:pt x="17902" y="2661"/>
                  </a:lnTo>
                  <a:lnTo>
                    <a:pt x="18282" y="3041"/>
                  </a:lnTo>
                  <a:lnTo>
                    <a:pt x="18662" y="3386"/>
                  </a:lnTo>
                  <a:lnTo>
                    <a:pt x="19008" y="3801"/>
                  </a:lnTo>
                  <a:lnTo>
                    <a:pt x="19353" y="4181"/>
                  </a:lnTo>
                  <a:lnTo>
                    <a:pt x="19630" y="4631"/>
                  </a:lnTo>
                  <a:lnTo>
                    <a:pt x="19906" y="5045"/>
                  </a:lnTo>
                  <a:lnTo>
                    <a:pt x="20217" y="5495"/>
                  </a:lnTo>
                  <a:lnTo>
                    <a:pt x="20424" y="5944"/>
                  </a:lnTo>
                  <a:lnTo>
                    <a:pt x="20666" y="6428"/>
                  </a:lnTo>
                  <a:lnTo>
                    <a:pt x="20839" y="6877"/>
                  </a:lnTo>
                  <a:lnTo>
                    <a:pt x="21047" y="7395"/>
                  </a:lnTo>
                  <a:lnTo>
                    <a:pt x="21185" y="7845"/>
                  </a:lnTo>
                  <a:lnTo>
                    <a:pt x="21323" y="8363"/>
                  </a:lnTo>
                  <a:lnTo>
                    <a:pt x="21427" y="8916"/>
                  </a:lnTo>
                  <a:lnTo>
                    <a:pt x="21496" y="9400"/>
                  </a:lnTo>
                  <a:lnTo>
                    <a:pt x="21565" y="9918"/>
                  </a:lnTo>
                  <a:lnTo>
                    <a:pt x="21600" y="10471"/>
                  </a:lnTo>
                  <a:lnTo>
                    <a:pt x="21600" y="10990"/>
                  </a:lnTo>
                  <a:lnTo>
                    <a:pt x="21565" y="11543"/>
                  </a:lnTo>
                  <a:lnTo>
                    <a:pt x="21530" y="12095"/>
                  </a:lnTo>
                  <a:lnTo>
                    <a:pt x="21461" y="12614"/>
                  </a:lnTo>
                  <a:lnTo>
                    <a:pt x="21358" y="13167"/>
                  </a:lnTo>
                  <a:lnTo>
                    <a:pt x="21219"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5" name="AutoShape 217"/>
            <p:cNvSpPr>
              <a:spLocks/>
            </p:cNvSpPr>
            <p:nvPr/>
          </p:nvSpPr>
          <p:spPr bwMode="auto">
            <a:xfrm>
              <a:off x="5" y="49"/>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85"/>
                  </a:moveTo>
                  <a:lnTo>
                    <a:pt x="21081" y="14204"/>
                  </a:lnTo>
                  <a:lnTo>
                    <a:pt x="20839" y="14722"/>
                  </a:lnTo>
                  <a:lnTo>
                    <a:pt x="20666" y="15240"/>
                  </a:lnTo>
                  <a:lnTo>
                    <a:pt x="20424" y="15690"/>
                  </a:lnTo>
                  <a:lnTo>
                    <a:pt x="20183" y="16208"/>
                  </a:lnTo>
                  <a:lnTo>
                    <a:pt x="19872" y="16623"/>
                  </a:lnTo>
                  <a:lnTo>
                    <a:pt x="19595" y="17072"/>
                  </a:lnTo>
                  <a:lnTo>
                    <a:pt x="19284" y="17487"/>
                  </a:lnTo>
                  <a:lnTo>
                    <a:pt x="18938" y="17902"/>
                  </a:lnTo>
                  <a:lnTo>
                    <a:pt x="18593" y="18282"/>
                  </a:lnTo>
                  <a:lnTo>
                    <a:pt x="18213" y="18662"/>
                  </a:lnTo>
                  <a:lnTo>
                    <a:pt x="17832" y="19008"/>
                  </a:lnTo>
                  <a:lnTo>
                    <a:pt x="17418"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681" y="21565"/>
                  </a:lnTo>
                  <a:lnTo>
                    <a:pt x="11162" y="21600"/>
                  </a:lnTo>
                  <a:lnTo>
                    <a:pt x="10609" y="21600"/>
                  </a:lnTo>
                  <a:lnTo>
                    <a:pt x="10091" y="21565"/>
                  </a:lnTo>
                  <a:lnTo>
                    <a:pt x="9573" y="21530"/>
                  </a:lnTo>
                  <a:lnTo>
                    <a:pt x="9020" y="21461"/>
                  </a:lnTo>
                  <a:lnTo>
                    <a:pt x="8467" y="21358"/>
                  </a:lnTo>
                  <a:lnTo>
                    <a:pt x="7948" y="21219"/>
                  </a:lnTo>
                  <a:lnTo>
                    <a:pt x="7395" y="21081"/>
                  </a:lnTo>
                  <a:lnTo>
                    <a:pt x="6877" y="20839"/>
                  </a:lnTo>
                  <a:lnTo>
                    <a:pt x="6393" y="20666"/>
                  </a:lnTo>
                  <a:lnTo>
                    <a:pt x="5875" y="20424"/>
                  </a:lnTo>
                  <a:lnTo>
                    <a:pt x="5425" y="20183"/>
                  </a:lnTo>
                  <a:lnTo>
                    <a:pt x="4976" y="19872"/>
                  </a:lnTo>
                  <a:lnTo>
                    <a:pt x="4527" y="19595"/>
                  </a:lnTo>
                  <a:lnTo>
                    <a:pt x="4112" y="19284"/>
                  </a:lnTo>
                  <a:lnTo>
                    <a:pt x="3732" y="18938"/>
                  </a:lnTo>
                  <a:lnTo>
                    <a:pt x="3317" y="18593"/>
                  </a:lnTo>
                  <a:lnTo>
                    <a:pt x="2972" y="18213"/>
                  </a:lnTo>
                  <a:lnTo>
                    <a:pt x="2591" y="17832"/>
                  </a:lnTo>
                  <a:lnTo>
                    <a:pt x="2280" y="17418"/>
                  </a:lnTo>
                  <a:lnTo>
                    <a:pt x="1935" y="17003"/>
                  </a:lnTo>
                  <a:lnTo>
                    <a:pt x="1693" y="16588"/>
                  </a:lnTo>
                  <a:lnTo>
                    <a:pt x="1416" y="16139"/>
                  </a:lnTo>
                  <a:lnTo>
                    <a:pt x="1140" y="15690"/>
                  </a:lnTo>
                  <a:lnTo>
                    <a:pt x="933" y="15240"/>
                  </a:lnTo>
                  <a:lnTo>
                    <a:pt x="760" y="14722"/>
                  </a:lnTo>
                  <a:lnTo>
                    <a:pt x="587" y="14238"/>
                  </a:lnTo>
                  <a:lnTo>
                    <a:pt x="449" y="13754"/>
                  </a:lnTo>
                  <a:lnTo>
                    <a:pt x="276" y="13236"/>
                  </a:lnTo>
                  <a:lnTo>
                    <a:pt x="172" y="12752"/>
                  </a:lnTo>
                  <a:lnTo>
                    <a:pt x="103" y="12199"/>
                  </a:lnTo>
                  <a:lnTo>
                    <a:pt x="34" y="11681"/>
                  </a:lnTo>
                  <a:lnTo>
                    <a:pt x="0" y="11162"/>
                  </a:lnTo>
                  <a:lnTo>
                    <a:pt x="0" y="10644"/>
                  </a:lnTo>
                  <a:lnTo>
                    <a:pt x="34" y="10091"/>
                  </a:lnTo>
                  <a:lnTo>
                    <a:pt x="69" y="9573"/>
                  </a:lnTo>
                  <a:lnTo>
                    <a:pt x="172" y="9020"/>
                  </a:lnTo>
                  <a:lnTo>
                    <a:pt x="241" y="8467"/>
                  </a:lnTo>
                  <a:lnTo>
                    <a:pt x="414" y="7948"/>
                  </a:lnTo>
                  <a:lnTo>
                    <a:pt x="587" y="7395"/>
                  </a:lnTo>
                  <a:lnTo>
                    <a:pt x="760" y="6912"/>
                  </a:lnTo>
                  <a:lnTo>
                    <a:pt x="967" y="6393"/>
                  </a:lnTo>
                  <a:lnTo>
                    <a:pt x="1209" y="5875"/>
                  </a:lnTo>
                  <a:lnTo>
                    <a:pt x="1451" y="5425"/>
                  </a:lnTo>
                  <a:lnTo>
                    <a:pt x="1728" y="4976"/>
                  </a:lnTo>
                  <a:lnTo>
                    <a:pt x="2039" y="4561"/>
                  </a:lnTo>
                  <a:lnTo>
                    <a:pt x="2350" y="4112"/>
                  </a:lnTo>
                  <a:lnTo>
                    <a:pt x="2661" y="3732"/>
                  </a:lnTo>
                  <a:lnTo>
                    <a:pt x="3041" y="3317"/>
                  </a:lnTo>
                  <a:lnTo>
                    <a:pt x="3386" y="2972"/>
                  </a:lnTo>
                  <a:lnTo>
                    <a:pt x="3801" y="2592"/>
                  </a:lnTo>
                  <a:lnTo>
                    <a:pt x="4181" y="2280"/>
                  </a:lnTo>
                  <a:lnTo>
                    <a:pt x="4631" y="2004"/>
                  </a:lnTo>
                  <a:lnTo>
                    <a:pt x="5045" y="1693"/>
                  </a:lnTo>
                  <a:lnTo>
                    <a:pt x="5495" y="1416"/>
                  </a:lnTo>
                  <a:lnTo>
                    <a:pt x="5944" y="1175"/>
                  </a:lnTo>
                  <a:lnTo>
                    <a:pt x="6428" y="933"/>
                  </a:lnTo>
                  <a:lnTo>
                    <a:pt x="6877" y="760"/>
                  </a:lnTo>
                  <a:lnTo>
                    <a:pt x="7361" y="587"/>
                  </a:lnTo>
                  <a:lnTo>
                    <a:pt x="7879" y="449"/>
                  </a:lnTo>
                  <a:lnTo>
                    <a:pt x="8363" y="276"/>
                  </a:lnTo>
                  <a:lnTo>
                    <a:pt x="8881" y="172"/>
                  </a:lnTo>
                  <a:lnTo>
                    <a:pt x="9434" y="103"/>
                  </a:lnTo>
                  <a:lnTo>
                    <a:pt x="9918" y="34"/>
                  </a:lnTo>
                  <a:lnTo>
                    <a:pt x="10471" y="0"/>
                  </a:lnTo>
                  <a:lnTo>
                    <a:pt x="10990" y="0"/>
                  </a:lnTo>
                  <a:lnTo>
                    <a:pt x="11508" y="34"/>
                  </a:lnTo>
                  <a:lnTo>
                    <a:pt x="12061" y="69"/>
                  </a:lnTo>
                  <a:lnTo>
                    <a:pt x="12579" y="138"/>
                  </a:lnTo>
                  <a:lnTo>
                    <a:pt x="13132" y="241"/>
                  </a:lnTo>
                  <a:lnTo>
                    <a:pt x="13685" y="414"/>
                  </a:lnTo>
                  <a:lnTo>
                    <a:pt x="14204" y="587"/>
                  </a:lnTo>
                  <a:lnTo>
                    <a:pt x="14722" y="760"/>
                  </a:lnTo>
                  <a:lnTo>
                    <a:pt x="15240" y="967"/>
                  </a:lnTo>
                  <a:lnTo>
                    <a:pt x="15724" y="1209"/>
                  </a:lnTo>
                  <a:lnTo>
                    <a:pt x="16208" y="1451"/>
                  </a:lnTo>
                  <a:lnTo>
                    <a:pt x="16623" y="1728"/>
                  </a:lnTo>
                  <a:lnTo>
                    <a:pt x="17072" y="2039"/>
                  </a:lnTo>
                  <a:lnTo>
                    <a:pt x="17487" y="2350"/>
                  </a:lnTo>
                  <a:lnTo>
                    <a:pt x="17902" y="2661"/>
                  </a:lnTo>
                  <a:lnTo>
                    <a:pt x="18282" y="3041"/>
                  </a:lnTo>
                  <a:lnTo>
                    <a:pt x="18662" y="3386"/>
                  </a:lnTo>
                  <a:lnTo>
                    <a:pt x="19008" y="3801"/>
                  </a:lnTo>
                  <a:lnTo>
                    <a:pt x="19353" y="4181"/>
                  </a:lnTo>
                  <a:lnTo>
                    <a:pt x="19630" y="4631"/>
                  </a:lnTo>
                  <a:lnTo>
                    <a:pt x="19906" y="5011"/>
                  </a:lnTo>
                  <a:lnTo>
                    <a:pt x="20217" y="5495"/>
                  </a:lnTo>
                  <a:lnTo>
                    <a:pt x="20424" y="5909"/>
                  </a:lnTo>
                  <a:lnTo>
                    <a:pt x="20666" y="6393"/>
                  </a:lnTo>
                  <a:lnTo>
                    <a:pt x="20839" y="6912"/>
                  </a:lnTo>
                  <a:lnTo>
                    <a:pt x="21047" y="7361"/>
                  </a:lnTo>
                  <a:lnTo>
                    <a:pt x="21185" y="7879"/>
                  </a:lnTo>
                  <a:lnTo>
                    <a:pt x="21323" y="8363"/>
                  </a:lnTo>
                  <a:lnTo>
                    <a:pt x="21427" y="8881"/>
                  </a:lnTo>
                  <a:lnTo>
                    <a:pt x="21496" y="9400"/>
                  </a:lnTo>
                  <a:lnTo>
                    <a:pt x="21565" y="9918"/>
                  </a:lnTo>
                  <a:lnTo>
                    <a:pt x="21600" y="10471"/>
                  </a:lnTo>
                  <a:lnTo>
                    <a:pt x="21600" y="10955"/>
                  </a:lnTo>
                  <a:lnTo>
                    <a:pt x="21565" y="11508"/>
                  </a:lnTo>
                  <a:lnTo>
                    <a:pt x="21530" y="12061"/>
                  </a:lnTo>
                  <a:lnTo>
                    <a:pt x="21461" y="12579"/>
                  </a:lnTo>
                  <a:lnTo>
                    <a:pt x="21358" y="13132"/>
                  </a:lnTo>
                  <a:lnTo>
                    <a:pt x="21219"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6" name="AutoShape 218"/>
            <p:cNvSpPr>
              <a:spLocks/>
            </p:cNvSpPr>
            <p:nvPr/>
          </p:nvSpPr>
          <p:spPr bwMode="auto">
            <a:xfrm>
              <a:off x="22" y="42"/>
              <a:ext cx="4"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226"/>
                  </a:lnTo>
                  <a:lnTo>
                    <a:pt x="20873" y="14746"/>
                  </a:lnTo>
                  <a:lnTo>
                    <a:pt x="20665" y="15230"/>
                  </a:lnTo>
                  <a:lnTo>
                    <a:pt x="20457" y="15715"/>
                  </a:lnTo>
                  <a:lnTo>
                    <a:pt x="20180" y="16200"/>
                  </a:lnTo>
                  <a:lnTo>
                    <a:pt x="19903" y="16650"/>
                  </a:lnTo>
                  <a:lnTo>
                    <a:pt x="19626" y="17100"/>
                  </a:lnTo>
                  <a:lnTo>
                    <a:pt x="19315" y="17515"/>
                  </a:lnTo>
                  <a:lnTo>
                    <a:pt x="18969" y="17930"/>
                  </a:lnTo>
                  <a:lnTo>
                    <a:pt x="18623" y="18276"/>
                  </a:lnTo>
                  <a:lnTo>
                    <a:pt x="18207" y="18692"/>
                  </a:lnTo>
                  <a:lnTo>
                    <a:pt x="17861" y="19003"/>
                  </a:lnTo>
                  <a:lnTo>
                    <a:pt x="17446" y="19315"/>
                  </a:lnTo>
                  <a:lnTo>
                    <a:pt x="17030" y="19661"/>
                  </a:lnTo>
                  <a:lnTo>
                    <a:pt x="16580" y="19938"/>
                  </a:lnTo>
                  <a:lnTo>
                    <a:pt x="16165" y="20180"/>
                  </a:lnTo>
                  <a:lnTo>
                    <a:pt x="15680" y="20457"/>
                  </a:lnTo>
                  <a:lnTo>
                    <a:pt x="15230" y="20665"/>
                  </a:lnTo>
                  <a:lnTo>
                    <a:pt x="14746" y="20873"/>
                  </a:lnTo>
                  <a:lnTo>
                    <a:pt x="14226" y="21011"/>
                  </a:lnTo>
                  <a:lnTo>
                    <a:pt x="13776" y="21219"/>
                  </a:lnTo>
                  <a:lnTo>
                    <a:pt x="13257" y="21323"/>
                  </a:lnTo>
                  <a:lnTo>
                    <a:pt x="12738" y="21426"/>
                  </a:lnTo>
                  <a:lnTo>
                    <a:pt x="12219" y="21496"/>
                  </a:lnTo>
                  <a:lnTo>
                    <a:pt x="11665" y="21565"/>
                  </a:lnTo>
                  <a:lnTo>
                    <a:pt x="11180" y="21600"/>
                  </a:lnTo>
                  <a:lnTo>
                    <a:pt x="10626" y="21600"/>
                  </a:lnTo>
                  <a:lnTo>
                    <a:pt x="10073" y="21565"/>
                  </a:lnTo>
                  <a:lnTo>
                    <a:pt x="9553" y="21530"/>
                  </a:lnTo>
                  <a:lnTo>
                    <a:pt x="9000" y="21461"/>
                  </a:lnTo>
                  <a:lnTo>
                    <a:pt x="8446" y="21357"/>
                  </a:lnTo>
                  <a:lnTo>
                    <a:pt x="7926" y="21219"/>
                  </a:lnTo>
                  <a:lnTo>
                    <a:pt x="7407" y="21046"/>
                  </a:lnTo>
                  <a:lnTo>
                    <a:pt x="6853" y="20838"/>
                  </a:lnTo>
                  <a:lnTo>
                    <a:pt x="6369" y="20665"/>
                  </a:lnTo>
                  <a:lnTo>
                    <a:pt x="5884" y="20423"/>
                  </a:lnTo>
                  <a:lnTo>
                    <a:pt x="5434" y="20146"/>
                  </a:lnTo>
                  <a:lnTo>
                    <a:pt x="4949" y="19869"/>
                  </a:lnTo>
                  <a:lnTo>
                    <a:pt x="4534" y="19592"/>
                  </a:lnTo>
                  <a:lnTo>
                    <a:pt x="4119" y="19246"/>
                  </a:lnTo>
                  <a:lnTo>
                    <a:pt x="3703" y="18934"/>
                  </a:lnTo>
                  <a:lnTo>
                    <a:pt x="3323" y="18553"/>
                  </a:lnTo>
                  <a:lnTo>
                    <a:pt x="2976" y="18207"/>
                  </a:lnTo>
                  <a:lnTo>
                    <a:pt x="2596" y="17792"/>
                  </a:lnTo>
                  <a:lnTo>
                    <a:pt x="2284" y="17411"/>
                  </a:lnTo>
                  <a:lnTo>
                    <a:pt x="1938" y="17030"/>
                  </a:lnTo>
                  <a:lnTo>
                    <a:pt x="1661" y="16580"/>
                  </a:lnTo>
                  <a:lnTo>
                    <a:pt x="1419" y="16096"/>
                  </a:lnTo>
                  <a:lnTo>
                    <a:pt x="1142" y="15680"/>
                  </a:lnTo>
                  <a:lnTo>
                    <a:pt x="934" y="15196"/>
                  </a:lnTo>
                  <a:lnTo>
                    <a:pt x="726" y="14746"/>
                  </a:lnTo>
                  <a:lnTo>
                    <a:pt x="588" y="14226"/>
                  </a:lnTo>
                  <a:lnTo>
                    <a:pt x="415" y="13742"/>
                  </a:lnTo>
                  <a:lnTo>
                    <a:pt x="276" y="13223"/>
                  </a:lnTo>
                  <a:lnTo>
                    <a:pt x="173" y="12703"/>
                  </a:lnTo>
                  <a:lnTo>
                    <a:pt x="103" y="12219"/>
                  </a:lnTo>
                  <a:lnTo>
                    <a:pt x="34" y="11665"/>
                  </a:lnTo>
                  <a:lnTo>
                    <a:pt x="0" y="11146"/>
                  </a:lnTo>
                  <a:lnTo>
                    <a:pt x="0" y="10626"/>
                  </a:lnTo>
                  <a:lnTo>
                    <a:pt x="34" y="10073"/>
                  </a:lnTo>
                  <a:lnTo>
                    <a:pt x="69" y="9519"/>
                  </a:lnTo>
                  <a:lnTo>
                    <a:pt x="138" y="8999"/>
                  </a:lnTo>
                  <a:lnTo>
                    <a:pt x="242" y="8446"/>
                  </a:lnTo>
                  <a:lnTo>
                    <a:pt x="415" y="7892"/>
                  </a:lnTo>
                  <a:lnTo>
                    <a:pt x="553" y="7407"/>
                  </a:lnTo>
                  <a:lnTo>
                    <a:pt x="761" y="6853"/>
                  </a:lnTo>
                  <a:lnTo>
                    <a:pt x="934" y="6369"/>
                  </a:lnTo>
                  <a:lnTo>
                    <a:pt x="1211" y="5884"/>
                  </a:lnTo>
                  <a:lnTo>
                    <a:pt x="1453" y="5399"/>
                  </a:lnTo>
                  <a:lnTo>
                    <a:pt x="1730" y="4950"/>
                  </a:lnTo>
                  <a:lnTo>
                    <a:pt x="2042" y="4499"/>
                  </a:lnTo>
                  <a:lnTo>
                    <a:pt x="2353" y="4084"/>
                  </a:lnTo>
                  <a:lnTo>
                    <a:pt x="2665" y="3669"/>
                  </a:lnTo>
                  <a:lnTo>
                    <a:pt x="3046" y="3288"/>
                  </a:lnTo>
                  <a:lnTo>
                    <a:pt x="3392" y="2907"/>
                  </a:lnTo>
                  <a:lnTo>
                    <a:pt x="3807" y="2596"/>
                  </a:lnTo>
                  <a:lnTo>
                    <a:pt x="4188" y="2284"/>
                  </a:lnTo>
                  <a:lnTo>
                    <a:pt x="4603" y="1938"/>
                  </a:lnTo>
                  <a:lnTo>
                    <a:pt x="5019" y="1661"/>
                  </a:lnTo>
                  <a:lnTo>
                    <a:pt x="5503" y="1419"/>
                  </a:lnTo>
                  <a:lnTo>
                    <a:pt x="5919" y="1142"/>
                  </a:lnTo>
                  <a:lnTo>
                    <a:pt x="6403" y="934"/>
                  </a:lnTo>
                  <a:lnTo>
                    <a:pt x="6853" y="726"/>
                  </a:lnTo>
                  <a:lnTo>
                    <a:pt x="7373" y="553"/>
                  </a:lnTo>
                  <a:lnTo>
                    <a:pt x="7892" y="380"/>
                  </a:lnTo>
                  <a:lnTo>
                    <a:pt x="8376" y="242"/>
                  </a:lnTo>
                  <a:lnTo>
                    <a:pt x="8896" y="138"/>
                  </a:lnTo>
                  <a:lnTo>
                    <a:pt x="9415" y="69"/>
                  </a:lnTo>
                  <a:lnTo>
                    <a:pt x="9934" y="34"/>
                  </a:lnTo>
                  <a:lnTo>
                    <a:pt x="10488" y="0"/>
                  </a:lnTo>
                  <a:lnTo>
                    <a:pt x="10973" y="0"/>
                  </a:lnTo>
                  <a:lnTo>
                    <a:pt x="11526" y="0"/>
                  </a:lnTo>
                  <a:lnTo>
                    <a:pt x="12080" y="69"/>
                  </a:lnTo>
                  <a:lnTo>
                    <a:pt x="12599" y="138"/>
                  </a:lnTo>
                  <a:lnTo>
                    <a:pt x="13153" y="242"/>
                  </a:lnTo>
                  <a:lnTo>
                    <a:pt x="13707" y="380"/>
                  </a:lnTo>
                  <a:lnTo>
                    <a:pt x="14226" y="553"/>
                  </a:lnTo>
                  <a:lnTo>
                    <a:pt x="14746" y="726"/>
                  </a:lnTo>
                  <a:lnTo>
                    <a:pt x="15265" y="934"/>
                  </a:lnTo>
                  <a:lnTo>
                    <a:pt x="15715" y="1142"/>
                  </a:lnTo>
                  <a:lnTo>
                    <a:pt x="16234" y="1453"/>
                  </a:lnTo>
                  <a:lnTo>
                    <a:pt x="16650" y="1696"/>
                  </a:lnTo>
                  <a:lnTo>
                    <a:pt x="17100" y="1973"/>
                  </a:lnTo>
                  <a:lnTo>
                    <a:pt x="17515" y="2319"/>
                  </a:lnTo>
                  <a:lnTo>
                    <a:pt x="17930" y="2665"/>
                  </a:lnTo>
                  <a:lnTo>
                    <a:pt x="18311" y="3011"/>
                  </a:lnTo>
                  <a:lnTo>
                    <a:pt x="18692" y="3392"/>
                  </a:lnTo>
                  <a:lnTo>
                    <a:pt x="19038" y="3738"/>
                  </a:lnTo>
                  <a:lnTo>
                    <a:pt x="19384" y="4153"/>
                  </a:lnTo>
                  <a:lnTo>
                    <a:pt x="19661" y="4569"/>
                  </a:lnTo>
                  <a:lnTo>
                    <a:pt x="19938" y="5019"/>
                  </a:lnTo>
                  <a:lnTo>
                    <a:pt x="20250" y="5469"/>
                  </a:lnTo>
                  <a:lnTo>
                    <a:pt x="20457" y="5919"/>
                  </a:lnTo>
                  <a:lnTo>
                    <a:pt x="20700" y="6403"/>
                  </a:lnTo>
                  <a:lnTo>
                    <a:pt x="20873" y="6853"/>
                  </a:lnTo>
                  <a:lnTo>
                    <a:pt x="21080" y="7373"/>
                  </a:lnTo>
                  <a:lnTo>
                    <a:pt x="21219" y="7857"/>
                  </a:lnTo>
                  <a:lnTo>
                    <a:pt x="21357" y="8376"/>
                  </a:lnTo>
                  <a:lnTo>
                    <a:pt x="21461" y="8896"/>
                  </a:lnTo>
                  <a:lnTo>
                    <a:pt x="21530" y="9380"/>
                  </a:lnTo>
                  <a:lnTo>
                    <a:pt x="21565" y="9934"/>
                  </a:lnTo>
                  <a:lnTo>
                    <a:pt x="21600" y="10453"/>
                  </a:lnTo>
                  <a:lnTo>
                    <a:pt x="21600" y="10973"/>
                  </a:lnTo>
                  <a:lnTo>
                    <a:pt x="21600" y="11526"/>
                  </a:lnTo>
                  <a:lnTo>
                    <a:pt x="21530" y="12080"/>
                  </a:lnTo>
                  <a:lnTo>
                    <a:pt x="21461" y="12600"/>
                  </a:lnTo>
                  <a:lnTo>
                    <a:pt x="21357" y="13153"/>
                  </a:lnTo>
                  <a:lnTo>
                    <a:pt x="21219" y="13673"/>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7" name="AutoShape 219"/>
            <p:cNvSpPr>
              <a:spLocks/>
            </p:cNvSpPr>
            <p:nvPr/>
          </p:nvSpPr>
          <p:spPr bwMode="auto">
            <a:xfrm>
              <a:off x="18" y="52"/>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219" y="13673"/>
                  </a:moveTo>
                  <a:lnTo>
                    <a:pt x="21080" y="14192"/>
                  </a:lnTo>
                  <a:lnTo>
                    <a:pt x="20907" y="14711"/>
                  </a:lnTo>
                  <a:lnTo>
                    <a:pt x="20665" y="15230"/>
                  </a:lnTo>
                  <a:lnTo>
                    <a:pt x="20423" y="15715"/>
                  </a:lnTo>
                  <a:lnTo>
                    <a:pt x="20180" y="16200"/>
                  </a:lnTo>
                  <a:lnTo>
                    <a:pt x="19903" y="16615"/>
                  </a:lnTo>
                  <a:lnTo>
                    <a:pt x="19626" y="17100"/>
                  </a:lnTo>
                  <a:lnTo>
                    <a:pt x="19315" y="17480"/>
                  </a:lnTo>
                  <a:lnTo>
                    <a:pt x="18969" y="17896"/>
                  </a:lnTo>
                  <a:lnTo>
                    <a:pt x="18623" y="18276"/>
                  </a:lnTo>
                  <a:lnTo>
                    <a:pt x="18207" y="18657"/>
                  </a:lnTo>
                  <a:lnTo>
                    <a:pt x="17861" y="19003"/>
                  </a:lnTo>
                  <a:lnTo>
                    <a:pt x="17446" y="19350"/>
                  </a:lnTo>
                  <a:lnTo>
                    <a:pt x="17030" y="19626"/>
                  </a:lnTo>
                  <a:lnTo>
                    <a:pt x="16580" y="19903"/>
                  </a:lnTo>
                  <a:lnTo>
                    <a:pt x="16165" y="20215"/>
                  </a:lnTo>
                  <a:lnTo>
                    <a:pt x="15680" y="20457"/>
                  </a:lnTo>
                  <a:lnTo>
                    <a:pt x="15230" y="20665"/>
                  </a:lnTo>
                  <a:lnTo>
                    <a:pt x="14746" y="20838"/>
                  </a:lnTo>
                  <a:lnTo>
                    <a:pt x="14226" y="21046"/>
                  </a:lnTo>
                  <a:lnTo>
                    <a:pt x="13776" y="21219"/>
                  </a:lnTo>
                  <a:lnTo>
                    <a:pt x="13257" y="21323"/>
                  </a:lnTo>
                  <a:lnTo>
                    <a:pt x="12773" y="21426"/>
                  </a:lnTo>
                  <a:lnTo>
                    <a:pt x="12219" y="21496"/>
                  </a:lnTo>
                  <a:lnTo>
                    <a:pt x="11699" y="21565"/>
                  </a:lnTo>
                  <a:lnTo>
                    <a:pt x="11180" y="21600"/>
                  </a:lnTo>
                  <a:lnTo>
                    <a:pt x="10626" y="21600"/>
                  </a:lnTo>
                  <a:lnTo>
                    <a:pt x="10073" y="21565"/>
                  </a:lnTo>
                  <a:lnTo>
                    <a:pt x="9553" y="21530"/>
                  </a:lnTo>
                  <a:lnTo>
                    <a:pt x="9034" y="21426"/>
                  </a:lnTo>
                  <a:lnTo>
                    <a:pt x="8480" y="21357"/>
                  </a:lnTo>
                  <a:lnTo>
                    <a:pt x="7961" y="21219"/>
                  </a:lnTo>
                  <a:lnTo>
                    <a:pt x="7407" y="21046"/>
                  </a:lnTo>
                  <a:lnTo>
                    <a:pt x="6923" y="20838"/>
                  </a:lnTo>
                  <a:lnTo>
                    <a:pt x="6403" y="20630"/>
                  </a:lnTo>
                  <a:lnTo>
                    <a:pt x="5884" y="20423"/>
                  </a:lnTo>
                  <a:lnTo>
                    <a:pt x="5434" y="20180"/>
                  </a:lnTo>
                  <a:lnTo>
                    <a:pt x="4950" y="19869"/>
                  </a:lnTo>
                  <a:lnTo>
                    <a:pt x="4534" y="19592"/>
                  </a:lnTo>
                  <a:lnTo>
                    <a:pt x="4119" y="19246"/>
                  </a:lnTo>
                  <a:lnTo>
                    <a:pt x="3703" y="18934"/>
                  </a:lnTo>
                  <a:lnTo>
                    <a:pt x="3323" y="18588"/>
                  </a:lnTo>
                  <a:lnTo>
                    <a:pt x="2976" y="18207"/>
                  </a:lnTo>
                  <a:lnTo>
                    <a:pt x="2596" y="17826"/>
                  </a:lnTo>
                  <a:lnTo>
                    <a:pt x="2284" y="17411"/>
                  </a:lnTo>
                  <a:lnTo>
                    <a:pt x="1973" y="16996"/>
                  </a:lnTo>
                  <a:lnTo>
                    <a:pt x="1661" y="16546"/>
                  </a:lnTo>
                  <a:lnTo>
                    <a:pt x="1419" y="16130"/>
                  </a:lnTo>
                  <a:lnTo>
                    <a:pt x="1176" y="15680"/>
                  </a:lnTo>
                  <a:lnTo>
                    <a:pt x="934" y="15230"/>
                  </a:lnTo>
                  <a:lnTo>
                    <a:pt x="726" y="14711"/>
                  </a:lnTo>
                  <a:lnTo>
                    <a:pt x="588" y="14226"/>
                  </a:lnTo>
                  <a:lnTo>
                    <a:pt x="415" y="13742"/>
                  </a:lnTo>
                  <a:lnTo>
                    <a:pt x="276" y="13223"/>
                  </a:lnTo>
                  <a:lnTo>
                    <a:pt x="173" y="12738"/>
                  </a:lnTo>
                  <a:lnTo>
                    <a:pt x="103" y="12184"/>
                  </a:lnTo>
                  <a:lnTo>
                    <a:pt x="34" y="11665"/>
                  </a:lnTo>
                  <a:lnTo>
                    <a:pt x="0" y="11146"/>
                  </a:lnTo>
                  <a:lnTo>
                    <a:pt x="0" y="10626"/>
                  </a:lnTo>
                  <a:lnTo>
                    <a:pt x="34" y="10073"/>
                  </a:lnTo>
                  <a:lnTo>
                    <a:pt x="69" y="9553"/>
                  </a:lnTo>
                  <a:lnTo>
                    <a:pt x="138" y="8999"/>
                  </a:lnTo>
                  <a:lnTo>
                    <a:pt x="242" y="8446"/>
                  </a:lnTo>
                  <a:lnTo>
                    <a:pt x="415" y="7926"/>
                  </a:lnTo>
                  <a:lnTo>
                    <a:pt x="553" y="7373"/>
                  </a:lnTo>
                  <a:lnTo>
                    <a:pt x="761" y="6853"/>
                  </a:lnTo>
                  <a:lnTo>
                    <a:pt x="934" y="6369"/>
                  </a:lnTo>
                  <a:lnTo>
                    <a:pt x="1211" y="5884"/>
                  </a:lnTo>
                  <a:lnTo>
                    <a:pt x="1453" y="5434"/>
                  </a:lnTo>
                  <a:lnTo>
                    <a:pt x="1730" y="4950"/>
                  </a:lnTo>
                  <a:lnTo>
                    <a:pt x="2042" y="4534"/>
                  </a:lnTo>
                  <a:lnTo>
                    <a:pt x="2353" y="4084"/>
                  </a:lnTo>
                  <a:lnTo>
                    <a:pt x="2665" y="3703"/>
                  </a:lnTo>
                  <a:lnTo>
                    <a:pt x="3046" y="3288"/>
                  </a:lnTo>
                  <a:lnTo>
                    <a:pt x="3392" y="2942"/>
                  </a:lnTo>
                  <a:lnTo>
                    <a:pt x="3807" y="2561"/>
                  </a:lnTo>
                  <a:lnTo>
                    <a:pt x="4188" y="2249"/>
                  </a:lnTo>
                  <a:lnTo>
                    <a:pt x="4603" y="1938"/>
                  </a:lnTo>
                  <a:lnTo>
                    <a:pt x="5019" y="1661"/>
                  </a:lnTo>
                  <a:lnTo>
                    <a:pt x="5503" y="1419"/>
                  </a:lnTo>
                  <a:lnTo>
                    <a:pt x="5919" y="1176"/>
                  </a:lnTo>
                  <a:lnTo>
                    <a:pt x="6403" y="934"/>
                  </a:lnTo>
                  <a:lnTo>
                    <a:pt x="6923" y="726"/>
                  </a:lnTo>
                  <a:lnTo>
                    <a:pt x="7373" y="553"/>
                  </a:lnTo>
                  <a:lnTo>
                    <a:pt x="7892" y="415"/>
                  </a:lnTo>
                  <a:lnTo>
                    <a:pt x="8376" y="242"/>
                  </a:lnTo>
                  <a:lnTo>
                    <a:pt x="8896" y="138"/>
                  </a:lnTo>
                  <a:lnTo>
                    <a:pt x="9415" y="69"/>
                  </a:lnTo>
                  <a:lnTo>
                    <a:pt x="9934" y="34"/>
                  </a:lnTo>
                  <a:lnTo>
                    <a:pt x="10488" y="0"/>
                  </a:lnTo>
                  <a:lnTo>
                    <a:pt x="11007" y="0"/>
                  </a:lnTo>
                  <a:lnTo>
                    <a:pt x="11526" y="0"/>
                  </a:lnTo>
                  <a:lnTo>
                    <a:pt x="12080" y="69"/>
                  </a:lnTo>
                  <a:lnTo>
                    <a:pt x="12599" y="138"/>
                  </a:lnTo>
                  <a:lnTo>
                    <a:pt x="13153" y="242"/>
                  </a:lnTo>
                  <a:lnTo>
                    <a:pt x="13707" y="380"/>
                  </a:lnTo>
                  <a:lnTo>
                    <a:pt x="14226" y="553"/>
                  </a:lnTo>
                  <a:lnTo>
                    <a:pt x="14746" y="726"/>
                  </a:lnTo>
                  <a:lnTo>
                    <a:pt x="15265" y="934"/>
                  </a:lnTo>
                  <a:lnTo>
                    <a:pt x="15715" y="1176"/>
                  </a:lnTo>
                  <a:lnTo>
                    <a:pt x="16199" y="1419"/>
                  </a:lnTo>
                  <a:lnTo>
                    <a:pt x="16649" y="1696"/>
                  </a:lnTo>
                  <a:lnTo>
                    <a:pt x="17099" y="2007"/>
                  </a:lnTo>
                  <a:lnTo>
                    <a:pt x="17515" y="2319"/>
                  </a:lnTo>
                  <a:lnTo>
                    <a:pt x="17930" y="2630"/>
                  </a:lnTo>
                  <a:lnTo>
                    <a:pt x="18311" y="3011"/>
                  </a:lnTo>
                  <a:lnTo>
                    <a:pt x="18692" y="3357"/>
                  </a:lnTo>
                  <a:lnTo>
                    <a:pt x="19003" y="3773"/>
                  </a:lnTo>
                  <a:lnTo>
                    <a:pt x="19350" y="4153"/>
                  </a:lnTo>
                  <a:lnTo>
                    <a:pt x="19661" y="4603"/>
                  </a:lnTo>
                  <a:lnTo>
                    <a:pt x="19938" y="5019"/>
                  </a:lnTo>
                  <a:lnTo>
                    <a:pt x="20215" y="5469"/>
                  </a:lnTo>
                  <a:lnTo>
                    <a:pt x="20457" y="5919"/>
                  </a:lnTo>
                  <a:lnTo>
                    <a:pt x="20665" y="6369"/>
                  </a:lnTo>
                  <a:lnTo>
                    <a:pt x="20907" y="6853"/>
                  </a:lnTo>
                  <a:lnTo>
                    <a:pt x="21080" y="7338"/>
                  </a:lnTo>
                  <a:lnTo>
                    <a:pt x="21219" y="7857"/>
                  </a:lnTo>
                  <a:lnTo>
                    <a:pt x="21323" y="8342"/>
                  </a:lnTo>
                  <a:lnTo>
                    <a:pt x="21426" y="8861"/>
                  </a:lnTo>
                  <a:lnTo>
                    <a:pt x="21530" y="9380"/>
                  </a:lnTo>
                  <a:lnTo>
                    <a:pt x="21565" y="9899"/>
                  </a:lnTo>
                  <a:lnTo>
                    <a:pt x="21600" y="10453"/>
                  </a:lnTo>
                  <a:lnTo>
                    <a:pt x="21600" y="10938"/>
                  </a:lnTo>
                  <a:lnTo>
                    <a:pt x="21565" y="11492"/>
                  </a:lnTo>
                  <a:lnTo>
                    <a:pt x="21530" y="12046"/>
                  </a:lnTo>
                  <a:lnTo>
                    <a:pt x="21461" y="12565"/>
                  </a:lnTo>
                  <a:lnTo>
                    <a:pt x="21357" y="13119"/>
                  </a:lnTo>
                  <a:lnTo>
                    <a:pt x="21219" y="13673"/>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8" name="AutoShape 220"/>
            <p:cNvSpPr>
              <a:spLocks/>
            </p:cNvSpPr>
            <p:nvPr/>
          </p:nvSpPr>
          <p:spPr bwMode="auto">
            <a:xfrm>
              <a:off x="15" y="4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73"/>
                  </a:moveTo>
                  <a:lnTo>
                    <a:pt x="21047" y="14192"/>
                  </a:lnTo>
                  <a:lnTo>
                    <a:pt x="20874" y="14711"/>
                  </a:lnTo>
                  <a:lnTo>
                    <a:pt x="20632" y="15196"/>
                  </a:lnTo>
                  <a:lnTo>
                    <a:pt x="20424" y="15715"/>
                  </a:lnTo>
                  <a:lnTo>
                    <a:pt x="20183" y="16200"/>
                  </a:lnTo>
                  <a:lnTo>
                    <a:pt x="19872" y="16615"/>
                  </a:lnTo>
                  <a:lnTo>
                    <a:pt x="19595" y="17100"/>
                  </a:lnTo>
                  <a:lnTo>
                    <a:pt x="19284" y="17480"/>
                  </a:lnTo>
                  <a:lnTo>
                    <a:pt x="18938" y="17896"/>
                  </a:lnTo>
                  <a:lnTo>
                    <a:pt x="18593" y="18276"/>
                  </a:lnTo>
                  <a:lnTo>
                    <a:pt x="18213" y="18657"/>
                  </a:lnTo>
                  <a:lnTo>
                    <a:pt x="17832" y="19003"/>
                  </a:lnTo>
                  <a:lnTo>
                    <a:pt x="17418" y="19315"/>
                  </a:lnTo>
                  <a:lnTo>
                    <a:pt x="17003" y="19626"/>
                  </a:lnTo>
                  <a:lnTo>
                    <a:pt x="16554" y="19903"/>
                  </a:lnTo>
                  <a:lnTo>
                    <a:pt x="16139" y="20180"/>
                  </a:lnTo>
                  <a:lnTo>
                    <a:pt x="15655" y="20423"/>
                  </a:lnTo>
                  <a:lnTo>
                    <a:pt x="15206" y="20665"/>
                  </a:lnTo>
                  <a:lnTo>
                    <a:pt x="14722" y="20838"/>
                  </a:lnTo>
                  <a:lnTo>
                    <a:pt x="14273" y="21011"/>
                  </a:lnTo>
                  <a:lnTo>
                    <a:pt x="13754" y="21184"/>
                  </a:lnTo>
                  <a:lnTo>
                    <a:pt x="13236" y="21323"/>
                  </a:lnTo>
                  <a:lnTo>
                    <a:pt x="12752" y="21426"/>
                  </a:lnTo>
                  <a:lnTo>
                    <a:pt x="12199" y="21496"/>
                  </a:lnTo>
                  <a:lnTo>
                    <a:pt x="11681" y="21565"/>
                  </a:lnTo>
                  <a:lnTo>
                    <a:pt x="11162" y="21600"/>
                  </a:lnTo>
                  <a:lnTo>
                    <a:pt x="10609" y="21600"/>
                  </a:lnTo>
                  <a:lnTo>
                    <a:pt x="10126" y="21565"/>
                  </a:lnTo>
                  <a:lnTo>
                    <a:pt x="9573" y="21530"/>
                  </a:lnTo>
                  <a:lnTo>
                    <a:pt x="9020" y="21461"/>
                  </a:lnTo>
                  <a:lnTo>
                    <a:pt x="8501" y="21357"/>
                  </a:lnTo>
                  <a:lnTo>
                    <a:pt x="7948" y="21219"/>
                  </a:lnTo>
                  <a:lnTo>
                    <a:pt x="7395" y="21046"/>
                  </a:lnTo>
                  <a:lnTo>
                    <a:pt x="6912" y="20838"/>
                  </a:lnTo>
                  <a:lnTo>
                    <a:pt x="6393" y="20665"/>
                  </a:lnTo>
                  <a:lnTo>
                    <a:pt x="5875" y="20423"/>
                  </a:lnTo>
                  <a:lnTo>
                    <a:pt x="5425" y="20146"/>
                  </a:lnTo>
                  <a:lnTo>
                    <a:pt x="4976" y="19869"/>
                  </a:lnTo>
                  <a:lnTo>
                    <a:pt x="4561" y="19592"/>
                  </a:lnTo>
                  <a:lnTo>
                    <a:pt x="4112" y="19246"/>
                  </a:lnTo>
                  <a:lnTo>
                    <a:pt x="3732" y="18934"/>
                  </a:lnTo>
                  <a:lnTo>
                    <a:pt x="3317" y="18553"/>
                  </a:lnTo>
                  <a:lnTo>
                    <a:pt x="2972" y="18207"/>
                  </a:lnTo>
                  <a:lnTo>
                    <a:pt x="2591" y="17826"/>
                  </a:lnTo>
                  <a:lnTo>
                    <a:pt x="2280" y="17411"/>
                  </a:lnTo>
                  <a:lnTo>
                    <a:pt x="2004" y="17030"/>
                  </a:lnTo>
                  <a:lnTo>
                    <a:pt x="1693" y="16580"/>
                  </a:lnTo>
                  <a:lnTo>
                    <a:pt x="1416" y="16096"/>
                  </a:lnTo>
                  <a:lnTo>
                    <a:pt x="1209" y="15680"/>
                  </a:lnTo>
                  <a:lnTo>
                    <a:pt x="933" y="15196"/>
                  </a:lnTo>
                  <a:lnTo>
                    <a:pt x="760" y="14711"/>
                  </a:lnTo>
                  <a:lnTo>
                    <a:pt x="587" y="14226"/>
                  </a:lnTo>
                  <a:lnTo>
                    <a:pt x="449" y="13742"/>
                  </a:lnTo>
                  <a:lnTo>
                    <a:pt x="311" y="13223"/>
                  </a:lnTo>
                  <a:lnTo>
                    <a:pt x="172" y="12703"/>
                  </a:lnTo>
                  <a:lnTo>
                    <a:pt x="103" y="12219"/>
                  </a:lnTo>
                  <a:lnTo>
                    <a:pt x="34" y="11665"/>
                  </a:lnTo>
                  <a:lnTo>
                    <a:pt x="34" y="11111"/>
                  </a:lnTo>
                  <a:lnTo>
                    <a:pt x="0" y="10626"/>
                  </a:lnTo>
                  <a:lnTo>
                    <a:pt x="34" y="10073"/>
                  </a:lnTo>
                  <a:lnTo>
                    <a:pt x="103" y="9553"/>
                  </a:lnTo>
                  <a:lnTo>
                    <a:pt x="172" y="8999"/>
                  </a:lnTo>
                  <a:lnTo>
                    <a:pt x="311" y="8446"/>
                  </a:lnTo>
                  <a:lnTo>
                    <a:pt x="414" y="7926"/>
                  </a:lnTo>
                  <a:lnTo>
                    <a:pt x="587" y="7373"/>
                  </a:lnTo>
                  <a:lnTo>
                    <a:pt x="760" y="6853"/>
                  </a:lnTo>
                  <a:lnTo>
                    <a:pt x="967" y="6369"/>
                  </a:lnTo>
                  <a:lnTo>
                    <a:pt x="1209" y="5884"/>
                  </a:lnTo>
                  <a:lnTo>
                    <a:pt x="1451" y="5434"/>
                  </a:lnTo>
                  <a:lnTo>
                    <a:pt x="1728" y="4950"/>
                  </a:lnTo>
                  <a:lnTo>
                    <a:pt x="2039" y="4499"/>
                  </a:lnTo>
                  <a:lnTo>
                    <a:pt x="2350" y="4084"/>
                  </a:lnTo>
                  <a:lnTo>
                    <a:pt x="2661" y="3669"/>
                  </a:lnTo>
                  <a:lnTo>
                    <a:pt x="3041" y="3288"/>
                  </a:lnTo>
                  <a:lnTo>
                    <a:pt x="3386" y="2942"/>
                  </a:lnTo>
                  <a:lnTo>
                    <a:pt x="3801" y="2596"/>
                  </a:lnTo>
                  <a:lnTo>
                    <a:pt x="4181" y="2249"/>
                  </a:lnTo>
                  <a:lnTo>
                    <a:pt x="4631" y="1938"/>
                  </a:lnTo>
                  <a:lnTo>
                    <a:pt x="5045" y="1661"/>
                  </a:lnTo>
                  <a:lnTo>
                    <a:pt x="5495" y="1419"/>
                  </a:lnTo>
                  <a:lnTo>
                    <a:pt x="5909" y="1142"/>
                  </a:lnTo>
                  <a:lnTo>
                    <a:pt x="6393" y="934"/>
                  </a:lnTo>
                  <a:lnTo>
                    <a:pt x="6912" y="726"/>
                  </a:lnTo>
                  <a:lnTo>
                    <a:pt x="7361" y="553"/>
                  </a:lnTo>
                  <a:lnTo>
                    <a:pt x="7879" y="380"/>
                  </a:lnTo>
                  <a:lnTo>
                    <a:pt x="8363" y="242"/>
                  </a:lnTo>
                  <a:lnTo>
                    <a:pt x="8881" y="138"/>
                  </a:lnTo>
                  <a:lnTo>
                    <a:pt x="9434" y="69"/>
                  </a:lnTo>
                  <a:lnTo>
                    <a:pt x="9918" y="34"/>
                  </a:lnTo>
                  <a:lnTo>
                    <a:pt x="10471" y="0"/>
                  </a:lnTo>
                  <a:lnTo>
                    <a:pt x="10990" y="0"/>
                  </a:lnTo>
                  <a:lnTo>
                    <a:pt x="11508" y="0"/>
                  </a:lnTo>
                  <a:lnTo>
                    <a:pt x="12061" y="69"/>
                  </a:lnTo>
                  <a:lnTo>
                    <a:pt x="12614" y="138"/>
                  </a:lnTo>
                  <a:lnTo>
                    <a:pt x="13132" y="242"/>
                  </a:lnTo>
                  <a:lnTo>
                    <a:pt x="13685" y="346"/>
                  </a:lnTo>
                  <a:lnTo>
                    <a:pt x="14238" y="553"/>
                  </a:lnTo>
                  <a:lnTo>
                    <a:pt x="14722" y="726"/>
                  </a:lnTo>
                  <a:lnTo>
                    <a:pt x="15240" y="934"/>
                  </a:lnTo>
                  <a:lnTo>
                    <a:pt x="15724" y="1142"/>
                  </a:lnTo>
                  <a:lnTo>
                    <a:pt x="16208" y="1419"/>
                  </a:lnTo>
                  <a:lnTo>
                    <a:pt x="16623" y="1696"/>
                  </a:lnTo>
                  <a:lnTo>
                    <a:pt x="17072" y="1973"/>
                  </a:lnTo>
                  <a:lnTo>
                    <a:pt x="17521" y="2319"/>
                  </a:lnTo>
                  <a:lnTo>
                    <a:pt x="17902" y="2630"/>
                  </a:lnTo>
                  <a:lnTo>
                    <a:pt x="18316" y="3011"/>
                  </a:lnTo>
                  <a:lnTo>
                    <a:pt x="18662" y="3357"/>
                  </a:lnTo>
                  <a:lnTo>
                    <a:pt x="19008" y="3773"/>
                  </a:lnTo>
                  <a:lnTo>
                    <a:pt x="19353" y="4153"/>
                  </a:lnTo>
                  <a:lnTo>
                    <a:pt x="19630" y="4603"/>
                  </a:lnTo>
                  <a:lnTo>
                    <a:pt x="19941" y="5019"/>
                  </a:lnTo>
                  <a:lnTo>
                    <a:pt x="20217" y="5469"/>
                  </a:lnTo>
                  <a:lnTo>
                    <a:pt x="20424" y="5919"/>
                  </a:lnTo>
                  <a:lnTo>
                    <a:pt x="20666" y="6403"/>
                  </a:lnTo>
                  <a:lnTo>
                    <a:pt x="20874" y="6853"/>
                  </a:lnTo>
                  <a:lnTo>
                    <a:pt x="21047" y="7338"/>
                  </a:lnTo>
                  <a:lnTo>
                    <a:pt x="21185" y="7823"/>
                  </a:lnTo>
                  <a:lnTo>
                    <a:pt x="21323" y="8342"/>
                  </a:lnTo>
                  <a:lnTo>
                    <a:pt x="21427" y="8861"/>
                  </a:lnTo>
                  <a:lnTo>
                    <a:pt x="21496" y="9380"/>
                  </a:lnTo>
                  <a:lnTo>
                    <a:pt x="21600" y="9899"/>
                  </a:lnTo>
                  <a:lnTo>
                    <a:pt x="21600" y="10453"/>
                  </a:lnTo>
                  <a:lnTo>
                    <a:pt x="21600" y="10973"/>
                  </a:lnTo>
                  <a:lnTo>
                    <a:pt x="21600" y="11526"/>
                  </a:lnTo>
                  <a:lnTo>
                    <a:pt x="21496" y="12046"/>
                  </a:lnTo>
                  <a:lnTo>
                    <a:pt x="21427" y="12565"/>
                  </a:lnTo>
                  <a:lnTo>
                    <a:pt x="21323" y="13119"/>
                  </a:lnTo>
                  <a:lnTo>
                    <a:pt x="21185" y="13673"/>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89" name="AutoShape 221"/>
            <p:cNvSpPr>
              <a:spLocks/>
            </p:cNvSpPr>
            <p:nvPr/>
          </p:nvSpPr>
          <p:spPr bwMode="auto">
            <a:xfrm>
              <a:off x="7" y="44"/>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390" y="15724"/>
                  </a:lnTo>
                  <a:lnTo>
                    <a:pt x="20148" y="16208"/>
                  </a:lnTo>
                  <a:lnTo>
                    <a:pt x="19906" y="16623"/>
                  </a:lnTo>
                  <a:lnTo>
                    <a:pt x="19560" y="17107"/>
                  </a:lnTo>
                  <a:lnTo>
                    <a:pt x="19284" y="17487"/>
                  </a:lnTo>
                  <a:lnTo>
                    <a:pt x="18904" y="17902"/>
                  </a:lnTo>
                  <a:lnTo>
                    <a:pt x="18593" y="18282"/>
                  </a:lnTo>
                  <a:lnTo>
                    <a:pt x="18213" y="18662"/>
                  </a:lnTo>
                  <a:lnTo>
                    <a:pt x="17798" y="19008"/>
                  </a:lnTo>
                  <a:lnTo>
                    <a:pt x="17418" y="19353"/>
                  </a:lnTo>
                  <a:lnTo>
                    <a:pt x="17003" y="19630"/>
                  </a:lnTo>
                  <a:lnTo>
                    <a:pt x="16588" y="19906"/>
                  </a:lnTo>
                  <a:lnTo>
                    <a:pt x="16104" y="20217"/>
                  </a:lnTo>
                  <a:lnTo>
                    <a:pt x="15655" y="20459"/>
                  </a:lnTo>
                  <a:lnTo>
                    <a:pt x="15206" y="20666"/>
                  </a:lnTo>
                  <a:lnTo>
                    <a:pt x="14687" y="20839"/>
                  </a:lnTo>
                  <a:lnTo>
                    <a:pt x="14238" y="21047"/>
                  </a:lnTo>
                  <a:lnTo>
                    <a:pt x="13720" y="21185"/>
                  </a:lnTo>
                  <a:lnTo>
                    <a:pt x="13201" y="21323"/>
                  </a:lnTo>
                  <a:lnTo>
                    <a:pt x="12718" y="21427"/>
                  </a:lnTo>
                  <a:lnTo>
                    <a:pt x="12165" y="21496"/>
                  </a:lnTo>
                  <a:lnTo>
                    <a:pt x="11681" y="21565"/>
                  </a:lnTo>
                  <a:lnTo>
                    <a:pt x="11128" y="21600"/>
                  </a:lnTo>
                  <a:lnTo>
                    <a:pt x="10609" y="21600"/>
                  </a:lnTo>
                  <a:lnTo>
                    <a:pt x="10091" y="21565"/>
                  </a:lnTo>
                  <a:lnTo>
                    <a:pt x="9538" y="21530"/>
                  </a:lnTo>
                  <a:lnTo>
                    <a:pt x="8985" y="21461"/>
                  </a:lnTo>
                  <a:lnTo>
                    <a:pt x="8467" y="21358"/>
                  </a:lnTo>
                  <a:lnTo>
                    <a:pt x="7914" y="21219"/>
                  </a:lnTo>
                  <a:lnTo>
                    <a:pt x="7361" y="21081"/>
                  </a:lnTo>
                  <a:lnTo>
                    <a:pt x="6877" y="20839"/>
                  </a:lnTo>
                  <a:lnTo>
                    <a:pt x="6359" y="20666"/>
                  </a:lnTo>
                  <a:lnTo>
                    <a:pt x="5875" y="20424"/>
                  </a:lnTo>
                  <a:lnTo>
                    <a:pt x="5425" y="20183"/>
                  </a:lnTo>
                  <a:lnTo>
                    <a:pt x="4942" y="19872"/>
                  </a:lnTo>
                  <a:lnTo>
                    <a:pt x="4527" y="19595"/>
                  </a:lnTo>
                  <a:lnTo>
                    <a:pt x="4078" y="19284"/>
                  </a:lnTo>
                  <a:lnTo>
                    <a:pt x="3697" y="18938"/>
                  </a:lnTo>
                  <a:lnTo>
                    <a:pt x="3283" y="18593"/>
                  </a:lnTo>
                  <a:lnTo>
                    <a:pt x="2937" y="18213"/>
                  </a:lnTo>
                  <a:lnTo>
                    <a:pt x="2591" y="17832"/>
                  </a:lnTo>
                  <a:lnTo>
                    <a:pt x="2280" y="17418"/>
                  </a:lnTo>
                  <a:lnTo>
                    <a:pt x="1969" y="17003"/>
                  </a:lnTo>
                  <a:lnTo>
                    <a:pt x="1658" y="16588"/>
                  </a:lnTo>
                  <a:lnTo>
                    <a:pt x="1416" y="16139"/>
                  </a:lnTo>
                  <a:lnTo>
                    <a:pt x="1175" y="15690"/>
                  </a:lnTo>
                  <a:lnTo>
                    <a:pt x="933" y="15240"/>
                  </a:lnTo>
                  <a:lnTo>
                    <a:pt x="725" y="14722"/>
                  </a:lnTo>
                  <a:lnTo>
                    <a:pt x="552" y="14238"/>
                  </a:lnTo>
                  <a:lnTo>
                    <a:pt x="414" y="13754"/>
                  </a:lnTo>
                  <a:lnTo>
                    <a:pt x="276" y="13236"/>
                  </a:lnTo>
                  <a:lnTo>
                    <a:pt x="172" y="12752"/>
                  </a:lnTo>
                  <a:lnTo>
                    <a:pt x="69" y="12234"/>
                  </a:lnTo>
                  <a:lnTo>
                    <a:pt x="34" y="11681"/>
                  </a:lnTo>
                  <a:lnTo>
                    <a:pt x="0" y="11162"/>
                  </a:lnTo>
                  <a:lnTo>
                    <a:pt x="0" y="10644"/>
                  </a:lnTo>
                  <a:lnTo>
                    <a:pt x="0" y="10091"/>
                  </a:lnTo>
                  <a:lnTo>
                    <a:pt x="69" y="9573"/>
                  </a:lnTo>
                  <a:lnTo>
                    <a:pt x="172" y="9020"/>
                  </a:lnTo>
                  <a:lnTo>
                    <a:pt x="276" y="8467"/>
                  </a:lnTo>
                  <a:lnTo>
                    <a:pt x="380" y="7948"/>
                  </a:lnTo>
                  <a:lnTo>
                    <a:pt x="552" y="7395"/>
                  </a:lnTo>
                  <a:lnTo>
                    <a:pt x="725" y="6912"/>
                  </a:lnTo>
                  <a:lnTo>
                    <a:pt x="933" y="6393"/>
                  </a:lnTo>
                  <a:lnTo>
                    <a:pt x="1175" y="5875"/>
                  </a:lnTo>
                  <a:lnTo>
                    <a:pt x="1416" y="5425"/>
                  </a:lnTo>
                  <a:lnTo>
                    <a:pt x="1693" y="4976"/>
                  </a:lnTo>
                  <a:lnTo>
                    <a:pt x="2004" y="4561"/>
                  </a:lnTo>
                  <a:lnTo>
                    <a:pt x="2315" y="4112"/>
                  </a:lnTo>
                  <a:lnTo>
                    <a:pt x="2661" y="3732"/>
                  </a:lnTo>
                  <a:lnTo>
                    <a:pt x="3006" y="3317"/>
                  </a:lnTo>
                  <a:lnTo>
                    <a:pt x="3352" y="2972"/>
                  </a:lnTo>
                  <a:lnTo>
                    <a:pt x="3767" y="2592"/>
                  </a:lnTo>
                  <a:lnTo>
                    <a:pt x="4147" y="2280"/>
                  </a:lnTo>
                  <a:lnTo>
                    <a:pt x="4596" y="2004"/>
                  </a:lnTo>
                  <a:lnTo>
                    <a:pt x="5011" y="1693"/>
                  </a:lnTo>
                  <a:lnTo>
                    <a:pt x="5460" y="1416"/>
                  </a:lnTo>
                  <a:lnTo>
                    <a:pt x="5944" y="1209"/>
                  </a:lnTo>
                  <a:lnTo>
                    <a:pt x="6393" y="933"/>
                  </a:lnTo>
                  <a:lnTo>
                    <a:pt x="6877" y="760"/>
                  </a:lnTo>
                  <a:lnTo>
                    <a:pt x="7326" y="587"/>
                  </a:lnTo>
                  <a:lnTo>
                    <a:pt x="7845" y="449"/>
                  </a:lnTo>
                  <a:lnTo>
                    <a:pt x="8328" y="311"/>
                  </a:lnTo>
                  <a:lnTo>
                    <a:pt x="8847" y="172"/>
                  </a:lnTo>
                  <a:lnTo>
                    <a:pt x="9400" y="103"/>
                  </a:lnTo>
                  <a:lnTo>
                    <a:pt x="9884" y="34"/>
                  </a:lnTo>
                  <a:lnTo>
                    <a:pt x="10437" y="0"/>
                  </a:lnTo>
                  <a:lnTo>
                    <a:pt x="10990" y="0"/>
                  </a:lnTo>
                  <a:lnTo>
                    <a:pt x="11473" y="34"/>
                  </a:lnTo>
                  <a:lnTo>
                    <a:pt x="12026" y="69"/>
                  </a:lnTo>
                  <a:lnTo>
                    <a:pt x="12579" y="138"/>
                  </a:lnTo>
                  <a:lnTo>
                    <a:pt x="13098" y="241"/>
                  </a:lnTo>
                  <a:lnTo>
                    <a:pt x="13651" y="414"/>
                  </a:lnTo>
                  <a:lnTo>
                    <a:pt x="14204" y="552"/>
                  </a:lnTo>
                  <a:lnTo>
                    <a:pt x="14687" y="760"/>
                  </a:lnTo>
                  <a:lnTo>
                    <a:pt x="15206" y="933"/>
                  </a:lnTo>
                  <a:lnTo>
                    <a:pt x="15690" y="1209"/>
                  </a:lnTo>
                  <a:lnTo>
                    <a:pt x="16174" y="1451"/>
                  </a:lnTo>
                  <a:lnTo>
                    <a:pt x="16623" y="1728"/>
                  </a:lnTo>
                  <a:lnTo>
                    <a:pt x="17072" y="2039"/>
                  </a:lnTo>
                  <a:lnTo>
                    <a:pt x="17487" y="2350"/>
                  </a:lnTo>
                  <a:lnTo>
                    <a:pt x="17902" y="2661"/>
                  </a:lnTo>
                  <a:lnTo>
                    <a:pt x="18282" y="3041"/>
                  </a:lnTo>
                  <a:lnTo>
                    <a:pt x="18627" y="3386"/>
                  </a:lnTo>
                  <a:lnTo>
                    <a:pt x="18973" y="3801"/>
                  </a:lnTo>
                  <a:lnTo>
                    <a:pt x="19319" y="4181"/>
                  </a:lnTo>
                  <a:lnTo>
                    <a:pt x="19630" y="4631"/>
                  </a:lnTo>
                  <a:lnTo>
                    <a:pt x="19941" y="5045"/>
                  </a:lnTo>
                  <a:lnTo>
                    <a:pt x="20183" y="5495"/>
                  </a:lnTo>
                  <a:lnTo>
                    <a:pt x="20424" y="5944"/>
                  </a:lnTo>
                  <a:lnTo>
                    <a:pt x="20632" y="6428"/>
                  </a:lnTo>
                  <a:lnTo>
                    <a:pt x="20874" y="6912"/>
                  </a:lnTo>
                  <a:lnTo>
                    <a:pt x="21047" y="7361"/>
                  </a:lnTo>
                  <a:lnTo>
                    <a:pt x="21185" y="7879"/>
                  </a:lnTo>
                  <a:lnTo>
                    <a:pt x="21288" y="8363"/>
                  </a:lnTo>
                  <a:lnTo>
                    <a:pt x="21392" y="8881"/>
                  </a:lnTo>
                  <a:lnTo>
                    <a:pt x="21530" y="9434"/>
                  </a:lnTo>
                  <a:lnTo>
                    <a:pt x="21565" y="9918"/>
                  </a:lnTo>
                  <a:lnTo>
                    <a:pt x="21600" y="10471"/>
                  </a:lnTo>
                  <a:lnTo>
                    <a:pt x="21600" y="11024"/>
                  </a:lnTo>
                  <a:lnTo>
                    <a:pt x="21600" y="11543"/>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0" name="AutoShape 222"/>
            <p:cNvSpPr>
              <a:spLocks/>
            </p:cNvSpPr>
            <p:nvPr/>
          </p:nvSpPr>
          <p:spPr bwMode="auto">
            <a:xfrm>
              <a:off x="20" y="47"/>
              <a:ext cx="5"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707"/>
                  </a:moveTo>
                  <a:lnTo>
                    <a:pt x="21013" y="14192"/>
                  </a:lnTo>
                  <a:lnTo>
                    <a:pt x="20840" y="14746"/>
                  </a:lnTo>
                  <a:lnTo>
                    <a:pt x="20633" y="15265"/>
                  </a:lnTo>
                  <a:lnTo>
                    <a:pt x="20392" y="15715"/>
                  </a:lnTo>
                  <a:lnTo>
                    <a:pt x="20150" y="16200"/>
                  </a:lnTo>
                  <a:lnTo>
                    <a:pt x="19874" y="16650"/>
                  </a:lnTo>
                  <a:lnTo>
                    <a:pt x="19564" y="17100"/>
                  </a:lnTo>
                  <a:lnTo>
                    <a:pt x="19253" y="17480"/>
                  </a:lnTo>
                  <a:lnTo>
                    <a:pt x="18908" y="17930"/>
                  </a:lnTo>
                  <a:lnTo>
                    <a:pt x="18563" y="18276"/>
                  </a:lnTo>
                  <a:lnTo>
                    <a:pt x="18218" y="18657"/>
                  </a:lnTo>
                  <a:lnTo>
                    <a:pt x="17804" y="19003"/>
                  </a:lnTo>
                  <a:lnTo>
                    <a:pt x="17424" y="19350"/>
                  </a:lnTo>
                  <a:lnTo>
                    <a:pt x="16976" y="19661"/>
                  </a:lnTo>
                  <a:lnTo>
                    <a:pt x="16562" y="19938"/>
                  </a:lnTo>
                  <a:lnTo>
                    <a:pt x="16113" y="20215"/>
                  </a:lnTo>
                  <a:lnTo>
                    <a:pt x="15630" y="20457"/>
                  </a:lnTo>
                  <a:lnTo>
                    <a:pt x="15182" y="20665"/>
                  </a:lnTo>
                  <a:lnTo>
                    <a:pt x="14699" y="20838"/>
                  </a:lnTo>
                  <a:lnTo>
                    <a:pt x="14250" y="21046"/>
                  </a:lnTo>
                  <a:lnTo>
                    <a:pt x="13732" y="21219"/>
                  </a:lnTo>
                  <a:lnTo>
                    <a:pt x="13249" y="21323"/>
                  </a:lnTo>
                  <a:lnTo>
                    <a:pt x="12732" y="21426"/>
                  </a:lnTo>
                  <a:lnTo>
                    <a:pt x="12180" y="21496"/>
                  </a:lnTo>
                  <a:lnTo>
                    <a:pt x="11697" y="21565"/>
                  </a:lnTo>
                  <a:lnTo>
                    <a:pt x="11145" y="21600"/>
                  </a:lnTo>
                  <a:lnTo>
                    <a:pt x="10592" y="21600"/>
                  </a:lnTo>
                  <a:lnTo>
                    <a:pt x="10075" y="21565"/>
                  </a:lnTo>
                  <a:lnTo>
                    <a:pt x="9523" y="21530"/>
                  </a:lnTo>
                  <a:lnTo>
                    <a:pt x="8971" y="21461"/>
                  </a:lnTo>
                  <a:lnTo>
                    <a:pt x="8488" y="21357"/>
                  </a:lnTo>
                  <a:lnTo>
                    <a:pt x="7936" y="21219"/>
                  </a:lnTo>
                  <a:lnTo>
                    <a:pt x="7384" y="21046"/>
                  </a:lnTo>
                  <a:lnTo>
                    <a:pt x="6900" y="20838"/>
                  </a:lnTo>
                  <a:lnTo>
                    <a:pt x="6383" y="20630"/>
                  </a:lnTo>
                  <a:lnTo>
                    <a:pt x="5900" y="20423"/>
                  </a:lnTo>
                  <a:lnTo>
                    <a:pt x="5417" y="20180"/>
                  </a:lnTo>
                  <a:lnTo>
                    <a:pt x="4968" y="19869"/>
                  </a:lnTo>
                  <a:lnTo>
                    <a:pt x="4520" y="19592"/>
                  </a:lnTo>
                  <a:lnTo>
                    <a:pt x="4106" y="19246"/>
                  </a:lnTo>
                  <a:lnTo>
                    <a:pt x="3726" y="18934"/>
                  </a:lnTo>
                  <a:lnTo>
                    <a:pt x="3312" y="18588"/>
                  </a:lnTo>
                  <a:lnTo>
                    <a:pt x="2967" y="18207"/>
                  </a:lnTo>
                  <a:lnTo>
                    <a:pt x="2622" y="17826"/>
                  </a:lnTo>
                  <a:lnTo>
                    <a:pt x="2277" y="17411"/>
                  </a:lnTo>
                  <a:lnTo>
                    <a:pt x="2001" y="17030"/>
                  </a:lnTo>
                  <a:lnTo>
                    <a:pt x="1690" y="16580"/>
                  </a:lnTo>
                  <a:lnTo>
                    <a:pt x="1414" y="16130"/>
                  </a:lnTo>
                  <a:lnTo>
                    <a:pt x="1173" y="15680"/>
                  </a:lnTo>
                  <a:lnTo>
                    <a:pt x="966" y="15230"/>
                  </a:lnTo>
                  <a:lnTo>
                    <a:pt x="759" y="14746"/>
                  </a:lnTo>
                  <a:lnTo>
                    <a:pt x="586" y="14226"/>
                  </a:lnTo>
                  <a:lnTo>
                    <a:pt x="414" y="13742"/>
                  </a:lnTo>
                  <a:lnTo>
                    <a:pt x="310" y="13223"/>
                  </a:lnTo>
                  <a:lnTo>
                    <a:pt x="207" y="12738"/>
                  </a:lnTo>
                  <a:lnTo>
                    <a:pt x="103" y="12219"/>
                  </a:lnTo>
                  <a:lnTo>
                    <a:pt x="34" y="11665"/>
                  </a:lnTo>
                  <a:lnTo>
                    <a:pt x="0" y="11180"/>
                  </a:lnTo>
                  <a:lnTo>
                    <a:pt x="0" y="10626"/>
                  </a:lnTo>
                  <a:lnTo>
                    <a:pt x="34" y="10073"/>
                  </a:lnTo>
                  <a:lnTo>
                    <a:pt x="69" y="9553"/>
                  </a:lnTo>
                  <a:lnTo>
                    <a:pt x="207" y="8999"/>
                  </a:lnTo>
                  <a:lnTo>
                    <a:pt x="276" y="8446"/>
                  </a:lnTo>
                  <a:lnTo>
                    <a:pt x="414" y="7926"/>
                  </a:lnTo>
                  <a:lnTo>
                    <a:pt x="586" y="7373"/>
                  </a:lnTo>
                  <a:lnTo>
                    <a:pt x="759" y="6853"/>
                  </a:lnTo>
                  <a:lnTo>
                    <a:pt x="1000" y="6369"/>
                  </a:lnTo>
                  <a:lnTo>
                    <a:pt x="1207" y="5884"/>
                  </a:lnTo>
                  <a:lnTo>
                    <a:pt x="1449" y="5434"/>
                  </a:lnTo>
                  <a:lnTo>
                    <a:pt x="1725" y="4950"/>
                  </a:lnTo>
                  <a:lnTo>
                    <a:pt x="2035" y="4534"/>
                  </a:lnTo>
                  <a:lnTo>
                    <a:pt x="2346" y="4084"/>
                  </a:lnTo>
                  <a:lnTo>
                    <a:pt x="2691" y="3703"/>
                  </a:lnTo>
                  <a:lnTo>
                    <a:pt x="3036" y="3288"/>
                  </a:lnTo>
                  <a:lnTo>
                    <a:pt x="3381" y="2942"/>
                  </a:lnTo>
                  <a:lnTo>
                    <a:pt x="3795" y="2561"/>
                  </a:lnTo>
                  <a:lnTo>
                    <a:pt x="4175" y="2249"/>
                  </a:lnTo>
                  <a:lnTo>
                    <a:pt x="4623" y="1973"/>
                  </a:lnTo>
                  <a:lnTo>
                    <a:pt x="5003" y="1661"/>
                  </a:lnTo>
                  <a:lnTo>
                    <a:pt x="5486" y="1384"/>
                  </a:lnTo>
                  <a:lnTo>
                    <a:pt x="5934" y="1176"/>
                  </a:lnTo>
                  <a:lnTo>
                    <a:pt x="6383" y="934"/>
                  </a:lnTo>
                  <a:lnTo>
                    <a:pt x="6900" y="726"/>
                  </a:lnTo>
                  <a:lnTo>
                    <a:pt x="7349" y="553"/>
                  </a:lnTo>
                  <a:lnTo>
                    <a:pt x="7867" y="415"/>
                  </a:lnTo>
                  <a:lnTo>
                    <a:pt x="8384" y="242"/>
                  </a:lnTo>
                  <a:lnTo>
                    <a:pt x="8867" y="138"/>
                  </a:lnTo>
                  <a:lnTo>
                    <a:pt x="9419" y="69"/>
                  </a:lnTo>
                  <a:lnTo>
                    <a:pt x="9902" y="0"/>
                  </a:lnTo>
                  <a:lnTo>
                    <a:pt x="10454" y="0"/>
                  </a:lnTo>
                  <a:lnTo>
                    <a:pt x="10972" y="0"/>
                  </a:lnTo>
                  <a:lnTo>
                    <a:pt x="11490" y="0"/>
                  </a:lnTo>
                  <a:lnTo>
                    <a:pt x="12042" y="69"/>
                  </a:lnTo>
                  <a:lnTo>
                    <a:pt x="12594" y="138"/>
                  </a:lnTo>
                  <a:lnTo>
                    <a:pt x="13111" y="242"/>
                  </a:lnTo>
                  <a:lnTo>
                    <a:pt x="13663" y="380"/>
                  </a:lnTo>
                  <a:lnTo>
                    <a:pt x="14215" y="553"/>
                  </a:lnTo>
                  <a:lnTo>
                    <a:pt x="14699" y="726"/>
                  </a:lnTo>
                  <a:lnTo>
                    <a:pt x="15216" y="934"/>
                  </a:lnTo>
                  <a:lnTo>
                    <a:pt x="15734" y="1176"/>
                  </a:lnTo>
                  <a:lnTo>
                    <a:pt x="16182" y="1419"/>
                  </a:lnTo>
                  <a:lnTo>
                    <a:pt x="16631" y="1696"/>
                  </a:lnTo>
                  <a:lnTo>
                    <a:pt x="17045" y="2007"/>
                  </a:lnTo>
                  <a:lnTo>
                    <a:pt x="17493" y="2319"/>
                  </a:lnTo>
                  <a:lnTo>
                    <a:pt x="17873" y="2630"/>
                  </a:lnTo>
                  <a:lnTo>
                    <a:pt x="18287" y="3011"/>
                  </a:lnTo>
                  <a:lnTo>
                    <a:pt x="18632" y="3392"/>
                  </a:lnTo>
                  <a:lnTo>
                    <a:pt x="19012" y="3773"/>
                  </a:lnTo>
                  <a:lnTo>
                    <a:pt x="19322" y="4153"/>
                  </a:lnTo>
                  <a:lnTo>
                    <a:pt x="19598" y="4603"/>
                  </a:lnTo>
                  <a:lnTo>
                    <a:pt x="19909" y="5019"/>
                  </a:lnTo>
                  <a:lnTo>
                    <a:pt x="20185" y="5469"/>
                  </a:lnTo>
                  <a:lnTo>
                    <a:pt x="20426" y="5919"/>
                  </a:lnTo>
                  <a:lnTo>
                    <a:pt x="20668" y="6403"/>
                  </a:lnTo>
                  <a:lnTo>
                    <a:pt x="20840" y="6853"/>
                  </a:lnTo>
                  <a:lnTo>
                    <a:pt x="21013" y="7373"/>
                  </a:lnTo>
                  <a:lnTo>
                    <a:pt x="21151" y="7857"/>
                  </a:lnTo>
                  <a:lnTo>
                    <a:pt x="21289" y="8342"/>
                  </a:lnTo>
                  <a:lnTo>
                    <a:pt x="21392" y="8896"/>
                  </a:lnTo>
                  <a:lnTo>
                    <a:pt x="21496" y="9415"/>
                  </a:lnTo>
                  <a:lnTo>
                    <a:pt x="21565" y="9934"/>
                  </a:lnTo>
                  <a:lnTo>
                    <a:pt x="21565" y="10453"/>
                  </a:lnTo>
                  <a:lnTo>
                    <a:pt x="21600" y="10973"/>
                  </a:lnTo>
                  <a:lnTo>
                    <a:pt x="21565" y="11526"/>
                  </a:lnTo>
                  <a:lnTo>
                    <a:pt x="21496" y="12080"/>
                  </a:lnTo>
                  <a:lnTo>
                    <a:pt x="21392" y="12600"/>
                  </a:lnTo>
                  <a:lnTo>
                    <a:pt x="21289" y="13153"/>
                  </a:lnTo>
                  <a:lnTo>
                    <a:pt x="21185" y="13707"/>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1" name="AutoShape 223"/>
            <p:cNvSpPr>
              <a:spLocks/>
            </p:cNvSpPr>
            <p:nvPr/>
          </p:nvSpPr>
          <p:spPr bwMode="auto">
            <a:xfrm>
              <a:off x="13" y="47"/>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4" y="13685"/>
                  </a:moveTo>
                  <a:lnTo>
                    <a:pt x="21011" y="14204"/>
                  </a:lnTo>
                  <a:lnTo>
                    <a:pt x="20838" y="14722"/>
                  </a:lnTo>
                  <a:lnTo>
                    <a:pt x="20630" y="15240"/>
                  </a:lnTo>
                  <a:lnTo>
                    <a:pt x="20388" y="15724"/>
                  </a:lnTo>
                  <a:lnTo>
                    <a:pt x="20146" y="16208"/>
                  </a:lnTo>
                  <a:lnTo>
                    <a:pt x="19869" y="16623"/>
                  </a:lnTo>
                  <a:lnTo>
                    <a:pt x="19557" y="17072"/>
                  </a:lnTo>
                  <a:lnTo>
                    <a:pt x="19246" y="17487"/>
                  </a:lnTo>
                  <a:lnTo>
                    <a:pt x="18934" y="17902"/>
                  </a:lnTo>
                  <a:lnTo>
                    <a:pt x="18553" y="18282"/>
                  </a:lnTo>
                  <a:lnTo>
                    <a:pt x="18207" y="18662"/>
                  </a:lnTo>
                  <a:lnTo>
                    <a:pt x="17792" y="19008"/>
                  </a:lnTo>
                  <a:lnTo>
                    <a:pt x="17411" y="19353"/>
                  </a:lnTo>
                  <a:lnTo>
                    <a:pt x="16961" y="19630"/>
                  </a:lnTo>
                  <a:lnTo>
                    <a:pt x="16580" y="19906"/>
                  </a:lnTo>
                  <a:lnTo>
                    <a:pt x="16096" y="20217"/>
                  </a:lnTo>
                  <a:lnTo>
                    <a:pt x="15680" y="20424"/>
                  </a:lnTo>
                  <a:lnTo>
                    <a:pt x="15196" y="20666"/>
                  </a:lnTo>
                  <a:lnTo>
                    <a:pt x="14676" y="20839"/>
                  </a:lnTo>
                  <a:lnTo>
                    <a:pt x="14226" y="21047"/>
                  </a:lnTo>
                  <a:lnTo>
                    <a:pt x="13707" y="21185"/>
                  </a:lnTo>
                  <a:lnTo>
                    <a:pt x="13223" y="21323"/>
                  </a:lnTo>
                  <a:lnTo>
                    <a:pt x="12703" y="21427"/>
                  </a:lnTo>
                  <a:lnTo>
                    <a:pt x="12184" y="21496"/>
                  </a:lnTo>
                  <a:lnTo>
                    <a:pt x="11665" y="21565"/>
                  </a:lnTo>
                  <a:lnTo>
                    <a:pt x="11111" y="21565"/>
                  </a:lnTo>
                  <a:lnTo>
                    <a:pt x="10592" y="21600"/>
                  </a:lnTo>
                  <a:lnTo>
                    <a:pt x="10073" y="21565"/>
                  </a:lnTo>
                  <a:lnTo>
                    <a:pt x="9519" y="21530"/>
                  </a:lnTo>
                  <a:lnTo>
                    <a:pt x="8999" y="21427"/>
                  </a:lnTo>
                  <a:lnTo>
                    <a:pt x="8446" y="21358"/>
                  </a:lnTo>
                  <a:lnTo>
                    <a:pt x="7892" y="21219"/>
                  </a:lnTo>
                  <a:lnTo>
                    <a:pt x="7373" y="21047"/>
                  </a:lnTo>
                  <a:lnTo>
                    <a:pt x="6853" y="20839"/>
                  </a:lnTo>
                  <a:lnTo>
                    <a:pt x="6334" y="20632"/>
                  </a:lnTo>
                  <a:lnTo>
                    <a:pt x="5884" y="20424"/>
                  </a:lnTo>
                  <a:lnTo>
                    <a:pt x="5399" y="20183"/>
                  </a:lnTo>
                  <a:lnTo>
                    <a:pt x="4950" y="19872"/>
                  </a:lnTo>
                  <a:lnTo>
                    <a:pt x="4500" y="19595"/>
                  </a:lnTo>
                  <a:lnTo>
                    <a:pt x="4084" y="19284"/>
                  </a:lnTo>
                  <a:lnTo>
                    <a:pt x="3669" y="18938"/>
                  </a:lnTo>
                  <a:lnTo>
                    <a:pt x="3288" y="18593"/>
                  </a:lnTo>
                  <a:lnTo>
                    <a:pt x="2907" y="18213"/>
                  </a:lnTo>
                  <a:lnTo>
                    <a:pt x="2596" y="17832"/>
                  </a:lnTo>
                  <a:lnTo>
                    <a:pt x="2215" y="17418"/>
                  </a:lnTo>
                  <a:lnTo>
                    <a:pt x="1938" y="17003"/>
                  </a:lnTo>
                  <a:lnTo>
                    <a:pt x="1661" y="16588"/>
                  </a:lnTo>
                  <a:lnTo>
                    <a:pt x="1384" y="16139"/>
                  </a:lnTo>
                  <a:lnTo>
                    <a:pt x="1142" y="15690"/>
                  </a:lnTo>
                  <a:lnTo>
                    <a:pt x="934" y="15240"/>
                  </a:lnTo>
                  <a:lnTo>
                    <a:pt x="692" y="14722"/>
                  </a:lnTo>
                  <a:lnTo>
                    <a:pt x="519" y="14238"/>
                  </a:lnTo>
                  <a:lnTo>
                    <a:pt x="380" y="13754"/>
                  </a:lnTo>
                  <a:lnTo>
                    <a:pt x="242" y="13236"/>
                  </a:lnTo>
                  <a:lnTo>
                    <a:pt x="138" y="12752"/>
                  </a:lnTo>
                  <a:lnTo>
                    <a:pt x="69" y="12199"/>
                  </a:lnTo>
                  <a:lnTo>
                    <a:pt x="34" y="11681"/>
                  </a:lnTo>
                  <a:lnTo>
                    <a:pt x="0" y="11162"/>
                  </a:lnTo>
                  <a:lnTo>
                    <a:pt x="0" y="10644"/>
                  </a:lnTo>
                  <a:lnTo>
                    <a:pt x="0" y="10091"/>
                  </a:lnTo>
                  <a:lnTo>
                    <a:pt x="69" y="9573"/>
                  </a:lnTo>
                  <a:lnTo>
                    <a:pt x="138" y="9020"/>
                  </a:lnTo>
                  <a:lnTo>
                    <a:pt x="242" y="8467"/>
                  </a:lnTo>
                  <a:lnTo>
                    <a:pt x="380" y="7948"/>
                  </a:lnTo>
                  <a:lnTo>
                    <a:pt x="519" y="7395"/>
                  </a:lnTo>
                  <a:lnTo>
                    <a:pt x="692" y="6912"/>
                  </a:lnTo>
                  <a:lnTo>
                    <a:pt x="934" y="6393"/>
                  </a:lnTo>
                  <a:lnTo>
                    <a:pt x="1142" y="5909"/>
                  </a:lnTo>
                  <a:lnTo>
                    <a:pt x="1384" y="5460"/>
                  </a:lnTo>
                  <a:lnTo>
                    <a:pt x="1696" y="4976"/>
                  </a:lnTo>
                  <a:lnTo>
                    <a:pt x="1973" y="4561"/>
                  </a:lnTo>
                  <a:lnTo>
                    <a:pt x="2284" y="4112"/>
                  </a:lnTo>
                  <a:lnTo>
                    <a:pt x="2630" y="3732"/>
                  </a:lnTo>
                  <a:lnTo>
                    <a:pt x="2976" y="3317"/>
                  </a:lnTo>
                  <a:lnTo>
                    <a:pt x="3357" y="2972"/>
                  </a:lnTo>
                  <a:lnTo>
                    <a:pt x="3738" y="2592"/>
                  </a:lnTo>
                  <a:lnTo>
                    <a:pt x="4153" y="2280"/>
                  </a:lnTo>
                  <a:lnTo>
                    <a:pt x="4569" y="2004"/>
                  </a:lnTo>
                  <a:lnTo>
                    <a:pt x="5019" y="1693"/>
                  </a:lnTo>
                  <a:lnTo>
                    <a:pt x="5434" y="1416"/>
                  </a:lnTo>
                  <a:lnTo>
                    <a:pt x="5919" y="1209"/>
                  </a:lnTo>
                  <a:lnTo>
                    <a:pt x="6369" y="933"/>
                  </a:lnTo>
                  <a:lnTo>
                    <a:pt x="6853" y="760"/>
                  </a:lnTo>
                  <a:lnTo>
                    <a:pt x="7303" y="587"/>
                  </a:lnTo>
                  <a:lnTo>
                    <a:pt x="7823" y="449"/>
                  </a:lnTo>
                  <a:lnTo>
                    <a:pt x="8342" y="311"/>
                  </a:lnTo>
                  <a:lnTo>
                    <a:pt x="8826" y="172"/>
                  </a:lnTo>
                  <a:lnTo>
                    <a:pt x="9380" y="103"/>
                  </a:lnTo>
                  <a:lnTo>
                    <a:pt x="9900" y="34"/>
                  </a:lnTo>
                  <a:lnTo>
                    <a:pt x="10419" y="34"/>
                  </a:lnTo>
                  <a:lnTo>
                    <a:pt x="10973" y="0"/>
                  </a:lnTo>
                  <a:lnTo>
                    <a:pt x="11492" y="34"/>
                  </a:lnTo>
                  <a:lnTo>
                    <a:pt x="12011" y="69"/>
                  </a:lnTo>
                  <a:lnTo>
                    <a:pt x="12565" y="172"/>
                  </a:lnTo>
                  <a:lnTo>
                    <a:pt x="13119" y="311"/>
                  </a:lnTo>
                  <a:lnTo>
                    <a:pt x="13638" y="414"/>
                  </a:lnTo>
                  <a:lnTo>
                    <a:pt x="14192" y="587"/>
                  </a:lnTo>
                  <a:lnTo>
                    <a:pt x="14676" y="760"/>
                  </a:lnTo>
                  <a:lnTo>
                    <a:pt x="15196" y="967"/>
                  </a:lnTo>
                  <a:lnTo>
                    <a:pt x="15715" y="1209"/>
                  </a:lnTo>
                  <a:lnTo>
                    <a:pt x="16165" y="1451"/>
                  </a:lnTo>
                  <a:lnTo>
                    <a:pt x="16615" y="1728"/>
                  </a:lnTo>
                  <a:lnTo>
                    <a:pt x="17065" y="2039"/>
                  </a:lnTo>
                  <a:lnTo>
                    <a:pt x="17480" y="2350"/>
                  </a:lnTo>
                  <a:lnTo>
                    <a:pt x="17861" y="2661"/>
                  </a:lnTo>
                  <a:lnTo>
                    <a:pt x="18276" y="3041"/>
                  </a:lnTo>
                  <a:lnTo>
                    <a:pt x="18623" y="3386"/>
                  </a:lnTo>
                  <a:lnTo>
                    <a:pt x="19003" y="3801"/>
                  </a:lnTo>
                  <a:lnTo>
                    <a:pt x="19315" y="4181"/>
                  </a:lnTo>
                  <a:lnTo>
                    <a:pt x="19626" y="4631"/>
                  </a:lnTo>
                  <a:lnTo>
                    <a:pt x="19903" y="5045"/>
                  </a:lnTo>
                  <a:lnTo>
                    <a:pt x="20180" y="5495"/>
                  </a:lnTo>
                  <a:lnTo>
                    <a:pt x="20423" y="5944"/>
                  </a:lnTo>
                  <a:lnTo>
                    <a:pt x="20665" y="6428"/>
                  </a:lnTo>
                  <a:lnTo>
                    <a:pt x="20838" y="6912"/>
                  </a:lnTo>
                  <a:lnTo>
                    <a:pt x="21011" y="7361"/>
                  </a:lnTo>
                  <a:lnTo>
                    <a:pt x="21150" y="7879"/>
                  </a:lnTo>
                  <a:lnTo>
                    <a:pt x="21323" y="8363"/>
                  </a:lnTo>
                  <a:lnTo>
                    <a:pt x="21426" y="8881"/>
                  </a:lnTo>
                  <a:lnTo>
                    <a:pt x="21496" y="9434"/>
                  </a:lnTo>
                  <a:lnTo>
                    <a:pt x="21565" y="9918"/>
                  </a:lnTo>
                  <a:lnTo>
                    <a:pt x="21600" y="10471"/>
                  </a:lnTo>
                  <a:lnTo>
                    <a:pt x="21600" y="11024"/>
                  </a:lnTo>
                  <a:lnTo>
                    <a:pt x="21565" y="11508"/>
                  </a:lnTo>
                  <a:lnTo>
                    <a:pt x="21530" y="12061"/>
                  </a:lnTo>
                  <a:lnTo>
                    <a:pt x="21426" y="12579"/>
                  </a:lnTo>
                  <a:lnTo>
                    <a:pt x="21323" y="13132"/>
                  </a:lnTo>
                  <a:lnTo>
                    <a:pt x="21184"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2" name="AutoShape 224"/>
            <p:cNvSpPr>
              <a:spLocks/>
            </p:cNvSpPr>
            <p:nvPr/>
          </p:nvSpPr>
          <p:spPr bwMode="auto">
            <a:xfrm>
              <a:off x="11" y="52"/>
              <a:ext cx="5" cy="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w 21600"/>
                <a:gd name="T69" fmla="*/ 0 h 21600"/>
                <a:gd name="T70" fmla="*/ 0 w 21600"/>
                <a:gd name="T71" fmla="*/ 0 h 21600"/>
                <a:gd name="T72" fmla="*/ 0 w 21600"/>
                <a:gd name="T73" fmla="*/ 0 h 21600"/>
                <a:gd name="T74" fmla="*/ 0 w 21600"/>
                <a:gd name="T75" fmla="*/ 0 h 21600"/>
                <a:gd name="T76" fmla="*/ 0 w 21600"/>
                <a:gd name="T77" fmla="*/ 0 h 21600"/>
                <a:gd name="T78" fmla="*/ 0 w 21600"/>
                <a:gd name="T79" fmla="*/ 0 h 21600"/>
                <a:gd name="T80" fmla="*/ 0 w 21600"/>
                <a:gd name="T81" fmla="*/ 0 h 21600"/>
                <a:gd name="T82" fmla="*/ 0 w 21600"/>
                <a:gd name="T83" fmla="*/ 0 h 21600"/>
                <a:gd name="T84" fmla="*/ 0 w 21600"/>
                <a:gd name="T85" fmla="*/ 0 h 2160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1600" h="21600">
                  <a:moveTo>
                    <a:pt x="21185" y="13685"/>
                  </a:moveTo>
                  <a:lnTo>
                    <a:pt x="21047" y="14204"/>
                  </a:lnTo>
                  <a:lnTo>
                    <a:pt x="20874" y="14722"/>
                  </a:lnTo>
                  <a:lnTo>
                    <a:pt x="20632" y="15240"/>
                  </a:lnTo>
                  <a:lnTo>
                    <a:pt x="20424" y="15690"/>
                  </a:lnTo>
                  <a:lnTo>
                    <a:pt x="20148" y="16208"/>
                  </a:lnTo>
                  <a:lnTo>
                    <a:pt x="19906" y="16623"/>
                  </a:lnTo>
                  <a:lnTo>
                    <a:pt x="19595" y="17072"/>
                  </a:lnTo>
                  <a:lnTo>
                    <a:pt x="19284" y="17487"/>
                  </a:lnTo>
                  <a:lnTo>
                    <a:pt x="18938" y="17902"/>
                  </a:lnTo>
                  <a:lnTo>
                    <a:pt x="18593" y="18282"/>
                  </a:lnTo>
                  <a:lnTo>
                    <a:pt x="18213" y="18662"/>
                  </a:lnTo>
                  <a:lnTo>
                    <a:pt x="17832" y="19008"/>
                  </a:lnTo>
                  <a:lnTo>
                    <a:pt x="17452" y="19353"/>
                  </a:lnTo>
                  <a:lnTo>
                    <a:pt x="17003" y="19630"/>
                  </a:lnTo>
                  <a:lnTo>
                    <a:pt x="16554" y="19906"/>
                  </a:lnTo>
                  <a:lnTo>
                    <a:pt x="16139" y="20217"/>
                  </a:lnTo>
                  <a:lnTo>
                    <a:pt x="15655" y="20424"/>
                  </a:lnTo>
                  <a:lnTo>
                    <a:pt x="15206" y="20666"/>
                  </a:lnTo>
                  <a:lnTo>
                    <a:pt x="14722" y="20839"/>
                  </a:lnTo>
                  <a:lnTo>
                    <a:pt x="14238" y="21047"/>
                  </a:lnTo>
                  <a:lnTo>
                    <a:pt x="13754" y="21185"/>
                  </a:lnTo>
                  <a:lnTo>
                    <a:pt x="13236" y="21323"/>
                  </a:lnTo>
                  <a:lnTo>
                    <a:pt x="12752" y="21427"/>
                  </a:lnTo>
                  <a:lnTo>
                    <a:pt x="12199" y="21496"/>
                  </a:lnTo>
                  <a:lnTo>
                    <a:pt x="11715" y="21565"/>
                  </a:lnTo>
                  <a:lnTo>
                    <a:pt x="11162" y="21600"/>
                  </a:lnTo>
                  <a:lnTo>
                    <a:pt x="10609" y="21600"/>
                  </a:lnTo>
                  <a:lnTo>
                    <a:pt x="10091" y="21565"/>
                  </a:lnTo>
                  <a:lnTo>
                    <a:pt x="9573" y="21530"/>
                  </a:lnTo>
                  <a:lnTo>
                    <a:pt x="9020" y="21461"/>
                  </a:lnTo>
                  <a:lnTo>
                    <a:pt x="8501" y="21358"/>
                  </a:lnTo>
                  <a:lnTo>
                    <a:pt x="7948" y="21219"/>
                  </a:lnTo>
                  <a:lnTo>
                    <a:pt x="7395" y="21081"/>
                  </a:lnTo>
                  <a:lnTo>
                    <a:pt x="6912" y="20839"/>
                  </a:lnTo>
                  <a:lnTo>
                    <a:pt x="6393" y="20632"/>
                  </a:lnTo>
                  <a:lnTo>
                    <a:pt x="5875" y="20424"/>
                  </a:lnTo>
                  <a:lnTo>
                    <a:pt x="5425" y="20183"/>
                  </a:lnTo>
                  <a:lnTo>
                    <a:pt x="4976" y="19872"/>
                  </a:lnTo>
                  <a:lnTo>
                    <a:pt x="4561" y="19595"/>
                  </a:lnTo>
                  <a:lnTo>
                    <a:pt x="4112" y="19249"/>
                  </a:lnTo>
                  <a:lnTo>
                    <a:pt x="3732" y="18938"/>
                  </a:lnTo>
                  <a:lnTo>
                    <a:pt x="3317" y="18593"/>
                  </a:lnTo>
                  <a:lnTo>
                    <a:pt x="2972" y="18213"/>
                  </a:lnTo>
                  <a:lnTo>
                    <a:pt x="2591" y="17832"/>
                  </a:lnTo>
                  <a:lnTo>
                    <a:pt x="2280" y="17418"/>
                  </a:lnTo>
                  <a:lnTo>
                    <a:pt x="2004" y="17003"/>
                  </a:lnTo>
                  <a:lnTo>
                    <a:pt x="1693" y="16554"/>
                  </a:lnTo>
                  <a:lnTo>
                    <a:pt x="1416" y="16139"/>
                  </a:lnTo>
                  <a:lnTo>
                    <a:pt x="1209" y="15655"/>
                  </a:lnTo>
                  <a:lnTo>
                    <a:pt x="933" y="15206"/>
                  </a:lnTo>
                  <a:lnTo>
                    <a:pt x="760" y="14722"/>
                  </a:lnTo>
                  <a:lnTo>
                    <a:pt x="587" y="14238"/>
                  </a:lnTo>
                  <a:lnTo>
                    <a:pt x="449" y="13754"/>
                  </a:lnTo>
                  <a:lnTo>
                    <a:pt x="311" y="13236"/>
                  </a:lnTo>
                  <a:lnTo>
                    <a:pt x="172" y="12752"/>
                  </a:lnTo>
                  <a:lnTo>
                    <a:pt x="103" y="12199"/>
                  </a:lnTo>
                  <a:lnTo>
                    <a:pt x="34" y="11681"/>
                  </a:lnTo>
                  <a:lnTo>
                    <a:pt x="0" y="11162"/>
                  </a:lnTo>
                  <a:lnTo>
                    <a:pt x="0" y="10644"/>
                  </a:lnTo>
                  <a:lnTo>
                    <a:pt x="34" y="10091"/>
                  </a:lnTo>
                  <a:lnTo>
                    <a:pt x="69" y="9573"/>
                  </a:lnTo>
                  <a:lnTo>
                    <a:pt x="138" y="9020"/>
                  </a:lnTo>
                  <a:lnTo>
                    <a:pt x="276" y="8467"/>
                  </a:lnTo>
                  <a:lnTo>
                    <a:pt x="414" y="7948"/>
                  </a:lnTo>
                  <a:lnTo>
                    <a:pt x="552" y="7395"/>
                  </a:lnTo>
                  <a:lnTo>
                    <a:pt x="760" y="6877"/>
                  </a:lnTo>
                  <a:lnTo>
                    <a:pt x="933" y="6393"/>
                  </a:lnTo>
                  <a:lnTo>
                    <a:pt x="1209" y="5875"/>
                  </a:lnTo>
                  <a:lnTo>
                    <a:pt x="1451" y="5425"/>
                  </a:lnTo>
                  <a:lnTo>
                    <a:pt x="1728" y="4976"/>
                  </a:lnTo>
                  <a:lnTo>
                    <a:pt x="2039" y="4561"/>
                  </a:lnTo>
                  <a:lnTo>
                    <a:pt x="2350" y="4112"/>
                  </a:lnTo>
                  <a:lnTo>
                    <a:pt x="2695" y="3732"/>
                  </a:lnTo>
                  <a:lnTo>
                    <a:pt x="3041" y="3317"/>
                  </a:lnTo>
                  <a:lnTo>
                    <a:pt x="3386" y="2972"/>
                  </a:lnTo>
                  <a:lnTo>
                    <a:pt x="3801" y="2592"/>
                  </a:lnTo>
                  <a:lnTo>
                    <a:pt x="4181" y="2280"/>
                  </a:lnTo>
                  <a:lnTo>
                    <a:pt x="4596" y="2004"/>
                  </a:lnTo>
                  <a:lnTo>
                    <a:pt x="5011" y="1693"/>
                  </a:lnTo>
                  <a:lnTo>
                    <a:pt x="5495" y="1416"/>
                  </a:lnTo>
                  <a:lnTo>
                    <a:pt x="5909" y="1209"/>
                  </a:lnTo>
                  <a:lnTo>
                    <a:pt x="6393" y="933"/>
                  </a:lnTo>
                  <a:lnTo>
                    <a:pt x="6912" y="760"/>
                  </a:lnTo>
                  <a:lnTo>
                    <a:pt x="7361" y="587"/>
                  </a:lnTo>
                  <a:lnTo>
                    <a:pt x="7879" y="449"/>
                  </a:lnTo>
                  <a:lnTo>
                    <a:pt x="8363" y="276"/>
                  </a:lnTo>
                  <a:lnTo>
                    <a:pt x="8881" y="172"/>
                  </a:lnTo>
                  <a:lnTo>
                    <a:pt x="9400" y="103"/>
                  </a:lnTo>
                  <a:lnTo>
                    <a:pt x="9918" y="34"/>
                  </a:lnTo>
                  <a:lnTo>
                    <a:pt x="10471" y="34"/>
                  </a:lnTo>
                  <a:lnTo>
                    <a:pt x="10990" y="0"/>
                  </a:lnTo>
                  <a:lnTo>
                    <a:pt x="11508" y="34"/>
                  </a:lnTo>
                  <a:lnTo>
                    <a:pt x="12061" y="69"/>
                  </a:lnTo>
                  <a:lnTo>
                    <a:pt x="12614" y="172"/>
                  </a:lnTo>
                  <a:lnTo>
                    <a:pt x="13132" y="276"/>
                  </a:lnTo>
                  <a:lnTo>
                    <a:pt x="13685" y="414"/>
                  </a:lnTo>
                  <a:lnTo>
                    <a:pt x="14238" y="587"/>
                  </a:lnTo>
                  <a:lnTo>
                    <a:pt x="14722" y="760"/>
                  </a:lnTo>
                  <a:lnTo>
                    <a:pt x="15240" y="967"/>
                  </a:lnTo>
                  <a:lnTo>
                    <a:pt x="15690" y="1209"/>
                  </a:lnTo>
                  <a:lnTo>
                    <a:pt x="16174" y="1451"/>
                  </a:lnTo>
                  <a:lnTo>
                    <a:pt x="16657" y="1728"/>
                  </a:lnTo>
                  <a:lnTo>
                    <a:pt x="17072" y="2039"/>
                  </a:lnTo>
                  <a:lnTo>
                    <a:pt x="17521" y="2350"/>
                  </a:lnTo>
                  <a:lnTo>
                    <a:pt x="17902" y="2661"/>
                  </a:lnTo>
                  <a:lnTo>
                    <a:pt x="18316" y="3041"/>
                  </a:lnTo>
                  <a:lnTo>
                    <a:pt x="18662" y="3386"/>
                  </a:lnTo>
                  <a:lnTo>
                    <a:pt x="19008" y="3801"/>
                  </a:lnTo>
                  <a:lnTo>
                    <a:pt x="19353" y="4181"/>
                  </a:lnTo>
                  <a:lnTo>
                    <a:pt x="19630" y="4631"/>
                  </a:lnTo>
                  <a:lnTo>
                    <a:pt x="19941" y="5045"/>
                  </a:lnTo>
                  <a:lnTo>
                    <a:pt x="20183" y="5495"/>
                  </a:lnTo>
                  <a:lnTo>
                    <a:pt x="20424" y="5944"/>
                  </a:lnTo>
                  <a:lnTo>
                    <a:pt x="20632" y="6428"/>
                  </a:lnTo>
                  <a:lnTo>
                    <a:pt x="20874" y="6877"/>
                  </a:lnTo>
                  <a:lnTo>
                    <a:pt x="21047" y="7361"/>
                  </a:lnTo>
                  <a:lnTo>
                    <a:pt x="21185" y="7879"/>
                  </a:lnTo>
                  <a:lnTo>
                    <a:pt x="21323" y="8363"/>
                  </a:lnTo>
                  <a:lnTo>
                    <a:pt x="21427" y="8881"/>
                  </a:lnTo>
                  <a:lnTo>
                    <a:pt x="21530" y="9434"/>
                  </a:lnTo>
                  <a:lnTo>
                    <a:pt x="21565" y="9918"/>
                  </a:lnTo>
                  <a:lnTo>
                    <a:pt x="21600" y="10471"/>
                  </a:lnTo>
                  <a:lnTo>
                    <a:pt x="21600" y="10990"/>
                  </a:lnTo>
                  <a:lnTo>
                    <a:pt x="21600" y="11508"/>
                  </a:lnTo>
                  <a:lnTo>
                    <a:pt x="21530" y="12061"/>
                  </a:lnTo>
                  <a:lnTo>
                    <a:pt x="21427" y="12579"/>
                  </a:lnTo>
                  <a:lnTo>
                    <a:pt x="21323" y="13132"/>
                  </a:lnTo>
                  <a:lnTo>
                    <a:pt x="21185" y="13685"/>
                  </a:lnTo>
                  <a:close/>
                </a:path>
              </a:pathLst>
            </a:custGeom>
            <a:solidFill>
              <a:srgbClr val="ADD7E8"/>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93" name="AutoShape 225"/>
            <p:cNvSpPr>
              <a:spLocks/>
            </p:cNvSpPr>
            <p:nvPr/>
          </p:nvSpPr>
          <p:spPr bwMode="auto">
            <a:xfrm>
              <a:off x="9" y="58"/>
              <a:ext cx="4" cy="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9031" y="0"/>
                  </a:moveTo>
                  <a:lnTo>
                    <a:pt x="0" y="18422"/>
                  </a:lnTo>
                  <a:lnTo>
                    <a:pt x="12525" y="21600"/>
                  </a:lnTo>
                  <a:lnTo>
                    <a:pt x="21600" y="3146"/>
                  </a:lnTo>
                  <a:lnTo>
                    <a:pt x="9031" y="0"/>
                  </a:lnTo>
                  <a:close/>
                </a:path>
              </a:pathLst>
            </a:custGeom>
            <a:solidFill>
              <a:srgbClr val="ADD7E7"/>
            </a:solidFill>
            <a:ln>
              <a:noFill/>
            </a:ln>
            <a:effectLst/>
            <a:extLst>
              <a:ext uri="{91240B29-F687-4f45-9708-019B960494DF}">
                <a14:hiddenLine xmlns:a14="http://schemas.microsoft.com/office/drawing/2010/main" xmlns="" w="9525" cap="flat" cmpd="sng">
                  <a:solidFill>
                    <a:srgbClr val="000000"/>
                  </a:solidFill>
                  <a:prstDash val="solid"/>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p>
              <a:endParaRPr lang="ja-JP" altLang="en-US">
                <a:latin typeface="MS PGothic" charset="-128"/>
                <a:ea typeface="MS PGothic" charset="-128"/>
                <a:cs typeface="MS PGothic" charset="-128"/>
              </a:endParaRPr>
            </a:p>
          </p:txBody>
        </p:sp>
      </p:grpSp>
      <p:pic>
        <p:nvPicPr>
          <p:cNvPr id="6" name="Picture 41" descr="JabberSwirl_from_Michael.png">
            <a:hlinkClick r:id="rId5"/>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51729" y="821366"/>
            <a:ext cx="496512" cy="478773"/>
          </a:xfrm>
          <a:prstGeom prst="rect">
            <a:avLst/>
          </a:prstGeom>
        </p:spPr>
      </p:pic>
      <p:sp>
        <p:nvSpPr>
          <p:cNvPr id="94" name="テキスト ボックス 93"/>
          <p:cNvSpPr txBox="1"/>
          <p:nvPr/>
        </p:nvSpPr>
        <p:spPr>
          <a:xfrm>
            <a:off x="5436096" y="627534"/>
            <a:ext cx="1294287" cy="276999"/>
          </a:xfrm>
          <a:prstGeom prst="rect">
            <a:avLst/>
          </a:prstGeom>
          <a:noFill/>
          <a:ln>
            <a:noFill/>
          </a:ln>
        </p:spPr>
        <p:txBody>
          <a:bodyPr wrap="square" rtlCol="0">
            <a:spAutoFit/>
          </a:bodyPr>
          <a:lstStyle/>
          <a:p>
            <a:pPr algn="ctr"/>
            <a:r>
              <a:rPr kumimoji="1" lang="en-US" altLang="ja-JP" sz="1200" b="1" smtClean="0">
                <a:latin typeface="Arial" charset="0"/>
                <a:ea typeface="Arial" charset="0"/>
                <a:cs typeface="Arial" charset="0"/>
              </a:rPr>
              <a:t>Mobile identity</a:t>
            </a:r>
            <a:endParaRPr kumimoji="1" lang="ja-JP" altLang="en-US" sz="1200" b="1" dirty="0">
              <a:latin typeface="Arial" charset="0"/>
              <a:ea typeface="Arial" charset="0"/>
              <a:cs typeface="Arial" charset="0"/>
            </a:endParaRPr>
          </a:p>
        </p:txBody>
      </p:sp>
      <p:sp>
        <p:nvSpPr>
          <p:cNvPr id="97" name="テキスト ボックス 96"/>
          <p:cNvSpPr txBox="1"/>
          <p:nvPr/>
        </p:nvSpPr>
        <p:spPr>
          <a:xfrm>
            <a:off x="2650946" y="2342803"/>
            <a:ext cx="720080" cy="276999"/>
          </a:xfrm>
          <a:prstGeom prst="rect">
            <a:avLst/>
          </a:prstGeom>
          <a:noFill/>
        </p:spPr>
        <p:txBody>
          <a:bodyPr wrap="square" rtlCol="0">
            <a:spAutoFit/>
          </a:bodyPr>
          <a:lstStyle/>
          <a:p>
            <a:pPr algn="ctr"/>
            <a:r>
              <a:rPr lang="en-US" altLang="ja-JP" sz="1200" dirty="0" smtClean="0">
                <a:latin typeface="MS PGothic" charset="-128"/>
                <a:ea typeface="MS PGothic" charset="-128"/>
                <a:cs typeface="MS PGothic" charset="-128"/>
              </a:rPr>
              <a:t>4</a:t>
            </a:r>
            <a:r>
              <a:rPr lang="ja-JP" altLang="en-US" sz="1200" dirty="0" smtClean="0">
                <a:latin typeface="MS PGothic" charset="-128"/>
                <a:ea typeface="MS PGothic" charset="-128"/>
                <a:cs typeface="MS PGothic" charset="-128"/>
              </a:rPr>
              <a:t>秒後</a:t>
            </a:r>
            <a:endParaRPr kumimoji="1" lang="ja-JP" altLang="en-US" sz="1200" dirty="0">
              <a:latin typeface="MS PGothic" charset="-128"/>
              <a:ea typeface="MS PGothic" charset="-128"/>
              <a:cs typeface="MS PGothic" charset="-128"/>
            </a:endParaRPr>
          </a:p>
        </p:txBody>
      </p:sp>
      <p:sp>
        <p:nvSpPr>
          <p:cNvPr id="100" name="ストライプ矢印 99"/>
          <p:cNvSpPr/>
          <p:nvPr/>
        </p:nvSpPr>
        <p:spPr>
          <a:xfrm>
            <a:off x="3105804" y="2600907"/>
            <a:ext cx="1649738" cy="389812"/>
          </a:xfrm>
          <a:prstGeom prst="stripedRightArrow">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1" name="テキスト ボックス 100"/>
          <p:cNvSpPr txBox="1"/>
          <p:nvPr/>
        </p:nvSpPr>
        <p:spPr>
          <a:xfrm>
            <a:off x="6158707" y="2803231"/>
            <a:ext cx="1941685"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090-YYYY-YYYY</a:t>
            </a:r>
            <a:endParaRPr kumimoji="1" lang="ja-JP" altLang="en-US" b="1" dirty="0">
              <a:latin typeface="Arial" charset="0"/>
              <a:ea typeface="Arial" charset="0"/>
              <a:cs typeface="Arial" charset="0"/>
            </a:endParaRPr>
          </a:p>
        </p:txBody>
      </p:sp>
      <p:sp>
        <p:nvSpPr>
          <p:cNvPr id="102" name="円/楕円 101"/>
          <p:cNvSpPr/>
          <p:nvPr/>
        </p:nvSpPr>
        <p:spPr>
          <a:xfrm>
            <a:off x="6200374" y="2560717"/>
            <a:ext cx="133214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800" dirty="0" smtClean="0">
                <a:latin typeface="MS PGothic" charset="-128"/>
                <a:ea typeface="MS PGothic" charset="-128"/>
                <a:cs typeface="MS PGothic" charset="-128"/>
              </a:rPr>
              <a:t>PHS</a:t>
            </a:r>
            <a:r>
              <a:rPr kumimoji="1" lang="ja-JP" altLang="en-US" sz="800" dirty="0" smtClean="0">
                <a:latin typeface="MS PGothic" charset="-128"/>
                <a:ea typeface="MS PGothic" charset="-128"/>
                <a:cs typeface="MS PGothic" charset="-128"/>
              </a:rPr>
              <a:t>など</a:t>
            </a:r>
          </a:p>
        </p:txBody>
      </p:sp>
      <p:sp>
        <p:nvSpPr>
          <p:cNvPr id="103" name="テキスト ボックス 102"/>
          <p:cNvSpPr txBox="1"/>
          <p:nvPr/>
        </p:nvSpPr>
        <p:spPr>
          <a:xfrm>
            <a:off x="5436096" y="2139702"/>
            <a:ext cx="3022479" cy="276999"/>
          </a:xfrm>
          <a:prstGeom prst="rect">
            <a:avLst/>
          </a:prstGeom>
          <a:noFill/>
          <a:ln>
            <a:noFill/>
          </a:ln>
        </p:spPr>
        <p:txBody>
          <a:bodyPr wrap="square" rtlCol="0">
            <a:spAutoFit/>
          </a:bodyPr>
          <a:lstStyle/>
          <a:p>
            <a:r>
              <a:rPr kumimoji="1" lang="en-US" altLang="ja-JP" sz="1200" b="1" dirty="0" smtClean="0">
                <a:latin typeface="Arial" charset="0"/>
                <a:ea typeface="Arial" charset="0"/>
                <a:cs typeface="Arial" charset="0"/>
              </a:rPr>
              <a:t>SNR</a:t>
            </a:r>
            <a:r>
              <a:rPr kumimoji="1" lang="ja-JP" altLang="en-US" sz="1200" b="1" dirty="0" smtClean="0">
                <a:latin typeface="MS PGothic" charset="-128"/>
                <a:ea typeface="MS PGothic" charset="-128"/>
                <a:cs typeface="MS PGothic" charset="-128"/>
              </a:rPr>
              <a:t>（複数端末・鳴動遅延の設定可能）</a:t>
            </a:r>
            <a:endParaRPr kumimoji="1" lang="ja-JP" altLang="en-US" sz="1200" b="1" dirty="0">
              <a:latin typeface="MS PGothic" charset="-128"/>
              <a:ea typeface="MS PGothic" charset="-128"/>
              <a:cs typeface="MS PGothic" charset="-128"/>
            </a:endParaRPr>
          </a:p>
        </p:txBody>
      </p:sp>
      <p:sp>
        <p:nvSpPr>
          <p:cNvPr id="104" name="正方形/長方形 103"/>
          <p:cNvSpPr/>
          <p:nvPr/>
        </p:nvSpPr>
        <p:spPr>
          <a:xfrm>
            <a:off x="5419856" y="2128669"/>
            <a:ext cx="3472624" cy="1225198"/>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5" name="正方形/長方形 104"/>
          <p:cNvSpPr/>
          <p:nvPr/>
        </p:nvSpPr>
        <p:spPr>
          <a:xfrm>
            <a:off x="5419856" y="627534"/>
            <a:ext cx="3472624" cy="1393843"/>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6" name="ストライプ矢印 105"/>
          <p:cNvSpPr/>
          <p:nvPr/>
        </p:nvSpPr>
        <p:spPr>
          <a:xfrm>
            <a:off x="2796932" y="2601212"/>
            <a:ext cx="287202" cy="389812"/>
          </a:xfrm>
          <a:prstGeom prst="stripedRightArrow">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07"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20999" y="3784853"/>
            <a:ext cx="404933" cy="798460"/>
          </a:xfrm>
          <a:prstGeom prst="rect">
            <a:avLst/>
          </a:prstGeom>
        </p:spPr>
      </p:pic>
      <p:sp>
        <p:nvSpPr>
          <p:cNvPr id="108" name="正方形/長方形 107"/>
          <p:cNvSpPr/>
          <p:nvPr/>
        </p:nvSpPr>
        <p:spPr>
          <a:xfrm>
            <a:off x="5419856" y="3471130"/>
            <a:ext cx="3472624" cy="1249827"/>
          </a:xfrm>
          <a:prstGeom prst="rect">
            <a:avLst/>
          </a:prstGeom>
          <a:noFill/>
          <a:ln>
            <a:solidFill>
              <a:schemeClr val="accent6"/>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09" name="テキスト ボックス 108"/>
          <p:cNvSpPr txBox="1"/>
          <p:nvPr/>
        </p:nvSpPr>
        <p:spPr>
          <a:xfrm>
            <a:off x="5445948" y="3496821"/>
            <a:ext cx="3446532" cy="276999"/>
          </a:xfrm>
          <a:prstGeom prst="rect">
            <a:avLst/>
          </a:prstGeom>
          <a:noFill/>
          <a:ln>
            <a:noFill/>
          </a:ln>
        </p:spPr>
        <p:txBody>
          <a:bodyPr wrap="square" rtlCol="0">
            <a:spAutoFit/>
          </a:bodyPr>
          <a:lstStyle/>
          <a:p>
            <a:r>
              <a:rPr kumimoji="1" lang="en-US" altLang="ja-JP" sz="1200" b="1" dirty="0" smtClean="0">
                <a:latin typeface="Arial" charset="0"/>
                <a:ea typeface="Arial" charset="0"/>
                <a:cs typeface="Arial" charset="0"/>
              </a:rPr>
              <a:t>Call Forward No Answer</a:t>
            </a:r>
            <a:r>
              <a:rPr kumimoji="1" lang="ja-JP" altLang="en-US" sz="1200" b="1" dirty="0" smtClean="0">
                <a:latin typeface="MS PGothic" charset="-128"/>
                <a:ea typeface="MS PGothic" charset="-128"/>
                <a:cs typeface="MS PGothic" charset="-128"/>
              </a:rPr>
              <a:t>（</a:t>
            </a:r>
            <a:r>
              <a:rPr kumimoji="1" lang="en-US" altLang="ja-JP" sz="1200" b="1" dirty="0" smtClean="0">
                <a:latin typeface="MS PGothic" charset="-128"/>
                <a:ea typeface="MS PGothic" charset="-128"/>
                <a:cs typeface="MS PGothic" charset="-128"/>
              </a:rPr>
              <a:t>1</a:t>
            </a:r>
            <a:r>
              <a:rPr kumimoji="1" lang="ja-JP" altLang="en-US" sz="1200" b="1" dirty="0" smtClean="0">
                <a:latin typeface="MS PGothic" charset="-128"/>
                <a:ea typeface="MS PGothic" charset="-128"/>
                <a:cs typeface="MS PGothic" charset="-128"/>
              </a:rPr>
              <a:t>台のみ設定可能）</a:t>
            </a:r>
            <a:endParaRPr kumimoji="1" lang="ja-JP" altLang="en-US" sz="1200" b="1" dirty="0">
              <a:latin typeface="MS PGothic" charset="-128"/>
              <a:ea typeface="MS PGothic" charset="-128"/>
              <a:cs typeface="MS PGothic" charset="-128"/>
            </a:endParaRPr>
          </a:p>
        </p:txBody>
      </p:sp>
      <p:sp>
        <p:nvSpPr>
          <p:cNvPr id="110" name="テキスト ボックス 109"/>
          <p:cNvSpPr txBox="1"/>
          <p:nvPr/>
        </p:nvSpPr>
        <p:spPr>
          <a:xfrm>
            <a:off x="6200374" y="4195235"/>
            <a:ext cx="1851789" cy="369332"/>
          </a:xfrm>
          <a:prstGeom prst="rect">
            <a:avLst/>
          </a:prstGeom>
          <a:noFill/>
        </p:spPr>
        <p:txBody>
          <a:bodyPr wrap="none" rtlCol="0">
            <a:spAutoFit/>
          </a:bodyPr>
          <a:lstStyle/>
          <a:p>
            <a:r>
              <a:rPr kumimoji="1" lang="en-US" altLang="ja-JP" b="1" dirty="0" smtClean="0">
                <a:latin typeface="Arial" charset="0"/>
                <a:ea typeface="Arial" charset="0"/>
                <a:cs typeface="Arial" charset="0"/>
              </a:rPr>
              <a:t>090-ZZZZ-ZZZZ</a:t>
            </a:r>
            <a:endParaRPr kumimoji="1" lang="ja-JP" altLang="en-US" b="1" dirty="0">
              <a:latin typeface="Arial" charset="0"/>
              <a:ea typeface="Arial" charset="0"/>
              <a:cs typeface="Arial" charset="0"/>
            </a:endParaRPr>
          </a:p>
        </p:txBody>
      </p:sp>
      <p:sp>
        <p:nvSpPr>
          <p:cNvPr id="111" name="円/楕円 110"/>
          <p:cNvSpPr/>
          <p:nvPr/>
        </p:nvSpPr>
        <p:spPr>
          <a:xfrm>
            <a:off x="6242041" y="3952721"/>
            <a:ext cx="1332148" cy="254660"/>
          </a:xfrm>
          <a:prstGeom prst="ellipse">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smtClean="0">
                <a:latin typeface="MS PGothic" charset="-128"/>
                <a:ea typeface="MS PGothic" charset="-128"/>
                <a:cs typeface="MS PGothic" charset="-128"/>
              </a:rPr>
              <a:t>個人携帯</a:t>
            </a:r>
            <a:r>
              <a:rPr kumimoji="1" lang="ja-JP" altLang="en-US" sz="800" dirty="0" smtClean="0">
                <a:latin typeface="MS PGothic" charset="-128"/>
                <a:ea typeface="MS PGothic" charset="-128"/>
                <a:cs typeface="MS PGothic" charset="-128"/>
              </a:rPr>
              <a:t>など</a:t>
            </a:r>
          </a:p>
        </p:txBody>
      </p:sp>
      <p:sp>
        <p:nvSpPr>
          <p:cNvPr id="112" name="テキスト ボックス 111"/>
          <p:cNvSpPr txBox="1"/>
          <p:nvPr/>
        </p:nvSpPr>
        <p:spPr>
          <a:xfrm>
            <a:off x="4067263" y="3756505"/>
            <a:ext cx="720080" cy="276999"/>
          </a:xfrm>
          <a:prstGeom prst="rect">
            <a:avLst/>
          </a:prstGeom>
          <a:noFill/>
        </p:spPr>
        <p:txBody>
          <a:bodyPr wrap="square" rtlCol="0">
            <a:spAutoFit/>
          </a:bodyPr>
          <a:lstStyle/>
          <a:p>
            <a:pPr algn="ctr"/>
            <a:r>
              <a:rPr lang="en-US" altLang="ja-JP" sz="1200" dirty="0" smtClean="0">
                <a:latin typeface="MS PGothic" charset="-128"/>
                <a:ea typeface="MS PGothic" charset="-128"/>
                <a:cs typeface="MS PGothic" charset="-128"/>
              </a:rPr>
              <a:t>20</a:t>
            </a:r>
            <a:r>
              <a:rPr lang="ja-JP" altLang="en-US" sz="1200" dirty="0" smtClean="0">
                <a:latin typeface="MS PGothic" charset="-128"/>
                <a:ea typeface="MS PGothic" charset="-128"/>
                <a:cs typeface="MS PGothic" charset="-128"/>
              </a:rPr>
              <a:t>秒後</a:t>
            </a:r>
            <a:endParaRPr kumimoji="1" lang="ja-JP" altLang="en-US" sz="1200" dirty="0">
              <a:latin typeface="MS PGothic" charset="-128"/>
              <a:ea typeface="MS PGothic" charset="-128"/>
              <a:cs typeface="MS PGothic" charset="-128"/>
            </a:endParaRPr>
          </a:p>
        </p:txBody>
      </p:sp>
      <p:sp>
        <p:nvSpPr>
          <p:cNvPr id="113" name="ストライプ矢印 112"/>
          <p:cNvSpPr/>
          <p:nvPr/>
        </p:nvSpPr>
        <p:spPr>
          <a:xfrm>
            <a:off x="2790358" y="4096043"/>
            <a:ext cx="1965184" cy="389812"/>
          </a:xfrm>
          <a:prstGeom prst="stripedRightArrow">
            <a:avLst/>
          </a:prstGeom>
          <a:solidFill>
            <a:srgbClr val="FFC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4" name="ストライプ矢印 113"/>
          <p:cNvSpPr/>
          <p:nvPr/>
        </p:nvSpPr>
        <p:spPr>
          <a:xfrm>
            <a:off x="4742463" y="4090670"/>
            <a:ext cx="462427" cy="389812"/>
          </a:xfrm>
          <a:prstGeom prst="stripedRightArrow">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cxnSp>
        <p:nvCxnSpPr>
          <p:cNvPr id="116" name="カギ線コネクタ 115"/>
          <p:cNvCxnSpPr>
            <a:stCxn id="4" idx="2"/>
            <a:endCxn id="16" idx="0"/>
          </p:cNvCxnSpPr>
          <p:nvPr/>
        </p:nvCxnSpPr>
        <p:spPr>
          <a:xfrm rot="5400000">
            <a:off x="1333969" y="2759632"/>
            <a:ext cx="491389" cy="1245686"/>
          </a:xfrm>
          <a:prstGeom prst="bentConnector3">
            <a:avLst/>
          </a:prstGeom>
          <a:ln w="28575">
            <a:prstDash val="sysDot"/>
            <a:tailEnd type="triangle"/>
          </a:ln>
        </p:spPr>
        <p:style>
          <a:lnRef idx="1">
            <a:schemeClr val="accent1"/>
          </a:lnRef>
          <a:fillRef idx="0">
            <a:schemeClr val="accent1"/>
          </a:fillRef>
          <a:effectRef idx="0">
            <a:schemeClr val="accent1"/>
          </a:effectRef>
          <a:fontRef idx="minor">
            <a:schemeClr val="tx1"/>
          </a:fontRef>
        </p:style>
      </p:cxnSp>
      <p:sp>
        <p:nvSpPr>
          <p:cNvPr id="118" name="テキスト ボックス 117"/>
          <p:cNvSpPr txBox="1"/>
          <p:nvPr/>
        </p:nvSpPr>
        <p:spPr>
          <a:xfrm>
            <a:off x="179512" y="4160801"/>
            <a:ext cx="2519442" cy="461665"/>
          </a:xfrm>
          <a:prstGeom prst="rect">
            <a:avLst/>
          </a:prstGeom>
          <a:noFill/>
        </p:spPr>
        <p:txBody>
          <a:bodyPr wrap="square" rtlCol="0">
            <a:spAutoFit/>
          </a:bodyPr>
          <a:lstStyle/>
          <a:p>
            <a:r>
              <a:rPr kumimoji="1" lang="en-US" altLang="ja-JP" sz="1200" dirty="0" smtClean="0">
                <a:latin typeface="Arial" charset="0"/>
                <a:ea typeface="Arial" charset="0"/>
                <a:cs typeface="Arial" charset="0"/>
              </a:rPr>
              <a:t>Pick Up</a:t>
            </a:r>
          </a:p>
          <a:p>
            <a:r>
              <a:rPr kumimoji="1" lang="ja-JP" altLang="en-US" sz="1200" dirty="0" smtClean="0">
                <a:latin typeface="MS PGothic" charset="-128"/>
                <a:ea typeface="MS PGothic" charset="-128"/>
                <a:cs typeface="MS PGothic" charset="-128"/>
              </a:rPr>
              <a:t>固定電話などで鳴動状況を確認</a:t>
            </a:r>
            <a:endParaRPr kumimoji="1" lang="en-US" altLang="ja-JP" sz="1200" dirty="0" smtClean="0">
              <a:latin typeface="MS PGothic" charset="-128"/>
              <a:ea typeface="MS PGothic" charset="-128"/>
              <a:cs typeface="MS PGothic" charset="-128"/>
            </a:endParaRPr>
          </a:p>
        </p:txBody>
      </p:sp>
      <p:cxnSp>
        <p:nvCxnSpPr>
          <p:cNvPr id="120" name="直線コネクタ 119"/>
          <p:cNvCxnSpPr/>
          <p:nvPr/>
        </p:nvCxnSpPr>
        <p:spPr>
          <a:xfrm>
            <a:off x="2761915" y="832525"/>
            <a:ext cx="0" cy="3932646"/>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1" name="左カーブ矢印 120"/>
          <p:cNvSpPr/>
          <p:nvPr/>
        </p:nvSpPr>
        <p:spPr>
          <a:xfrm>
            <a:off x="7616436" y="1165664"/>
            <a:ext cx="288032" cy="369332"/>
          </a:xfrm>
          <a:prstGeom prst="curvedLeftArrow">
            <a:avLst/>
          </a:prstGeom>
          <a:solidFill>
            <a:srgbClr val="36A4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MS PGothic" charset="-128"/>
              <a:ea typeface="MS PGothic" charset="-128"/>
              <a:cs typeface="MS PGothic" charset="-128"/>
            </a:endParaRPr>
          </a:p>
        </p:txBody>
      </p:sp>
      <p:sp>
        <p:nvSpPr>
          <p:cNvPr id="122" name="テキスト ボックス 121"/>
          <p:cNvSpPr txBox="1"/>
          <p:nvPr/>
        </p:nvSpPr>
        <p:spPr>
          <a:xfrm>
            <a:off x="7972882" y="749364"/>
            <a:ext cx="913050" cy="577081"/>
          </a:xfrm>
          <a:prstGeom prst="rect">
            <a:avLst/>
          </a:prstGeom>
          <a:noFill/>
        </p:spPr>
        <p:txBody>
          <a:bodyPr wrap="square" rtlCol="0">
            <a:spAutoFit/>
          </a:bodyPr>
          <a:lstStyle/>
          <a:p>
            <a:r>
              <a:rPr kumimoji="1" lang="en-US" altLang="ja-JP" sz="1050" dirty="0" smtClean="0">
                <a:latin typeface="Arial" charset="0"/>
                <a:ea typeface="Arial" charset="0"/>
                <a:cs typeface="Arial" charset="0"/>
              </a:rPr>
              <a:t>Jabber</a:t>
            </a:r>
            <a:r>
              <a:rPr lang="ja-JP" altLang="en-US" sz="1050" dirty="0" smtClean="0">
                <a:latin typeface="MS PGothic" charset="-128"/>
                <a:ea typeface="MS PGothic" charset="-128"/>
                <a:cs typeface="MS PGothic" charset="-128"/>
              </a:rPr>
              <a:t>が</a:t>
            </a:r>
            <a:endParaRPr lang="en-US" altLang="ja-JP" sz="1050" dirty="0" smtClean="0">
              <a:latin typeface="MS PGothic" charset="-128"/>
              <a:ea typeface="MS PGothic" charset="-128"/>
              <a:cs typeface="MS PGothic" charset="-128"/>
            </a:endParaRPr>
          </a:p>
          <a:p>
            <a:r>
              <a:rPr lang="ja-JP" altLang="en-US" sz="1050" dirty="0" smtClean="0">
                <a:latin typeface="MS PGothic" charset="-128"/>
                <a:ea typeface="MS PGothic" charset="-128"/>
                <a:cs typeface="MS PGothic" charset="-128"/>
              </a:rPr>
              <a:t>登録から</a:t>
            </a:r>
            <a:endParaRPr lang="en-US" altLang="ja-JP" sz="1050" dirty="0" smtClean="0">
              <a:latin typeface="MS PGothic" charset="-128"/>
              <a:ea typeface="MS PGothic" charset="-128"/>
              <a:cs typeface="MS PGothic" charset="-128"/>
            </a:endParaRPr>
          </a:p>
          <a:p>
            <a:r>
              <a:rPr lang="ja-JP" altLang="en-US" sz="1050" dirty="0" smtClean="0">
                <a:latin typeface="MS PGothic" charset="-128"/>
                <a:ea typeface="MS PGothic" charset="-128"/>
                <a:cs typeface="MS PGothic" charset="-128"/>
              </a:rPr>
              <a:t>外れた状態</a:t>
            </a:r>
            <a:endParaRPr kumimoji="1" lang="ja-JP" altLang="en-US" sz="1050" dirty="0">
              <a:latin typeface="MS PGothic" charset="-128"/>
              <a:ea typeface="MS PGothic" charset="-128"/>
              <a:cs typeface="MS PGothic" charset="-128"/>
            </a:endParaRPr>
          </a:p>
        </p:txBody>
      </p:sp>
      <p:sp>
        <p:nvSpPr>
          <p:cNvPr id="115" name="タイトル 3"/>
          <p:cNvSpPr>
            <a:spLocks noGrp="1"/>
          </p:cNvSpPr>
          <p:nvPr>
            <p:ph type="title"/>
          </p:nvPr>
        </p:nvSpPr>
        <p:spPr>
          <a:xfrm>
            <a:off x="323528" y="83639"/>
            <a:ext cx="9145016"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r>
              <a:rPr kumimoji="1" lang="en-US" altLang="ja-JP" sz="2400" dirty="0">
                <a:solidFill>
                  <a:srgbClr val="676767"/>
                </a:solidFill>
                <a:latin typeface="Arial" charset="0"/>
                <a:ea typeface="Arial" charset="0"/>
                <a:cs typeface="Arial" charset="0"/>
              </a:rPr>
              <a:t>Cisco Unified Communications Manager</a:t>
            </a:r>
            <a:r>
              <a:rPr kumimoji="1" lang="ja-JP" altLang="en-US" sz="2400" dirty="0">
                <a:solidFill>
                  <a:srgbClr val="676767"/>
                </a:solidFill>
                <a:latin typeface="Arial" charset="0"/>
                <a:ea typeface="Arial" charset="0"/>
                <a:cs typeface="Arial" charset="0"/>
              </a:rPr>
              <a:t>（</a:t>
            </a:r>
            <a:r>
              <a:rPr kumimoji="1" lang="en-US" altLang="ja-JP" sz="2400" dirty="0" err="1">
                <a:solidFill>
                  <a:srgbClr val="676767"/>
                </a:solidFill>
                <a:latin typeface="Arial" charset="0"/>
                <a:ea typeface="Arial" charset="0"/>
                <a:cs typeface="Arial" charset="0"/>
              </a:rPr>
              <a:t>CallManager</a:t>
            </a:r>
            <a:r>
              <a:rPr kumimoji="1" lang="ja-JP" altLang="en-US" sz="2400" dirty="0">
                <a:solidFill>
                  <a:srgbClr val="676767"/>
                </a:solidFill>
                <a:latin typeface="Arial" charset="0"/>
                <a:ea typeface="Arial" charset="0"/>
                <a:cs typeface="Arial" charset="0"/>
              </a:rPr>
              <a:t>）</a:t>
            </a:r>
            <a:r>
              <a:rPr kumimoji="1" lang="en-US" altLang="ja-JP" sz="2400" dirty="0">
                <a:solidFill>
                  <a:srgbClr val="676767"/>
                </a:solidFill>
                <a:latin typeface="Arial" charset="0"/>
                <a:ea typeface="Arial" charset="0"/>
                <a:cs typeface="Arial" charset="0"/>
              </a:rPr>
              <a:t/>
            </a:r>
            <a:br>
              <a:rPr kumimoji="1" lang="en-US" altLang="ja-JP" sz="2400" dirty="0">
                <a:solidFill>
                  <a:srgbClr val="676767"/>
                </a:solidFill>
                <a:latin typeface="Arial" charset="0"/>
                <a:ea typeface="Arial" charset="0"/>
                <a:cs typeface="Arial" charset="0"/>
              </a:rPr>
            </a:br>
            <a:r>
              <a:rPr kumimoji="1" lang="ja-JP" altLang="en-US" sz="2400" dirty="0">
                <a:solidFill>
                  <a:srgbClr val="676767"/>
                </a:solidFill>
                <a:latin typeface="MS PGothic" charset="-128"/>
                <a:ea typeface="MS PGothic" charset="-128"/>
                <a:cs typeface="MS PGothic" charset="-128"/>
              </a:rPr>
              <a:t>によるコール連携</a:t>
            </a:r>
          </a:p>
        </p:txBody>
      </p:sp>
      <p:sp>
        <p:nvSpPr>
          <p:cNvPr id="117" name="テキスト ボックス 116"/>
          <p:cNvSpPr txBox="1"/>
          <p:nvPr/>
        </p:nvSpPr>
        <p:spPr>
          <a:xfrm>
            <a:off x="223775" y="890719"/>
            <a:ext cx="2278241" cy="738664"/>
          </a:xfrm>
          <a:prstGeom prst="rect">
            <a:avLst/>
          </a:prstGeom>
          <a:noFill/>
          <a:ln>
            <a:solidFill>
              <a:schemeClr val="accent1"/>
            </a:solidFill>
            <a:prstDash val="sysDot"/>
          </a:ln>
        </p:spPr>
        <p:txBody>
          <a:bodyPr wrap="square" rtlCol="0">
            <a:spAutoFit/>
          </a:bodyPr>
          <a:lstStyle/>
          <a:p>
            <a:r>
              <a:rPr lang="en-US" altLang="ja-JP" sz="1400" dirty="0" smtClean="0">
                <a:latin typeface="Arial" charset="0"/>
                <a:ea typeface="Arial" charset="0"/>
                <a:cs typeface="Arial" charset="0"/>
              </a:rPr>
              <a:t>Wi-Fi</a:t>
            </a:r>
            <a:r>
              <a:rPr lang="ja-JP" altLang="en-US" sz="1400" dirty="0">
                <a:latin typeface="MS PGothic" charset="-128"/>
                <a:ea typeface="MS PGothic" charset="-128"/>
                <a:cs typeface="MS PGothic" charset="-128"/>
              </a:rPr>
              <a:t>圏外時の着信が受け取れないリスクを排除</a:t>
            </a:r>
            <a:r>
              <a:rPr lang="ja-JP" altLang="en-US" sz="1400" dirty="0" smtClean="0">
                <a:latin typeface="MS PGothic" charset="-128"/>
                <a:ea typeface="MS PGothic" charset="-128"/>
                <a:cs typeface="MS PGothic" charset="-128"/>
              </a:rPr>
              <a:t>するための検討</a:t>
            </a:r>
            <a:endParaRPr lang="en-US" altLang="ja-JP" sz="1400" dirty="0">
              <a:latin typeface="MS PGothic" charset="-128"/>
              <a:ea typeface="MS PGothic" charset="-128"/>
              <a:cs typeface="MS PGothic" charset="-128"/>
            </a:endParaRPr>
          </a:p>
        </p:txBody>
      </p:sp>
    </p:spTree>
    <p:extLst>
      <p:ext uri="{BB962C8B-B14F-4D97-AF65-F5344CB8AC3E}">
        <p14:creationId xmlns:p14="http://schemas.microsoft.com/office/powerpoint/2010/main" val="160423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64959" y="1347614"/>
            <a:ext cx="8299529" cy="923330"/>
          </a:xfrm>
          <a:prstGeom prst="rect">
            <a:avLst/>
          </a:prstGeom>
          <a:noFill/>
        </p:spPr>
        <p:txBody>
          <a:bodyPr wrap="square" rtlCol="0">
            <a:spAutoFit/>
          </a:bodyPr>
          <a:lstStyle/>
          <a:p>
            <a:r>
              <a:rPr lang="ja-JP" altLang="en-US" dirty="0" smtClean="0">
                <a:latin typeface="MS PGothic" charset="-128"/>
                <a:ea typeface="MS PGothic" charset="-128"/>
                <a:cs typeface="MS PGothic" charset="-128"/>
              </a:rPr>
              <a:t>　</a:t>
            </a:r>
            <a:r>
              <a:rPr lang="en-US" altLang="ja-JP" dirty="0" smtClean="0">
                <a:latin typeface="Arial" charset="0"/>
                <a:ea typeface="Arial" charset="0"/>
                <a:cs typeface="Arial" charset="0"/>
              </a:rPr>
              <a:t>iPhone </a:t>
            </a:r>
            <a:r>
              <a:rPr lang="ja-JP" altLang="en-US" dirty="0">
                <a:latin typeface="MS PGothic" charset="-128"/>
                <a:ea typeface="MS PGothic" charset="-128"/>
                <a:cs typeface="MS PGothic" charset="-128"/>
              </a:rPr>
              <a:t>または </a:t>
            </a:r>
            <a:r>
              <a:rPr lang="en-US" altLang="ja-JP" dirty="0">
                <a:latin typeface="Arial" charset="0"/>
                <a:ea typeface="Arial" charset="0"/>
                <a:cs typeface="Arial" charset="0"/>
              </a:rPr>
              <a:t>iPad</a:t>
            </a:r>
            <a:r>
              <a:rPr lang="en-US" altLang="ja-JP" dirty="0">
                <a:latin typeface="MS PGothic" charset="-128"/>
                <a:ea typeface="MS PGothic" charset="-128"/>
                <a:cs typeface="MS PGothic" charset="-128"/>
              </a:rPr>
              <a:t> </a:t>
            </a:r>
            <a:r>
              <a:rPr lang="ja-JP" altLang="en-US" dirty="0">
                <a:latin typeface="MS PGothic" charset="-128"/>
                <a:ea typeface="MS PGothic" charset="-128"/>
                <a:cs typeface="MS PGothic" charset="-128"/>
              </a:rPr>
              <a:t>を</a:t>
            </a:r>
            <a:r>
              <a:rPr lang="ja-JP" altLang="en-US" dirty="0" smtClean="0">
                <a:latin typeface="MS PGothic" charset="-128"/>
                <a:ea typeface="MS PGothic" charset="-128"/>
                <a:cs typeface="MS PGothic" charset="-128"/>
              </a:rPr>
              <a:t>使いながら 院内</a:t>
            </a:r>
            <a:r>
              <a:rPr lang="ja-JP" altLang="en-US" dirty="0">
                <a:latin typeface="MS PGothic" charset="-128"/>
                <a:ea typeface="MS PGothic" charset="-128"/>
                <a:cs typeface="MS PGothic" charset="-128"/>
              </a:rPr>
              <a:t>を移動するユーザの </a:t>
            </a:r>
            <a:r>
              <a:rPr lang="en-US" altLang="ja-JP" dirty="0">
                <a:latin typeface="Arial" charset="0"/>
                <a:ea typeface="Arial" charset="0"/>
                <a:cs typeface="Arial" charset="0"/>
              </a:rPr>
              <a:t>iOS</a:t>
            </a:r>
            <a:r>
              <a:rPr lang="en-US" altLang="ja-JP" dirty="0">
                <a:latin typeface="MS PGothic" charset="-128"/>
                <a:ea typeface="MS PGothic" charset="-128"/>
                <a:cs typeface="MS PGothic" charset="-128"/>
              </a:rPr>
              <a:t> </a:t>
            </a:r>
            <a:r>
              <a:rPr lang="ja-JP" altLang="en-US" dirty="0">
                <a:latin typeface="MS PGothic" charset="-128"/>
                <a:ea typeface="MS PGothic" charset="-128"/>
                <a:cs typeface="MS PGothic" charset="-128"/>
              </a:rPr>
              <a:t>デバイス</a:t>
            </a:r>
            <a:r>
              <a:rPr lang="ja-JP" altLang="en-US" dirty="0" smtClean="0">
                <a:latin typeface="MS PGothic" charset="-128"/>
                <a:ea typeface="MS PGothic" charset="-128"/>
                <a:cs typeface="MS PGothic" charset="-128"/>
              </a:rPr>
              <a:t>が</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迅速</a:t>
            </a:r>
            <a:r>
              <a:rPr lang="ja-JP" altLang="en-US" dirty="0">
                <a:latin typeface="MS PGothic" charset="-128"/>
                <a:ea typeface="MS PGothic" charset="-128"/>
                <a:cs typeface="MS PGothic" charset="-128"/>
              </a:rPr>
              <a:t>かつ効率的</a:t>
            </a:r>
            <a:r>
              <a:rPr lang="ja-JP" altLang="en-US" dirty="0" smtClean="0">
                <a:latin typeface="MS PGothic" charset="-128"/>
                <a:ea typeface="MS PGothic" charset="-128"/>
                <a:cs typeface="MS PGothic" charset="-128"/>
              </a:rPr>
              <a:t>に しかも</a:t>
            </a:r>
            <a:r>
              <a:rPr lang="ja-JP" altLang="en-US" dirty="0">
                <a:latin typeface="MS PGothic" charset="-128"/>
                <a:ea typeface="MS PGothic" charset="-128"/>
                <a:cs typeface="MS PGothic" charset="-128"/>
              </a:rPr>
              <a:t>バッテリーを節約</a:t>
            </a:r>
            <a:r>
              <a:rPr lang="ja-JP" altLang="en-US" dirty="0" smtClean="0">
                <a:latin typeface="MS PGothic" charset="-128"/>
                <a:ea typeface="MS PGothic" charset="-128"/>
                <a:cs typeface="MS PGothic" charset="-128"/>
              </a:rPr>
              <a:t>しながら インテリジェント</a:t>
            </a:r>
            <a:r>
              <a:rPr lang="ja-JP" altLang="en-US" dirty="0">
                <a:latin typeface="MS PGothic" charset="-128"/>
                <a:ea typeface="MS PGothic" charset="-128"/>
                <a:cs typeface="MS PGothic" charset="-128"/>
              </a:rPr>
              <a:t>に通信し</a:t>
            </a:r>
            <a:r>
              <a:rPr lang="ja-JP" altLang="en-US" dirty="0" smtClean="0">
                <a:latin typeface="MS PGothic" charset="-128"/>
                <a:ea typeface="MS PGothic" charset="-128"/>
                <a:cs typeface="MS PGothic" charset="-128"/>
              </a:rPr>
              <a:t>、</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最適なシスコ アクセスポイント</a:t>
            </a:r>
            <a:r>
              <a:rPr lang="ja-JP" altLang="en-US" dirty="0">
                <a:latin typeface="MS PGothic" charset="-128"/>
                <a:ea typeface="MS PGothic" charset="-128"/>
                <a:cs typeface="MS PGothic" charset="-128"/>
              </a:rPr>
              <a:t>に接続できるようになります。</a:t>
            </a:r>
            <a:endParaRPr kumimoji="1" lang="ja-JP" altLang="en-US" dirty="0">
              <a:latin typeface="MS PGothic" charset="-128"/>
              <a:ea typeface="MS PGothic" charset="-128"/>
              <a:cs typeface="MS PGothic" charset="-128"/>
            </a:endParaRPr>
          </a:p>
        </p:txBody>
      </p:sp>
      <p:pic>
        <p:nvPicPr>
          <p:cNvPr id="7" name="図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2355726"/>
            <a:ext cx="5184576" cy="2138063"/>
          </a:xfrm>
          <a:prstGeom prst="rect">
            <a:avLst/>
          </a:prstGeom>
        </p:spPr>
      </p:pic>
      <p:sp>
        <p:nvSpPr>
          <p:cNvPr id="8" name="タイトル 3"/>
          <p:cNvSpPr>
            <a:spLocks noGrp="1"/>
          </p:cNvSpPr>
          <p:nvPr>
            <p:ph type="title"/>
          </p:nvPr>
        </p:nvSpPr>
        <p:spPr>
          <a:xfrm>
            <a:off x="437766" y="341313"/>
            <a:ext cx="8345488" cy="731837"/>
          </a:xfrm>
        </p:spPr>
        <p:txBody>
          <a:bodyPr/>
          <a:lstStyle/>
          <a:p>
            <a:r>
              <a:rPr kumimoji="1" lang="en-US" altLang="ja-JP" sz="3200" dirty="0">
                <a:solidFill>
                  <a:srgbClr val="676767"/>
                </a:solidFill>
                <a:latin typeface="Arial" charset="0"/>
                <a:ea typeface="Arial" charset="0"/>
                <a:cs typeface="Arial" charset="0"/>
              </a:rPr>
              <a:t>Apple | Cisco</a:t>
            </a:r>
            <a:r>
              <a:rPr kumimoji="1" lang="ja-JP" altLang="en-US" sz="3200" dirty="0">
                <a:solidFill>
                  <a:srgbClr val="676767"/>
                </a:solidFill>
                <a:latin typeface="MS PGothic" charset="-128"/>
                <a:ea typeface="MS PGothic" charset="-128"/>
                <a:cs typeface="MS PGothic" charset="-128"/>
              </a:rPr>
              <a:t>連携（</a:t>
            </a:r>
            <a:r>
              <a:rPr kumimoji="1" lang="en-US" altLang="ja-JP" sz="3200" dirty="0">
                <a:solidFill>
                  <a:srgbClr val="676767"/>
                </a:solidFill>
                <a:latin typeface="MS PGothic" charset="-128"/>
                <a:ea typeface="MS PGothic" charset="-128"/>
                <a:cs typeface="MS PGothic" charset="-128"/>
              </a:rPr>
              <a:t>1</a:t>
            </a:r>
            <a:r>
              <a:rPr kumimoji="1" lang="ja-JP" altLang="en-US" sz="3200" dirty="0">
                <a:solidFill>
                  <a:srgbClr val="676767"/>
                </a:solidFill>
                <a:latin typeface="MS PGothic" charset="-128"/>
                <a:ea typeface="MS PGothic" charset="-128"/>
                <a:cs typeface="MS PGothic" charset="-128"/>
              </a:rPr>
              <a:t>）</a:t>
            </a:r>
            <a:r>
              <a:rPr kumimoji="1" lang="en-US" altLang="ja-JP" sz="3200" dirty="0">
                <a:solidFill>
                  <a:srgbClr val="676767"/>
                </a:solidFill>
                <a:latin typeface="MS PGothic" charset="-128"/>
                <a:ea typeface="MS PGothic" charset="-128"/>
                <a:cs typeface="MS PGothic" charset="-128"/>
              </a:rPr>
              <a:t/>
            </a:r>
            <a:br>
              <a:rPr kumimoji="1" lang="en-US" altLang="ja-JP" sz="3200" dirty="0">
                <a:solidFill>
                  <a:srgbClr val="676767"/>
                </a:solidFill>
                <a:latin typeface="MS PGothic" charset="-128"/>
                <a:ea typeface="MS PGothic" charset="-128"/>
                <a:cs typeface="MS PGothic" charset="-128"/>
              </a:rPr>
            </a:br>
            <a:r>
              <a:rPr kumimoji="1" lang="ja-JP" altLang="en-US" sz="1800" dirty="0" smtClean="0">
                <a:solidFill>
                  <a:srgbClr val="676767"/>
                </a:solidFill>
                <a:latin typeface="MS PGothic" charset="-128"/>
                <a:ea typeface="MS PGothic" charset="-128"/>
                <a:cs typeface="MS PGothic" charset="-128"/>
              </a:rPr>
              <a:t>ファースト</a:t>
            </a:r>
            <a:r>
              <a:rPr kumimoji="1" lang="en-US" altLang="ja-JP" sz="1800" dirty="0" smtClean="0">
                <a:solidFill>
                  <a:srgbClr val="676767"/>
                </a:solidFill>
                <a:latin typeface="MS PGothic" charset="-128"/>
                <a:ea typeface="MS PGothic" charset="-128"/>
                <a:cs typeface="MS PGothic" charset="-128"/>
              </a:rPr>
              <a:t> </a:t>
            </a:r>
            <a:r>
              <a:rPr kumimoji="1" lang="ja-JP" altLang="en-US" sz="1800" dirty="0" smtClean="0">
                <a:solidFill>
                  <a:srgbClr val="676767"/>
                </a:solidFill>
                <a:latin typeface="MS PGothic" charset="-128"/>
                <a:ea typeface="MS PGothic" charset="-128"/>
                <a:cs typeface="MS PGothic" charset="-128"/>
              </a:rPr>
              <a:t>ローミング</a:t>
            </a:r>
            <a:endParaRPr kumimoji="1" lang="ja-JP" altLang="en-US" sz="1800" dirty="0">
              <a:solidFill>
                <a:srgbClr val="676767"/>
              </a:solidFill>
              <a:latin typeface="MS PGothic" charset="-128"/>
              <a:ea typeface="MS PGothic" charset="-128"/>
              <a:cs typeface="MS PGothic" charset="-128"/>
            </a:endParaRPr>
          </a:p>
        </p:txBody>
      </p:sp>
    </p:spTree>
    <p:extLst>
      <p:ext uri="{BB962C8B-B14F-4D97-AF65-F5344CB8AC3E}">
        <p14:creationId xmlns:p14="http://schemas.microsoft.com/office/powerpoint/2010/main" val="70770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p:nvPr>
        </p:nvSpPr>
        <p:spPr>
          <a:xfrm>
            <a:off x="486508" y="1094884"/>
            <a:ext cx="8277344" cy="3168210"/>
          </a:xfrm>
        </p:spPr>
        <p:txBody>
          <a:bodyPr/>
          <a:lstStyle/>
          <a:p>
            <a:r>
              <a:rPr kumimoji="1" lang="ja-JP" altLang="en-US" sz="2400" dirty="0" smtClean="0">
                <a:latin typeface="MS PGothic" charset="-128"/>
                <a:ea typeface="MS PGothic" charset="-128"/>
                <a:cs typeface="MS PGothic" charset="-128"/>
              </a:rPr>
              <a:t>弊社の医療への取り組みについて</a:t>
            </a:r>
            <a:endParaRPr kumimoji="1" lang="en-US" altLang="ja-JP" sz="2400" dirty="0">
              <a:latin typeface="MS PGothic" charset="-128"/>
              <a:ea typeface="MS PGothic" charset="-128"/>
              <a:cs typeface="MS PGothic" charset="-128"/>
            </a:endParaRPr>
          </a:p>
          <a:p>
            <a:r>
              <a:rPr kumimoji="1" lang="ja-JP" altLang="en-US" sz="2400" dirty="0" smtClean="0">
                <a:latin typeface="MS PGothic" charset="-128"/>
                <a:ea typeface="MS PGothic" charset="-128"/>
                <a:cs typeface="MS PGothic" charset="-128"/>
              </a:rPr>
              <a:t>病院におけるネットワークについて</a:t>
            </a:r>
            <a:endParaRPr kumimoji="1" lang="en-US" altLang="ja-JP" sz="2400" dirty="0" smtClean="0">
              <a:latin typeface="MS PGothic" charset="-128"/>
              <a:ea typeface="MS PGothic" charset="-128"/>
              <a:cs typeface="MS PGothic" charset="-128"/>
            </a:endParaRPr>
          </a:p>
          <a:p>
            <a:r>
              <a:rPr lang="ja-JP" altLang="en-US" sz="2400" dirty="0" smtClean="0">
                <a:latin typeface="MS PGothic" charset="-128"/>
                <a:ea typeface="MS PGothic" charset="-128"/>
                <a:cs typeface="MS PGothic" charset="-128"/>
              </a:rPr>
              <a:t>モバイル ネットワーク中心の流れ</a:t>
            </a:r>
            <a:endParaRPr lang="en-US" altLang="ja-JP" sz="2400" dirty="0" smtClean="0">
              <a:latin typeface="MS PGothic" charset="-128"/>
              <a:ea typeface="MS PGothic" charset="-128"/>
              <a:cs typeface="MS PGothic" charset="-128"/>
            </a:endParaRPr>
          </a:p>
          <a:p>
            <a:r>
              <a:rPr kumimoji="1" lang="en-US" altLang="ja-JP" sz="2400" dirty="0" smtClean="0">
                <a:latin typeface="Arial" charset="0"/>
                <a:ea typeface="Arial" charset="0"/>
                <a:cs typeface="Arial" charset="0"/>
              </a:rPr>
              <a:t>Apple | Cisco </a:t>
            </a:r>
            <a:r>
              <a:rPr kumimoji="1" lang="ja-JP" altLang="en-US" sz="2400" dirty="0" smtClean="0">
                <a:latin typeface="MS PGothic" charset="-128"/>
                <a:ea typeface="MS PGothic" charset="-128"/>
                <a:cs typeface="MS PGothic" charset="-128"/>
              </a:rPr>
              <a:t>連携の強み</a:t>
            </a:r>
            <a:endParaRPr kumimoji="1" lang="en-US" altLang="ja-JP" sz="2400" dirty="0" smtClean="0">
              <a:latin typeface="MS PGothic" charset="-128"/>
              <a:ea typeface="MS PGothic" charset="-128"/>
              <a:cs typeface="MS PGothic" charset="-128"/>
            </a:endParaRPr>
          </a:p>
          <a:p>
            <a:r>
              <a:rPr lang="en-US" altLang="ja-JP" sz="2400" dirty="0" smtClean="0">
                <a:latin typeface="Arial" charset="0"/>
                <a:ea typeface="Arial" charset="0"/>
                <a:cs typeface="Arial" charset="0"/>
              </a:rPr>
              <a:t>IP</a:t>
            </a:r>
            <a:r>
              <a:rPr lang="en-US" altLang="ja-JP" sz="2400" dirty="0" smtClean="0">
                <a:latin typeface="MS PGothic" charset="-128"/>
                <a:ea typeface="MS PGothic" charset="-128"/>
                <a:cs typeface="MS PGothic" charset="-128"/>
              </a:rPr>
              <a:t> </a:t>
            </a:r>
            <a:r>
              <a:rPr lang="ja-JP" altLang="en-US" sz="2400" dirty="0" smtClean="0">
                <a:latin typeface="MS PGothic" charset="-128"/>
                <a:ea typeface="MS PGothic" charset="-128"/>
                <a:cs typeface="MS PGothic" charset="-128"/>
              </a:rPr>
              <a:t>ナース コールについて</a:t>
            </a:r>
            <a:endParaRPr lang="en-US" altLang="ja-JP" sz="2400" dirty="0" smtClean="0">
              <a:latin typeface="MS PGothic" charset="-128"/>
              <a:ea typeface="MS PGothic" charset="-128"/>
              <a:cs typeface="MS PGothic" charset="-128"/>
            </a:endParaRPr>
          </a:p>
          <a:p>
            <a:r>
              <a:rPr kumimoji="1" lang="ja-JP" altLang="en-US" sz="2400" dirty="0" smtClean="0">
                <a:latin typeface="MS PGothic" charset="-128"/>
                <a:ea typeface="MS PGothic" charset="-128"/>
                <a:cs typeface="MS PGothic" charset="-128"/>
              </a:rPr>
              <a:t>スマートフォン内線とセキュリティ対策</a:t>
            </a:r>
            <a:endParaRPr kumimoji="1" lang="en-US" altLang="ja-JP" sz="2400" dirty="0" smtClean="0">
              <a:latin typeface="MS PGothic" charset="-128"/>
              <a:ea typeface="MS PGothic" charset="-128"/>
              <a:cs typeface="MS PGothic" charset="-128"/>
            </a:endParaRPr>
          </a:p>
          <a:p>
            <a:r>
              <a:rPr lang="ja-JP" altLang="en-US" sz="2400" dirty="0" smtClean="0">
                <a:latin typeface="MS PGothic" charset="-128"/>
                <a:ea typeface="MS PGothic" charset="-128"/>
                <a:cs typeface="MS PGothic" charset="-128"/>
              </a:rPr>
              <a:t>利用事例</a:t>
            </a:r>
            <a:endParaRPr kumimoji="1" lang="ja-JP" altLang="en-US" sz="2400" dirty="0">
              <a:latin typeface="MS PGothic" charset="-128"/>
              <a:ea typeface="MS PGothic" charset="-128"/>
              <a:cs typeface="MS PGothic" charset="-128"/>
            </a:endParaRPr>
          </a:p>
        </p:txBody>
      </p:sp>
      <p:sp>
        <p:nvSpPr>
          <p:cNvPr id="7" name="タイトル 6"/>
          <p:cNvSpPr>
            <a:spLocks noGrp="1"/>
          </p:cNvSpPr>
          <p:nvPr>
            <p:ph type="title"/>
          </p:nvPr>
        </p:nvSpPr>
        <p:spPr/>
        <p:txBody>
          <a:bodyPr/>
          <a:lstStyle/>
          <a:p>
            <a:r>
              <a:rPr kumimoji="1" lang="ja-JP" altLang="en-US" sz="3200" dirty="0">
                <a:solidFill>
                  <a:srgbClr val="676767"/>
                </a:solidFill>
                <a:latin typeface="MS PGothic" charset="-128"/>
                <a:ea typeface="MS PGothic" charset="-128"/>
                <a:cs typeface="MS PGothic" charset="-128"/>
              </a:rPr>
              <a:t>本日の流れ</a:t>
            </a:r>
          </a:p>
        </p:txBody>
      </p:sp>
    </p:spTree>
    <p:extLst>
      <p:ext uri="{BB962C8B-B14F-4D97-AF65-F5344CB8AC3E}">
        <p14:creationId xmlns:p14="http://schemas.microsoft.com/office/powerpoint/2010/main" val="937644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6803445" y="2576973"/>
            <a:ext cx="952171" cy="1959814"/>
            <a:chOff x="6813435" y="1038388"/>
            <a:chExt cx="952171" cy="1959814"/>
          </a:xfrm>
        </p:grpSpPr>
        <p:grpSp>
          <p:nvGrpSpPr>
            <p:cNvPr id="207" name="Group 206"/>
            <p:cNvGrpSpPr/>
            <p:nvPr/>
          </p:nvGrpSpPr>
          <p:grpSpPr>
            <a:xfrm>
              <a:off x="6813435" y="1038388"/>
              <a:ext cx="952171" cy="1959814"/>
              <a:chOff x="3311126" y="611981"/>
              <a:chExt cx="1940721" cy="3994506"/>
            </a:xfrm>
          </p:grpSpPr>
          <p:grpSp>
            <p:nvGrpSpPr>
              <p:cNvPr id="208" name="Group 207"/>
              <p:cNvGrpSpPr/>
              <p:nvPr/>
            </p:nvGrpSpPr>
            <p:grpSpPr>
              <a:xfrm>
                <a:off x="3311126" y="611981"/>
                <a:ext cx="1940721" cy="3994506"/>
                <a:chOff x="3311126" y="611981"/>
                <a:chExt cx="1940721" cy="3994506"/>
              </a:xfrm>
            </p:grpSpPr>
            <p:sp>
              <p:nvSpPr>
                <p:cNvPr id="234" name="Rounded Rectangle 233"/>
                <p:cNvSpPr/>
                <p:nvPr/>
              </p:nvSpPr>
              <p:spPr>
                <a:xfrm>
                  <a:off x="3311126" y="611981"/>
                  <a:ext cx="1940719" cy="3994506"/>
                </a:xfrm>
                <a:prstGeom prst="roundRect">
                  <a:avLst>
                    <a:gd name="adj" fmla="val 15133"/>
                  </a:avLst>
                </a:prstGeom>
                <a:solidFill>
                  <a:schemeClr val="bg1"/>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5" name="Rectangle 234"/>
                <p:cNvSpPr/>
                <p:nvPr/>
              </p:nvSpPr>
              <p:spPr>
                <a:xfrm>
                  <a:off x="3427097" y="1096963"/>
                  <a:ext cx="1710054" cy="3030536"/>
                </a:xfrm>
                <a:prstGeom prst="rect">
                  <a:avLst/>
                </a:prstGeom>
                <a:gradFill flip="none" rotWithShape="1">
                  <a:gsLst>
                    <a:gs pos="0">
                      <a:schemeClr val="accent1"/>
                    </a:gs>
                    <a:gs pos="100000">
                      <a:schemeClr val="accent2"/>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6" name="Rectangle 235"/>
                <p:cNvSpPr/>
                <p:nvPr/>
              </p:nvSpPr>
              <p:spPr>
                <a:xfrm>
                  <a:off x="3427097" y="3635001"/>
                  <a:ext cx="1710054" cy="492497"/>
                </a:xfrm>
                <a:prstGeom prst="rect">
                  <a:avLst/>
                </a:prstGeom>
                <a:solidFill>
                  <a:schemeClr val="bg1">
                    <a:alpha val="2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7" name="Rounded Rectangle 236"/>
                <p:cNvSpPr/>
                <p:nvPr/>
              </p:nvSpPr>
              <p:spPr>
                <a:xfrm>
                  <a:off x="3341483" y="641727"/>
                  <a:ext cx="1880007" cy="3935015"/>
                </a:xfrm>
                <a:prstGeom prst="roundRect">
                  <a:avLst>
                    <a:gd name="adj" fmla="val 14500"/>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8" name="Rounded Rectangle 237"/>
                <p:cNvSpPr/>
                <p:nvPr/>
              </p:nvSpPr>
              <p:spPr>
                <a:xfrm>
                  <a:off x="4128826" y="848489"/>
                  <a:ext cx="308633" cy="27432"/>
                </a:xfrm>
                <a:prstGeom prst="roundRect">
                  <a:avLst>
                    <a:gd name="adj" fmla="val 50000"/>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9" name="Oval 238"/>
                <p:cNvSpPr/>
                <p:nvPr/>
              </p:nvSpPr>
              <p:spPr>
                <a:xfrm>
                  <a:off x="3940528" y="832318"/>
                  <a:ext cx="63032" cy="63032"/>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40" name="Oval 239"/>
                <p:cNvSpPr/>
                <p:nvPr/>
              </p:nvSpPr>
              <p:spPr>
                <a:xfrm>
                  <a:off x="4261126" y="717150"/>
                  <a:ext cx="45719" cy="45719"/>
                </a:xfrm>
                <a:prstGeom prst="ellipse">
                  <a:avLst/>
                </a:pr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41" name="Oval 240"/>
                <p:cNvSpPr/>
                <p:nvPr/>
              </p:nvSpPr>
              <p:spPr>
                <a:xfrm>
                  <a:off x="4137291" y="4204536"/>
                  <a:ext cx="288258" cy="288258"/>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42" name="Freeform 241"/>
                <p:cNvSpPr/>
                <p:nvPr/>
              </p:nvSpPr>
              <p:spPr>
                <a:xfrm>
                  <a:off x="3311128" y="611981"/>
                  <a:ext cx="1940719" cy="3994506"/>
                </a:xfrm>
                <a:custGeom>
                  <a:avLst/>
                  <a:gdLst>
                    <a:gd name="connsiteX0" fmla="*/ 1909618 w 1940719"/>
                    <a:gd name="connsiteY0" fmla="*/ 3699556 h 3994506"/>
                    <a:gd name="connsiteX1" fmla="*/ 1940719 w 1940719"/>
                    <a:gd name="connsiteY1" fmla="*/ 3699556 h 3994506"/>
                    <a:gd name="connsiteX2" fmla="*/ 1940719 w 1940719"/>
                    <a:gd name="connsiteY2" fmla="*/ 3700817 h 3994506"/>
                    <a:gd name="connsiteX3" fmla="*/ 1647030 w 1940719"/>
                    <a:gd name="connsiteY3" fmla="*/ 3994506 h 3994506"/>
                    <a:gd name="connsiteX4" fmla="*/ 293689 w 1940719"/>
                    <a:gd name="connsiteY4" fmla="*/ 3994506 h 3994506"/>
                    <a:gd name="connsiteX5" fmla="*/ 0 w 1940719"/>
                    <a:gd name="connsiteY5" fmla="*/ 3700817 h 3994506"/>
                    <a:gd name="connsiteX6" fmla="*/ 0 w 1940719"/>
                    <a:gd name="connsiteY6" fmla="*/ 3699557 h 3994506"/>
                    <a:gd name="connsiteX7" fmla="*/ 31102 w 1940719"/>
                    <a:gd name="connsiteY7" fmla="*/ 3699557 h 3994506"/>
                    <a:gd name="connsiteX8" fmla="*/ 35894 w 1940719"/>
                    <a:gd name="connsiteY8" fmla="*/ 3747099 h 3994506"/>
                    <a:gd name="connsiteX9" fmla="*/ 302957 w 1940719"/>
                    <a:gd name="connsiteY9" fmla="*/ 3964761 h 3994506"/>
                    <a:gd name="connsiteX10" fmla="*/ 1637762 w 1940719"/>
                    <a:gd name="connsiteY10" fmla="*/ 3964761 h 3994506"/>
                    <a:gd name="connsiteX11" fmla="*/ 1904825 w 1940719"/>
                    <a:gd name="connsiteY11" fmla="*/ 3747099 h 3994506"/>
                    <a:gd name="connsiteX12" fmla="*/ 0 w 1940719"/>
                    <a:gd name="connsiteY12" fmla="*/ 377806 h 3994506"/>
                    <a:gd name="connsiteX13" fmla="*/ 30356 w 1940719"/>
                    <a:gd name="connsiteY13" fmla="*/ 377806 h 3994506"/>
                    <a:gd name="connsiteX14" fmla="*/ 30356 w 1940719"/>
                    <a:gd name="connsiteY14" fmla="*/ 3628932 h 3994506"/>
                    <a:gd name="connsiteX15" fmla="*/ 0 w 1940719"/>
                    <a:gd name="connsiteY15" fmla="*/ 3628932 h 3994506"/>
                    <a:gd name="connsiteX16" fmla="*/ 1910363 w 1940719"/>
                    <a:gd name="connsiteY16" fmla="*/ 377805 h 3994506"/>
                    <a:gd name="connsiteX17" fmla="*/ 1940719 w 1940719"/>
                    <a:gd name="connsiteY17" fmla="*/ 377805 h 3994506"/>
                    <a:gd name="connsiteX18" fmla="*/ 1940719 w 1940719"/>
                    <a:gd name="connsiteY18" fmla="*/ 3628931 h 3994506"/>
                    <a:gd name="connsiteX19" fmla="*/ 1910363 w 1940719"/>
                    <a:gd name="connsiteY19" fmla="*/ 3628931 h 3994506"/>
                    <a:gd name="connsiteX20" fmla="*/ 293689 w 1940719"/>
                    <a:gd name="connsiteY20" fmla="*/ 0 h 3994506"/>
                    <a:gd name="connsiteX21" fmla="*/ 1647030 w 1940719"/>
                    <a:gd name="connsiteY21" fmla="*/ 0 h 3994506"/>
                    <a:gd name="connsiteX22" fmla="*/ 1940719 w 1940719"/>
                    <a:gd name="connsiteY22" fmla="*/ 293689 h 3994506"/>
                    <a:gd name="connsiteX23" fmla="*/ 1940719 w 1940719"/>
                    <a:gd name="connsiteY23" fmla="*/ 307180 h 3994506"/>
                    <a:gd name="connsiteX24" fmla="*/ 1910363 w 1940719"/>
                    <a:gd name="connsiteY24" fmla="*/ 307180 h 3994506"/>
                    <a:gd name="connsiteX25" fmla="*/ 1910363 w 1940719"/>
                    <a:gd name="connsiteY25" fmla="*/ 302347 h 3994506"/>
                    <a:gd name="connsiteX26" fmla="*/ 1637762 w 1940719"/>
                    <a:gd name="connsiteY26" fmla="*/ 29746 h 3994506"/>
                    <a:gd name="connsiteX27" fmla="*/ 302957 w 1940719"/>
                    <a:gd name="connsiteY27" fmla="*/ 29746 h 3994506"/>
                    <a:gd name="connsiteX28" fmla="*/ 30356 w 1940719"/>
                    <a:gd name="connsiteY28" fmla="*/ 302347 h 3994506"/>
                    <a:gd name="connsiteX29" fmla="*/ 30356 w 1940719"/>
                    <a:gd name="connsiteY29" fmla="*/ 307181 h 3994506"/>
                    <a:gd name="connsiteX30" fmla="*/ 0 w 1940719"/>
                    <a:gd name="connsiteY30" fmla="*/ 307181 h 3994506"/>
                    <a:gd name="connsiteX31" fmla="*/ 0 w 1940719"/>
                    <a:gd name="connsiteY31" fmla="*/ 293689 h 3994506"/>
                    <a:gd name="connsiteX32" fmla="*/ 293689 w 1940719"/>
                    <a:gd name="connsiteY32" fmla="*/ 0 h 399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40719" h="3994506">
                      <a:moveTo>
                        <a:pt x="1909618" y="3699556"/>
                      </a:moveTo>
                      <a:lnTo>
                        <a:pt x="1940719" y="3699556"/>
                      </a:lnTo>
                      <a:lnTo>
                        <a:pt x="1940719" y="3700817"/>
                      </a:lnTo>
                      <a:cubicBezTo>
                        <a:pt x="1940719" y="3863017"/>
                        <a:pt x="1809230" y="3994506"/>
                        <a:pt x="1647030" y="3994506"/>
                      </a:cubicBezTo>
                      <a:lnTo>
                        <a:pt x="293689" y="3994506"/>
                      </a:lnTo>
                      <a:cubicBezTo>
                        <a:pt x="131489" y="3994506"/>
                        <a:pt x="0" y="3863017"/>
                        <a:pt x="0" y="3700817"/>
                      </a:cubicBezTo>
                      <a:lnTo>
                        <a:pt x="0" y="3699557"/>
                      </a:lnTo>
                      <a:lnTo>
                        <a:pt x="31102" y="3699557"/>
                      </a:lnTo>
                      <a:lnTo>
                        <a:pt x="35894" y="3747099"/>
                      </a:lnTo>
                      <a:cubicBezTo>
                        <a:pt x="61314" y="3871318"/>
                        <a:pt x="171223" y="3964761"/>
                        <a:pt x="302957" y="3964761"/>
                      </a:cubicBezTo>
                      <a:lnTo>
                        <a:pt x="1637762" y="3964761"/>
                      </a:lnTo>
                      <a:cubicBezTo>
                        <a:pt x="1769496" y="3964761"/>
                        <a:pt x="1879406" y="3871318"/>
                        <a:pt x="1904825" y="3747099"/>
                      </a:cubicBezTo>
                      <a:close/>
                      <a:moveTo>
                        <a:pt x="0" y="377806"/>
                      </a:moveTo>
                      <a:lnTo>
                        <a:pt x="30356" y="377806"/>
                      </a:lnTo>
                      <a:lnTo>
                        <a:pt x="30356" y="3628932"/>
                      </a:lnTo>
                      <a:lnTo>
                        <a:pt x="0" y="3628932"/>
                      </a:lnTo>
                      <a:close/>
                      <a:moveTo>
                        <a:pt x="1910363" y="377805"/>
                      </a:moveTo>
                      <a:lnTo>
                        <a:pt x="1940719" y="377805"/>
                      </a:lnTo>
                      <a:lnTo>
                        <a:pt x="1940719" y="3628931"/>
                      </a:lnTo>
                      <a:lnTo>
                        <a:pt x="1910363" y="3628931"/>
                      </a:lnTo>
                      <a:close/>
                      <a:moveTo>
                        <a:pt x="293689" y="0"/>
                      </a:moveTo>
                      <a:lnTo>
                        <a:pt x="1647030" y="0"/>
                      </a:lnTo>
                      <a:cubicBezTo>
                        <a:pt x="1809230" y="0"/>
                        <a:pt x="1940719" y="131489"/>
                        <a:pt x="1940719" y="293689"/>
                      </a:cubicBezTo>
                      <a:lnTo>
                        <a:pt x="1940719" y="307180"/>
                      </a:lnTo>
                      <a:lnTo>
                        <a:pt x="1910363" y="307180"/>
                      </a:lnTo>
                      <a:lnTo>
                        <a:pt x="1910363" y="302347"/>
                      </a:lnTo>
                      <a:cubicBezTo>
                        <a:pt x="1910363" y="151794"/>
                        <a:pt x="1788315" y="29746"/>
                        <a:pt x="1637762" y="29746"/>
                      </a:cubicBezTo>
                      <a:lnTo>
                        <a:pt x="302957" y="29746"/>
                      </a:lnTo>
                      <a:cubicBezTo>
                        <a:pt x="152404" y="29746"/>
                        <a:pt x="30356" y="151794"/>
                        <a:pt x="30356" y="302347"/>
                      </a:cubicBezTo>
                      <a:lnTo>
                        <a:pt x="30356" y="307181"/>
                      </a:lnTo>
                      <a:lnTo>
                        <a:pt x="0" y="307181"/>
                      </a:lnTo>
                      <a:lnTo>
                        <a:pt x="0" y="293689"/>
                      </a:lnTo>
                      <a:cubicBezTo>
                        <a:pt x="0" y="131489"/>
                        <a:pt x="131489" y="0"/>
                        <a:pt x="293689" y="0"/>
                      </a:cubicBezTo>
                      <a:close/>
                    </a:path>
                  </a:pathLst>
                </a:custGeom>
                <a:no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pic>
              <p:nvPicPr>
                <p:cNvPr id="243" name="Picture 242"/>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a:xfrm>
                  <a:off x="3437911" y="1114865"/>
                  <a:ext cx="1678297" cy="80920"/>
                </a:xfrm>
                <a:prstGeom prst="rect">
                  <a:avLst/>
                </a:prstGeom>
              </p:spPr>
            </p:pic>
          </p:grpSp>
          <p:grpSp>
            <p:nvGrpSpPr>
              <p:cNvPr id="209" name="Group 208"/>
              <p:cNvGrpSpPr/>
              <p:nvPr/>
            </p:nvGrpSpPr>
            <p:grpSpPr>
              <a:xfrm>
                <a:off x="3506250" y="1247028"/>
                <a:ext cx="1550597" cy="2787422"/>
                <a:chOff x="1133490" y="1816523"/>
                <a:chExt cx="1018752" cy="1831355"/>
              </a:xfrm>
            </p:grpSpPr>
            <p:grpSp>
              <p:nvGrpSpPr>
                <p:cNvPr id="210" name="Group 209"/>
                <p:cNvGrpSpPr/>
                <p:nvPr/>
              </p:nvGrpSpPr>
              <p:grpSpPr>
                <a:xfrm>
                  <a:off x="1133490" y="1816523"/>
                  <a:ext cx="1018752" cy="1831355"/>
                  <a:chOff x="768631" y="1913282"/>
                  <a:chExt cx="884139" cy="1589371"/>
                </a:xfrm>
              </p:grpSpPr>
              <p:sp>
                <p:nvSpPr>
                  <p:cNvPr id="216" name="Rounded Rectangle 215"/>
                  <p:cNvSpPr/>
                  <p:nvPr/>
                </p:nvSpPr>
                <p:spPr>
                  <a:xfrm>
                    <a:off x="770991" y="1913282"/>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17" name="Rounded Rectangle 216"/>
                  <p:cNvSpPr/>
                  <p:nvPr/>
                </p:nvSpPr>
                <p:spPr>
                  <a:xfrm>
                    <a:off x="1001511" y="1913282"/>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18" name="Rounded Rectangle 217"/>
                  <p:cNvSpPr/>
                  <p:nvPr/>
                </p:nvSpPr>
                <p:spPr>
                  <a:xfrm>
                    <a:off x="1232031"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19" name="Rounded Rectangle 218"/>
                  <p:cNvSpPr/>
                  <p:nvPr/>
                </p:nvSpPr>
                <p:spPr>
                  <a:xfrm>
                    <a:off x="1462550" y="1913282"/>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0" name="Rounded Rectangle 219"/>
                  <p:cNvSpPr/>
                  <p:nvPr/>
                </p:nvSpPr>
                <p:spPr>
                  <a:xfrm>
                    <a:off x="77099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1" name="Rounded Rectangle 220"/>
                  <p:cNvSpPr/>
                  <p:nvPr/>
                </p:nvSpPr>
                <p:spPr>
                  <a:xfrm>
                    <a:off x="100151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22" name="Rounded Rectangle 221"/>
                  <p:cNvSpPr/>
                  <p:nvPr/>
                </p:nvSpPr>
                <p:spPr>
                  <a:xfrm>
                    <a:off x="1232031"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3" name="Rounded Rectangle 222"/>
                  <p:cNvSpPr/>
                  <p:nvPr/>
                </p:nvSpPr>
                <p:spPr>
                  <a:xfrm>
                    <a:off x="1462550" y="2179610"/>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4" name="Rounded Rectangle 223"/>
                  <p:cNvSpPr/>
                  <p:nvPr/>
                </p:nvSpPr>
                <p:spPr>
                  <a:xfrm>
                    <a:off x="77099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5" name="Rounded Rectangle 224"/>
                  <p:cNvSpPr/>
                  <p:nvPr/>
                </p:nvSpPr>
                <p:spPr>
                  <a:xfrm>
                    <a:off x="1001511" y="2445939"/>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6" name="Rounded Rectangle 225"/>
                  <p:cNvSpPr/>
                  <p:nvPr/>
                </p:nvSpPr>
                <p:spPr>
                  <a:xfrm>
                    <a:off x="1232031"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7" name="Rounded Rectangle 226"/>
                  <p:cNvSpPr/>
                  <p:nvPr/>
                </p:nvSpPr>
                <p:spPr>
                  <a:xfrm>
                    <a:off x="1462550" y="2445939"/>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8" name="Rounded Rectangle 227"/>
                  <p:cNvSpPr/>
                  <p:nvPr/>
                </p:nvSpPr>
                <p:spPr>
                  <a:xfrm>
                    <a:off x="770991" y="2714628"/>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29" name="Rounded Rectangle 228"/>
                  <p:cNvSpPr/>
                  <p:nvPr/>
                </p:nvSpPr>
                <p:spPr>
                  <a:xfrm>
                    <a:off x="1001511" y="2714628"/>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0" name="Rounded Rectangle 229"/>
                  <p:cNvSpPr/>
                  <p:nvPr/>
                </p:nvSpPr>
                <p:spPr>
                  <a:xfrm>
                    <a:off x="768631" y="3312435"/>
                    <a:ext cx="190220" cy="190218"/>
                  </a:xfrm>
                  <a:prstGeom prst="roundRect">
                    <a:avLst>
                      <a:gd name="adj" fmla="val 20326"/>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S PGothic" charset="-128"/>
                      <a:ea typeface="MS PGothic" charset="-128"/>
                      <a:cs typeface="MS PGothic" charset="-128"/>
                    </a:endParaRPr>
                  </a:p>
                </p:txBody>
              </p:sp>
              <p:sp>
                <p:nvSpPr>
                  <p:cNvPr id="231" name="Rounded Rectangle 230"/>
                  <p:cNvSpPr/>
                  <p:nvPr/>
                </p:nvSpPr>
                <p:spPr>
                  <a:xfrm>
                    <a:off x="99915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32" name="Rounded Rectangle 231"/>
                  <p:cNvSpPr/>
                  <p:nvPr/>
                </p:nvSpPr>
                <p:spPr>
                  <a:xfrm>
                    <a:off x="122967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sp>
                <p:nvSpPr>
                  <p:cNvPr id="233" name="Rounded Rectangle 232"/>
                  <p:cNvSpPr/>
                  <p:nvPr/>
                </p:nvSpPr>
                <p:spPr>
                  <a:xfrm>
                    <a:off x="1460190" y="3312435"/>
                    <a:ext cx="190220" cy="190218"/>
                  </a:xfrm>
                  <a:prstGeom prst="roundRect">
                    <a:avLst>
                      <a:gd name="adj" fmla="val 20326"/>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75000"/>
                        </a:schemeClr>
                      </a:solidFill>
                      <a:latin typeface="MS PGothic" charset="-128"/>
                      <a:ea typeface="MS PGothic" charset="-128"/>
                      <a:cs typeface="MS PGothic" charset="-128"/>
                    </a:endParaRPr>
                  </a:p>
                </p:txBody>
              </p:sp>
            </p:grpSp>
            <p:pic>
              <p:nvPicPr>
                <p:cNvPr id="212" name="Picture 211" descr="New_call_9003_256_white.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63767" y="3456430"/>
                  <a:ext cx="163070" cy="163070"/>
                </a:xfrm>
                <a:prstGeom prst="rect">
                  <a:avLst/>
                </a:prstGeom>
              </p:spPr>
            </p:pic>
            <p:pic>
              <p:nvPicPr>
                <p:cNvPr id="213" name="Picture 212" descr="Mail_9021_256_whit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50863" y="2485038"/>
                  <a:ext cx="119182" cy="119182"/>
                </a:xfrm>
                <a:prstGeom prst="rect">
                  <a:avLst/>
                </a:prstGeom>
              </p:spPr>
            </p:pic>
            <p:sp>
              <p:nvSpPr>
                <p:cNvPr id="215" name="Pie 386"/>
                <p:cNvSpPr/>
                <p:nvPr/>
              </p:nvSpPr>
              <p:spPr>
                <a:xfrm flipH="1" flipV="1">
                  <a:off x="1460226" y="2795690"/>
                  <a:ext cx="105446" cy="105768"/>
                </a:xfrm>
                <a:custGeom>
                  <a:avLst/>
                  <a:gdLst/>
                  <a:ahLst/>
                  <a:cxnLst/>
                  <a:rect l="l" t="t" r="r" b="b"/>
                  <a:pathLst>
                    <a:path w="1754106" h="1759457">
                      <a:moveTo>
                        <a:pt x="914120" y="959236"/>
                      </a:moveTo>
                      <a:lnTo>
                        <a:pt x="1221414" y="1698103"/>
                      </a:lnTo>
                      <a:cubicBezTo>
                        <a:pt x="1031627" y="1777036"/>
                        <a:pt x="818743" y="1779911"/>
                        <a:pt x="626893" y="1706133"/>
                      </a:cubicBezTo>
                      <a:close/>
                      <a:moveTo>
                        <a:pt x="849117" y="921238"/>
                      </a:moveTo>
                      <a:lnTo>
                        <a:pt x="528404" y="1654380"/>
                      </a:lnTo>
                      <a:cubicBezTo>
                        <a:pt x="318351" y="1562492"/>
                        <a:pt x="157801" y="1384921"/>
                        <a:pt x="87473" y="1166702"/>
                      </a:cubicBezTo>
                      <a:close/>
                      <a:moveTo>
                        <a:pt x="44303" y="587805"/>
                      </a:moveTo>
                      <a:lnTo>
                        <a:pt x="800221" y="850376"/>
                      </a:lnTo>
                      <a:lnTo>
                        <a:pt x="40116" y="1100566"/>
                      </a:lnTo>
                      <a:cubicBezTo>
                        <a:pt x="-14771" y="933814"/>
                        <a:pt x="-13300" y="753639"/>
                        <a:pt x="44303" y="587805"/>
                      </a:cubicBezTo>
                      <a:close/>
                      <a:moveTo>
                        <a:pt x="1685116" y="520921"/>
                      </a:moveTo>
                      <a:cubicBezTo>
                        <a:pt x="1772734" y="718027"/>
                        <a:pt x="1777068" y="942158"/>
                        <a:pt x="1697136" y="1142504"/>
                      </a:cubicBezTo>
                      <a:cubicBezTo>
                        <a:pt x="1617204" y="1342850"/>
                        <a:pt x="1459776" y="1502443"/>
                        <a:pt x="1260540" y="1585103"/>
                      </a:cubicBezTo>
                      <a:lnTo>
                        <a:pt x="953886" y="845970"/>
                      </a:lnTo>
                      <a:close/>
                      <a:moveTo>
                        <a:pt x="922226" y="11495"/>
                      </a:moveTo>
                      <a:cubicBezTo>
                        <a:pt x="1029213" y="16319"/>
                        <a:pt x="1135233" y="42612"/>
                        <a:pt x="1233686" y="90076"/>
                      </a:cubicBezTo>
                      <a:lnTo>
                        <a:pt x="886179" y="810905"/>
                      </a:lnTo>
                      <a:lnTo>
                        <a:pt x="150183" y="496795"/>
                      </a:lnTo>
                      <a:cubicBezTo>
                        <a:pt x="235988" y="295744"/>
                        <a:pt x="400305" y="138547"/>
                        <a:pt x="604957" y="61726"/>
                      </a:cubicBezTo>
                      <a:cubicBezTo>
                        <a:pt x="707283" y="23316"/>
                        <a:pt x="815239" y="6671"/>
                        <a:pt x="922226" y="11495"/>
                      </a:cubicBezTo>
                      <a:close/>
                      <a:moveTo>
                        <a:pt x="1375021" y="0"/>
                      </a:moveTo>
                      <a:cubicBezTo>
                        <a:pt x="1545341" y="85083"/>
                        <a:pt x="1679745" y="228104"/>
                        <a:pt x="1754094" y="403376"/>
                      </a:cubicBezTo>
                      <a:lnTo>
                        <a:pt x="1017411" y="715870"/>
                      </a:lnTo>
                      <a:close/>
                    </a:path>
                  </a:pathLst>
                </a:custGeom>
                <a:solidFill>
                  <a:schemeClr val="bg1"/>
                </a:solidFill>
                <a:ln>
                  <a:noFill/>
                </a:ln>
                <a:effectLst/>
              </p:spPr>
              <p:style>
                <a:lnRef idx="1">
                  <a:schemeClr val="accent5"/>
                </a:lnRef>
                <a:fillRef idx="3">
                  <a:schemeClr val="accent5"/>
                </a:fillRef>
                <a:effectRef idx="2">
                  <a:schemeClr val="accent5"/>
                </a:effectRef>
                <a:fontRef idx="minor">
                  <a:schemeClr val="lt1"/>
                </a:fontRef>
              </p:style>
              <p:txBody>
                <a:bodyPr lIns="91436" tIns="45718" rIns="91436" bIns="45718" rtlCol="0" anchor="ctr"/>
                <a:lstStyle/>
                <a:p>
                  <a:pPr algn="ctr"/>
                  <a:endParaRPr lang="en-US" dirty="0">
                    <a:solidFill>
                      <a:schemeClr val="tx1"/>
                    </a:solidFill>
                    <a:latin typeface="MS PGothic" charset="-128"/>
                    <a:ea typeface="MS PGothic" charset="-128"/>
                    <a:cs typeface="MS PGothic" charset="-128"/>
                  </a:endParaRPr>
                </a:p>
              </p:txBody>
            </p:sp>
          </p:grpSp>
        </p:grpSp>
        <p:pic>
          <p:nvPicPr>
            <p:cNvPr id="103" name="Picture 2" descr="https://communities.cisco.com/servlet/JiveServlet/downloadBody/57329-102-1-100221/512x512%20spark%20logo.png"/>
            <p:cNvPicPr>
              <a:picLocks noChangeAspect="1" noChangeArrowheads="1"/>
            </p:cNvPicPr>
            <p:nvPr/>
          </p:nvPicPr>
          <p:blipFill>
            <a:blip r:embed="rId7" cstate="print">
              <a:duotone>
                <a:schemeClr val="accent3">
                  <a:shade val="45000"/>
                  <a:satMod val="135000"/>
                </a:schemeClr>
                <a:prstClr val="white"/>
              </a:duotone>
              <a:extLst>
                <a:ext uri="{BEBA8EAE-BF5A-486C-A8C5-ECC9F3942E4B}">
                  <a14:imgProps xmlns:a14="http://schemas.microsoft.com/office/drawing/2010/main">
                    <a14:imgLayer r:embed="rId8">
                      <a14:imgEffect>
                        <a14:brightnessContrast bright="24000"/>
                      </a14:imgEffect>
                    </a14:imgLayer>
                  </a14:imgProps>
                </a:ext>
                <a:ext uri="{28A0092B-C50C-407E-A947-70E740481C1C}">
                  <a14:useLocalDpi xmlns:a14="http://schemas.microsoft.com/office/drawing/2010/main"/>
                </a:ext>
              </a:extLst>
            </a:blip>
            <a:srcRect/>
            <a:stretch>
              <a:fillRect/>
            </a:stretch>
          </p:blipFill>
          <p:spPr bwMode="auto">
            <a:xfrm>
              <a:off x="6942701" y="1377553"/>
              <a:ext cx="104572" cy="104572"/>
            </a:xfrm>
            <a:prstGeom prst="rect">
              <a:avLst/>
            </a:prstGeom>
            <a:noFill/>
            <a:extLst>
              <a:ext uri="{909E8E84-426E-40dd-AFC4-6F175D3DCCD1}">
                <a14:hiddenFill xmlns="" xmlns:a14="http://schemas.microsoft.com/office/drawing/2010/main">
                  <a:solidFill>
                    <a:srgbClr val="FFFFFF"/>
                  </a:solidFill>
                </a14:hiddenFill>
              </a:ext>
            </a:extLst>
          </p:spPr>
        </p:pic>
        <p:pic>
          <p:nvPicPr>
            <p:cNvPr id="104" name="Picture 4" descr="https://lh3.ggpht.com/MmfNO-OC2YuTrxTYhhPypVgxPIPLe1uDAW5HlcUWbvawzIAevWqqa2_dMOgjWAJTuy8=w300"/>
            <p:cNvPicPr>
              <a:picLocks noChangeAspect="1" noChangeArrowheads="1"/>
            </p:cNvPicPr>
            <p:nvPr/>
          </p:nvPicPr>
          <p:blipFill rotWithShape="1">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rightnessContrast bright="20000" contrast="40000"/>
                      </a14:imgEffect>
                    </a14:imgLayer>
                  </a14:imgProps>
                </a:ext>
                <a:ext uri="{28A0092B-C50C-407E-A947-70E740481C1C}">
                  <a14:useLocalDpi xmlns:a14="http://schemas.microsoft.com/office/drawing/2010/main"/>
                </a:ext>
              </a:extLst>
            </a:blip>
            <a:srcRect/>
            <a:stretch/>
          </p:blipFill>
          <p:spPr bwMode="auto">
            <a:xfrm>
              <a:off x="7141817" y="1384698"/>
              <a:ext cx="97232" cy="97230"/>
            </a:xfrm>
            <a:prstGeom prst="ellipse">
              <a:avLst/>
            </a:prstGeom>
            <a:noFill/>
            <a:extLst>
              <a:ext uri="{909E8E84-426E-40dd-AFC4-6F175D3DCCD1}">
                <a14:hiddenFill xmlns="" xmlns:a14="http://schemas.microsoft.com/office/drawing/2010/main">
                  <a:solidFill>
                    <a:srgbClr val="FFFFFF"/>
                  </a:solidFill>
                </a14:hiddenFill>
              </a:ext>
            </a:extLst>
          </p:spPr>
        </p:pic>
      </p:grpSp>
      <p:sp>
        <p:nvSpPr>
          <p:cNvPr id="39" name="TextBox 38"/>
          <p:cNvSpPr txBox="1"/>
          <p:nvPr/>
        </p:nvSpPr>
        <p:spPr>
          <a:xfrm>
            <a:off x="6796346" y="4627471"/>
            <a:ext cx="1007908" cy="276999"/>
          </a:xfrm>
          <a:prstGeom prst="rect">
            <a:avLst/>
          </a:prstGeom>
          <a:noFill/>
        </p:spPr>
        <p:txBody>
          <a:bodyPr wrap="square" rtlCol="0">
            <a:spAutoFit/>
          </a:bodyPr>
          <a:lstStyle/>
          <a:p>
            <a:pPr algn="ctr"/>
            <a:r>
              <a:rPr lang="en-US" sz="1200" dirty="0">
                <a:solidFill>
                  <a:schemeClr val="bg1"/>
                </a:solidFill>
                <a:latin typeface="MS PGothic" charset="-128"/>
                <a:ea typeface="MS PGothic" charset="-128"/>
                <a:cs typeface="MS PGothic" charset="-128"/>
              </a:rPr>
              <a:t>Cisco-AP</a:t>
            </a:r>
          </a:p>
        </p:txBody>
      </p:sp>
      <p:grpSp>
        <p:nvGrpSpPr>
          <p:cNvPr id="63" name="Group 62"/>
          <p:cNvGrpSpPr/>
          <p:nvPr/>
        </p:nvGrpSpPr>
        <p:grpSpPr>
          <a:xfrm>
            <a:off x="7579311" y="1871926"/>
            <a:ext cx="1457185" cy="499230"/>
            <a:chOff x="1925510" y="2415209"/>
            <a:chExt cx="2565274" cy="1226790"/>
          </a:xfrm>
          <a:solidFill>
            <a:schemeClr val="tx1">
              <a:lumMod val="10000"/>
              <a:lumOff val="90000"/>
            </a:schemeClr>
          </a:solidFill>
        </p:grpSpPr>
        <p:sp>
          <p:nvSpPr>
            <p:cNvPr id="64" name="Rounded Rectangular Callout 63"/>
            <p:cNvSpPr/>
            <p:nvPr/>
          </p:nvSpPr>
          <p:spPr>
            <a:xfrm>
              <a:off x="1925510" y="2415209"/>
              <a:ext cx="2439929" cy="1226790"/>
            </a:xfrm>
            <a:prstGeom prst="wedgeRoundRectCallout">
              <a:avLst>
                <a:gd name="adj1" fmla="val -67270"/>
                <a:gd name="adj2" fmla="val -26603"/>
                <a:gd name="adj3" fmla="val 16667"/>
              </a:avLst>
            </a:prstGeom>
            <a:grp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65" name="Rectangle 64"/>
            <p:cNvSpPr/>
            <p:nvPr/>
          </p:nvSpPr>
          <p:spPr>
            <a:xfrm>
              <a:off x="2078687" y="2474854"/>
              <a:ext cx="2412097" cy="1134479"/>
            </a:xfrm>
            <a:prstGeom prst="rect">
              <a:avLst/>
            </a:prstGeom>
            <a:grpFill/>
            <a:ln>
              <a:noFill/>
            </a:ln>
          </p:spPr>
          <p:txBody>
            <a:bodyPr wrap="square">
              <a:spAutoFit/>
            </a:bodyPr>
            <a:lstStyle/>
            <a:p>
              <a:pPr>
                <a:spcAft>
                  <a:spcPts val="600"/>
                </a:spcAft>
              </a:pPr>
              <a:r>
                <a:rPr lang="ja-JP" altLang="en-US" sz="1200" dirty="0" smtClean="0">
                  <a:solidFill>
                    <a:srgbClr val="FF6600"/>
                  </a:solidFill>
                  <a:latin typeface="MS PGothic" charset="-128"/>
                  <a:ea typeface="MS PGothic" charset="-128"/>
                  <a:cs typeface="MS PGothic" charset="-128"/>
                </a:rPr>
                <a:t>ビデオ</a:t>
              </a:r>
              <a:r>
                <a:rPr lang="ja-JP" altLang="en-US" sz="1200" dirty="0" smtClean="0">
                  <a:latin typeface="MS PGothic" charset="-128"/>
                  <a:ea typeface="MS PGothic" charset="-128"/>
                  <a:cs typeface="MS PGothic" charset="-128"/>
                </a:rPr>
                <a:t>用の</a:t>
              </a:r>
              <a:r>
                <a:rPr lang="en-US" sz="1200" dirty="0" smtClean="0">
                  <a:latin typeface="Arial" charset="0"/>
                  <a:ea typeface="Arial" charset="0"/>
                  <a:cs typeface="Arial" charset="0"/>
                </a:rPr>
                <a:t>DSCP</a:t>
              </a:r>
              <a:r>
                <a:rPr lang="ja-JP" altLang="en-US" sz="1200" dirty="0" smtClean="0">
                  <a:latin typeface="MS PGothic" charset="-128"/>
                  <a:ea typeface="MS PGothic" charset="-128"/>
                  <a:cs typeface="MS PGothic" charset="-128"/>
                </a:rPr>
                <a:t>マーキング</a:t>
              </a:r>
              <a:endParaRPr lang="en-US" sz="1200" dirty="0">
                <a:latin typeface="MS PGothic" charset="-128"/>
                <a:ea typeface="MS PGothic" charset="-128"/>
                <a:cs typeface="MS PGothic" charset="-128"/>
              </a:endParaRPr>
            </a:p>
          </p:txBody>
        </p:sp>
      </p:grpSp>
      <p:grpSp>
        <p:nvGrpSpPr>
          <p:cNvPr id="79" name="Group 78"/>
          <p:cNvGrpSpPr/>
          <p:nvPr/>
        </p:nvGrpSpPr>
        <p:grpSpPr>
          <a:xfrm>
            <a:off x="5148064" y="4031278"/>
            <a:ext cx="1276087" cy="510518"/>
            <a:chOff x="1825053" y="3778813"/>
            <a:chExt cx="1713277" cy="355866"/>
          </a:xfrm>
          <a:solidFill>
            <a:schemeClr val="tx1">
              <a:lumMod val="10000"/>
              <a:lumOff val="90000"/>
            </a:schemeClr>
          </a:solidFill>
        </p:grpSpPr>
        <p:sp>
          <p:nvSpPr>
            <p:cNvPr id="80" name="Rounded Rectangular Callout 79"/>
            <p:cNvSpPr/>
            <p:nvPr/>
          </p:nvSpPr>
          <p:spPr>
            <a:xfrm>
              <a:off x="1825053" y="3778813"/>
              <a:ext cx="1713277" cy="355866"/>
            </a:xfrm>
            <a:prstGeom prst="wedgeRoundRectCallout">
              <a:avLst>
                <a:gd name="adj1" fmla="val 68006"/>
                <a:gd name="adj2" fmla="val -22845"/>
                <a:gd name="adj3" fmla="val 16667"/>
              </a:avLst>
            </a:prstGeom>
            <a:grp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81" name="Rectangle 80"/>
            <p:cNvSpPr/>
            <p:nvPr/>
          </p:nvSpPr>
          <p:spPr>
            <a:xfrm>
              <a:off x="1825053" y="3848602"/>
              <a:ext cx="1697080" cy="193087"/>
            </a:xfrm>
            <a:prstGeom prst="rect">
              <a:avLst/>
            </a:prstGeom>
            <a:grpFill/>
            <a:ln>
              <a:noFill/>
            </a:ln>
          </p:spPr>
          <p:txBody>
            <a:bodyPr wrap="square" anchor="ctr">
              <a:spAutoFit/>
            </a:bodyPr>
            <a:lstStyle/>
            <a:p>
              <a:pPr algn="ctr"/>
              <a:r>
                <a:rPr lang="ja-JP" altLang="en-US" sz="1200" dirty="0" smtClean="0">
                  <a:solidFill>
                    <a:srgbClr val="FF6600"/>
                  </a:solidFill>
                  <a:latin typeface="MS PGothic" charset="-128"/>
                  <a:ea typeface="MS PGothic" charset="-128"/>
                  <a:cs typeface="MS PGothic" charset="-128"/>
                </a:rPr>
                <a:t>電話</a:t>
              </a:r>
              <a:r>
                <a:rPr lang="ja-JP" altLang="en-US" sz="1200" dirty="0" smtClean="0">
                  <a:latin typeface="MS PGothic" charset="-128"/>
                  <a:ea typeface="MS PGothic" charset="-128"/>
                  <a:cs typeface="MS PGothic" charset="-128"/>
                </a:rPr>
                <a:t>を利用</a:t>
              </a:r>
              <a:endParaRPr lang="en-US" sz="1200" dirty="0">
                <a:latin typeface="MS PGothic" charset="-128"/>
                <a:ea typeface="MS PGothic" charset="-128"/>
                <a:cs typeface="MS PGothic" charset="-128"/>
              </a:endParaRPr>
            </a:p>
          </p:txBody>
        </p:sp>
      </p:grpSp>
      <p:grpSp>
        <p:nvGrpSpPr>
          <p:cNvPr id="82" name="Group 81"/>
          <p:cNvGrpSpPr/>
          <p:nvPr/>
        </p:nvGrpSpPr>
        <p:grpSpPr>
          <a:xfrm>
            <a:off x="5216971" y="2007107"/>
            <a:ext cx="1586475" cy="557754"/>
            <a:chOff x="1924140" y="2377050"/>
            <a:chExt cx="2696514" cy="346199"/>
          </a:xfrm>
          <a:solidFill>
            <a:schemeClr val="tx1">
              <a:lumMod val="10000"/>
              <a:lumOff val="90000"/>
            </a:schemeClr>
          </a:solidFill>
        </p:grpSpPr>
        <p:sp>
          <p:nvSpPr>
            <p:cNvPr id="83" name="Rounded Rectangular Callout 82"/>
            <p:cNvSpPr/>
            <p:nvPr/>
          </p:nvSpPr>
          <p:spPr>
            <a:xfrm>
              <a:off x="1924140" y="2377050"/>
              <a:ext cx="2669122" cy="346199"/>
            </a:xfrm>
            <a:prstGeom prst="wedgeRoundRectCallout">
              <a:avLst>
                <a:gd name="adj1" fmla="val 74901"/>
                <a:gd name="adj2" fmla="val -40633"/>
                <a:gd name="adj3" fmla="val 16667"/>
              </a:avLst>
            </a:prstGeom>
            <a:grp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endParaRPr lang="en-US" sz="1600" b="1" dirty="0">
                <a:latin typeface="MS PGothic" charset="-128"/>
                <a:ea typeface="MS PGothic" charset="-128"/>
                <a:cs typeface="MS PGothic" charset="-128"/>
              </a:endParaRPr>
            </a:p>
          </p:txBody>
        </p:sp>
        <p:sp>
          <p:nvSpPr>
            <p:cNvPr id="84" name="Rectangle 83"/>
            <p:cNvSpPr/>
            <p:nvPr/>
          </p:nvSpPr>
          <p:spPr>
            <a:xfrm>
              <a:off x="2089287" y="2389101"/>
              <a:ext cx="2531367" cy="286556"/>
            </a:xfrm>
            <a:prstGeom prst="rect">
              <a:avLst/>
            </a:prstGeom>
            <a:grpFill/>
            <a:ln>
              <a:noFill/>
            </a:ln>
          </p:spPr>
          <p:txBody>
            <a:bodyPr wrap="square">
              <a:spAutoFit/>
            </a:bodyPr>
            <a:lstStyle/>
            <a:p>
              <a:pPr>
                <a:spcAft>
                  <a:spcPts val="0"/>
                </a:spcAft>
              </a:pPr>
              <a:r>
                <a:rPr lang="ja-JP" altLang="en-US" sz="1200" dirty="0" smtClean="0">
                  <a:solidFill>
                    <a:srgbClr val="FF6600"/>
                  </a:solidFill>
                  <a:latin typeface="MS PGothic" charset="-128"/>
                  <a:ea typeface="MS PGothic" charset="-128"/>
                  <a:cs typeface="MS PGothic" charset="-128"/>
                </a:rPr>
                <a:t>音声</a:t>
              </a:r>
              <a:r>
                <a:rPr lang="ja-JP" altLang="en-US" sz="1200" dirty="0" smtClean="0">
                  <a:latin typeface="MS PGothic" charset="-128"/>
                  <a:ea typeface="MS PGothic" charset="-128"/>
                  <a:cs typeface="MS PGothic" charset="-128"/>
                </a:rPr>
                <a:t>用の</a:t>
              </a:r>
              <a:r>
                <a:rPr lang="en-US" sz="1200" dirty="0" smtClean="0">
                  <a:latin typeface="Arial" charset="0"/>
                  <a:ea typeface="Arial" charset="0"/>
                  <a:cs typeface="Arial" charset="0"/>
                </a:rPr>
                <a:t>DSCP</a:t>
              </a:r>
              <a:r>
                <a:rPr lang="ja-JP" altLang="en-US" sz="1200" dirty="0" smtClean="0">
                  <a:latin typeface="MS PGothic" charset="-128"/>
                  <a:ea typeface="MS PGothic" charset="-128"/>
                  <a:cs typeface="MS PGothic" charset="-128"/>
                </a:rPr>
                <a:t>マーキング</a:t>
              </a:r>
              <a:endParaRPr lang="en-US" sz="1200" dirty="0">
                <a:latin typeface="MS PGothic" charset="-128"/>
                <a:ea typeface="MS PGothic" charset="-128"/>
                <a:cs typeface="MS PGothic" charset="-128"/>
              </a:endParaRPr>
            </a:p>
          </p:txBody>
        </p:sp>
      </p:grpSp>
      <p:grpSp>
        <p:nvGrpSpPr>
          <p:cNvPr id="195" name="Group 194"/>
          <p:cNvGrpSpPr/>
          <p:nvPr/>
        </p:nvGrpSpPr>
        <p:grpSpPr>
          <a:xfrm>
            <a:off x="6603273" y="1098885"/>
            <a:ext cx="1409264" cy="657426"/>
            <a:chOff x="1146845" y="966396"/>
            <a:chExt cx="6832333" cy="3187304"/>
          </a:xfrm>
        </p:grpSpPr>
        <p:pic>
          <p:nvPicPr>
            <p:cNvPr id="196" name="Picture 10" descr="C:\Users\ecoffey\AppData\Local\Temp\Rar$DRa0.403\30001_Device_access_point_default_256.png"/>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a:stretch/>
          </p:blipFill>
          <p:spPr bwMode="auto">
            <a:xfrm>
              <a:off x="1146845" y="966396"/>
              <a:ext cx="6832333" cy="3187304"/>
            </a:xfrm>
            <a:prstGeom prst="rect">
              <a:avLst/>
            </a:prstGeom>
            <a:noFill/>
            <a:extLst>
              <a:ext uri="{909E8E84-426E-40dd-AFC4-6F175D3DCCD1}">
                <a14:hiddenFill xmlns="" xmlns:a14="http://schemas.microsoft.com/office/drawing/2010/main">
                  <a:solidFill>
                    <a:srgbClr val="FFFFFF"/>
                  </a:solidFill>
                </a14:hiddenFill>
              </a:ext>
            </a:extLst>
          </p:spPr>
        </p:pic>
        <p:pic>
          <p:nvPicPr>
            <p:cNvPr id="197" name="Picture 196" descr="https://upload.wikimedia.org/wikipedia/commons/thumb/6/64/Cisco_logo.svg/2000px-Cisco_logo.svg.png"/>
            <p:cNvPicPr>
              <a:picLocks noChangeAspect="1" noChangeArrowheads="1"/>
            </p:cNvPicPr>
            <p:nvPr/>
          </p:nvPicPr>
          <p:blipFill>
            <a:blip r:embed="rId12" cstate="print">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a:ext>
              </a:extLst>
            </a:blip>
            <a:srcRect/>
            <a:stretch>
              <a:fillRect/>
            </a:stretch>
          </p:blipFill>
          <p:spPr bwMode="auto">
            <a:xfrm>
              <a:off x="3247192" y="1008552"/>
              <a:ext cx="2631638" cy="1479722"/>
            </a:xfrm>
            <a:custGeom>
              <a:avLst/>
              <a:gdLst>
                <a:gd name="connsiteX0" fmla="*/ 0 w 2193795"/>
                <a:gd name="connsiteY0" fmla="*/ 0 h 1233531"/>
                <a:gd name="connsiteX1" fmla="*/ 2193795 w 2193795"/>
                <a:gd name="connsiteY1" fmla="*/ 0 h 1233531"/>
                <a:gd name="connsiteX2" fmla="*/ 2193795 w 2193795"/>
                <a:gd name="connsiteY2" fmla="*/ 1045681 h 1233531"/>
                <a:gd name="connsiteX3" fmla="*/ 2170869 w 2193795"/>
                <a:gd name="connsiteY3" fmla="*/ 1030223 h 1233531"/>
                <a:gd name="connsiteX4" fmla="*/ 2121955 w 2193795"/>
                <a:gd name="connsiteY4" fmla="*/ 1020348 h 1233531"/>
                <a:gd name="connsiteX5" fmla="*/ 1996292 w 2193795"/>
                <a:gd name="connsiteY5" fmla="*/ 1146012 h 1233531"/>
                <a:gd name="connsiteX6" fmla="*/ 2006167 w 2193795"/>
                <a:gd name="connsiteY6" fmla="*/ 1194926 h 1233531"/>
                <a:gd name="connsiteX7" fmla="*/ 2032195 w 2193795"/>
                <a:gd name="connsiteY7" fmla="*/ 1233531 h 1233531"/>
                <a:gd name="connsiteX8" fmla="*/ 0 w 2193795"/>
                <a:gd name="connsiteY8" fmla="*/ 1233531 h 1233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3795" h="1233531">
                  <a:moveTo>
                    <a:pt x="0" y="0"/>
                  </a:moveTo>
                  <a:lnTo>
                    <a:pt x="2193795" y="0"/>
                  </a:lnTo>
                  <a:lnTo>
                    <a:pt x="2193795" y="1045681"/>
                  </a:lnTo>
                  <a:lnTo>
                    <a:pt x="2170869" y="1030223"/>
                  </a:lnTo>
                  <a:cubicBezTo>
                    <a:pt x="2155835" y="1023864"/>
                    <a:pt x="2139306" y="1020348"/>
                    <a:pt x="2121955" y="1020348"/>
                  </a:cubicBezTo>
                  <a:cubicBezTo>
                    <a:pt x="2052553" y="1020348"/>
                    <a:pt x="1996292" y="1076610"/>
                    <a:pt x="1996292" y="1146012"/>
                  </a:cubicBezTo>
                  <a:cubicBezTo>
                    <a:pt x="1996292" y="1163363"/>
                    <a:pt x="1999809" y="1179892"/>
                    <a:pt x="2006167" y="1194926"/>
                  </a:cubicBezTo>
                  <a:lnTo>
                    <a:pt x="2032195" y="1233531"/>
                  </a:lnTo>
                  <a:lnTo>
                    <a:pt x="0" y="1233531"/>
                  </a:lnTo>
                  <a:close/>
                </a:path>
              </a:pathLst>
            </a:custGeom>
            <a:noFill/>
            <a:scene3d>
              <a:camera prst="perspectiveRelaxedModerately">
                <a:rot lat="18890638" lon="0" rev="0"/>
              </a:camera>
              <a:lightRig rig="threePt" dir="t"/>
            </a:scene3d>
            <a:extLst>
              <a:ext uri="{909E8E84-426E-40dd-AFC4-6F175D3DCCD1}">
                <a14:hiddenFill xmlns="" xmlns:a14="http://schemas.microsoft.com/office/drawing/2010/main">
                  <a:solidFill>
                    <a:srgbClr val="FFFFFF"/>
                  </a:solidFill>
                </a14:hiddenFill>
              </a:ext>
            </a:extLst>
          </p:spPr>
        </p:pic>
      </p:grpSp>
      <p:cxnSp>
        <p:nvCxnSpPr>
          <p:cNvPr id="101" name="Straight Arrow Connector 100"/>
          <p:cNvCxnSpPr/>
          <p:nvPr/>
        </p:nvCxnSpPr>
        <p:spPr>
          <a:xfrm flipV="1">
            <a:off x="7291972" y="1779197"/>
            <a:ext cx="5943" cy="6613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nvGrpSpPr>
          <p:cNvPr id="105" name="Group 104"/>
          <p:cNvGrpSpPr/>
          <p:nvPr/>
        </p:nvGrpSpPr>
        <p:grpSpPr>
          <a:xfrm>
            <a:off x="5118679" y="3217221"/>
            <a:ext cx="1484594" cy="481512"/>
            <a:chOff x="1613735" y="3723090"/>
            <a:chExt cx="1763473" cy="355866"/>
          </a:xfrm>
          <a:solidFill>
            <a:schemeClr val="tx1">
              <a:lumMod val="10000"/>
              <a:lumOff val="90000"/>
            </a:schemeClr>
          </a:solidFill>
        </p:grpSpPr>
        <p:sp>
          <p:nvSpPr>
            <p:cNvPr id="106" name="Rounded Rectangular Callout 105"/>
            <p:cNvSpPr/>
            <p:nvPr/>
          </p:nvSpPr>
          <p:spPr>
            <a:xfrm>
              <a:off x="1663931" y="3723090"/>
              <a:ext cx="1713277" cy="355866"/>
            </a:xfrm>
            <a:prstGeom prst="wedgeRoundRectCallout">
              <a:avLst>
                <a:gd name="adj1" fmla="val 75605"/>
                <a:gd name="adj2" fmla="val -101971"/>
                <a:gd name="adj3" fmla="val 16667"/>
              </a:avLst>
            </a:prstGeom>
            <a:grp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107" name="Rectangle 106"/>
            <p:cNvSpPr/>
            <p:nvPr/>
          </p:nvSpPr>
          <p:spPr>
            <a:xfrm>
              <a:off x="1613735" y="3790075"/>
              <a:ext cx="1763473" cy="204719"/>
            </a:xfrm>
            <a:prstGeom prst="rect">
              <a:avLst/>
            </a:prstGeom>
            <a:grpFill/>
            <a:ln>
              <a:noFill/>
            </a:ln>
          </p:spPr>
          <p:txBody>
            <a:bodyPr wrap="square" anchor="ctr">
              <a:spAutoFit/>
            </a:bodyPr>
            <a:lstStyle/>
            <a:p>
              <a:pPr algn="ctr"/>
              <a:r>
                <a:rPr lang="ja-JP" altLang="en-US" sz="1200" dirty="0" smtClean="0">
                  <a:solidFill>
                    <a:srgbClr val="FF6600"/>
                  </a:solidFill>
                  <a:latin typeface="MS PGothic" charset="-128"/>
                  <a:ea typeface="MS PGothic" charset="-128"/>
                  <a:cs typeface="MS PGothic" charset="-128"/>
                </a:rPr>
                <a:t>ビデオ</a:t>
              </a:r>
              <a:r>
                <a:rPr lang="ja-JP" altLang="en-US" sz="1200" dirty="0" smtClean="0">
                  <a:latin typeface="MS PGothic" charset="-128"/>
                  <a:ea typeface="MS PGothic" charset="-128"/>
                  <a:cs typeface="MS PGothic" charset="-128"/>
                </a:rPr>
                <a:t>を利用</a:t>
              </a:r>
              <a:endParaRPr lang="en-US" sz="1200" dirty="0">
                <a:latin typeface="MS PGothic" charset="-128"/>
                <a:ea typeface="MS PGothic" charset="-128"/>
                <a:cs typeface="MS PGothic" charset="-128"/>
              </a:endParaRPr>
            </a:p>
          </p:txBody>
        </p:sp>
      </p:grpSp>
      <p:grpSp>
        <p:nvGrpSpPr>
          <p:cNvPr id="102" name="Group 78"/>
          <p:cNvGrpSpPr/>
          <p:nvPr/>
        </p:nvGrpSpPr>
        <p:grpSpPr>
          <a:xfrm>
            <a:off x="7246314" y="3736590"/>
            <a:ext cx="1825705" cy="355866"/>
            <a:chOff x="1825053" y="3778813"/>
            <a:chExt cx="1713277" cy="355866"/>
          </a:xfrm>
          <a:solidFill>
            <a:schemeClr val="tx1">
              <a:lumMod val="10000"/>
              <a:lumOff val="90000"/>
            </a:schemeClr>
          </a:solidFill>
        </p:grpSpPr>
        <p:sp>
          <p:nvSpPr>
            <p:cNvPr id="108" name="Rounded Rectangular Callout 79"/>
            <p:cNvSpPr/>
            <p:nvPr/>
          </p:nvSpPr>
          <p:spPr>
            <a:xfrm>
              <a:off x="1825053" y="3778813"/>
              <a:ext cx="1713277" cy="355866"/>
            </a:xfrm>
            <a:prstGeom prst="wedgeRoundRectCallout">
              <a:avLst>
                <a:gd name="adj1" fmla="val -41261"/>
                <a:gd name="adj2" fmla="val -98424"/>
                <a:gd name="adj3" fmla="val 16667"/>
              </a:avLst>
            </a:prstGeom>
            <a:grpFill/>
            <a:ln>
              <a:solidFill>
                <a:srgbClr val="FFFF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MS PGothic" charset="-128"/>
                <a:ea typeface="MS PGothic" charset="-128"/>
                <a:cs typeface="MS PGothic" charset="-128"/>
              </a:endParaRPr>
            </a:p>
          </p:txBody>
        </p:sp>
        <p:sp>
          <p:nvSpPr>
            <p:cNvPr id="109" name="Rectangle 80"/>
            <p:cNvSpPr/>
            <p:nvPr/>
          </p:nvSpPr>
          <p:spPr>
            <a:xfrm>
              <a:off x="1825053" y="3806646"/>
              <a:ext cx="1697080" cy="276999"/>
            </a:xfrm>
            <a:prstGeom prst="rect">
              <a:avLst/>
            </a:prstGeom>
            <a:grpFill/>
            <a:ln>
              <a:noFill/>
            </a:ln>
          </p:spPr>
          <p:txBody>
            <a:bodyPr wrap="square" anchor="ctr">
              <a:spAutoFit/>
            </a:bodyPr>
            <a:lstStyle/>
            <a:p>
              <a:pPr algn="ctr"/>
              <a:r>
                <a:rPr lang="en-US" sz="1200" dirty="0" smtClean="0">
                  <a:latin typeface="Arial" charset="0"/>
                  <a:ea typeface="Arial" charset="0"/>
                  <a:cs typeface="Arial" charset="0"/>
                </a:rPr>
                <a:t>Fast lane</a:t>
              </a:r>
              <a:r>
                <a:rPr lang="ja-JP" altLang="en-US" sz="1200" dirty="0" smtClean="0">
                  <a:latin typeface="MS PGothic" charset="-128"/>
                  <a:ea typeface="MS PGothic" charset="-128"/>
                  <a:cs typeface="MS PGothic" charset="-128"/>
                </a:rPr>
                <a:t>サポート</a:t>
              </a:r>
              <a:r>
                <a:rPr lang="en-US" altLang="ja-JP" sz="1200" dirty="0" smtClean="0">
                  <a:latin typeface="MS PGothic" charset="-128"/>
                  <a:ea typeface="MS PGothic" charset="-128"/>
                  <a:cs typeface="MS PGothic" charset="-128"/>
                </a:rPr>
                <a:t> </a:t>
              </a:r>
              <a:r>
                <a:rPr lang="en-US" altLang="ja-JP" sz="1200" dirty="0" err="1" smtClean="0">
                  <a:latin typeface="Arial" charset="0"/>
                  <a:ea typeface="Arial" charset="0"/>
                  <a:cs typeface="Arial" charset="0"/>
                </a:rPr>
                <a:t>iOS</a:t>
              </a:r>
              <a:endParaRPr lang="en-US" sz="1200" dirty="0">
                <a:latin typeface="Arial" charset="0"/>
                <a:ea typeface="Arial" charset="0"/>
                <a:cs typeface="Arial" charset="0"/>
              </a:endParaRPr>
            </a:p>
          </p:txBody>
        </p:sp>
      </p:grpSp>
      <p:sp>
        <p:nvSpPr>
          <p:cNvPr id="6" name="テキスト ボックス 5"/>
          <p:cNvSpPr txBox="1"/>
          <p:nvPr/>
        </p:nvSpPr>
        <p:spPr>
          <a:xfrm>
            <a:off x="539553" y="1392414"/>
            <a:ext cx="4339988" cy="2169825"/>
          </a:xfrm>
          <a:prstGeom prst="rect">
            <a:avLst/>
          </a:prstGeom>
          <a:noFill/>
        </p:spPr>
        <p:txBody>
          <a:bodyPr wrap="square" rtlCol="0">
            <a:spAutoFit/>
          </a:bodyPr>
          <a:lstStyle/>
          <a:p>
            <a:pPr>
              <a:lnSpc>
                <a:spcPct val="150000"/>
              </a:lnSpc>
            </a:pPr>
            <a:r>
              <a:rPr lang="en-US" altLang="ja-JP" dirty="0">
                <a:latin typeface="Arial" charset="0"/>
                <a:ea typeface="Arial" charset="0"/>
                <a:cs typeface="Arial" charset="0"/>
              </a:rPr>
              <a:t>iOS</a:t>
            </a:r>
            <a:r>
              <a:rPr lang="en-US" altLang="ja-JP" dirty="0">
                <a:latin typeface="MS PGothic" charset="-128"/>
                <a:ea typeface="MS PGothic" charset="-128"/>
                <a:cs typeface="MS PGothic" charset="-128"/>
              </a:rPr>
              <a:t> 10 </a:t>
            </a:r>
            <a:r>
              <a:rPr lang="ja-JP" altLang="en-US" dirty="0">
                <a:latin typeface="MS PGothic" charset="-128"/>
                <a:ea typeface="MS PGothic" charset="-128"/>
                <a:cs typeface="MS PGothic" charset="-128"/>
              </a:rPr>
              <a:t>により、</a:t>
            </a:r>
            <a:r>
              <a:rPr lang="en-US" altLang="ja-JP" dirty="0">
                <a:latin typeface="Arial" charset="0"/>
                <a:ea typeface="Arial" charset="0"/>
                <a:cs typeface="Arial" charset="0"/>
              </a:rPr>
              <a:t>IT </a:t>
            </a:r>
            <a:r>
              <a:rPr lang="ja-JP" altLang="en-US" dirty="0">
                <a:latin typeface="MS PGothic" charset="-128"/>
                <a:ea typeface="MS PGothic" charset="-128"/>
                <a:cs typeface="MS PGothic" charset="-128"/>
              </a:rPr>
              <a:t>部門は</a:t>
            </a:r>
            <a:r>
              <a:rPr lang="ja-JP" altLang="en-US" dirty="0" smtClean="0">
                <a:latin typeface="MS PGothic" charset="-128"/>
                <a:ea typeface="MS PGothic" charset="-128"/>
                <a:cs typeface="MS PGothic" charset="-128"/>
              </a:rPr>
              <a:t>、ワイヤレス </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ネットワーク</a:t>
            </a:r>
            <a:r>
              <a:rPr lang="ja-JP" altLang="en-US" dirty="0">
                <a:latin typeface="MS PGothic" charset="-128"/>
                <a:ea typeface="MS PGothic" charset="-128"/>
                <a:cs typeface="MS PGothic" charset="-128"/>
              </a:rPr>
              <a:t>が輻輳している場合であっても、ビジネスに最も重要なアプリがネットワーク上で自動的に優先される</a:t>
            </a:r>
            <a:r>
              <a:rPr lang="ja-JP" altLang="en-US" dirty="0" smtClean="0">
                <a:latin typeface="MS PGothic" charset="-128"/>
                <a:ea typeface="MS PGothic" charset="-128"/>
                <a:cs typeface="MS PGothic" charset="-128"/>
              </a:rPr>
              <a:t>よう 完全</a:t>
            </a:r>
            <a:r>
              <a:rPr lang="ja-JP" altLang="en-US" dirty="0">
                <a:latin typeface="MS PGothic" charset="-128"/>
                <a:ea typeface="MS PGothic" charset="-128"/>
                <a:cs typeface="MS PGothic" charset="-128"/>
              </a:rPr>
              <a:t>に制御できるようになります。</a:t>
            </a:r>
            <a:endParaRPr kumimoji="1" lang="ja-JP" altLang="en-US" dirty="0">
              <a:latin typeface="MS PGothic" charset="-128"/>
              <a:ea typeface="MS PGothic" charset="-128"/>
              <a:cs typeface="MS PGothic" charset="-128"/>
            </a:endParaRPr>
          </a:p>
        </p:txBody>
      </p:sp>
      <p:sp>
        <p:nvSpPr>
          <p:cNvPr id="66" name="タイトル 3"/>
          <p:cNvSpPr>
            <a:spLocks noGrp="1"/>
          </p:cNvSpPr>
          <p:nvPr>
            <p:ph type="title"/>
          </p:nvPr>
        </p:nvSpPr>
        <p:spPr>
          <a:xfrm>
            <a:off x="437766" y="341313"/>
            <a:ext cx="8345488" cy="731837"/>
          </a:xfrm>
        </p:spPr>
        <p:txBody>
          <a:bodyPr/>
          <a:lstStyle/>
          <a:p>
            <a:r>
              <a:rPr kumimoji="1" lang="en-US" altLang="ja-JP" sz="3200" dirty="0">
                <a:solidFill>
                  <a:srgbClr val="676767"/>
                </a:solidFill>
                <a:latin typeface="Arial" charset="0"/>
                <a:ea typeface="Arial" charset="0"/>
                <a:cs typeface="Arial" charset="0"/>
              </a:rPr>
              <a:t>Apple | Cisco</a:t>
            </a:r>
            <a:r>
              <a:rPr kumimoji="1" lang="ja-JP" altLang="en-US" sz="3200" dirty="0">
                <a:solidFill>
                  <a:srgbClr val="676767"/>
                </a:solidFill>
                <a:latin typeface="MS PGothic" charset="-128"/>
                <a:ea typeface="MS PGothic" charset="-128"/>
                <a:cs typeface="MS PGothic" charset="-128"/>
              </a:rPr>
              <a:t>連携（</a:t>
            </a:r>
            <a:r>
              <a:rPr kumimoji="1" lang="en-US" altLang="ja-JP" sz="3200" dirty="0">
                <a:solidFill>
                  <a:srgbClr val="676767"/>
                </a:solidFill>
                <a:latin typeface="MS PGothic" charset="-128"/>
                <a:ea typeface="MS PGothic" charset="-128"/>
                <a:cs typeface="MS PGothic" charset="-128"/>
              </a:rPr>
              <a:t>2</a:t>
            </a:r>
            <a:r>
              <a:rPr kumimoji="1" lang="ja-JP" altLang="en-US" sz="3200" dirty="0">
                <a:solidFill>
                  <a:srgbClr val="676767"/>
                </a:solidFill>
                <a:latin typeface="MS PGothic" charset="-128"/>
                <a:ea typeface="MS PGothic" charset="-128"/>
                <a:cs typeface="MS PGothic" charset="-128"/>
              </a:rPr>
              <a:t>）</a:t>
            </a:r>
            <a:r>
              <a:rPr kumimoji="1" lang="en-US" altLang="ja-JP" sz="3200" dirty="0">
                <a:solidFill>
                  <a:srgbClr val="676767"/>
                </a:solidFill>
                <a:latin typeface="MS PGothic" charset="-128"/>
                <a:ea typeface="MS PGothic" charset="-128"/>
                <a:cs typeface="MS PGothic" charset="-128"/>
              </a:rPr>
              <a:t/>
            </a:r>
            <a:br>
              <a:rPr kumimoji="1" lang="en-US" altLang="ja-JP" sz="3200" dirty="0">
                <a:solidFill>
                  <a:srgbClr val="676767"/>
                </a:solidFill>
                <a:latin typeface="MS PGothic" charset="-128"/>
                <a:ea typeface="MS PGothic" charset="-128"/>
                <a:cs typeface="MS PGothic" charset="-128"/>
              </a:rPr>
            </a:br>
            <a:r>
              <a:rPr kumimoji="1" lang="ja-JP" altLang="en-US" sz="1800" dirty="0" smtClean="0">
                <a:solidFill>
                  <a:srgbClr val="676767"/>
                </a:solidFill>
                <a:latin typeface="MS PGothic" charset="-128"/>
                <a:ea typeface="MS PGothic" charset="-128"/>
                <a:cs typeface="MS PGothic" charset="-128"/>
              </a:rPr>
              <a:t>ファストレーン</a:t>
            </a:r>
            <a:endParaRPr kumimoji="1" lang="ja-JP" altLang="en-US" sz="1800" dirty="0">
              <a:solidFill>
                <a:srgbClr val="676767"/>
              </a:solidFill>
              <a:latin typeface="MS PGothic" charset="-128"/>
              <a:ea typeface="MS PGothic" charset="-128"/>
              <a:cs typeface="MS PGothic" charset="-128"/>
            </a:endParaRPr>
          </a:p>
        </p:txBody>
      </p:sp>
    </p:spTree>
    <p:extLst>
      <p:ext uri="{BB962C8B-B14F-4D97-AF65-F5344CB8AC3E}">
        <p14:creationId xmlns:p14="http://schemas.microsoft.com/office/powerpoint/2010/main" val="117490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299176" y="1131590"/>
            <a:ext cx="3844824" cy="709369"/>
          </a:xfrm>
        </p:spPr>
        <p:txBody>
          <a:bodyPr anchor="t"/>
          <a:lstStyle/>
          <a:p>
            <a:r>
              <a:rPr lang="ja-JP" altLang="en-US" sz="2000" dirty="0" smtClean="0">
                <a:solidFill>
                  <a:schemeClr val="tx1"/>
                </a:solidFill>
                <a:latin typeface="MS PGothic" charset="-128"/>
                <a:ea typeface="MS PGothic" charset="-128"/>
                <a:cs typeface="MS PGothic" charset="-128"/>
              </a:rPr>
              <a:t>ファストレーンの設定画面</a:t>
            </a:r>
            <a:r>
              <a:rPr lang="en-US" altLang="ja-JP" sz="2000" dirty="0" smtClean="0">
                <a:solidFill>
                  <a:schemeClr val="tx1"/>
                </a:solidFill>
                <a:latin typeface="MS PGothic" charset="-128"/>
                <a:ea typeface="MS PGothic" charset="-128"/>
                <a:cs typeface="MS PGothic" charset="-128"/>
              </a:rPr>
              <a:t/>
            </a:r>
            <a:br>
              <a:rPr lang="en-US" altLang="ja-JP" sz="2000" dirty="0" smtClean="0">
                <a:solidFill>
                  <a:schemeClr val="tx1"/>
                </a:solidFill>
                <a:latin typeface="MS PGothic" charset="-128"/>
                <a:ea typeface="MS PGothic" charset="-128"/>
                <a:cs typeface="MS PGothic" charset="-128"/>
              </a:rPr>
            </a:br>
            <a:r>
              <a:rPr lang="ja-JP" altLang="en-US" sz="2000" dirty="0" smtClean="0">
                <a:solidFill>
                  <a:schemeClr val="tx1"/>
                </a:solidFill>
                <a:latin typeface="Arial" charset="0"/>
                <a:ea typeface="Arial" charset="0"/>
                <a:cs typeface="Arial" charset="0"/>
              </a:rPr>
              <a:t>（</a:t>
            </a:r>
            <a:r>
              <a:rPr lang="en-US" altLang="ja-JP" sz="2000" dirty="0" smtClean="0">
                <a:solidFill>
                  <a:schemeClr val="tx1"/>
                </a:solidFill>
                <a:latin typeface="Arial" charset="0"/>
                <a:ea typeface="Arial" charset="0"/>
                <a:cs typeface="Arial" charset="0"/>
              </a:rPr>
              <a:t>Meraki Systems Manager</a:t>
            </a:r>
            <a:r>
              <a:rPr lang="ja-JP" altLang="en-US" sz="2000" dirty="0" smtClean="0">
                <a:solidFill>
                  <a:schemeClr val="tx1"/>
                </a:solidFill>
                <a:latin typeface="Arial" charset="0"/>
                <a:ea typeface="Arial" charset="0"/>
                <a:cs typeface="Arial" charset="0"/>
              </a:rPr>
              <a:t>）</a:t>
            </a:r>
            <a:endParaRPr lang="en-US" sz="2000" dirty="0">
              <a:solidFill>
                <a:schemeClr val="tx1"/>
              </a:solidFill>
              <a:latin typeface="Arial" charset="0"/>
              <a:ea typeface="Arial" charset="0"/>
              <a:cs typeface="Arial" charset="0"/>
            </a:endParaRPr>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87624" y="915566"/>
            <a:ext cx="3997847" cy="4104456"/>
          </a:xfrm>
          <a:prstGeom prst="rect">
            <a:avLst/>
          </a:prstGeom>
          <a:ln>
            <a:solidFill>
              <a:schemeClr val="accent1"/>
            </a:solidFill>
          </a:ln>
        </p:spPr>
      </p:pic>
      <p:sp>
        <p:nvSpPr>
          <p:cNvPr id="7" name="テキスト ボックス 6"/>
          <p:cNvSpPr txBox="1"/>
          <p:nvPr/>
        </p:nvSpPr>
        <p:spPr>
          <a:xfrm>
            <a:off x="5500664" y="3579862"/>
            <a:ext cx="3240360" cy="677108"/>
          </a:xfrm>
          <a:prstGeom prst="rect">
            <a:avLst/>
          </a:prstGeom>
          <a:noFill/>
        </p:spPr>
        <p:txBody>
          <a:bodyPr wrap="square" rtlCol="0">
            <a:spAutoFit/>
          </a:bodyPr>
          <a:lstStyle/>
          <a:p>
            <a:r>
              <a:rPr kumimoji="1" lang="en-US" altLang="ja-JP" sz="1400" dirty="0" smtClean="0">
                <a:latin typeface="Arial" charset="0"/>
                <a:ea typeface="Arial" charset="0"/>
                <a:cs typeface="Arial" charset="0"/>
              </a:rPr>
              <a:t>Cisco</a:t>
            </a:r>
            <a:r>
              <a:rPr kumimoji="1" lang="ja-JP" altLang="en-US" sz="1400" dirty="0" smtClean="0">
                <a:latin typeface="MS PGothic" charset="-128"/>
                <a:ea typeface="MS PGothic" charset="-128"/>
                <a:cs typeface="MS PGothic" charset="-128"/>
              </a:rPr>
              <a:t>ブログ：</a:t>
            </a:r>
            <a:endParaRPr kumimoji="1" lang="en-US" altLang="ja-JP" sz="1400" dirty="0" smtClean="0">
              <a:latin typeface="MS PGothic" charset="-128"/>
              <a:ea typeface="MS PGothic" charset="-128"/>
              <a:cs typeface="MS PGothic" charset="-128"/>
            </a:endParaRPr>
          </a:p>
          <a:p>
            <a:r>
              <a:rPr kumimoji="1" lang="en-US" altLang="ja-JP" sz="1200" dirty="0" smtClean="0">
                <a:latin typeface="Arial" charset="0"/>
                <a:ea typeface="Arial" charset="0"/>
                <a:cs typeface="Arial" charset="0"/>
              </a:rPr>
              <a:t>http</a:t>
            </a:r>
            <a:r>
              <a:rPr kumimoji="1" lang="en-US" altLang="ja-JP" sz="1200" dirty="0">
                <a:latin typeface="Arial" charset="0"/>
                <a:ea typeface="Arial" charset="0"/>
                <a:cs typeface="Arial" charset="0"/>
              </a:rPr>
              <a:t>://</a:t>
            </a:r>
            <a:r>
              <a:rPr kumimoji="1" lang="en-US" altLang="ja-JP" sz="1200" dirty="0" err="1">
                <a:latin typeface="Arial" charset="0"/>
                <a:ea typeface="Arial" charset="0"/>
                <a:cs typeface="Arial" charset="0"/>
              </a:rPr>
              <a:t>gblogs.cisco.com</a:t>
            </a:r>
            <a:r>
              <a:rPr kumimoji="1" lang="en-US" altLang="ja-JP" sz="1200" dirty="0">
                <a:latin typeface="Arial" charset="0"/>
                <a:ea typeface="Arial" charset="0"/>
                <a:cs typeface="Arial" charset="0"/>
              </a:rPr>
              <a:t>/</a:t>
            </a:r>
            <a:r>
              <a:rPr kumimoji="1" lang="en-US" altLang="ja-JP" sz="1200" dirty="0" err="1">
                <a:latin typeface="Arial" charset="0"/>
                <a:ea typeface="Arial" charset="0"/>
                <a:cs typeface="Arial" charset="0"/>
              </a:rPr>
              <a:t>jp</a:t>
            </a:r>
            <a:r>
              <a:rPr kumimoji="1" lang="en-US" altLang="ja-JP" sz="1200" dirty="0">
                <a:latin typeface="Arial" charset="0"/>
                <a:ea typeface="Arial" charset="0"/>
                <a:cs typeface="Arial" charset="0"/>
              </a:rPr>
              <a:t>/2016/10/fast-tracking-mobile-devices-and-apps-on-</a:t>
            </a:r>
            <a:r>
              <a:rPr kumimoji="1" lang="en-US" altLang="ja-JP" sz="1200" dirty="0" err="1">
                <a:latin typeface="Arial" charset="0"/>
                <a:ea typeface="Arial" charset="0"/>
                <a:cs typeface="Arial" charset="0"/>
              </a:rPr>
              <a:t>meraki</a:t>
            </a:r>
            <a:r>
              <a:rPr kumimoji="1" lang="en-US" altLang="ja-JP" sz="1200" dirty="0">
                <a:latin typeface="Arial" charset="0"/>
                <a:ea typeface="Arial" charset="0"/>
                <a:cs typeface="Arial" charset="0"/>
              </a:rPr>
              <a:t>/</a:t>
            </a:r>
            <a:endParaRPr kumimoji="1" lang="ja-JP" altLang="en-US" sz="1200" dirty="0">
              <a:latin typeface="Arial" charset="0"/>
              <a:ea typeface="Arial" charset="0"/>
              <a:cs typeface="Arial" charset="0"/>
            </a:endParaRPr>
          </a:p>
        </p:txBody>
      </p:sp>
      <p:sp>
        <p:nvSpPr>
          <p:cNvPr id="6" name="タイトル 3"/>
          <p:cNvSpPr txBox="1">
            <a:spLocks/>
          </p:cNvSpPr>
          <p:nvPr/>
        </p:nvSpPr>
        <p:spPr bwMode="auto">
          <a:xfrm>
            <a:off x="488232" y="19444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a:t>
            </a:r>
            <a:r>
              <a:rPr lang="en-US" altLang="ja-JP" dirty="0" smtClean="0">
                <a:latin typeface="MS PGothic" charset="-128"/>
                <a:ea typeface="MS PGothic" charset="-128"/>
                <a:cs typeface="MS PGothic" charset="-128"/>
              </a:rPr>
              <a:t>2</a:t>
            </a:r>
            <a:r>
              <a:rPr lang="ja-JP" altLang="en-US" dirty="0" smtClean="0">
                <a:latin typeface="MS PGothic" charset="-128"/>
                <a:ea typeface="MS PGothic" charset="-128"/>
                <a:cs typeface="MS PGothic" charset="-128"/>
              </a:rPr>
              <a:t>）</a:t>
            </a:r>
            <a:br>
              <a:rPr lang="ja-JP" altLang="en-US" dirty="0" smtClean="0">
                <a:latin typeface="MS PGothic" charset="-128"/>
                <a:ea typeface="MS PGothic" charset="-128"/>
                <a:cs typeface="MS PGothic" charset="-128"/>
              </a:rPr>
            </a:br>
            <a:r>
              <a:rPr lang="ja-JP" altLang="en-US" sz="1800" dirty="0" smtClean="0">
                <a:latin typeface="MS PGothic" charset="-128"/>
                <a:ea typeface="MS PGothic" charset="-128"/>
                <a:cs typeface="MS PGothic" charset="-128"/>
              </a:rPr>
              <a:t>ファストレーン</a:t>
            </a:r>
            <a:endParaRPr lang="ja-JP" altLang="en-US" sz="1800" dirty="0">
              <a:latin typeface="MS PGothic" charset="-128"/>
              <a:ea typeface="MS PGothic" charset="-128"/>
              <a:cs typeface="MS PGothic" charset="-128"/>
            </a:endParaRPr>
          </a:p>
        </p:txBody>
      </p:sp>
    </p:spTree>
    <p:extLst>
      <p:ext uri="{BB962C8B-B14F-4D97-AF65-F5344CB8AC3E}">
        <p14:creationId xmlns:p14="http://schemas.microsoft.com/office/powerpoint/2010/main" val="1588231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三角形 1"/>
          <p:cNvSpPr/>
          <p:nvPr/>
        </p:nvSpPr>
        <p:spPr>
          <a:xfrm>
            <a:off x="1986703" y="1126233"/>
            <a:ext cx="4414471" cy="1911047"/>
          </a:xfrm>
          <a:prstGeom prst="triangle">
            <a:avLst/>
          </a:prstGeom>
          <a:no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7" name="テキスト ボックス 6"/>
          <p:cNvSpPr txBox="1"/>
          <p:nvPr/>
        </p:nvSpPr>
        <p:spPr>
          <a:xfrm>
            <a:off x="2192818" y="1886849"/>
            <a:ext cx="5016599" cy="369332"/>
          </a:xfrm>
          <a:prstGeom prst="rect">
            <a:avLst/>
          </a:prstGeom>
          <a:solidFill>
            <a:schemeClr val="bg2"/>
          </a:solidFill>
        </p:spPr>
        <p:txBody>
          <a:bodyPr wrap="square" rtlCol="0">
            <a:spAutoFit/>
          </a:bodyPr>
          <a:lstStyle/>
          <a:p>
            <a:pPr marL="285750" indent="-285750">
              <a:buFont typeface="Arial" charset="0"/>
              <a:buChar char="•"/>
            </a:pPr>
            <a:r>
              <a:rPr lang="en-US" altLang="ja-JP" dirty="0" smtClean="0">
                <a:latin typeface="Arial" charset="0"/>
                <a:ea typeface="Arial" charset="0"/>
                <a:cs typeface="Arial" charset="0"/>
              </a:rPr>
              <a:t>DEP</a:t>
            </a:r>
            <a:r>
              <a:rPr lang="ja-JP" altLang="en-US" dirty="0">
                <a:latin typeface="Arial" charset="0"/>
                <a:ea typeface="Arial" charset="0"/>
                <a:cs typeface="Arial" charset="0"/>
              </a:rPr>
              <a:t>ｰ</a:t>
            </a:r>
            <a:r>
              <a:rPr lang="en-US" altLang="ja-JP" dirty="0">
                <a:latin typeface="Arial" charset="0"/>
                <a:ea typeface="Arial" charset="0"/>
                <a:cs typeface="Arial" charset="0"/>
              </a:rPr>
              <a:t>MDM</a:t>
            </a:r>
            <a:r>
              <a:rPr lang="ja-JP" altLang="en-US" sz="1200" dirty="0">
                <a:latin typeface="Arial" charset="0"/>
                <a:ea typeface="Arial" charset="0"/>
                <a:cs typeface="Arial" charset="0"/>
              </a:rPr>
              <a:t>（</a:t>
            </a:r>
            <a:r>
              <a:rPr lang="en-US" altLang="ja-JP" sz="1200" dirty="0">
                <a:latin typeface="Arial" charset="0"/>
                <a:ea typeface="Arial" charset="0"/>
                <a:cs typeface="Arial" charset="0"/>
              </a:rPr>
              <a:t>Meraki System Manager</a:t>
            </a:r>
            <a:r>
              <a:rPr lang="ja-JP" altLang="en-US" sz="1200" dirty="0">
                <a:latin typeface="Arial" charset="0"/>
                <a:ea typeface="Arial" charset="0"/>
                <a:cs typeface="Arial" charset="0"/>
              </a:rPr>
              <a:t>）</a:t>
            </a:r>
            <a:r>
              <a:rPr lang="ja-JP" altLang="en-US" dirty="0" smtClean="0">
                <a:latin typeface="MS PGothic" charset="-128"/>
                <a:ea typeface="MS PGothic" charset="-128"/>
                <a:cs typeface="MS PGothic" charset="-128"/>
              </a:rPr>
              <a:t>連携</a:t>
            </a:r>
            <a:endParaRPr lang="en-US" altLang="ja-JP" dirty="0">
              <a:latin typeface="MS PGothic" charset="-128"/>
              <a:ea typeface="MS PGothic" charset="-128"/>
              <a:cs typeface="MS PGothic" charset="-128"/>
            </a:endParaRPr>
          </a:p>
        </p:txBody>
      </p:sp>
      <p:sp>
        <p:nvSpPr>
          <p:cNvPr id="10" name="テキスト ボックス 9"/>
          <p:cNvSpPr txBox="1"/>
          <p:nvPr/>
        </p:nvSpPr>
        <p:spPr>
          <a:xfrm>
            <a:off x="3002552" y="2232097"/>
            <a:ext cx="3641834" cy="253916"/>
          </a:xfrm>
          <a:prstGeom prst="rect">
            <a:avLst/>
          </a:prstGeom>
          <a:solidFill>
            <a:schemeClr val="bg2"/>
          </a:solidFill>
        </p:spPr>
        <p:txBody>
          <a:bodyPr wrap="square" rtlCol="0">
            <a:spAutoFit/>
          </a:bodyPr>
          <a:lstStyle/>
          <a:p>
            <a:r>
              <a:rPr kumimoji="1" lang="en-US" altLang="ja-JP" sz="1050" dirty="0" smtClean="0">
                <a:latin typeface="Arial" charset="0"/>
                <a:ea typeface="Arial" charset="0"/>
                <a:cs typeface="Arial" charset="0"/>
              </a:rPr>
              <a:t>Apple Program  :</a:t>
            </a:r>
            <a:r>
              <a:rPr kumimoji="1" lang="ja-JP" altLang="en-US" sz="1050" dirty="0" smtClean="0">
                <a:latin typeface="Arial" charset="0"/>
                <a:ea typeface="Arial" charset="0"/>
                <a:cs typeface="Arial" charset="0"/>
              </a:rPr>
              <a:t>　</a:t>
            </a:r>
            <a:r>
              <a:rPr kumimoji="1" lang="en-US" altLang="ja-JP" sz="1050" dirty="0" smtClean="0">
                <a:latin typeface="Arial" charset="0"/>
                <a:ea typeface="Arial" charset="0"/>
                <a:cs typeface="Arial" charset="0"/>
              </a:rPr>
              <a:t>DEP</a:t>
            </a:r>
            <a:r>
              <a:rPr kumimoji="1" lang="ja-JP" altLang="en-US" sz="1050" dirty="0" smtClean="0">
                <a:latin typeface="Arial" charset="0"/>
                <a:ea typeface="Arial" charset="0"/>
                <a:cs typeface="Arial" charset="0"/>
              </a:rPr>
              <a:t>（</a:t>
            </a:r>
            <a:r>
              <a:rPr kumimoji="1" lang="en-US" altLang="ja-JP" sz="1050" dirty="0" smtClean="0">
                <a:latin typeface="Arial" charset="0"/>
                <a:ea typeface="Arial" charset="0"/>
                <a:cs typeface="Arial" charset="0"/>
              </a:rPr>
              <a:t>Device Enrollment Program</a:t>
            </a:r>
            <a:r>
              <a:rPr kumimoji="1" lang="ja-JP" altLang="en-US" sz="1050" dirty="0" smtClean="0">
                <a:latin typeface="Arial" charset="0"/>
                <a:ea typeface="Arial" charset="0"/>
                <a:cs typeface="Arial" charset="0"/>
              </a:rPr>
              <a:t>）</a:t>
            </a:r>
            <a:endParaRPr kumimoji="1" lang="ja-JP" altLang="en-US" sz="1050" dirty="0">
              <a:latin typeface="Arial" charset="0"/>
              <a:ea typeface="Arial" charset="0"/>
              <a:cs typeface="Arial" charset="0"/>
            </a:endParaRPr>
          </a:p>
        </p:txBody>
      </p:sp>
      <p:pic>
        <p:nvPicPr>
          <p:cNvPr id="12" name="Picture 3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33902" y="733097"/>
            <a:ext cx="520074" cy="1025498"/>
          </a:xfrm>
          <a:prstGeom prst="rect">
            <a:avLst/>
          </a:prstGeom>
        </p:spPr>
      </p:pic>
      <p:sp>
        <p:nvSpPr>
          <p:cNvPr id="17" name="Rectangle 29"/>
          <p:cNvSpPr/>
          <p:nvPr/>
        </p:nvSpPr>
        <p:spPr>
          <a:xfrm>
            <a:off x="4755570" y="1333145"/>
            <a:ext cx="1264165" cy="283944"/>
          </a:xfrm>
          <a:prstGeom prst="rect">
            <a:avLst/>
          </a:prstGeom>
        </p:spPr>
        <p:txBody>
          <a:bodyPr wrap="square">
            <a:noAutofit/>
          </a:bodyPr>
          <a:lstStyle/>
          <a:p>
            <a:pPr algn="ctr" fontAlgn="base">
              <a:lnSpc>
                <a:spcPts val="1900"/>
              </a:lnSpc>
              <a:spcBef>
                <a:spcPct val="0"/>
              </a:spcBef>
              <a:spcAft>
                <a:spcPct val="0"/>
              </a:spcAft>
            </a:pPr>
            <a:r>
              <a:rPr lang="en-US" sz="1050" dirty="0" smtClean="0">
                <a:solidFill>
                  <a:schemeClr val="bg1">
                    <a:lumMod val="50000"/>
                  </a:schemeClr>
                </a:solidFill>
                <a:latin typeface="+mn-lt"/>
                <a:ea typeface="+mn-ea"/>
                <a:cs typeface="Meiryo" charset="-128"/>
              </a:rPr>
              <a:t>Apple iOS Device</a:t>
            </a:r>
            <a:endParaRPr lang="en-US" sz="1050" dirty="0">
              <a:solidFill>
                <a:schemeClr val="bg1">
                  <a:lumMod val="50000"/>
                </a:schemeClr>
              </a:solidFill>
              <a:latin typeface="+mn-lt"/>
              <a:ea typeface="+mn-ea"/>
              <a:cs typeface="Meiryo" charset="-128"/>
            </a:endParaRPr>
          </a:p>
        </p:txBody>
      </p:sp>
      <p:pic>
        <p:nvPicPr>
          <p:cNvPr id="19" name="Picture 2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219015" y="2616019"/>
            <a:ext cx="850742" cy="850742"/>
          </a:xfrm>
          <a:prstGeom prst="rect">
            <a:avLst/>
          </a:prstGeom>
        </p:spPr>
      </p:pic>
      <p:sp>
        <p:nvSpPr>
          <p:cNvPr id="20" name="TextBox 28"/>
          <p:cNvSpPr txBox="1"/>
          <p:nvPr/>
        </p:nvSpPr>
        <p:spPr>
          <a:xfrm>
            <a:off x="6909233" y="2364358"/>
            <a:ext cx="2234767" cy="323165"/>
          </a:xfrm>
          <a:prstGeom prst="rect">
            <a:avLst/>
          </a:prstGeom>
          <a:noFill/>
        </p:spPr>
        <p:txBody>
          <a:bodyPr wrap="square" lIns="0" tIns="0" rIns="0" bIns="0" rtlCol="0">
            <a:spAutoFit/>
          </a:bodyPr>
          <a:lstStyle/>
          <a:p>
            <a:pPr algn="ctr"/>
            <a:r>
              <a:rPr lang="en-US" sz="1050" dirty="0" smtClean="0">
                <a:solidFill>
                  <a:srgbClr val="435153"/>
                </a:solidFill>
                <a:latin typeface="Arial" charset="0"/>
                <a:ea typeface="Arial" charset="0"/>
                <a:cs typeface="Arial" charset="0"/>
              </a:rPr>
              <a:t>Cisco </a:t>
            </a:r>
            <a:r>
              <a:rPr lang="en-US" sz="1050" dirty="0" err="1" smtClean="0">
                <a:solidFill>
                  <a:srgbClr val="435153"/>
                </a:solidFill>
                <a:latin typeface="Arial" charset="0"/>
                <a:ea typeface="Arial" charset="0"/>
                <a:cs typeface="Arial" charset="0"/>
              </a:rPr>
              <a:t>Meraki</a:t>
            </a:r>
            <a:r>
              <a:rPr lang="en-US" sz="1050" dirty="0" smtClean="0">
                <a:solidFill>
                  <a:srgbClr val="435153"/>
                </a:solidFill>
                <a:latin typeface="Arial" charset="0"/>
                <a:ea typeface="Arial" charset="0"/>
                <a:cs typeface="Arial" charset="0"/>
              </a:rPr>
              <a:t> </a:t>
            </a:r>
            <a:r>
              <a:rPr lang="en-US" sz="1050" dirty="0" smtClean="0">
                <a:solidFill>
                  <a:srgbClr val="435153"/>
                </a:solidFill>
                <a:ea typeface="Arial" charset="0"/>
                <a:cs typeface="Arial" charset="0"/>
              </a:rPr>
              <a:t>Systems Manager</a:t>
            </a:r>
            <a:endParaRPr lang="en-US" sz="1050" dirty="0" smtClean="0">
              <a:solidFill>
                <a:srgbClr val="435153"/>
              </a:solidFill>
              <a:latin typeface="Arial" charset="0"/>
              <a:ea typeface="Arial" charset="0"/>
              <a:cs typeface="Arial" charset="0"/>
            </a:endParaRPr>
          </a:p>
          <a:p>
            <a:pPr algn="ctr"/>
            <a:r>
              <a:rPr lang="en-US" sz="1050" dirty="0" smtClean="0">
                <a:solidFill>
                  <a:srgbClr val="435153"/>
                </a:solidFill>
                <a:latin typeface="Arial" charset="0"/>
                <a:ea typeface="Arial" charset="0"/>
                <a:cs typeface="Arial" charset="0"/>
              </a:rPr>
              <a:t>Mobile Device Management</a:t>
            </a:r>
            <a:endParaRPr lang="en-US" sz="1050" dirty="0">
              <a:solidFill>
                <a:srgbClr val="435153"/>
              </a:solidFill>
              <a:latin typeface="Arial" charset="0"/>
              <a:ea typeface="Arial" charset="0"/>
              <a:cs typeface="Arial" charset="0"/>
            </a:endParaRPr>
          </a:p>
        </p:txBody>
      </p:sp>
      <p:pic>
        <p:nvPicPr>
          <p:cNvPr id="21" name="Picture 1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26883" y="2525941"/>
            <a:ext cx="1433216" cy="849536"/>
          </a:xfrm>
          <a:prstGeom prst="rect">
            <a:avLst/>
          </a:prstGeom>
        </p:spPr>
      </p:pic>
      <p:sp>
        <p:nvSpPr>
          <p:cNvPr id="15" name="タイトル 3"/>
          <p:cNvSpPr txBox="1">
            <a:spLocks/>
          </p:cNvSpPr>
          <p:nvPr/>
        </p:nvSpPr>
        <p:spPr bwMode="auto">
          <a:xfrm>
            <a:off x="488232" y="19444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en-US" altLang="ja-JP" dirty="0" smtClean="0">
                <a:latin typeface="Arial" charset="0"/>
                <a:ea typeface="Arial" charset="0"/>
                <a:cs typeface="Arial" charset="0"/>
              </a:rPr>
              <a:t>Apple | Cisco</a:t>
            </a:r>
            <a:r>
              <a:rPr lang="ja-JP" altLang="en-US" dirty="0" smtClean="0">
                <a:latin typeface="MS PGothic" charset="-128"/>
                <a:ea typeface="MS PGothic" charset="-128"/>
                <a:cs typeface="MS PGothic" charset="-128"/>
              </a:rPr>
              <a:t>連携（</a:t>
            </a:r>
            <a:r>
              <a:rPr lang="en-US" altLang="ja-JP" dirty="0" smtClean="0">
                <a:latin typeface="MS PGothic" charset="-128"/>
                <a:ea typeface="MS PGothic" charset="-128"/>
                <a:cs typeface="MS PGothic" charset="-128"/>
              </a:rPr>
              <a:t>3</a:t>
            </a:r>
            <a:r>
              <a:rPr lang="ja-JP" altLang="en-US" dirty="0" smtClean="0">
                <a:latin typeface="MS PGothic" charset="-128"/>
                <a:ea typeface="MS PGothic" charset="-128"/>
                <a:cs typeface="MS PGothic" charset="-128"/>
              </a:rPr>
              <a:t>）</a:t>
            </a:r>
            <a:br>
              <a:rPr lang="ja-JP" altLang="en-US" dirty="0" smtClean="0">
                <a:latin typeface="MS PGothic" charset="-128"/>
                <a:ea typeface="MS PGothic" charset="-128"/>
                <a:cs typeface="MS PGothic" charset="-128"/>
              </a:rPr>
            </a:br>
            <a:r>
              <a:rPr lang="en-US" altLang="ja-JP" sz="1800" dirty="0" smtClean="0">
                <a:latin typeface="MS PGothic" charset="-128"/>
                <a:ea typeface="MS PGothic" charset="-128"/>
                <a:cs typeface="MS PGothic" charset="-128"/>
              </a:rPr>
              <a:t>DEP-MDM</a:t>
            </a:r>
            <a:r>
              <a:rPr lang="ja-JP" altLang="en-US" sz="1800" dirty="0" smtClean="0">
                <a:latin typeface="MS PGothic" charset="-128"/>
                <a:ea typeface="MS PGothic" charset="-128"/>
                <a:cs typeface="MS PGothic" charset="-128"/>
              </a:rPr>
              <a:t>連携</a:t>
            </a:r>
            <a:endParaRPr lang="ja-JP" altLang="en-US" sz="1800" dirty="0">
              <a:latin typeface="MS PGothic" charset="-128"/>
              <a:ea typeface="MS PGothic" charset="-128"/>
              <a:cs typeface="MS PGothic" charset="-128"/>
            </a:endParaRPr>
          </a:p>
        </p:txBody>
      </p:sp>
      <p:sp>
        <p:nvSpPr>
          <p:cNvPr id="13" name="Rectangle 29"/>
          <p:cNvSpPr/>
          <p:nvPr/>
        </p:nvSpPr>
        <p:spPr>
          <a:xfrm>
            <a:off x="27829" y="2252695"/>
            <a:ext cx="1264165" cy="546489"/>
          </a:xfrm>
          <a:prstGeom prst="rect">
            <a:avLst/>
          </a:prstGeom>
        </p:spPr>
        <p:txBody>
          <a:bodyPr wrap="square">
            <a:noAutofit/>
          </a:bodyPr>
          <a:lstStyle/>
          <a:p>
            <a:pPr algn="ctr" fontAlgn="base">
              <a:lnSpc>
                <a:spcPts val="1900"/>
              </a:lnSpc>
              <a:spcBef>
                <a:spcPct val="0"/>
              </a:spcBef>
              <a:spcAft>
                <a:spcPct val="0"/>
              </a:spcAft>
            </a:pPr>
            <a:r>
              <a:rPr lang="en-US" sz="1050" dirty="0" smtClean="0">
                <a:solidFill>
                  <a:schemeClr val="bg1">
                    <a:lumMod val="50000"/>
                  </a:schemeClr>
                </a:solidFill>
                <a:latin typeface="+mn-lt"/>
                <a:ea typeface="+mn-ea"/>
                <a:cs typeface="Meiryo" charset="-128"/>
              </a:rPr>
              <a:t>Cisco </a:t>
            </a:r>
            <a:r>
              <a:rPr lang="ja-JP" altLang="en-US" sz="1050" dirty="0" smtClean="0">
                <a:solidFill>
                  <a:schemeClr val="bg1">
                    <a:lumMod val="50000"/>
                  </a:schemeClr>
                </a:solidFill>
                <a:latin typeface="+mn-lt"/>
                <a:ea typeface="+mn-ea"/>
                <a:cs typeface="Meiryo" charset="-128"/>
              </a:rPr>
              <a:t>無線</a:t>
            </a:r>
            <a:r>
              <a:rPr lang="en-US" altLang="ja-JP" sz="1050" dirty="0" smtClean="0">
                <a:solidFill>
                  <a:schemeClr val="bg1">
                    <a:lumMod val="50000"/>
                  </a:schemeClr>
                </a:solidFill>
                <a:latin typeface="+mn-lt"/>
                <a:ea typeface="+mn-ea"/>
                <a:cs typeface="Meiryo" charset="-128"/>
              </a:rPr>
              <a:t>LAN</a:t>
            </a:r>
          </a:p>
          <a:p>
            <a:pPr algn="ctr" fontAlgn="base">
              <a:lnSpc>
                <a:spcPts val="1900"/>
              </a:lnSpc>
              <a:spcBef>
                <a:spcPct val="0"/>
              </a:spcBef>
              <a:spcAft>
                <a:spcPct val="0"/>
              </a:spcAft>
            </a:pPr>
            <a:r>
              <a:rPr lang="ja-JP" altLang="en-US" sz="1050" dirty="0" smtClean="0">
                <a:solidFill>
                  <a:schemeClr val="bg1">
                    <a:lumMod val="50000"/>
                  </a:schemeClr>
                </a:solidFill>
                <a:latin typeface="+mn-lt"/>
                <a:ea typeface="+mn-ea"/>
                <a:cs typeface="Meiryo" charset="-128"/>
              </a:rPr>
              <a:t>アクセスポイント</a:t>
            </a:r>
            <a:endParaRPr lang="en-US" sz="1050" dirty="0">
              <a:solidFill>
                <a:schemeClr val="bg1">
                  <a:lumMod val="50000"/>
                </a:schemeClr>
              </a:solidFill>
              <a:latin typeface="+mn-lt"/>
              <a:ea typeface="+mn-ea"/>
              <a:cs typeface="Meiryo" charset="-128"/>
            </a:endParaRPr>
          </a:p>
        </p:txBody>
      </p:sp>
      <p:pic>
        <p:nvPicPr>
          <p:cNvPr id="4" name="図 3"/>
          <p:cNvPicPr>
            <a:picLocks noChangeAspect="1"/>
          </p:cNvPicPr>
          <p:nvPr/>
        </p:nvPicPr>
        <p:blipFill>
          <a:blip r:embed="rId5"/>
          <a:stretch>
            <a:fillRect/>
          </a:stretch>
        </p:blipFill>
        <p:spPr>
          <a:xfrm>
            <a:off x="127819" y="3413459"/>
            <a:ext cx="9016181" cy="1344435"/>
          </a:xfrm>
          <a:prstGeom prst="rect">
            <a:avLst/>
          </a:prstGeom>
        </p:spPr>
      </p:pic>
    </p:spTree>
    <p:extLst>
      <p:ext uri="{BB962C8B-B14F-4D97-AF65-F5344CB8AC3E}">
        <p14:creationId xmlns:p14="http://schemas.microsoft.com/office/powerpoint/2010/main" val="399394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699" y="3054518"/>
            <a:ext cx="8320322" cy="564257"/>
          </a:xfrm>
        </p:spPr>
        <p:txBody>
          <a:bodyPr/>
          <a:lstStyle/>
          <a:p>
            <a:r>
              <a:rPr lang="en-US" altLang="ja-JP" dirty="0" smtClean="0">
                <a:latin typeface="Arial" charset="0"/>
                <a:ea typeface="Arial" charset="0"/>
                <a:cs typeface="Arial" charset="0"/>
              </a:rPr>
              <a:t>IP </a:t>
            </a:r>
            <a:r>
              <a:rPr lang="ja-JP" altLang="en-US" dirty="0" smtClean="0">
                <a:latin typeface="MS PGothic" charset="-128"/>
                <a:ea typeface="MS PGothic" charset="-128"/>
                <a:cs typeface="MS PGothic" charset="-128"/>
              </a:rPr>
              <a:t>ナース コールについて</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874903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37766" y="90738"/>
            <a:ext cx="8598730" cy="731837"/>
          </a:xfrm>
        </p:spPr>
        <p:txBody>
          <a:bodyPr/>
          <a:lstStyle/>
          <a:p>
            <a:r>
              <a:rPr kumimoji="1" lang="ja-JP" altLang="en-US" sz="3200" dirty="0">
                <a:solidFill>
                  <a:srgbClr val="676767"/>
                </a:solidFill>
                <a:latin typeface="MS PGothic" charset="-128"/>
                <a:ea typeface="MS PGothic" charset="-128"/>
                <a:cs typeface="MS PGothic" charset="-128"/>
              </a:rPr>
              <a:t>ナース コールのデジタル化</a:t>
            </a:r>
            <a:endParaRPr kumimoji="1" lang="en-US" altLang="ja-JP" sz="3200" dirty="0">
              <a:solidFill>
                <a:srgbClr val="676767"/>
              </a:solidFill>
              <a:latin typeface="MS PGothic" charset="-128"/>
              <a:ea typeface="MS PGothic" charset="-128"/>
              <a:cs typeface="MS PGothic" charset="-128"/>
            </a:endParaRPr>
          </a:p>
        </p:txBody>
      </p:sp>
      <p:sp>
        <p:nvSpPr>
          <p:cNvPr id="6" name="テキスト プレースホルダー 5"/>
          <p:cNvSpPr>
            <a:spLocks noGrp="1"/>
          </p:cNvSpPr>
          <p:nvPr>
            <p:ph type="body" sz="quarter" idx="10"/>
          </p:nvPr>
        </p:nvSpPr>
        <p:spPr>
          <a:xfrm>
            <a:off x="450072" y="809080"/>
            <a:ext cx="8514416" cy="2188387"/>
          </a:xfrm>
        </p:spPr>
        <p:txBody>
          <a:bodyPr/>
          <a:lstStyle/>
          <a:p>
            <a:r>
              <a:rPr lang="ja-JP" altLang="en-US" sz="1800" dirty="0" smtClean="0">
                <a:latin typeface="MS PGothic" charset="-128"/>
                <a:ea typeface="MS PGothic" charset="-128"/>
                <a:cs typeface="MS PGothic" charset="-128"/>
              </a:rPr>
              <a:t>担当者、グループに</a:t>
            </a:r>
            <a:r>
              <a:rPr lang="ja-JP" altLang="en-US" sz="1800" dirty="0">
                <a:latin typeface="MS PGothic" charset="-128"/>
                <a:ea typeface="MS PGothic" charset="-128"/>
                <a:cs typeface="MS PGothic" charset="-128"/>
              </a:rPr>
              <a:t>発呼</a:t>
            </a:r>
            <a:r>
              <a:rPr lang="ja-JP" altLang="en-US" sz="1800" dirty="0" smtClean="0">
                <a:latin typeface="MS PGothic" charset="-128"/>
                <a:ea typeface="MS PGothic" charset="-128"/>
                <a:cs typeface="MS PGothic" charset="-128"/>
              </a:rPr>
              <a:t>するため、負担が軽減</a:t>
            </a:r>
            <a:endParaRPr lang="en-US" altLang="ja-JP" sz="1800" dirty="0" smtClean="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担当が電話に出ない場合、副担当へ発呼。更に出ない場合は全体に</a:t>
            </a:r>
            <a:r>
              <a:rPr lang="ja-JP" altLang="en-US" sz="1800" dirty="0">
                <a:latin typeface="MS PGothic" charset="-128"/>
                <a:ea typeface="MS PGothic" charset="-128"/>
                <a:cs typeface="MS PGothic" charset="-128"/>
              </a:rPr>
              <a:t>発呼</a:t>
            </a:r>
            <a:r>
              <a:rPr lang="ja-JP" altLang="en-US" sz="1800" dirty="0" smtClean="0">
                <a:latin typeface="MS PGothic" charset="-128"/>
                <a:ea typeface="MS PGothic" charset="-128"/>
                <a:cs typeface="MS PGothic" charset="-128"/>
              </a:rPr>
              <a:t>することも可能</a:t>
            </a:r>
            <a:endParaRPr lang="en-US" altLang="ja-JP" sz="1800" dirty="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漢字</a:t>
            </a:r>
            <a:r>
              <a:rPr lang="ja-JP" altLang="en-US" sz="1800" dirty="0">
                <a:latin typeface="MS PGothic" charset="-128"/>
                <a:ea typeface="MS PGothic" charset="-128"/>
                <a:cs typeface="MS PGothic" charset="-128"/>
              </a:rPr>
              <a:t>で</a:t>
            </a:r>
            <a:r>
              <a:rPr lang="ja-JP" altLang="en-US" sz="1800" dirty="0" smtClean="0">
                <a:latin typeface="MS PGothic" charset="-128"/>
                <a:ea typeface="MS PGothic" charset="-128"/>
                <a:cs typeface="MS PGothic" charset="-128"/>
              </a:rPr>
              <a:t>の名前表示 </a:t>
            </a:r>
            <a:r>
              <a:rPr lang="en-US" altLang="ja-JP" sz="1800" dirty="0" smtClean="0">
                <a:latin typeface="MS PGothic" charset="-128"/>
                <a:ea typeface="MS PGothic" charset="-128"/>
                <a:cs typeface="MS PGothic" charset="-128"/>
              </a:rPr>
              <a:t>(</a:t>
            </a:r>
            <a:r>
              <a:rPr lang="ja-JP" altLang="en-US" sz="1800" dirty="0" smtClean="0">
                <a:latin typeface="MS PGothic" charset="-128"/>
                <a:ea typeface="MS PGothic" charset="-128"/>
                <a:cs typeface="MS PGothic" charset="-128"/>
              </a:rPr>
              <a:t>似た名前は赤文字</a:t>
            </a:r>
            <a:r>
              <a:rPr lang="en-US" altLang="ja-JP" sz="1800" dirty="0" smtClean="0">
                <a:latin typeface="MS PGothic" charset="-128"/>
                <a:ea typeface="MS PGothic" charset="-128"/>
                <a:cs typeface="MS PGothic" charset="-128"/>
              </a:rPr>
              <a:t>)</a:t>
            </a:r>
            <a:r>
              <a:rPr lang="ja-JP" altLang="en-US" sz="1800" dirty="0" smtClean="0">
                <a:latin typeface="MS PGothic" charset="-128"/>
                <a:ea typeface="MS PGothic" charset="-128"/>
                <a:cs typeface="MS PGothic" charset="-128"/>
              </a:rPr>
              <a:t>、注意事項のアイコン表示、読み出し理由が表示</a:t>
            </a:r>
            <a:r>
              <a:rPr lang="ja-JP" altLang="en-US" sz="1800" dirty="0" smtClean="0">
                <a:latin typeface="MS PGothic" charset="-128"/>
                <a:ea typeface="MS PGothic" charset="-128"/>
                <a:cs typeface="MS PGothic" charset="-128"/>
                <a:sym typeface="Wingdings"/>
              </a:rPr>
              <a:t></a:t>
            </a:r>
            <a:r>
              <a:rPr lang="ja-JP" altLang="en-US" sz="1800" dirty="0" smtClean="0">
                <a:latin typeface="MS PGothic" charset="-128"/>
                <a:ea typeface="MS PGothic" charset="-128"/>
                <a:cs typeface="MS PGothic" charset="-128"/>
              </a:rPr>
              <a:t>間違え防止</a:t>
            </a:r>
            <a:endParaRPr lang="en-US" altLang="ja-JP" sz="1800" dirty="0" smtClean="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着信音も呼び出し理由に合わせて変更可能</a:t>
            </a:r>
            <a:endParaRPr lang="ja-JP" altLang="en-US" sz="1800" dirty="0">
              <a:latin typeface="MS PGothic" charset="-128"/>
              <a:ea typeface="MS PGothic" charset="-128"/>
              <a:cs typeface="MS PGothic" charset="-128"/>
            </a:endParaRPr>
          </a:p>
        </p:txBody>
      </p:sp>
      <p:pic>
        <p:nvPicPr>
          <p:cNvPr id="7"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51465" y="3387513"/>
            <a:ext cx="395913" cy="567371"/>
          </a:xfrm>
          <a:prstGeom prst="rect">
            <a:avLst/>
          </a:prstGeom>
          <a:noFill/>
          <a:ln>
            <a:noFill/>
          </a:ln>
        </p:spPr>
      </p:pic>
      <p:pic>
        <p:nvPicPr>
          <p:cNvPr id="90"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3082" y="4149213"/>
            <a:ext cx="313539" cy="313539"/>
          </a:xfrm>
          <a:prstGeom prst="rect">
            <a:avLst/>
          </a:prstGeom>
          <a:noFill/>
          <a:ln w="9525">
            <a:noFill/>
            <a:miter lim="800000"/>
            <a:headEnd/>
            <a:tailEnd/>
          </a:ln>
        </p:spPr>
      </p:pic>
      <p:pic>
        <p:nvPicPr>
          <p:cNvPr id="92" name="Picture 6" descr="pc_us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726663" y="4338234"/>
            <a:ext cx="315654" cy="315654"/>
          </a:xfrm>
          <a:prstGeom prst="rect">
            <a:avLst/>
          </a:prstGeom>
          <a:noFill/>
          <a:ln w="9525">
            <a:noFill/>
            <a:miter lim="800000"/>
            <a:headEnd/>
            <a:tailEnd/>
          </a:ln>
        </p:spPr>
      </p:pic>
      <p:pic>
        <p:nvPicPr>
          <p:cNvPr id="94" name="Picture 5" descr="C:\Users\tosando\Pictures\00_CartArchive\hardware\Hardware_1185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2058070" y="4160228"/>
            <a:ext cx="491970" cy="486054"/>
          </a:xfrm>
          <a:prstGeom prst="rect">
            <a:avLst/>
          </a:prstGeom>
          <a:noFill/>
        </p:spPr>
      </p:pic>
      <p:pic>
        <p:nvPicPr>
          <p:cNvPr id="95"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3082" y="4365237"/>
            <a:ext cx="313539" cy="313539"/>
          </a:xfrm>
          <a:prstGeom prst="rect">
            <a:avLst/>
          </a:prstGeom>
          <a:noFill/>
          <a:ln w="9525">
            <a:noFill/>
            <a:miter lim="800000"/>
            <a:headEnd/>
            <a:tailEnd/>
          </a:ln>
        </p:spPr>
      </p:pic>
      <p:pic>
        <p:nvPicPr>
          <p:cNvPr id="96"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23082" y="4581261"/>
            <a:ext cx="313539" cy="313539"/>
          </a:xfrm>
          <a:prstGeom prst="rect">
            <a:avLst/>
          </a:prstGeom>
          <a:noFill/>
          <a:ln w="9525">
            <a:noFill/>
            <a:miter lim="800000"/>
            <a:headEnd/>
            <a:tailEnd/>
          </a:ln>
        </p:spPr>
      </p:pic>
      <p:pic>
        <p:nvPicPr>
          <p:cNvPr id="97"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3142" y="4149213"/>
            <a:ext cx="309308" cy="309308"/>
          </a:xfrm>
          <a:prstGeom prst="rect">
            <a:avLst/>
          </a:prstGeom>
          <a:noFill/>
          <a:ln w="9525">
            <a:noFill/>
            <a:miter lim="800000"/>
            <a:headEnd/>
            <a:tailEnd/>
          </a:ln>
        </p:spPr>
      </p:pic>
      <p:pic>
        <p:nvPicPr>
          <p:cNvPr id="98"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05115" y="4168092"/>
            <a:ext cx="309308" cy="309308"/>
          </a:xfrm>
          <a:prstGeom prst="rect">
            <a:avLst/>
          </a:prstGeom>
          <a:noFill/>
          <a:ln w="9525">
            <a:noFill/>
            <a:miter lim="800000"/>
            <a:headEnd/>
            <a:tailEnd/>
          </a:ln>
        </p:spPr>
      </p:pic>
      <p:pic>
        <p:nvPicPr>
          <p:cNvPr id="99"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0025" y="4365237"/>
            <a:ext cx="309308" cy="309308"/>
          </a:xfrm>
          <a:prstGeom prst="rect">
            <a:avLst/>
          </a:prstGeom>
          <a:noFill/>
          <a:ln w="9525">
            <a:noFill/>
            <a:miter lim="800000"/>
            <a:headEnd/>
            <a:tailEnd/>
          </a:ln>
        </p:spPr>
      </p:pic>
      <p:pic>
        <p:nvPicPr>
          <p:cNvPr id="100"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10025" y="4581261"/>
            <a:ext cx="309308" cy="309308"/>
          </a:xfrm>
          <a:prstGeom prst="rect">
            <a:avLst/>
          </a:prstGeom>
          <a:noFill/>
          <a:ln w="9525">
            <a:noFill/>
            <a:miter lim="800000"/>
            <a:headEnd/>
            <a:tailEnd/>
          </a:ln>
        </p:spPr>
      </p:pic>
      <p:pic>
        <p:nvPicPr>
          <p:cNvPr id="101"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3142" y="4365237"/>
            <a:ext cx="309308" cy="309308"/>
          </a:xfrm>
          <a:prstGeom prst="rect">
            <a:avLst/>
          </a:prstGeom>
          <a:noFill/>
          <a:ln w="9525">
            <a:noFill/>
            <a:miter lim="800000"/>
            <a:headEnd/>
            <a:tailEnd/>
          </a:ln>
        </p:spPr>
      </p:pic>
      <p:pic>
        <p:nvPicPr>
          <p:cNvPr id="102"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563142" y="4581261"/>
            <a:ext cx="309308" cy="309308"/>
          </a:xfrm>
          <a:prstGeom prst="rect">
            <a:avLst/>
          </a:prstGeom>
          <a:noFill/>
          <a:ln w="9525">
            <a:noFill/>
            <a:miter lim="800000"/>
            <a:headEnd/>
            <a:tailEnd/>
          </a:ln>
        </p:spPr>
      </p:pic>
      <p:pic>
        <p:nvPicPr>
          <p:cNvPr id="103" name="Picture 2" descr="C:\Users\tosando\Pictures\00_CartArchive\call_alerting\alerting_4057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8229349">
            <a:off x="4751350" y="4309528"/>
            <a:ext cx="270030" cy="270030"/>
          </a:xfrm>
          <a:prstGeom prst="rect">
            <a:avLst/>
          </a:prstGeom>
          <a:noFill/>
        </p:spPr>
      </p:pic>
      <p:sp>
        <p:nvSpPr>
          <p:cNvPr id="108" name="テキスト ボックス 107"/>
          <p:cNvSpPr txBox="1"/>
          <p:nvPr/>
        </p:nvSpPr>
        <p:spPr>
          <a:xfrm>
            <a:off x="857916" y="3125871"/>
            <a:ext cx="594066"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呼出機</a:t>
            </a:r>
          </a:p>
        </p:txBody>
      </p:sp>
      <p:sp>
        <p:nvSpPr>
          <p:cNvPr id="111" name="テキスト ボックス 110"/>
          <p:cNvSpPr txBox="1"/>
          <p:nvPr/>
        </p:nvSpPr>
        <p:spPr>
          <a:xfrm>
            <a:off x="2055145" y="3616584"/>
            <a:ext cx="591673" cy="577081"/>
          </a:xfrm>
          <a:prstGeom prst="rect">
            <a:avLst/>
          </a:prstGeom>
          <a:noFill/>
        </p:spPr>
        <p:txBody>
          <a:bodyPr wrap="square" rtlCol="0">
            <a:spAutoFit/>
          </a:bodyPr>
          <a:lstStyle/>
          <a:p>
            <a:r>
              <a:rPr kumimoji="1" lang="en-US" altLang="ja-JP" sz="1050" dirty="0" smtClean="0">
                <a:solidFill>
                  <a:schemeClr val="tx1">
                    <a:lumMod val="50000"/>
                  </a:schemeClr>
                </a:solidFill>
                <a:latin typeface="Arial" charset="0"/>
                <a:ea typeface="Arial" charset="0"/>
                <a:cs typeface="Arial" charset="0"/>
              </a:rPr>
              <a:t>IP</a:t>
            </a:r>
          </a:p>
          <a:p>
            <a:r>
              <a:rPr kumimoji="1" lang="ja-JP" altLang="en-US" sz="1050" dirty="0" smtClean="0">
                <a:solidFill>
                  <a:schemeClr val="tx1">
                    <a:lumMod val="50000"/>
                  </a:schemeClr>
                </a:solidFill>
                <a:latin typeface="MS PGothic" charset="-128"/>
                <a:ea typeface="MS PGothic" charset="-128"/>
                <a:cs typeface="MS PGothic" charset="-128"/>
              </a:rPr>
              <a:t>ナース</a:t>
            </a:r>
            <a:endParaRPr kumimoji="1" lang="en-US" altLang="ja-JP" sz="1050" dirty="0" smtClean="0">
              <a:solidFill>
                <a:schemeClr val="tx1">
                  <a:lumMod val="50000"/>
                </a:schemeClr>
              </a:solidFill>
              <a:latin typeface="MS PGothic" charset="-128"/>
              <a:ea typeface="MS PGothic" charset="-128"/>
              <a:cs typeface="MS PGothic" charset="-128"/>
            </a:endParaRPr>
          </a:p>
          <a:p>
            <a:r>
              <a:rPr kumimoji="1" lang="ja-JP" altLang="en-US" sz="1050" dirty="0" smtClean="0">
                <a:solidFill>
                  <a:schemeClr val="tx1">
                    <a:lumMod val="50000"/>
                  </a:schemeClr>
                </a:solidFill>
                <a:latin typeface="MS PGothic" charset="-128"/>
                <a:ea typeface="MS PGothic" charset="-128"/>
                <a:cs typeface="MS PGothic" charset="-128"/>
              </a:rPr>
              <a:t>コール</a:t>
            </a:r>
            <a:endParaRPr kumimoji="1" lang="ja-JP" altLang="en-US" sz="1050" dirty="0">
              <a:solidFill>
                <a:schemeClr val="tx1">
                  <a:lumMod val="50000"/>
                </a:schemeClr>
              </a:solidFill>
              <a:latin typeface="MS PGothic" charset="-128"/>
              <a:ea typeface="MS PGothic" charset="-128"/>
              <a:cs typeface="MS PGothic" charset="-128"/>
            </a:endParaRPr>
          </a:p>
        </p:txBody>
      </p:sp>
      <p:sp>
        <p:nvSpPr>
          <p:cNvPr id="116" name="右矢印 115"/>
          <p:cNvSpPr/>
          <p:nvPr/>
        </p:nvSpPr>
        <p:spPr>
          <a:xfrm>
            <a:off x="6076200" y="4257226"/>
            <a:ext cx="245419"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4" name="右矢印 113"/>
          <p:cNvSpPr/>
          <p:nvPr/>
        </p:nvSpPr>
        <p:spPr>
          <a:xfrm>
            <a:off x="2638226" y="4238153"/>
            <a:ext cx="216024" cy="324036"/>
          </a:xfrm>
          <a:prstGeom prst="rightArrow">
            <a:avLst>
              <a:gd name="adj1" fmla="val 50000"/>
              <a:gd name="adj2" fmla="val 60960"/>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3" name="右矢印 122"/>
          <p:cNvSpPr/>
          <p:nvPr/>
        </p:nvSpPr>
        <p:spPr>
          <a:xfrm>
            <a:off x="3636961" y="3954884"/>
            <a:ext cx="263134" cy="263120"/>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4" name="右矢印 123"/>
          <p:cNvSpPr/>
          <p:nvPr/>
        </p:nvSpPr>
        <p:spPr>
          <a:xfrm flipV="1">
            <a:off x="3631200" y="4581261"/>
            <a:ext cx="270030" cy="263120"/>
          </a:xfrm>
          <a:prstGeom prst="rightArrow">
            <a:avLst/>
          </a:prstGeom>
          <a:gradFill flip="none" rotWithShape="1">
            <a:gsLst>
              <a:gs pos="0">
                <a:srgbClr val="F58025"/>
              </a:gs>
              <a:gs pos="100000">
                <a:srgbClr val="D81F28"/>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5" name="右矢印 124"/>
          <p:cNvSpPr/>
          <p:nvPr/>
        </p:nvSpPr>
        <p:spPr>
          <a:xfrm>
            <a:off x="3707028" y="4256770"/>
            <a:ext cx="270030" cy="263120"/>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8" name="テキスト ボックス 127"/>
          <p:cNvSpPr txBox="1"/>
          <p:nvPr/>
        </p:nvSpPr>
        <p:spPr>
          <a:xfrm>
            <a:off x="2919240" y="3825177"/>
            <a:ext cx="672683" cy="415498"/>
          </a:xfrm>
          <a:prstGeom prst="rect">
            <a:avLst/>
          </a:prstGeom>
          <a:noFill/>
        </p:spPr>
        <p:txBody>
          <a:bodyPr wrap="square" rtlCol="0">
            <a:spAutoFit/>
          </a:bodyPr>
          <a:lstStyle/>
          <a:p>
            <a:r>
              <a:rPr kumimoji="1" lang="en-US" altLang="ja-JP" sz="1050" dirty="0">
                <a:solidFill>
                  <a:schemeClr val="tx1">
                    <a:lumMod val="50000"/>
                  </a:schemeClr>
                </a:solidFill>
                <a:latin typeface="Arial" charset="0"/>
                <a:ea typeface="Arial" charset="0"/>
                <a:cs typeface="Arial" charset="0"/>
              </a:rPr>
              <a:t>Cisco</a:t>
            </a:r>
          </a:p>
          <a:p>
            <a:r>
              <a:rPr kumimoji="1" lang="en-US" altLang="ja-JP" sz="1050" dirty="0" smtClean="0">
                <a:solidFill>
                  <a:schemeClr val="tx1">
                    <a:lumMod val="50000"/>
                  </a:schemeClr>
                </a:solidFill>
                <a:latin typeface="Arial" charset="0"/>
                <a:ea typeface="Arial" charset="0"/>
                <a:cs typeface="Arial" charset="0"/>
              </a:rPr>
              <a:t>CUCM</a:t>
            </a:r>
            <a:endParaRPr kumimoji="1" lang="ja-JP" altLang="en-US" sz="1050" dirty="0">
              <a:solidFill>
                <a:schemeClr val="tx1">
                  <a:lumMod val="50000"/>
                </a:schemeClr>
              </a:solidFill>
              <a:latin typeface="Arial" charset="0"/>
              <a:ea typeface="Arial" charset="0"/>
              <a:cs typeface="Arial" charset="0"/>
            </a:endParaRPr>
          </a:p>
        </p:txBody>
      </p:sp>
      <p:sp>
        <p:nvSpPr>
          <p:cNvPr id="130" name="テキスト ボックス 129"/>
          <p:cNvSpPr txBox="1"/>
          <p:nvPr/>
        </p:nvSpPr>
        <p:spPr>
          <a:xfrm>
            <a:off x="4456018" y="3933189"/>
            <a:ext cx="540061"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医師</a:t>
            </a:r>
          </a:p>
        </p:txBody>
      </p:sp>
      <p:sp>
        <p:nvSpPr>
          <p:cNvPr id="133" name="テキスト ボックス 132"/>
          <p:cNvSpPr txBox="1"/>
          <p:nvPr/>
        </p:nvSpPr>
        <p:spPr>
          <a:xfrm>
            <a:off x="4861064" y="3933189"/>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看護師</a:t>
            </a:r>
          </a:p>
        </p:txBody>
      </p:sp>
      <p:sp>
        <p:nvSpPr>
          <p:cNvPr id="134" name="テキスト ボックス 133"/>
          <p:cNvSpPr txBox="1"/>
          <p:nvPr/>
        </p:nvSpPr>
        <p:spPr>
          <a:xfrm>
            <a:off x="5401124" y="3933189"/>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介護師</a:t>
            </a:r>
          </a:p>
        </p:txBody>
      </p:sp>
      <p:sp>
        <p:nvSpPr>
          <p:cNvPr id="135" name="テキスト ボックス 134"/>
          <p:cNvSpPr txBox="1"/>
          <p:nvPr/>
        </p:nvSpPr>
        <p:spPr>
          <a:xfrm>
            <a:off x="3969965" y="4149213"/>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A</a:t>
            </a:r>
            <a:endParaRPr kumimoji="1" lang="ja-JP" altLang="en-US" sz="1050">
              <a:solidFill>
                <a:srgbClr val="435153"/>
              </a:solidFill>
              <a:latin typeface="MS PGothic" charset="-128"/>
              <a:ea typeface="MS PGothic" charset="-128"/>
              <a:cs typeface="MS PGothic" charset="-128"/>
            </a:endParaRPr>
          </a:p>
        </p:txBody>
      </p:sp>
      <p:sp>
        <p:nvSpPr>
          <p:cNvPr id="136" name="テキスト ボックス 135"/>
          <p:cNvSpPr txBox="1"/>
          <p:nvPr/>
        </p:nvSpPr>
        <p:spPr>
          <a:xfrm>
            <a:off x="3969965" y="4419243"/>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B</a:t>
            </a:r>
            <a:endParaRPr kumimoji="1" lang="ja-JP" altLang="en-US" sz="1050">
              <a:solidFill>
                <a:srgbClr val="435153"/>
              </a:solidFill>
              <a:latin typeface="MS PGothic" charset="-128"/>
              <a:ea typeface="MS PGothic" charset="-128"/>
              <a:cs typeface="MS PGothic" charset="-128"/>
            </a:endParaRPr>
          </a:p>
        </p:txBody>
      </p:sp>
      <p:sp>
        <p:nvSpPr>
          <p:cNvPr id="137" name="テキスト ボックス 136"/>
          <p:cNvSpPr txBox="1"/>
          <p:nvPr/>
        </p:nvSpPr>
        <p:spPr>
          <a:xfrm>
            <a:off x="3969965" y="4689273"/>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C</a:t>
            </a:r>
            <a:endParaRPr kumimoji="1" lang="ja-JP" altLang="en-US" sz="1050">
              <a:solidFill>
                <a:srgbClr val="435153"/>
              </a:solidFill>
              <a:latin typeface="MS PGothic" charset="-128"/>
              <a:ea typeface="MS PGothic" charset="-128"/>
              <a:cs typeface="MS PGothic" charset="-128"/>
            </a:endParaRPr>
          </a:p>
        </p:txBody>
      </p:sp>
      <p:sp>
        <p:nvSpPr>
          <p:cNvPr id="143" name="正方形/長方形 142"/>
          <p:cNvSpPr/>
          <p:nvPr/>
        </p:nvSpPr>
        <p:spPr>
          <a:xfrm>
            <a:off x="4540033" y="3636156"/>
            <a:ext cx="1292663" cy="346249"/>
          </a:xfrm>
          <a:prstGeom prst="rect">
            <a:avLst/>
          </a:prstGeom>
          <a:noFill/>
        </p:spPr>
        <p:txBody>
          <a:bodyPr wrap="none" lIns="68580" tIns="34290" rIns="68580" bIns="34290">
            <a:spAutoFit/>
          </a:bodyPr>
          <a:lstStyle/>
          <a:p>
            <a:pPr algn="ctr"/>
            <a:r>
              <a:rPr lang="ja-JP" altLang="en-US" b="1">
                <a:ln w="12700">
                  <a:solidFill>
                    <a:srgbClr val="F58025"/>
                  </a:solidFill>
                  <a:prstDash val="solid"/>
                </a:ln>
                <a:solidFill>
                  <a:schemeClr val="bg2">
                    <a:tint val="85000"/>
                    <a:satMod val="155000"/>
                  </a:schemeClr>
                </a:solidFill>
                <a:effectLst>
                  <a:outerShdw blurRad="41275" dist="20320" dir="1800000" algn="tl" rotWithShape="0">
                    <a:srgbClr val="000000">
                      <a:alpha val="40000"/>
                    </a:srgbClr>
                  </a:outerShdw>
                </a:effectLst>
                <a:latin typeface="MS PGothic" charset="-128"/>
                <a:ea typeface="MS PGothic" charset="-128"/>
                <a:cs typeface="MS PGothic" charset="-128"/>
              </a:rPr>
              <a:t>担当者呼出</a:t>
            </a:r>
          </a:p>
        </p:txBody>
      </p:sp>
      <p:sp>
        <p:nvSpPr>
          <p:cNvPr id="144" name="テキスト ボックス 143"/>
          <p:cNvSpPr txBox="1"/>
          <p:nvPr/>
        </p:nvSpPr>
        <p:spPr>
          <a:xfrm>
            <a:off x="4659769" y="2826955"/>
            <a:ext cx="774831" cy="253916"/>
          </a:xfrm>
          <a:prstGeom prst="rect">
            <a:avLst/>
          </a:prstGeom>
          <a:noFill/>
        </p:spPr>
        <p:txBody>
          <a:bodyPr wrap="square" rtlCol="0">
            <a:spAutoFit/>
          </a:bodyPr>
          <a:lstStyle/>
          <a:p>
            <a:r>
              <a:rPr kumimoji="1" lang="en-US" altLang="ja-JP" sz="1050" dirty="0">
                <a:ln w="3175">
                  <a:noFill/>
                </a:ln>
                <a:solidFill>
                  <a:schemeClr val="tx1">
                    <a:lumMod val="50000"/>
                  </a:schemeClr>
                </a:solidFill>
                <a:latin typeface="MS PGothic" charset="-128"/>
                <a:ea typeface="MS PGothic" charset="-128"/>
                <a:cs typeface="MS PGothic" charset="-128"/>
              </a:rPr>
              <a:t>IP</a:t>
            </a:r>
            <a:r>
              <a:rPr kumimoji="1" lang="ja-JP" altLang="en-US" sz="1050" dirty="0">
                <a:ln w="3175">
                  <a:noFill/>
                </a:ln>
                <a:solidFill>
                  <a:schemeClr val="tx1">
                    <a:lumMod val="50000"/>
                  </a:schemeClr>
                </a:solidFill>
                <a:latin typeface="MS PGothic" charset="-128"/>
                <a:ea typeface="MS PGothic" charset="-128"/>
                <a:cs typeface="MS PGothic" charset="-128"/>
              </a:rPr>
              <a:t> </a:t>
            </a:r>
            <a:r>
              <a:rPr kumimoji="1" lang="en-US" altLang="ja-JP" sz="1050" dirty="0">
                <a:ln w="3175">
                  <a:noFill/>
                </a:ln>
                <a:solidFill>
                  <a:schemeClr val="tx1">
                    <a:lumMod val="50000"/>
                  </a:schemeClr>
                </a:solidFill>
                <a:latin typeface="MS PGothic" charset="-128"/>
                <a:ea typeface="MS PGothic" charset="-128"/>
                <a:cs typeface="MS PGothic" charset="-128"/>
              </a:rPr>
              <a:t>Phone</a:t>
            </a:r>
            <a:endParaRPr kumimoji="1" lang="ja-JP" altLang="en-US" sz="1050" dirty="0">
              <a:ln w="3175">
                <a:noFill/>
              </a:ln>
              <a:solidFill>
                <a:schemeClr val="tx1">
                  <a:lumMod val="50000"/>
                </a:schemeClr>
              </a:solidFill>
              <a:latin typeface="MS PGothic" charset="-128"/>
              <a:ea typeface="MS PGothic" charset="-128"/>
              <a:cs typeface="MS PGothic" charset="-128"/>
            </a:endParaRPr>
          </a:p>
        </p:txBody>
      </p:sp>
      <p:sp>
        <p:nvSpPr>
          <p:cNvPr id="148" name="角丸四角形吹き出し 147"/>
          <p:cNvSpPr/>
          <p:nvPr/>
        </p:nvSpPr>
        <p:spPr>
          <a:xfrm>
            <a:off x="3103578" y="3074466"/>
            <a:ext cx="1352439" cy="540060"/>
          </a:xfrm>
          <a:prstGeom prst="wedgeRoundRectCallout">
            <a:avLst>
              <a:gd name="adj1" fmla="val 44936"/>
              <a:gd name="adj2" fmla="val 119803"/>
              <a:gd name="adj3" fmla="val 16667"/>
            </a:avLst>
          </a:prstGeom>
          <a:solidFill>
            <a:schemeClr val="accent6">
              <a:lumMod val="20000"/>
              <a:lumOff val="80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a:solidFill>
                  <a:schemeClr val="tx1"/>
                </a:solidFill>
                <a:latin typeface="MS PGothic" charset="-128"/>
                <a:ea typeface="MS PGothic" charset="-128"/>
                <a:cs typeface="MS PGothic" charset="-128"/>
              </a:rPr>
              <a:t>本来の担当のみに着信させる</a:t>
            </a:r>
            <a:r>
              <a:rPr kumimoji="1" lang="ja-JP" altLang="en-US" sz="1050" dirty="0" smtClean="0">
                <a:solidFill>
                  <a:schemeClr val="tx1"/>
                </a:solidFill>
                <a:latin typeface="MS PGothic" charset="-128"/>
                <a:ea typeface="MS PGothic" charset="-128"/>
                <a:cs typeface="MS PGothic" charset="-128"/>
              </a:rPr>
              <a:t>ので</a:t>
            </a:r>
            <a:r>
              <a:rPr kumimoji="1" lang="en-US" altLang="ja-JP" sz="1050" dirty="0" smtClean="0">
                <a:solidFill>
                  <a:schemeClr val="tx1"/>
                </a:solidFill>
                <a:latin typeface="MS PGothic" charset="-128"/>
                <a:ea typeface="MS PGothic" charset="-128"/>
                <a:cs typeface="MS PGothic" charset="-128"/>
              </a:rPr>
              <a:t/>
            </a:r>
            <a:br>
              <a:rPr kumimoji="1" lang="en-US" altLang="ja-JP" sz="1050" dirty="0" smtClean="0">
                <a:solidFill>
                  <a:schemeClr val="tx1"/>
                </a:solidFill>
                <a:latin typeface="MS PGothic" charset="-128"/>
                <a:ea typeface="MS PGothic" charset="-128"/>
                <a:cs typeface="MS PGothic" charset="-128"/>
              </a:rPr>
            </a:br>
            <a:r>
              <a:rPr kumimoji="1" lang="ja-JP" altLang="en-US" sz="1050" dirty="0" smtClean="0">
                <a:solidFill>
                  <a:schemeClr val="tx1"/>
                </a:solidFill>
                <a:latin typeface="MS PGothic" charset="-128"/>
                <a:ea typeface="MS PGothic" charset="-128"/>
                <a:cs typeface="MS PGothic" charset="-128"/>
              </a:rPr>
              <a:t>他者</a:t>
            </a:r>
            <a:r>
              <a:rPr kumimoji="1" lang="ja-JP" altLang="en-US" sz="1050" dirty="0">
                <a:solidFill>
                  <a:schemeClr val="tx1"/>
                </a:solidFill>
                <a:latin typeface="MS PGothic" charset="-128"/>
                <a:ea typeface="MS PGothic" charset="-128"/>
                <a:cs typeface="MS PGothic" charset="-128"/>
              </a:rPr>
              <a:t>の負担が軽減</a:t>
            </a:r>
          </a:p>
        </p:txBody>
      </p:sp>
      <p:sp>
        <p:nvSpPr>
          <p:cNvPr id="106" name="右矢印 105"/>
          <p:cNvSpPr/>
          <p:nvPr/>
        </p:nvSpPr>
        <p:spPr>
          <a:xfrm>
            <a:off x="1506668" y="4051857"/>
            <a:ext cx="263134"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2" name="右矢印 111"/>
          <p:cNvSpPr/>
          <p:nvPr/>
        </p:nvSpPr>
        <p:spPr>
          <a:xfrm rot="18900000" flipV="1">
            <a:off x="1495664" y="4560414"/>
            <a:ext cx="281830" cy="403688"/>
          </a:xfrm>
          <a:prstGeom prst="rightArrow">
            <a:avLst/>
          </a:prstGeom>
          <a:gradFill flip="none" rotWithShape="1">
            <a:gsLst>
              <a:gs pos="0">
                <a:srgbClr val="F58025"/>
              </a:gs>
              <a:gs pos="100000">
                <a:srgbClr val="D81F28"/>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3" name="右矢印 112"/>
          <p:cNvSpPr/>
          <p:nvPr/>
        </p:nvSpPr>
        <p:spPr>
          <a:xfrm rot="2700000">
            <a:off x="1516071" y="3565635"/>
            <a:ext cx="263134" cy="403688"/>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15" name="Picture 8" descr="C:\Users\tosando\Desktop\CartArchive\Device_CUCM_3085_unknown_64.png"/>
          <p:cNvPicPr>
            <a:picLocks noChangeAspect="1" noChangeArrowheads="1"/>
          </p:cNvPicPr>
          <p:nvPr/>
        </p:nvPicPr>
        <p:blipFill>
          <a:blip r:embed="rId9"/>
          <a:stretch>
            <a:fillRect/>
          </a:stretch>
        </p:blipFill>
        <p:spPr bwMode="auto">
          <a:xfrm>
            <a:off x="2946243" y="4122210"/>
            <a:ext cx="511206" cy="511206"/>
          </a:xfrm>
          <a:prstGeom prst="rect">
            <a:avLst/>
          </a:prstGeom>
          <a:noFill/>
          <a:ln>
            <a:noFill/>
          </a:ln>
        </p:spPr>
      </p:pic>
      <p:pic>
        <p:nvPicPr>
          <p:cNvPr id="119"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75624" y="4338234"/>
            <a:ext cx="313539" cy="313539"/>
          </a:xfrm>
          <a:prstGeom prst="rect">
            <a:avLst/>
          </a:prstGeom>
          <a:noFill/>
          <a:ln w="9525">
            <a:noFill/>
            <a:miter lim="800000"/>
            <a:headEnd/>
            <a:tailEnd/>
          </a:ln>
        </p:spPr>
      </p:pic>
      <p:sp>
        <p:nvSpPr>
          <p:cNvPr id="120" name="テキスト ボックス 119"/>
          <p:cNvSpPr txBox="1"/>
          <p:nvPr/>
        </p:nvSpPr>
        <p:spPr>
          <a:xfrm>
            <a:off x="6565605" y="4618482"/>
            <a:ext cx="560071" cy="253916"/>
          </a:xfrm>
          <a:prstGeom prst="rect">
            <a:avLst/>
          </a:prstGeom>
          <a:noFill/>
        </p:spPr>
        <p:txBody>
          <a:bodyPr wrap="square" rtlCol="0">
            <a:spAutoFit/>
          </a:bodyPr>
          <a:lstStyle/>
          <a:p>
            <a:pPr algn="ctr"/>
            <a:r>
              <a:rPr kumimoji="1" lang="ja-JP" altLang="en-US" sz="1050">
                <a:solidFill>
                  <a:srgbClr val="435153"/>
                </a:solidFill>
                <a:latin typeface="MS PGothic" charset="-128"/>
                <a:ea typeface="MS PGothic" charset="-128"/>
                <a:cs typeface="MS PGothic" charset="-128"/>
              </a:rPr>
              <a:t>患者</a:t>
            </a:r>
          </a:p>
        </p:txBody>
      </p:sp>
      <p:grpSp>
        <p:nvGrpSpPr>
          <p:cNvPr id="51" name="グループ化 102"/>
          <p:cNvGrpSpPr>
            <a:grpSpLocks noChangeAspect="1"/>
          </p:cNvGrpSpPr>
          <p:nvPr/>
        </p:nvGrpSpPr>
        <p:grpSpPr>
          <a:xfrm>
            <a:off x="4688958" y="3109067"/>
            <a:ext cx="270030" cy="512361"/>
            <a:chOff x="5580112" y="2492896"/>
            <a:chExt cx="1656184" cy="3142484"/>
          </a:xfrm>
        </p:grpSpPr>
        <p:pic>
          <p:nvPicPr>
            <p:cNvPr id="52" name="Picture 9"/>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580112" y="2492896"/>
              <a:ext cx="1656184" cy="3142484"/>
            </a:xfrm>
            <a:prstGeom prst="rect">
              <a:avLst/>
            </a:prstGeom>
            <a:noFill/>
            <a:ln w="9525">
              <a:noFill/>
              <a:miter lim="800000"/>
              <a:headEnd/>
              <a:tailEnd/>
            </a:ln>
          </p:spPr>
        </p:pic>
        <p:sp>
          <p:nvSpPr>
            <p:cNvPr id="53" name="正方形/長方形 52"/>
            <p:cNvSpPr/>
            <p:nvPr/>
          </p:nvSpPr>
          <p:spPr>
            <a:xfrm>
              <a:off x="5724128" y="3140968"/>
              <a:ext cx="1368152" cy="194421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grpSp>
      <p:pic>
        <p:nvPicPr>
          <p:cNvPr id="54" name="Picture 2" descr="JabberIcon"/>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15961" y="3271085"/>
            <a:ext cx="220361" cy="216024"/>
          </a:xfrm>
          <a:prstGeom prst="rect">
            <a:avLst/>
          </a:prstGeom>
          <a:noFill/>
          <a:extLst>
            <a:ext uri="{909E8E84-426E-40dd-AFC4-6F175D3DCCD1}">
              <a14:hiddenFill xmlns:a14="http://schemas.microsoft.com/office/drawing/2010/main" xmlns="">
                <a:solidFill>
                  <a:srgbClr val="FFFFFF"/>
                </a:solidFill>
              </a14:hiddenFill>
            </a:ext>
          </a:extLst>
        </p:spPr>
      </p:pic>
      <p:pic>
        <p:nvPicPr>
          <p:cNvPr id="55" name="Picture 8"/>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5153373" y="3119042"/>
            <a:ext cx="216024" cy="510915"/>
          </a:xfrm>
          <a:prstGeom prst="rect">
            <a:avLst/>
          </a:prstGeom>
          <a:noFill/>
          <a:ln w="9525">
            <a:noFill/>
            <a:miter lim="800000"/>
            <a:headEnd/>
            <a:tailEnd/>
          </a:ln>
        </p:spPr>
      </p:pic>
      <p:pic>
        <p:nvPicPr>
          <p:cNvPr id="56"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33764" y="3928690"/>
            <a:ext cx="395913" cy="567371"/>
          </a:xfrm>
          <a:prstGeom prst="rect">
            <a:avLst/>
          </a:prstGeom>
          <a:noFill/>
          <a:ln>
            <a:noFill/>
          </a:ln>
        </p:spPr>
      </p:pic>
      <p:pic>
        <p:nvPicPr>
          <p:cNvPr id="57"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60798" y="4461754"/>
            <a:ext cx="395913" cy="567371"/>
          </a:xfrm>
          <a:prstGeom prst="rect">
            <a:avLst/>
          </a:prstGeom>
          <a:noFill/>
          <a:ln>
            <a:noFill/>
          </a:ln>
        </p:spPr>
      </p:pic>
    </p:spTree>
    <p:extLst>
      <p:ext uri="{BB962C8B-B14F-4D97-AF65-F5344CB8AC3E}">
        <p14:creationId xmlns:p14="http://schemas.microsoft.com/office/powerpoint/2010/main" val="105611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p:cNvSpPr>
            <a:spLocks noGrp="1"/>
          </p:cNvSpPr>
          <p:nvPr>
            <p:ph type="body" sz="quarter" idx="10"/>
          </p:nvPr>
        </p:nvSpPr>
        <p:spPr>
          <a:xfrm>
            <a:off x="467119" y="1079747"/>
            <a:ext cx="7993313" cy="1225103"/>
          </a:xfrm>
        </p:spPr>
        <p:txBody>
          <a:bodyPr/>
          <a:lstStyle/>
          <a:p>
            <a:r>
              <a:rPr lang="ja-JP" altLang="en-US" sz="1800" dirty="0" smtClean="0">
                <a:latin typeface="MS PGothic" charset="-128"/>
                <a:ea typeface="MS PGothic" charset="-128"/>
                <a:cs typeface="MS PGothic" charset="-128"/>
              </a:rPr>
              <a:t>鳴り分け（着信音も呼び出し理由に合わせて変更）</a:t>
            </a:r>
            <a:endParaRPr lang="en-US" altLang="ja-JP" sz="1800" dirty="0" smtClean="0">
              <a:latin typeface="MS PGothic" charset="-128"/>
              <a:ea typeface="MS PGothic" charset="-128"/>
              <a:cs typeface="MS PGothic" charset="-128"/>
            </a:endParaRPr>
          </a:p>
          <a:p>
            <a:r>
              <a:rPr lang="ja-JP" altLang="en-US" sz="1800" dirty="0" smtClean="0">
                <a:latin typeface="MS PGothic" charset="-128"/>
                <a:ea typeface="MS PGothic" charset="-128"/>
                <a:cs typeface="MS PGothic" charset="-128"/>
              </a:rPr>
              <a:t>グラフィカル表示（禁忌情報などのアイコン表示等）</a:t>
            </a:r>
            <a:endParaRPr lang="en-US" altLang="ja-JP" sz="1800" dirty="0" smtClean="0">
              <a:latin typeface="MS PGothic" charset="-128"/>
              <a:ea typeface="MS PGothic" charset="-128"/>
              <a:cs typeface="MS PGothic" charset="-128"/>
            </a:endParaRPr>
          </a:p>
          <a:p>
            <a:pPr marL="57136" indent="0">
              <a:buNone/>
            </a:pPr>
            <a:r>
              <a:rPr lang="ja-JP" altLang="en-US" sz="1800" dirty="0" smtClean="0">
                <a:latin typeface="MS PGothic" charset="-128"/>
                <a:ea typeface="MS PGothic" charset="-128"/>
                <a:cs typeface="MS PGothic" charset="-128"/>
              </a:rPr>
              <a:t>　　は、弊社</a:t>
            </a:r>
            <a:r>
              <a:rPr lang="en-US" altLang="ja-JP" sz="1800" dirty="0" smtClean="0">
                <a:latin typeface="MS PGothic" charset="-128"/>
                <a:ea typeface="MS PGothic" charset="-128"/>
                <a:cs typeface="MS PGothic" charset="-128"/>
              </a:rPr>
              <a:t>Wi</a:t>
            </a:r>
            <a:r>
              <a:rPr lang="ja-JP" altLang="en-US" sz="1800" dirty="0" smtClean="0">
                <a:latin typeface="MS PGothic" charset="-128"/>
                <a:ea typeface="MS PGothic" charset="-128"/>
                <a:cs typeface="MS PGothic" charset="-128"/>
              </a:rPr>
              <a:t>ｰ</a:t>
            </a:r>
            <a:r>
              <a:rPr lang="en-US" altLang="ja-JP" sz="1800" dirty="0" smtClean="0">
                <a:latin typeface="MS PGothic" charset="-128"/>
                <a:ea typeface="MS PGothic" charset="-128"/>
                <a:cs typeface="MS PGothic" charset="-128"/>
              </a:rPr>
              <a:t>Fi</a:t>
            </a:r>
            <a:r>
              <a:rPr lang="ja-JP" altLang="en-US" sz="1800" dirty="0" smtClean="0">
                <a:latin typeface="MS PGothic" charset="-128"/>
                <a:ea typeface="MS PGothic" charset="-128"/>
                <a:cs typeface="MS PGothic" charset="-128"/>
              </a:rPr>
              <a:t>専用端末のみの対応となっています。</a:t>
            </a:r>
            <a:endParaRPr lang="ja-JP" altLang="en-US" sz="1800" dirty="0">
              <a:latin typeface="MS PGothic" charset="-128"/>
              <a:ea typeface="MS PGothic" charset="-128"/>
              <a:cs typeface="MS PGothic" charset="-128"/>
            </a:endParaRPr>
          </a:p>
        </p:txBody>
      </p:sp>
      <p:pic>
        <p:nvPicPr>
          <p:cNvPr id="7"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056055" y="2595987"/>
            <a:ext cx="395913" cy="567371"/>
          </a:xfrm>
          <a:prstGeom prst="rect">
            <a:avLst/>
          </a:prstGeom>
          <a:noFill/>
          <a:ln>
            <a:noFill/>
          </a:ln>
        </p:spPr>
      </p:pic>
      <p:pic>
        <p:nvPicPr>
          <p:cNvPr id="90"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9717" y="3011825"/>
            <a:ext cx="313539" cy="313539"/>
          </a:xfrm>
          <a:prstGeom prst="rect">
            <a:avLst/>
          </a:prstGeom>
          <a:noFill/>
          <a:ln w="9525">
            <a:noFill/>
            <a:miter lim="800000"/>
            <a:headEnd/>
            <a:tailEnd/>
          </a:ln>
        </p:spPr>
      </p:pic>
      <p:pic>
        <p:nvPicPr>
          <p:cNvPr id="92" name="Picture 6" descr="pc_use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93298" y="3200846"/>
            <a:ext cx="315654" cy="315654"/>
          </a:xfrm>
          <a:prstGeom prst="rect">
            <a:avLst/>
          </a:prstGeom>
          <a:noFill/>
          <a:ln w="9525">
            <a:noFill/>
            <a:miter lim="800000"/>
            <a:headEnd/>
            <a:tailEnd/>
          </a:ln>
        </p:spPr>
      </p:pic>
      <p:pic>
        <p:nvPicPr>
          <p:cNvPr id="94" name="Picture 5" descr="C:\Users\tosando\Pictures\00_CartArchive\hardware\Hardware_1185_256.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16200000">
            <a:off x="2224705" y="3022840"/>
            <a:ext cx="491970" cy="486054"/>
          </a:xfrm>
          <a:prstGeom prst="rect">
            <a:avLst/>
          </a:prstGeom>
          <a:noFill/>
        </p:spPr>
      </p:pic>
      <p:pic>
        <p:nvPicPr>
          <p:cNvPr id="95"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9717" y="3227849"/>
            <a:ext cx="313539" cy="313539"/>
          </a:xfrm>
          <a:prstGeom prst="rect">
            <a:avLst/>
          </a:prstGeom>
          <a:noFill/>
          <a:ln w="9525">
            <a:noFill/>
            <a:miter lim="800000"/>
            <a:headEnd/>
            <a:tailEnd/>
          </a:ln>
        </p:spPr>
      </p:pic>
      <p:pic>
        <p:nvPicPr>
          <p:cNvPr id="96"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89717" y="3443873"/>
            <a:ext cx="313539" cy="313539"/>
          </a:xfrm>
          <a:prstGeom prst="rect">
            <a:avLst/>
          </a:prstGeom>
          <a:noFill/>
          <a:ln w="9525">
            <a:noFill/>
            <a:miter lim="800000"/>
            <a:headEnd/>
            <a:tailEnd/>
          </a:ln>
        </p:spPr>
      </p:pic>
      <p:pic>
        <p:nvPicPr>
          <p:cNvPr id="97"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9777" y="3011825"/>
            <a:ext cx="309308" cy="309308"/>
          </a:xfrm>
          <a:prstGeom prst="rect">
            <a:avLst/>
          </a:prstGeom>
          <a:noFill/>
          <a:ln w="9525">
            <a:noFill/>
            <a:miter lim="800000"/>
            <a:headEnd/>
            <a:tailEnd/>
          </a:ln>
        </p:spPr>
      </p:pic>
      <p:pic>
        <p:nvPicPr>
          <p:cNvPr id="98"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1750" y="3030704"/>
            <a:ext cx="309308" cy="309308"/>
          </a:xfrm>
          <a:prstGeom prst="rect">
            <a:avLst/>
          </a:prstGeom>
          <a:noFill/>
          <a:ln w="9525">
            <a:noFill/>
            <a:miter lim="800000"/>
            <a:headEnd/>
            <a:tailEnd/>
          </a:ln>
        </p:spPr>
      </p:pic>
      <p:pic>
        <p:nvPicPr>
          <p:cNvPr id="99"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6660" y="3227849"/>
            <a:ext cx="309308" cy="309308"/>
          </a:xfrm>
          <a:prstGeom prst="rect">
            <a:avLst/>
          </a:prstGeom>
          <a:noFill/>
          <a:ln w="9525">
            <a:noFill/>
            <a:miter lim="800000"/>
            <a:headEnd/>
            <a:tailEnd/>
          </a:ln>
        </p:spPr>
      </p:pic>
      <p:pic>
        <p:nvPicPr>
          <p:cNvPr id="100" name="Picture 39" descr="j0433937"/>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676660" y="3443873"/>
            <a:ext cx="309308" cy="309308"/>
          </a:xfrm>
          <a:prstGeom prst="rect">
            <a:avLst/>
          </a:prstGeom>
          <a:noFill/>
          <a:ln w="9525">
            <a:noFill/>
            <a:miter lim="800000"/>
            <a:headEnd/>
            <a:tailEnd/>
          </a:ln>
        </p:spPr>
      </p:pic>
      <p:pic>
        <p:nvPicPr>
          <p:cNvPr id="101"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9777" y="3227849"/>
            <a:ext cx="309308" cy="309308"/>
          </a:xfrm>
          <a:prstGeom prst="rect">
            <a:avLst/>
          </a:prstGeom>
          <a:noFill/>
          <a:ln w="9525">
            <a:noFill/>
            <a:miter lim="800000"/>
            <a:headEnd/>
            <a:tailEnd/>
          </a:ln>
        </p:spPr>
      </p:pic>
      <p:pic>
        <p:nvPicPr>
          <p:cNvPr id="102" name="Picture 55" descr="j0432626"/>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29777" y="3443873"/>
            <a:ext cx="309308" cy="309308"/>
          </a:xfrm>
          <a:prstGeom prst="rect">
            <a:avLst/>
          </a:prstGeom>
          <a:noFill/>
          <a:ln w="9525">
            <a:noFill/>
            <a:miter lim="800000"/>
            <a:headEnd/>
            <a:tailEnd/>
          </a:ln>
        </p:spPr>
      </p:pic>
      <p:pic>
        <p:nvPicPr>
          <p:cNvPr id="103" name="Picture 2" descr="C:\Users\tosando\Pictures\00_CartArchive\call_alerting\alerting_4057_256.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rot="18229349">
            <a:off x="4917985" y="3172140"/>
            <a:ext cx="270030" cy="270030"/>
          </a:xfrm>
          <a:prstGeom prst="rect">
            <a:avLst/>
          </a:prstGeom>
          <a:noFill/>
        </p:spPr>
      </p:pic>
      <p:sp>
        <p:nvSpPr>
          <p:cNvPr id="108" name="テキスト ボックス 107"/>
          <p:cNvSpPr txBox="1"/>
          <p:nvPr/>
        </p:nvSpPr>
        <p:spPr>
          <a:xfrm>
            <a:off x="1002049" y="2379962"/>
            <a:ext cx="594066"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呼出機</a:t>
            </a:r>
          </a:p>
        </p:txBody>
      </p:sp>
      <p:sp>
        <p:nvSpPr>
          <p:cNvPr id="111" name="テキスト ボックス 110"/>
          <p:cNvSpPr txBox="1"/>
          <p:nvPr/>
        </p:nvSpPr>
        <p:spPr>
          <a:xfrm>
            <a:off x="2022686" y="2757909"/>
            <a:ext cx="1247528" cy="253916"/>
          </a:xfrm>
          <a:prstGeom prst="rect">
            <a:avLst/>
          </a:prstGeom>
          <a:noFill/>
        </p:spPr>
        <p:txBody>
          <a:bodyPr wrap="square" rtlCol="0">
            <a:spAutoFit/>
          </a:bodyPr>
          <a:lstStyle/>
          <a:p>
            <a:r>
              <a:rPr kumimoji="1" lang="en-US" altLang="ja-JP" sz="1050">
                <a:solidFill>
                  <a:schemeClr val="tx2"/>
                </a:solidFill>
                <a:latin typeface="MS PGothic" charset="-128"/>
                <a:ea typeface="MS PGothic" charset="-128"/>
                <a:cs typeface="MS PGothic" charset="-128"/>
              </a:rPr>
              <a:t>IP</a:t>
            </a:r>
            <a:r>
              <a:rPr kumimoji="1" lang="ja-JP" altLang="en-US" sz="1050" dirty="0" smtClean="0">
                <a:solidFill>
                  <a:schemeClr val="tx2"/>
                </a:solidFill>
                <a:latin typeface="MS PGothic" charset="-128"/>
                <a:ea typeface="MS PGothic" charset="-128"/>
                <a:cs typeface="MS PGothic" charset="-128"/>
              </a:rPr>
              <a:t>ナース コール</a:t>
            </a:r>
            <a:endParaRPr kumimoji="1" lang="ja-JP" altLang="en-US" sz="1050" dirty="0">
              <a:solidFill>
                <a:schemeClr val="tx2"/>
              </a:solidFill>
              <a:latin typeface="MS PGothic" charset="-128"/>
              <a:ea typeface="MS PGothic" charset="-128"/>
              <a:cs typeface="MS PGothic" charset="-128"/>
            </a:endParaRPr>
          </a:p>
        </p:txBody>
      </p:sp>
      <p:sp>
        <p:nvSpPr>
          <p:cNvPr id="116" name="右矢印 115"/>
          <p:cNvSpPr/>
          <p:nvPr/>
        </p:nvSpPr>
        <p:spPr>
          <a:xfrm>
            <a:off x="6242835" y="3119838"/>
            <a:ext cx="245419"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4" name="右矢印 113"/>
          <p:cNvSpPr/>
          <p:nvPr/>
        </p:nvSpPr>
        <p:spPr>
          <a:xfrm>
            <a:off x="2804861" y="3100765"/>
            <a:ext cx="216024" cy="324036"/>
          </a:xfrm>
          <a:prstGeom prst="rightArrow">
            <a:avLst>
              <a:gd name="adj1" fmla="val 50000"/>
              <a:gd name="adj2" fmla="val 60960"/>
            </a:avLst>
          </a:prstGeom>
          <a:solidFill>
            <a:schemeClr val="tx1"/>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3" name="右矢印 122"/>
          <p:cNvSpPr/>
          <p:nvPr/>
        </p:nvSpPr>
        <p:spPr>
          <a:xfrm>
            <a:off x="3788735" y="2903132"/>
            <a:ext cx="263134" cy="263120"/>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5" name="右矢印 124"/>
          <p:cNvSpPr/>
          <p:nvPr/>
        </p:nvSpPr>
        <p:spPr>
          <a:xfrm>
            <a:off x="3821647" y="3255607"/>
            <a:ext cx="270030" cy="263120"/>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28" name="テキスト ボックス 127"/>
          <p:cNvSpPr txBox="1"/>
          <p:nvPr/>
        </p:nvSpPr>
        <p:spPr>
          <a:xfrm>
            <a:off x="3085875" y="2687789"/>
            <a:ext cx="672683" cy="415498"/>
          </a:xfrm>
          <a:prstGeom prst="rect">
            <a:avLst/>
          </a:prstGeom>
          <a:noFill/>
        </p:spPr>
        <p:txBody>
          <a:bodyPr wrap="square" rtlCol="0">
            <a:spAutoFit/>
          </a:bodyPr>
          <a:lstStyle/>
          <a:p>
            <a:r>
              <a:rPr kumimoji="1" lang="en-US" altLang="ja-JP" sz="1050" dirty="0">
                <a:solidFill>
                  <a:schemeClr val="tx2"/>
                </a:solidFill>
                <a:latin typeface="MS PGothic" charset="-128"/>
                <a:ea typeface="MS PGothic" charset="-128"/>
                <a:cs typeface="MS PGothic" charset="-128"/>
              </a:rPr>
              <a:t>Cisco</a:t>
            </a:r>
          </a:p>
          <a:p>
            <a:r>
              <a:rPr kumimoji="1" lang="en-US" altLang="ja-JP" sz="1050" dirty="0" smtClean="0">
                <a:solidFill>
                  <a:schemeClr val="tx2"/>
                </a:solidFill>
                <a:latin typeface="MS PGothic" charset="-128"/>
                <a:ea typeface="MS PGothic" charset="-128"/>
                <a:cs typeface="MS PGothic" charset="-128"/>
              </a:rPr>
              <a:t>CUCM</a:t>
            </a:r>
            <a:endParaRPr kumimoji="1" lang="ja-JP" altLang="en-US" sz="1050" dirty="0">
              <a:solidFill>
                <a:schemeClr val="tx2"/>
              </a:solidFill>
              <a:latin typeface="MS PGothic" charset="-128"/>
              <a:ea typeface="MS PGothic" charset="-128"/>
              <a:cs typeface="MS PGothic" charset="-128"/>
            </a:endParaRPr>
          </a:p>
        </p:txBody>
      </p:sp>
      <p:sp>
        <p:nvSpPr>
          <p:cNvPr id="130" name="テキスト ボックス 129"/>
          <p:cNvSpPr txBox="1"/>
          <p:nvPr/>
        </p:nvSpPr>
        <p:spPr>
          <a:xfrm>
            <a:off x="4622653" y="2795801"/>
            <a:ext cx="540061"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医師</a:t>
            </a:r>
          </a:p>
        </p:txBody>
      </p:sp>
      <p:sp>
        <p:nvSpPr>
          <p:cNvPr id="133" name="テキスト ボックス 132"/>
          <p:cNvSpPr txBox="1"/>
          <p:nvPr/>
        </p:nvSpPr>
        <p:spPr>
          <a:xfrm>
            <a:off x="5027699" y="2795801"/>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看護師</a:t>
            </a:r>
          </a:p>
        </p:txBody>
      </p:sp>
      <p:sp>
        <p:nvSpPr>
          <p:cNvPr id="134" name="テキスト ボックス 133"/>
          <p:cNvSpPr txBox="1"/>
          <p:nvPr/>
        </p:nvSpPr>
        <p:spPr>
          <a:xfrm>
            <a:off x="5567759" y="2795801"/>
            <a:ext cx="648072"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介護師</a:t>
            </a:r>
          </a:p>
        </p:txBody>
      </p:sp>
      <p:sp>
        <p:nvSpPr>
          <p:cNvPr id="135" name="テキスト ボックス 134"/>
          <p:cNvSpPr txBox="1"/>
          <p:nvPr/>
        </p:nvSpPr>
        <p:spPr>
          <a:xfrm>
            <a:off x="4136600" y="3011825"/>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A</a:t>
            </a:r>
            <a:endParaRPr kumimoji="1" lang="ja-JP" altLang="en-US" sz="1050">
              <a:solidFill>
                <a:srgbClr val="435153"/>
              </a:solidFill>
              <a:latin typeface="MS PGothic" charset="-128"/>
              <a:ea typeface="MS PGothic" charset="-128"/>
              <a:cs typeface="MS PGothic" charset="-128"/>
            </a:endParaRPr>
          </a:p>
        </p:txBody>
      </p:sp>
      <p:sp>
        <p:nvSpPr>
          <p:cNvPr id="136" name="テキスト ボックス 135"/>
          <p:cNvSpPr txBox="1"/>
          <p:nvPr/>
        </p:nvSpPr>
        <p:spPr>
          <a:xfrm>
            <a:off x="4136600" y="3281855"/>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B</a:t>
            </a:r>
            <a:endParaRPr kumimoji="1" lang="ja-JP" altLang="en-US" sz="1050">
              <a:solidFill>
                <a:srgbClr val="435153"/>
              </a:solidFill>
              <a:latin typeface="MS PGothic" charset="-128"/>
              <a:ea typeface="MS PGothic" charset="-128"/>
              <a:cs typeface="MS PGothic" charset="-128"/>
            </a:endParaRPr>
          </a:p>
        </p:txBody>
      </p:sp>
      <p:sp>
        <p:nvSpPr>
          <p:cNvPr id="137" name="テキスト ボックス 136"/>
          <p:cNvSpPr txBox="1"/>
          <p:nvPr/>
        </p:nvSpPr>
        <p:spPr>
          <a:xfrm>
            <a:off x="4136600" y="3551885"/>
            <a:ext cx="756084" cy="253916"/>
          </a:xfrm>
          <a:prstGeom prst="rect">
            <a:avLst/>
          </a:prstGeom>
          <a:noFill/>
        </p:spPr>
        <p:txBody>
          <a:bodyPr wrap="square" rtlCol="0">
            <a:spAutoFit/>
          </a:bodyPr>
          <a:lstStyle/>
          <a:p>
            <a:r>
              <a:rPr kumimoji="1" lang="ja-JP" altLang="en-US" sz="1050">
                <a:solidFill>
                  <a:srgbClr val="435153"/>
                </a:solidFill>
                <a:latin typeface="MS PGothic" charset="-128"/>
                <a:ea typeface="MS PGothic" charset="-128"/>
                <a:cs typeface="MS PGothic" charset="-128"/>
              </a:rPr>
              <a:t>チーム</a:t>
            </a:r>
            <a:r>
              <a:rPr kumimoji="1" lang="en-US" altLang="ja-JP" sz="1050">
                <a:solidFill>
                  <a:srgbClr val="435153"/>
                </a:solidFill>
                <a:latin typeface="MS PGothic" charset="-128"/>
                <a:ea typeface="MS PGothic" charset="-128"/>
                <a:cs typeface="MS PGothic" charset="-128"/>
              </a:rPr>
              <a:t>C</a:t>
            </a:r>
            <a:endParaRPr kumimoji="1" lang="ja-JP" altLang="en-US" sz="1050">
              <a:solidFill>
                <a:srgbClr val="435153"/>
              </a:solidFill>
              <a:latin typeface="MS PGothic" charset="-128"/>
              <a:ea typeface="MS PGothic" charset="-128"/>
              <a:cs typeface="MS PGothic" charset="-128"/>
            </a:endParaRPr>
          </a:p>
        </p:txBody>
      </p:sp>
      <p:sp>
        <p:nvSpPr>
          <p:cNvPr id="143" name="正方形/長方形 142"/>
          <p:cNvSpPr/>
          <p:nvPr/>
        </p:nvSpPr>
        <p:spPr>
          <a:xfrm>
            <a:off x="4706668" y="2498768"/>
            <a:ext cx="1292663" cy="346249"/>
          </a:xfrm>
          <a:prstGeom prst="rect">
            <a:avLst/>
          </a:prstGeom>
          <a:noFill/>
        </p:spPr>
        <p:txBody>
          <a:bodyPr wrap="none" lIns="68580" tIns="34290" rIns="68580" bIns="34290">
            <a:spAutoFit/>
          </a:bodyPr>
          <a:lstStyle/>
          <a:p>
            <a:pPr algn="ctr"/>
            <a:r>
              <a:rPr lang="ja-JP" altLang="en-US" b="1">
                <a:ln w="12700">
                  <a:solidFill>
                    <a:srgbClr val="F58025"/>
                  </a:solidFill>
                  <a:prstDash val="solid"/>
                </a:ln>
                <a:solidFill>
                  <a:schemeClr val="bg2">
                    <a:tint val="85000"/>
                    <a:satMod val="155000"/>
                  </a:schemeClr>
                </a:solidFill>
                <a:effectLst>
                  <a:outerShdw blurRad="41275" dist="20320" dir="1800000" algn="tl" rotWithShape="0">
                    <a:srgbClr val="000000">
                      <a:alpha val="40000"/>
                    </a:srgbClr>
                  </a:outerShdw>
                </a:effectLst>
                <a:latin typeface="MS PGothic" charset="-128"/>
                <a:ea typeface="MS PGothic" charset="-128"/>
                <a:cs typeface="MS PGothic" charset="-128"/>
              </a:rPr>
              <a:t>担当者呼出</a:t>
            </a:r>
          </a:p>
        </p:txBody>
      </p:sp>
      <p:sp>
        <p:nvSpPr>
          <p:cNvPr id="144" name="テキスト ボックス 143"/>
          <p:cNvSpPr txBox="1"/>
          <p:nvPr/>
        </p:nvSpPr>
        <p:spPr>
          <a:xfrm>
            <a:off x="5989691" y="2260678"/>
            <a:ext cx="774831" cy="253916"/>
          </a:xfrm>
          <a:prstGeom prst="rect">
            <a:avLst/>
          </a:prstGeom>
          <a:noFill/>
        </p:spPr>
        <p:txBody>
          <a:bodyPr wrap="square" rtlCol="0">
            <a:spAutoFit/>
          </a:bodyPr>
          <a:lstStyle/>
          <a:p>
            <a:r>
              <a:rPr kumimoji="1" lang="en-US" altLang="ja-JP" sz="1050" dirty="0">
                <a:ln w="3175">
                  <a:noFill/>
                </a:ln>
                <a:solidFill>
                  <a:schemeClr val="tx1">
                    <a:lumMod val="50000"/>
                  </a:schemeClr>
                </a:solidFill>
                <a:latin typeface="MS PGothic" charset="-128"/>
                <a:ea typeface="MS PGothic" charset="-128"/>
                <a:cs typeface="MS PGothic" charset="-128"/>
              </a:rPr>
              <a:t>IP</a:t>
            </a:r>
            <a:r>
              <a:rPr kumimoji="1" lang="ja-JP" altLang="en-US" sz="1050" dirty="0">
                <a:ln w="3175">
                  <a:noFill/>
                </a:ln>
                <a:solidFill>
                  <a:schemeClr val="tx1">
                    <a:lumMod val="50000"/>
                  </a:schemeClr>
                </a:solidFill>
                <a:latin typeface="MS PGothic" charset="-128"/>
                <a:ea typeface="MS PGothic" charset="-128"/>
                <a:cs typeface="MS PGothic" charset="-128"/>
              </a:rPr>
              <a:t> </a:t>
            </a:r>
            <a:r>
              <a:rPr kumimoji="1" lang="en-US" altLang="ja-JP" sz="1050" dirty="0">
                <a:ln w="3175">
                  <a:noFill/>
                </a:ln>
                <a:solidFill>
                  <a:schemeClr val="tx1">
                    <a:lumMod val="50000"/>
                  </a:schemeClr>
                </a:solidFill>
                <a:latin typeface="MS PGothic" charset="-128"/>
                <a:ea typeface="MS PGothic" charset="-128"/>
                <a:cs typeface="MS PGothic" charset="-128"/>
              </a:rPr>
              <a:t>Phone</a:t>
            </a:r>
            <a:endParaRPr kumimoji="1" lang="ja-JP" altLang="en-US" sz="1050" dirty="0">
              <a:ln w="3175">
                <a:noFill/>
              </a:ln>
              <a:solidFill>
                <a:schemeClr val="tx1">
                  <a:lumMod val="50000"/>
                </a:schemeClr>
              </a:solidFill>
              <a:latin typeface="MS PGothic" charset="-128"/>
              <a:ea typeface="MS PGothic" charset="-128"/>
              <a:cs typeface="MS PGothic" charset="-128"/>
            </a:endParaRPr>
          </a:p>
        </p:txBody>
      </p:sp>
      <p:sp>
        <p:nvSpPr>
          <p:cNvPr id="151" name="四角形吹き出し 150"/>
          <p:cNvSpPr/>
          <p:nvPr/>
        </p:nvSpPr>
        <p:spPr>
          <a:xfrm>
            <a:off x="6636537" y="2457038"/>
            <a:ext cx="2241249" cy="540060"/>
          </a:xfrm>
          <a:prstGeom prst="wedgeRectCallout">
            <a:avLst>
              <a:gd name="adj1" fmla="val -62532"/>
              <a:gd name="adj2" fmla="val 1077"/>
            </a:avLst>
          </a:prstGeom>
          <a:solidFill>
            <a:schemeClr val="bg1"/>
          </a:solidFill>
          <a:ln w="19050">
            <a:solidFill>
              <a:srgbClr val="A6A8AB"/>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4099" name="Picture 3" descr="C:\Users\tosando\Desktop\IP Nurse Call\MEdata_8101.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109713" y="2610653"/>
            <a:ext cx="417923" cy="332439"/>
          </a:xfrm>
          <a:prstGeom prst="rect">
            <a:avLst/>
          </a:prstGeom>
          <a:noFill/>
        </p:spPr>
      </p:pic>
      <p:pic>
        <p:nvPicPr>
          <p:cNvPr id="4101" name="Picture 5" descr="C:\Users\tosando\Desktop\IP Nurse Call\OP2call_8011.png"/>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662651" y="2526998"/>
            <a:ext cx="455198" cy="362088"/>
          </a:xfrm>
          <a:prstGeom prst="rect">
            <a:avLst/>
          </a:prstGeom>
          <a:noFill/>
        </p:spPr>
      </p:pic>
      <p:pic>
        <p:nvPicPr>
          <p:cNvPr id="4102" name="Picture 6" descr="C:\Users\tosando\Desktop\IP Nurse Call\OP1call_8011.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986687" y="2565050"/>
            <a:ext cx="455198" cy="362088"/>
          </a:xfrm>
          <a:prstGeom prst="rect">
            <a:avLst/>
          </a:prstGeom>
          <a:noFill/>
        </p:spPr>
      </p:pic>
      <p:pic>
        <p:nvPicPr>
          <p:cNvPr id="104" name="Picture 4" descr="C:\Users\tosando\AppData\Local\Microsoft\Windows\Temporary Internet Files\Content.Outlook\RTE8N12S\MEcall_8101.png"/>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6776312" y="2516354"/>
            <a:ext cx="468579" cy="372732"/>
          </a:xfrm>
          <a:prstGeom prst="rect">
            <a:avLst/>
          </a:prstGeom>
          <a:noFill/>
        </p:spPr>
      </p:pic>
      <p:pic>
        <p:nvPicPr>
          <p:cNvPr id="4100" name="Picture 4" descr="C:\Users\tosando\Desktop\IP Nurse Call\EMGcall_8101.png"/>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8310723" y="2608007"/>
            <a:ext cx="455198" cy="362088"/>
          </a:xfrm>
          <a:prstGeom prst="rect">
            <a:avLst/>
          </a:prstGeom>
          <a:noFill/>
        </p:spPr>
      </p:pic>
      <p:sp>
        <p:nvSpPr>
          <p:cNvPr id="106" name="右矢印 105"/>
          <p:cNvSpPr/>
          <p:nvPr/>
        </p:nvSpPr>
        <p:spPr>
          <a:xfrm rot="20327287">
            <a:off x="1673890" y="3185064"/>
            <a:ext cx="263134" cy="403688"/>
          </a:xfrm>
          <a:prstGeom prst="rightArrow">
            <a:avLst/>
          </a:prstGeom>
          <a:gradFill flip="none" rotWithShape="1">
            <a:gsLst>
              <a:gs pos="0">
                <a:srgbClr val="FFE14F"/>
              </a:gs>
              <a:gs pos="100000">
                <a:srgbClr val="F58025"/>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sp>
        <p:nvSpPr>
          <p:cNvPr id="113" name="右矢印 112"/>
          <p:cNvSpPr/>
          <p:nvPr/>
        </p:nvSpPr>
        <p:spPr>
          <a:xfrm rot="2700000">
            <a:off x="1700306" y="2563429"/>
            <a:ext cx="263134" cy="403688"/>
          </a:xfrm>
          <a:prstGeom prst="rightArrow">
            <a:avLst/>
          </a:prstGeom>
          <a:gradFill flip="none" rotWithShape="1">
            <a:gsLst>
              <a:gs pos="0">
                <a:schemeClr val="accent5"/>
              </a:gs>
              <a:gs pos="100000">
                <a:schemeClr val="accent2"/>
              </a:gs>
            </a:gsLst>
            <a:lin ang="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latin typeface="MS PGothic" charset="-128"/>
              <a:ea typeface="MS PGothic" charset="-128"/>
              <a:cs typeface="MS PGothic" charset="-128"/>
            </a:endParaRPr>
          </a:p>
        </p:txBody>
      </p:sp>
      <p:pic>
        <p:nvPicPr>
          <p:cNvPr id="115" name="Picture 8" descr="C:\Users\tosando\Desktop\CartArchive\Device_CUCM_3085_unknown_64.png"/>
          <p:cNvPicPr>
            <a:picLocks noChangeAspect="1" noChangeArrowheads="1"/>
          </p:cNvPicPr>
          <p:nvPr/>
        </p:nvPicPr>
        <p:blipFill>
          <a:blip r:embed="rId14"/>
          <a:stretch>
            <a:fillRect/>
          </a:stretch>
        </p:blipFill>
        <p:spPr bwMode="auto">
          <a:xfrm>
            <a:off x="3112878" y="2984822"/>
            <a:ext cx="511206" cy="511206"/>
          </a:xfrm>
          <a:prstGeom prst="rect">
            <a:avLst/>
          </a:prstGeom>
          <a:noFill/>
          <a:ln>
            <a:noFill/>
          </a:ln>
        </p:spPr>
      </p:pic>
      <p:pic>
        <p:nvPicPr>
          <p:cNvPr id="119" name="Picture 40" descr="j043393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42259" y="3200846"/>
            <a:ext cx="313539" cy="313539"/>
          </a:xfrm>
          <a:prstGeom prst="rect">
            <a:avLst/>
          </a:prstGeom>
          <a:noFill/>
          <a:ln w="9525">
            <a:noFill/>
            <a:miter lim="800000"/>
            <a:headEnd/>
            <a:tailEnd/>
          </a:ln>
        </p:spPr>
      </p:pic>
      <p:sp>
        <p:nvSpPr>
          <p:cNvPr id="120" name="テキスト ボックス 119"/>
          <p:cNvSpPr txBox="1"/>
          <p:nvPr/>
        </p:nvSpPr>
        <p:spPr>
          <a:xfrm>
            <a:off x="6732240" y="3481094"/>
            <a:ext cx="667123" cy="253916"/>
          </a:xfrm>
          <a:prstGeom prst="rect">
            <a:avLst/>
          </a:prstGeom>
          <a:noFill/>
        </p:spPr>
        <p:txBody>
          <a:bodyPr wrap="square" rtlCol="0">
            <a:spAutoFit/>
          </a:bodyPr>
          <a:lstStyle/>
          <a:p>
            <a:pPr algn="ctr"/>
            <a:r>
              <a:rPr kumimoji="1" lang="ja-JP" altLang="en-US" sz="1050" dirty="0" smtClean="0">
                <a:solidFill>
                  <a:srgbClr val="435153"/>
                </a:solidFill>
                <a:latin typeface="MS PGothic" charset="-128"/>
                <a:ea typeface="MS PGothic" charset="-128"/>
                <a:cs typeface="MS PGothic" charset="-128"/>
              </a:rPr>
              <a:t>患者様</a:t>
            </a:r>
            <a:endParaRPr kumimoji="1" lang="ja-JP" altLang="en-US" sz="1050" dirty="0">
              <a:solidFill>
                <a:srgbClr val="435153"/>
              </a:solidFill>
              <a:latin typeface="MS PGothic" charset="-128"/>
              <a:ea typeface="MS PGothic" charset="-128"/>
              <a:cs typeface="MS PGothic" charset="-128"/>
            </a:endParaRPr>
          </a:p>
        </p:txBody>
      </p:sp>
      <p:pic>
        <p:nvPicPr>
          <p:cNvPr id="55" name="Picture 8"/>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6254602" y="2519829"/>
            <a:ext cx="216024" cy="510915"/>
          </a:xfrm>
          <a:prstGeom prst="rect">
            <a:avLst/>
          </a:prstGeom>
          <a:noFill/>
          <a:ln w="9525">
            <a:noFill/>
            <a:miter lim="800000"/>
            <a:headEnd/>
            <a:tailEnd/>
          </a:ln>
        </p:spPr>
      </p:pic>
      <p:sp>
        <p:nvSpPr>
          <p:cNvPr id="57" name="タイトル 1"/>
          <p:cNvSpPr>
            <a:spLocks noGrp="1"/>
          </p:cNvSpPr>
          <p:nvPr>
            <p:ph type="title"/>
          </p:nvPr>
        </p:nvSpPr>
        <p:spPr>
          <a:xfrm>
            <a:off x="416000" y="238909"/>
            <a:ext cx="8345488"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r>
              <a:rPr kumimoji="1" lang="ja-JP" altLang="en-US" sz="3200" dirty="0">
                <a:solidFill>
                  <a:srgbClr val="676767"/>
                </a:solidFill>
                <a:latin typeface="MS PGothic" charset="-128"/>
                <a:ea typeface="MS PGothic" charset="-128"/>
                <a:cs typeface="MS PGothic" charset="-128"/>
              </a:rPr>
              <a:t>ちなみに</a:t>
            </a:r>
          </a:p>
        </p:txBody>
      </p:sp>
      <p:pic>
        <p:nvPicPr>
          <p:cNvPr id="58" name="Picture 8"/>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1051206" y="3210788"/>
            <a:ext cx="395913" cy="567371"/>
          </a:xfrm>
          <a:prstGeom prst="rect">
            <a:avLst/>
          </a:prstGeom>
          <a:noFill/>
          <a:ln>
            <a:noFill/>
          </a:ln>
        </p:spPr>
      </p:pic>
    </p:spTree>
    <p:extLst>
      <p:ext uri="{BB962C8B-B14F-4D97-AF65-F5344CB8AC3E}">
        <p14:creationId xmlns:p14="http://schemas.microsoft.com/office/powerpoint/2010/main" val="11129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232" y="771550"/>
            <a:ext cx="3089070" cy="4376738"/>
          </a:xfrm>
          <a:prstGeom prst="rect">
            <a:avLst/>
          </a:prstGeom>
        </p:spPr>
      </p:pic>
      <p:pic>
        <p:nvPicPr>
          <p:cNvPr id="4" name="図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10712" y="776338"/>
            <a:ext cx="3099567" cy="4371950"/>
          </a:xfrm>
          <a:prstGeom prst="rect">
            <a:avLst/>
          </a:prstGeom>
        </p:spPr>
      </p:pic>
      <p:pic>
        <p:nvPicPr>
          <p:cNvPr id="5" name="図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44120" y="339502"/>
            <a:ext cx="3275856" cy="4622674"/>
          </a:xfrm>
          <a:prstGeom prst="rect">
            <a:avLst/>
          </a:prstGeom>
        </p:spPr>
      </p:pic>
      <p:sp>
        <p:nvSpPr>
          <p:cNvPr id="7" name="タイトル 1"/>
          <p:cNvSpPr>
            <a:spLocks noGrp="1"/>
          </p:cNvSpPr>
          <p:nvPr>
            <p:ph type="title"/>
          </p:nvPr>
        </p:nvSpPr>
        <p:spPr>
          <a:xfrm>
            <a:off x="353973" y="166343"/>
            <a:ext cx="8345488" cy="731837"/>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r>
              <a:rPr kumimoji="1" lang="ja-JP" altLang="en-US" sz="3200" dirty="0">
                <a:solidFill>
                  <a:srgbClr val="676767"/>
                </a:solidFill>
                <a:latin typeface="MS PGothic" charset="-128"/>
                <a:ea typeface="MS PGothic" charset="-128"/>
                <a:cs typeface="MS PGothic" charset="-128"/>
              </a:rPr>
              <a:t>院内共通基盤</a:t>
            </a:r>
            <a:r>
              <a:rPr kumimoji="1" lang="en-US" altLang="ja-JP" sz="3200" dirty="0">
                <a:solidFill>
                  <a:srgbClr val="676767"/>
                </a:solidFill>
                <a:latin typeface="MS PGothic" charset="-128"/>
                <a:ea typeface="MS PGothic" charset="-128"/>
                <a:cs typeface="MS PGothic" charset="-128"/>
              </a:rPr>
              <a:t/>
            </a:r>
            <a:br>
              <a:rPr kumimoji="1" lang="en-US" altLang="ja-JP" sz="3200" dirty="0">
                <a:solidFill>
                  <a:srgbClr val="676767"/>
                </a:solidFill>
                <a:latin typeface="MS PGothic" charset="-128"/>
                <a:ea typeface="MS PGothic" charset="-128"/>
                <a:cs typeface="MS PGothic" charset="-128"/>
              </a:rPr>
            </a:br>
            <a:r>
              <a:rPr kumimoji="1" lang="en-US" altLang="ja-JP" sz="2400" dirty="0">
                <a:solidFill>
                  <a:srgbClr val="676767"/>
                </a:solidFill>
                <a:latin typeface="MS PGothic" charset="-128"/>
                <a:ea typeface="MS PGothic" charset="-128"/>
                <a:cs typeface="MS PGothic" charset="-128"/>
              </a:rPr>
              <a:t>IP</a:t>
            </a:r>
            <a:r>
              <a:rPr kumimoji="1" lang="ja-JP" altLang="en-US" sz="2400" dirty="0">
                <a:solidFill>
                  <a:srgbClr val="676767"/>
                </a:solidFill>
                <a:latin typeface="MS PGothic" charset="-128"/>
                <a:ea typeface="MS PGothic" charset="-128"/>
                <a:cs typeface="MS PGothic" charset="-128"/>
              </a:rPr>
              <a:t>ナース コール　院内</a:t>
            </a:r>
            <a:r>
              <a:rPr kumimoji="1" lang="en-US" altLang="ja-JP" sz="2400" dirty="0">
                <a:solidFill>
                  <a:srgbClr val="676767"/>
                </a:solidFill>
                <a:latin typeface="MS PGothic" charset="-128"/>
                <a:ea typeface="MS PGothic" charset="-128"/>
                <a:cs typeface="MS PGothic" charset="-128"/>
              </a:rPr>
              <a:t>IP-PBX</a:t>
            </a:r>
            <a:endParaRPr kumimoji="1" lang="ja-JP" altLang="en-US" sz="2400" dirty="0">
              <a:solidFill>
                <a:srgbClr val="676767"/>
              </a:solidFill>
              <a:latin typeface="MS PGothic" charset="-128"/>
              <a:ea typeface="MS PGothic" charset="-128"/>
              <a:cs typeface="MS PGothic" charset="-128"/>
            </a:endParaRPr>
          </a:p>
        </p:txBody>
      </p:sp>
    </p:spTree>
    <p:extLst>
      <p:ext uri="{BB962C8B-B14F-4D97-AF65-F5344CB8AC3E}">
        <p14:creationId xmlns:p14="http://schemas.microsoft.com/office/powerpoint/2010/main" val="1638040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idx="1"/>
          </p:nvPr>
        </p:nvSpPr>
        <p:spPr>
          <a:xfrm>
            <a:off x="437766" y="1073150"/>
            <a:ext cx="8280057" cy="413905"/>
          </a:xfrm>
        </p:spPr>
        <p:txBody>
          <a:bodyPr/>
          <a:lstStyle/>
          <a:p>
            <a:pPr marL="285750" indent="-285750" algn="l">
              <a:buFont typeface="Arial" charset="0"/>
              <a:buChar char="•"/>
            </a:pPr>
            <a:r>
              <a:rPr lang="en-US" altLang="ja-JP" dirty="0">
                <a:solidFill>
                  <a:srgbClr val="676767"/>
                </a:solidFill>
                <a:latin typeface="MS PGothic" charset="-128"/>
                <a:ea typeface="MS PGothic" charset="-128"/>
                <a:cs typeface="MS PGothic" charset="-128"/>
              </a:rPr>
              <a:t>Apple Watch</a:t>
            </a:r>
            <a:r>
              <a:rPr lang="ja-JP" altLang="en-US" dirty="0">
                <a:solidFill>
                  <a:srgbClr val="676767"/>
                </a:solidFill>
                <a:latin typeface="MS PGothic" charset="-128"/>
                <a:ea typeface="MS PGothic" charset="-128"/>
                <a:cs typeface="MS PGothic" charset="-128"/>
              </a:rPr>
              <a:t>を活用した働き方改革</a:t>
            </a:r>
            <a:endParaRPr lang="en-US" altLang="ja-JP" dirty="0">
              <a:solidFill>
                <a:srgbClr val="676767"/>
              </a:solidFill>
              <a:latin typeface="MS PGothic" charset="-128"/>
              <a:ea typeface="MS PGothic" charset="-128"/>
              <a:cs typeface="MS PGothic" charset="-128"/>
            </a:endParaRPr>
          </a:p>
        </p:txBody>
      </p:sp>
      <p:sp>
        <p:nvSpPr>
          <p:cNvPr id="5" name="Title 1"/>
          <p:cNvSpPr>
            <a:spLocks noGrp="1"/>
          </p:cNvSpPr>
          <p:nvPr>
            <p:ph type="title"/>
          </p:nvPr>
        </p:nvSpPr>
        <p:spPr>
          <a:xfrm>
            <a:off x="67942" y="116269"/>
            <a:ext cx="8345488" cy="731837"/>
          </a:xfrm>
        </p:spPr>
        <p:txBody>
          <a:bodyPr/>
          <a:lstStyle/>
          <a:p>
            <a:pPr algn="ctr"/>
            <a:r>
              <a:rPr kumimoji="1" lang="ja-JP" altLang="en-US" sz="3200" dirty="0">
                <a:solidFill>
                  <a:srgbClr val="676767"/>
                </a:solidFill>
                <a:latin typeface="MS PGothic" charset="-128"/>
                <a:ea typeface="MS PGothic" charset="-128"/>
                <a:cs typeface="MS PGothic" charset="-128"/>
              </a:rPr>
              <a:t>チャレンジ、意外に。。</a:t>
            </a:r>
            <a:endParaRPr kumimoji="1" lang="en-US" sz="3200" dirty="0">
              <a:solidFill>
                <a:srgbClr val="676767"/>
              </a:solidFill>
              <a:latin typeface="MS PGothic" charset="-128"/>
              <a:ea typeface="MS PGothic" charset="-128"/>
              <a:cs typeface="MS PGothic" charset="-128"/>
            </a:endParaRPr>
          </a:p>
        </p:txBody>
      </p:sp>
      <p:sp>
        <p:nvSpPr>
          <p:cNvPr id="9" name="コンテンツ プレースホルダー 1"/>
          <p:cNvSpPr txBox="1">
            <a:spLocks/>
          </p:cNvSpPr>
          <p:nvPr/>
        </p:nvSpPr>
        <p:spPr>
          <a:xfrm>
            <a:off x="3734353" y="1487055"/>
            <a:ext cx="4920916" cy="162061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kumimoji="1" lang="en-US" sz="2000" b="0" i="0" kern="1200" baseline="0">
                <a:solidFill>
                  <a:schemeClr val="tx2"/>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285750" indent="-285750" algn="l">
              <a:buFont typeface="Arial" charset="0"/>
              <a:buChar char="•"/>
            </a:pPr>
            <a:r>
              <a:rPr lang="en-US" altLang="ja-JP" dirty="0" smtClean="0">
                <a:solidFill>
                  <a:schemeClr val="tx1"/>
                </a:solidFill>
                <a:latin typeface="MS PGothic" charset="-128"/>
                <a:ea typeface="MS PGothic" charset="-128"/>
                <a:cs typeface="MS PGothic" charset="-128"/>
              </a:rPr>
              <a:t>Apple Watch</a:t>
            </a:r>
            <a:r>
              <a:rPr lang="ja-JP" altLang="en-US" dirty="0" smtClean="0">
                <a:solidFill>
                  <a:schemeClr val="tx1"/>
                </a:solidFill>
                <a:latin typeface="MS PGothic" charset="-128"/>
                <a:ea typeface="MS PGothic" charset="-128"/>
                <a:cs typeface="MS PGothic" charset="-128"/>
              </a:rPr>
              <a:t>の良さ（ハンズフリー）</a:t>
            </a:r>
            <a:endParaRPr lang="en-US" altLang="ja-JP" dirty="0" smtClean="0">
              <a:solidFill>
                <a:schemeClr val="tx1"/>
              </a:solidFill>
              <a:latin typeface="MS PGothic" charset="-128"/>
              <a:ea typeface="MS PGothic" charset="-128"/>
              <a:cs typeface="MS PGothic" charset="-128"/>
            </a:endParaRPr>
          </a:p>
          <a:p>
            <a:pPr marL="0" indent="0" algn="l"/>
            <a:r>
              <a:rPr lang="ja-JP" altLang="en-US" dirty="0">
                <a:solidFill>
                  <a:schemeClr val="tx1"/>
                </a:solidFill>
                <a:latin typeface="MS PGothic" charset="-128"/>
                <a:ea typeface="MS PGothic" charset="-128"/>
                <a:cs typeface="MS PGothic" charset="-128"/>
              </a:rPr>
              <a:t>　</a:t>
            </a:r>
            <a:r>
              <a:rPr lang="ja-JP" altLang="en-US" dirty="0" smtClean="0">
                <a:solidFill>
                  <a:schemeClr val="tx1"/>
                </a:solidFill>
                <a:latin typeface="MS PGothic" charset="-128"/>
                <a:ea typeface="MS PGothic" charset="-128"/>
                <a:cs typeface="MS PGothic" charset="-128"/>
              </a:rPr>
              <a:t>　（</a:t>
            </a:r>
            <a:r>
              <a:rPr lang="en-US" altLang="ja-JP" dirty="0" smtClean="0">
                <a:solidFill>
                  <a:schemeClr val="tx1"/>
                </a:solidFill>
                <a:latin typeface="MS PGothic" charset="-128"/>
                <a:ea typeface="MS PGothic" charset="-128"/>
                <a:cs typeface="MS PGothic" charset="-128"/>
              </a:rPr>
              <a:t>1</a:t>
            </a:r>
            <a:r>
              <a:rPr lang="ja-JP" altLang="en-US" dirty="0" smtClean="0">
                <a:solidFill>
                  <a:schemeClr val="tx1"/>
                </a:solidFill>
                <a:latin typeface="MS PGothic" charset="-128"/>
                <a:ea typeface="MS PGothic" charset="-128"/>
                <a:cs typeface="MS PGothic" charset="-128"/>
              </a:rPr>
              <a:t>）通知</a:t>
            </a:r>
            <a:endParaRPr lang="en-US" altLang="ja-JP" dirty="0" smtClean="0">
              <a:solidFill>
                <a:schemeClr val="tx1"/>
              </a:solidFill>
              <a:latin typeface="MS PGothic" charset="-128"/>
              <a:ea typeface="MS PGothic" charset="-128"/>
              <a:cs typeface="MS PGothic" charset="-128"/>
            </a:endParaRPr>
          </a:p>
          <a:p>
            <a:pPr marL="0" indent="0" algn="l"/>
            <a:r>
              <a:rPr lang="ja-JP" altLang="en-US" dirty="0" smtClean="0">
                <a:solidFill>
                  <a:schemeClr val="tx1"/>
                </a:solidFill>
                <a:latin typeface="MS PGothic" charset="-128"/>
                <a:ea typeface="MS PGothic" charset="-128"/>
                <a:cs typeface="MS PGothic" charset="-128"/>
              </a:rPr>
              <a:t>　　（</a:t>
            </a:r>
            <a:r>
              <a:rPr lang="en-US" altLang="ja-JP" dirty="0" smtClean="0">
                <a:solidFill>
                  <a:schemeClr val="tx1"/>
                </a:solidFill>
                <a:latin typeface="MS PGothic" charset="-128"/>
                <a:ea typeface="MS PGothic" charset="-128"/>
                <a:cs typeface="MS PGothic" charset="-128"/>
              </a:rPr>
              <a:t>2</a:t>
            </a:r>
            <a:r>
              <a:rPr lang="ja-JP" altLang="en-US" dirty="0" smtClean="0">
                <a:solidFill>
                  <a:schemeClr val="tx1"/>
                </a:solidFill>
                <a:latin typeface="MS PGothic" charset="-128"/>
                <a:ea typeface="MS PGothic" charset="-128"/>
                <a:cs typeface="MS PGothic" charset="-128"/>
              </a:rPr>
              <a:t>）タッチパネル</a:t>
            </a:r>
            <a:endParaRPr lang="en-US" altLang="ja-JP" dirty="0" smtClean="0">
              <a:solidFill>
                <a:schemeClr val="tx1"/>
              </a:solidFill>
              <a:latin typeface="MS PGothic" charset="-128"/>
              <a:ea typeface="MS PGothic" charset="-128"/>
              <a:cs typeface="MS PGothic" charset="-128"/>
            </a:endParaRPr>
          </a:p>
          <a:p>
            <a:pPr marL="0" indent="0" algn="l"/>
            <a:r>
              <a:rPr lang="ja-JP" altLang="en-US" dirty="0">
                <a:solidFill>
                  <a:schemeClr val="tx1"/>
                </a:solidFill>
                <a:latin typeface="MS PGothic" charset="-128"/>
                <a:ea typeface="MS PGothic" charset="-128"/>
                <a:cs typeface="MS PGothic" charset="-128"/>
              </a:rPr>
              <a:t>　</a:t>
            </a:r>
            <a:r>
              <a:rPr lang="ja-JP" altLang="en-US" dirty="0" smtClean="0">
                <a:solidFill>
                  <a:schemeClr val="tx1"/>
                </a:solidFill>
                <a:latin typeface="MS PGothic" charset="-128"/>
                <a:ea typeface="MS PGothic" charset="-128"/>
                <a:cs typeface="MS PGothic" charset="-128"/>
              </a:rPr>
              <a:t>　（</a:t>
            </a:r>
            <a:r>
              <a:rPr lang="en-US" altLang="ja-JP" dirty="0" smtClean="0">
                <a:solidFill>
                  <a:schemeClr val="tx1"/>
                </a:solidFill>
                <a:latin typeface="MS PGothic" charset="-128"/>
                <a:ea typeface="MS PGothic" charset="-128"/>
                <a:cs typeface="MS PGothic" charset="-128"/>
              </a:rPr>
              <a:t>3</a:t>
            </a:r>
            <a:r>
              <a:rPr lang="ja-JP" altLang="en-US" dirty="0" smtClean="0">
                <a:solidFill>
                  <a:schemeClr val="tx1"/>
                </a:solidFill>
                <a:latin typeface="MS PGothic" charset="-128"/>
                <a:ea typeface="MS PGothic" charset="-128"/>
                <a:cs typeface="MS PGothic" charset="-128"/>
              </a:rPr>
              <a:t>）リアルタイム データ</a:t>
            </a:r>
          </a:p>
        </p:txBody>
      </p:sp>
      <p:sp>
        <p:nvSpPr>
          <p:cNvPr id="10" name="コンテンツ プレースホルダー 1"/>
          <p:cNvSpPr txBox="1">
            <a:spLocks/>
          </p:cNvSpPr>
          <p:nvPr/>
        </p:nvSpPr>
        <p:spPr>
          <a:xfrm>
            <a:off x="874126" y="3363838"/>
            <a:ext cx="7730322" cy="936104"/>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kumimoji="1" lang="en-US" sz="2000" b="0" i="0" kern="1200" baseline="0">
                <a:solidFill>
                  <a:schemeClr val="tx2"/>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kumimoji="1"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kumimoji="1"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kumimoji="1"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kumimoji="1"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kumimoji="1"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kumimoji="1"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kumimoji="1" sz="1500" kern="1200">
                <a:solidFill>
                  <a:schemeClr val="tx1"/>
                </a:solidFill>
                <a:latin typeface="+mn-lt"/>
                <a:ea typeface="+mn-ea"/>
                <a:cs typeface="+mn-cs"/>
              </a:defRPr>
            </a:lvl9pPr>
          </a:lstStyle>
          <a:p>
            <a:pPr marL="0" indent="0" algn="l"/>
            <a:r>
              <a:rPr lang="ja-JP" altLang="en-US" dirty="0" smtClean="0">
                <a:solidFill>
                  <a:schemeClr val="tx1"/>
                </a:solidFill>
                <a:latin typeface="MS PGothic" charset="-128"/>
                <a:ea typeface="MS PGothic" charset="-128"/>
                <a:cs typeface="MS PGothic" charset="-128"/>
              </a:rPr>
              <a:t>服薬、ナース コール着信、検査終了通知等、主に看護領域で利活用の余地が有りとして、実証協力病院へアプローチ中</a:t>
            </a:r>
            <a:endParaRPr lang="en-US" altLang="ja-JP" dirty="0" smtClean="0">
              <a:solidFill>
                <a:schemeClr val="tx1"/>
              </a:solidFill>
              <a:latin typeface="MS PGothic" charset="-128"/>
              <a:ea typeface="MS PGothic" charset="-128"/>
              <a:cs typeface="MS PGothic" charset="-128"/>
            </a:endParaRPr>
          </a:p>
        </p:txBody>
      </p:sp>
      <p:pic>
        <p:nvPicPr>
          <p:cNvPr id="4" name="図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16138" y="1596369"/>
            <a:ext cx="2675924" cy="1511300"/>
          </a:xfrm>
          <a:prstGeom prst="rect">
            <a:avLst/>
          </a:prstGeom>
        </p:spPr>
      </p:pic>
    </p:spTree>
    <p:extLst>
      <p:ext uri="{BB962C8B-B14F-4D97-AF65-F5344CB8AC3E}">
        <p14:creationId xmlns:p14="http://schemas.microsoft.com/office/powerpoint/2010/main" val="196176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ja-JP" altLang="en-US" dirty="0" smtClean="0"/>
              <a:t>スマートフォン内線とセキュリティ対策</a:t>
            </a:r>
            <a:endParaRPr lang="en-US" dirty="0"/>
          </a:p>
        </p:txBody>
      </p:sp>
    </p:spTree>
    <p:extLst>
      <p:ext uri="{BB962C8B-B14F-4D97-AF65-F5344CB8AC3E}">
        <p14:creationId xmlns:p14="http://schemas.microsoft.com/office/powerpoint/2010/main" val="370077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3200" dirty="0">
                <a:solidFill>
                  <a:srgbClr val="676767"/>
                </a:solidFill>
                <a:latin typeface="MS PGothic" charset="-128"/>
                <a:ea typeface="MS PGothic" charset="-128"/>
                <a:cs typeface="MS PGothic" charset="-128"/>
              </a:rPr>
              <a:t>スマートフォン内線と セキュリティ対策</a:t>
            </a:r>
          </a:p>
        </p:txBody>
      </p:sp>
      <p:sp>
        <p:nvSpPr>
          <p:cNvPr id="4" name="テキスト ボックス 3"/>
          <p:cNvSpPr txBox="1"/>
          <p:nvPr/>
        </p:nvSpPr>
        <p:spPr>
          <a:xfrm>
            <a:off x="3559104" y="4810321"/>
            <a:ext cx="5102679" cy="307777"/>
          </a:xfrm>
          <a:prstGeom prst="rect">
            <a:avLst/>
          </a:prstGeom>
          <a:noFill/>
        </p:spPr>
        <p:txBody>
          <a:bodyPr wrap="none" rtlCol="0">
            <a:spAutoFit/>
          </a:bodyPr>
          <a:lstStyle/>
          <a:p>
            <a:r>
              <a:rPr lang="ja-JP" altLang="en-US" sz="1400" dirty="0" smtClean="0">
                <a:latin typeface="MS PGothic" charset="-128"/>
                <a:ea typeface="MS PGothic" charset="-128"/>
                <a:cs typeface="MS PGothic" charset="-128"/>
              </a:rPr>
              <a:t>参照：</a:t>
            </a:r>
            <a:r>
              <a:rPr lang="en-US" altLang="ja-JP" sz="1400" dirty="0">
                <a:latin typeface="MS PGothic" charset="-128"/>
                <a:ea typeface="MS PGothic" charset="-128"/>
                <a:cs typeface="MS PGothic" charset="-128"/>
              </a:rPr>
              <a:t>https://</a:t>
            </a:r>
            <a:r>
              <a:rPr lang="en-US" altLang="ja-JP" sz="1400" dirty="0" err="1">
                <a:latin typeface="MS PGothic" charset="-128"/>
                <a:ea typeface="MS PGothic" charset="-128"/>
                <a:cs typeface="MS PGothic" charset="-128"/>
              </a:rPr>
              <a:t>images.apple.com</a:t>
            </a:r>
            <a:r>
              <a:rPr lang="en-US" altLang="ja-JP" sz="1400" dirty="0">
                <a:latin typeface="MS PGothic" charset="-128"/>
                <a:ea typeface="MS PGothic" charset="-128"/>
                <a:cs typeface="MS PGothic" charset="-128"/>
              </a:rPr>
              <a:t>/</a:t>
            </a:r>
            <a:r>
              <a:rPr lang="en-US" altLang="ja-JP" sz="1400" dirty="0" err="1">
                <a:latin typeface="MS PGothic" charset="-128"/>
                <a:ea typeface="MS PGothic" charset="-128"/>
                <a:cs typeface="MS PGothic" charset="-128"/>
              </a:rPr>
              <a:t>jp</a:t>
            </a:r>
            <a:r>
              <a:rPr lang="en-US" altLang="ja-JP" sz="1400" dirty="0">
                <a:latin typeface="MS PGothic" charset="-128"/>
                <a:ea typeface="MS PGothic" charset="-128"/>
                <a:cs typeface="MS PGothic" charset="-128"/>
              </a:rPr>
              <a:t>/business-docs/</a:t>
            </a:r>
            <a:r>
              <a:rPr lang="en-US" altLang="ja-JP" sz="1400" dirty="0" err="1">
                <a:latin typeface="MS PGothic" charset="-128"/>
                <a:ea typeface="MS PGothic" charset="-128"/>
                <a:cs typeface="MS PGothic" charset="-128"/>
              </a:rPr>
              <a:t>DEP_Guide.pdf</a:t>
            </a:r>
            <a:endParaRPr kumimoji="1" lang="ja-JP" altLang="en-US" sz="1400" dirty="0">
              <a:latin typeface="Arial" charset="0"/>
              <a:ea typeface="Arial" charset="0"/>
              <a:cs typeface="Arial" charset="0"/>
            </a:endParaRPr>
          </a:p>
        </p:txBody>
      </p:sp>
      <p:sp>
        <p:nvSpPr>
          <p:cNvPr id="5" name="テキスト ボックス 4"/>
          <p:cNvSpPr txBox="1"/>
          <p:nvPr/>
        </p:nvSpPr>
        <p:spPr>
          <a:xfrm>
            <a:off x="395537" y="1073150"/>
            <a:ext cx="8387718" cy="2308324"/>
          </a:xfrm>
          <a:prstGeom prst="rect">
            <a:avLst/>
          </a:prstGeom>
          <a:noFill/>
        </p:spPr>
        <p:txBody>
          <a:bodyPr wrap="square" rtlCol="0">
            <a:spAutoFit/>
          </a:bodyPr>
          <a:lstStyle/>
          <a:p>
            <a:r>
              <a:rPr lang="ja-JP" altLang="en-US" dirty="0" smtClean="0">
                <a:latin typeface="Arial" charset="0"/>
                <a:ea typeface="Arial" charset="0"/>
                <a:cs typeface="Arial" charset="0"/>
              </a:rPr>
              <a:t>（</a:t>
            </a:r>
            <a:r>
              <a:rPr lang="en-US" altLang="ja-JP" dirty="0" smtClean="0">
                <a:latin typeface="Arial" charset="0"/>
                <a:ea typeface="Arial" charset="0"/>
                <a:cs typeface="Arial" charset="0"/>
              </a:rPr>
              <a:t>1</a:t>
            </a:r>
            <a:r>
              <a:rPr lang="ja-JP" altLang="en-US" dirty="0" smtClean="0">
                <a:latin typeface="Arial" charset="0"/>
                <a:ea typeface="Arial" charset="0"/>
                <a:cs typeface="Arial" charset="0"/>
              </a:rPr>
              <a:t>）</a:t>
            </a:r>
            <a:r>
              <a:rPr lang="en-US" altLang="ja-JP" dirty="0" smtClean="0">
                <a:latin typeface="Arial" charset="0"/>
                <a:ea typeface="Arial" charset="0"/>
                <a:cs typeface="Arial" charset="0"/>
              </a:rPr>
              <a:t>Device </a:t>
            </a:r>
            <a:r>
              <a:rPr lang="en-US" altLang="ja-JP" dirty="0">
                <a:latin typeface="Arial" charset="0"/>
                <a:ea typeface="Arial" charset="0"/>
                <a:cs typeface="Arial" charset="0"/>
              </a:rPr>
              <a:t>Enrollment </a:t>
            </a:r>
            <a:r>
              <a:rPr lang="en-US" altLang="ja-JP" dirty="0" smtClean="0">
                <a:latin typeface="Arial" charset="0"/>
                <a:ea typeface="Arial" charset="0"/>
                <a:cs typeface="Arial" charset="0"/>
              </a:rPr>
              <a:t>Program</a:t>
            </a:r>
            <a:r>
              <a:rPr lang="ja-JP" altLang="en-US" dirty="0" smtClean="0">
                <a:latin typeface="Arial" charset="0"/>
                <a:ea typeface="Arial" charset="0"/>
                <a:cs typeface="Arial" charset="0"/>
              </a:rPr>
              <a:t>（</a:t>
            </a:r>
            <a:r>
              <a:rPr lang="en-US" altLang="ja-JP" dirty="0" smtClean="0">
                <a:latin typeface="Arial" charset="0"/>
                <a:ea typeface="Arial" charset="0"/>
                <a:cs typeface="Arial" charset="0"/>
              </a:rPr>
              <a:t>DEP</a:t>
            </a:r>
            <a:r>
              <a:rPr lang="ja-JP" altLang="en-US" dirty="0" smtClean="0">
                <a:latin typeface="Arial" charset="0"/>
                <a:ea typeface="Arial" charset="0"/>
                <a:cs typeface="Arial" charset="0"/>
              </a:rPr>
              <a:t>）</a:t>
            </a:r>
            <a:endParaRPr lang="en-US" altLang="ja-JP" dirty="0" smtClean="0">
              <a:latin typeface="Arial" charset="0"/>
              <a:ea typeface="Arial" charset="0"/>
              <a:cs typeface="Arial" charset="0"/>
            </a:endParaRPr>
          </a:p>
          <a:p>
            <a:endParaRPr lang="en-US" altLang="ja-JP" dirty="0" smtClean="0">
              <a:latin typeface="Arial" charset="0"/>
              <a:ea typeface="Arial" charset="0"/>
              <a:cs typeface="Arial" charset="0"/>
            </a:endParaRPr>
          </a:p>
          <a:p>
            <a:r>
              <a:rPr lang="ja-JP" altLang="en-US" dirty="0" smtClean="0">
                <a:latin typeface="Arial" charset="0"/>
                <a:ea typeface="Arial" charset="0"/>
                <a:cs typeface="Arial" charset="0"/>
              </a:rPr>
              <a:t>　</a:t>
            </a:r>
            <a:r>
              <a:rPr lang="en-US" altLang="ja-JP" dirty="0" smtClean="0">
                <a:latin typeface="Arial" charset="0"/>
                <a:ea typeface="Arial" charset="0"/>
                <a:cs typeface="Arial" charset="0"/>
              </a:rPr>
              <a:t>DEP</a:t>
            </a:r>
            <a:r>
              <a:rPr lang="ja-JP" altLang="en-US" dirty="0">
                <a:latin typeface="MS PGothic" charset="-128"/>
                <a:ea typeface="MS PGothic" charset="-128"/>
                <a:cs typeface="MS PGothic" charset="-128"/>
              </a:rPr>
              <a:t>を使用する</a:t>
            </a:r>
            <a:r>
              <a:rPr lang="ja-JP" altLang="en-US" dirty="0" smtClean="0">
                <a:latin typeface="MS PGothic" charset="-128"/>
                <a:ea typeface="MS PGothic" charset="-128"/>
                <a:cs typeface="MS PGothic" charset="-128"/>
              </a:rPr>
              <a:t>と 設定中</a:t>
            </a:r>
            <a:r>
              <a:rPr lang="ja-JP" altLang="en-US" dirty="0">
                <a:latin typeface="MS PGothic" charset="-128"/>
                <a:ea typeface="MS PGothic" charset="-128"/>
                <a:cs typeface="MS PGothic" charset="-128"/>
              </a:rPr>
              <a:t>の</a:t>
            </a:r>
            <a:r>
              <a:rPr lang="ja-JP" altLang="en-US" dirty="0" smtClean="0">
                <a:latin typeface="MS PGothic" charset="-128"/>
                <a:ea typeface="MS PGothic" charset="-128"/>
                <a:cs typeface="MS PGothic" charset="-128"/>
              </a:rPr>
              <a:t>モバイル デバイス</a:t>
            </a:r>
            <a:r>
              <a:rPr lang="ja-JP" altLang="en-US" dirty="0">
                <a:latin typeface="MS PGothic" charset="-128"/>
                <a:ea typeface="MS PGothic" charset="-128"/>
                <a:cs typeface="MS PGothic" charset="-128"/>
              </a:rPr>
              <a:t>管理（</a:t>
            </a:r>
            <a:r>
              <a:rPr lang="en-US" altLang="ja-JP" dirty="0">
                <a:latin typeface="Arial" charset="0"/>
                <a:ea typeface="Arial" charset="0"/>
                <a:cs typeface="Arial" charset="0"/>
              </a:rPr>
              <a:t>MD</a:t>
            </a:r>
            <a:r>
              <a:rPr lang="en-US" altLang="ja-JP" dirty="0">
                <a:latin typeface="MS PGothic" charset="-128"/>
                <a:ea typeface="MS PGothic" charset="-128"/>
                <a:cs typeface="MS PGothic" charset="-128"/>
              </a:rPr>
              <a:t>M</a:t>
            </a:r>
            <a:r>
              <a:rPr lang="ja-JP" altLang="en-US" dirty="0">
                <a:latin typeface="MS PGothic" charset="-128"/>
                <a:ea typeface="MS PGothic" charset="-128"/>
                <a:cs typeface="MS PGothic" charset="-128"/>
              </a:rPr>
              <a:t>）の登録を自動化し</a:t>
            </a:r>
            <a:r>
              <a:rPr lang="ja-JP" altLang="en-US" dirty="0" smtClean="0">
                <a:latin typeface="MS PGothic" charset="-128"/>
                <a:ea typeface="MS PGothic" charset="-128"/>
                <a:cs typeface="MS PGothic" charset="-128"/>
              </a:rPr>
              <a:t>、</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設定中</a:t>
            </a:r>
            <a:r>
              <a:rPr lang="ja-JP" altLang="en-US" dirty="0">
                <a:latin typeface="MS PGothic" charset="-128"/>
                <a:ea typeface="MS PGothic" charset="-128"/>
                <a:cs typeface="MS PGothic" charset="-128"/>
              </a:rPr>
              <a:t>のデバイスを監視するため</a:t>
            </a:r>
            <a:r>
              <a:rPr lang="ja-JP" altLang="en-US" dirty="0" smtClean="0">
                <a:latin typeface="MS PGothic" charset="-128"/>
                <a:ea typeface="MS PGothic" charset="-128"/>
                <a:cs typeface="MS PGothic" charset="-128"/>
              </a:rPr>
              <a:t>、初期</a:t>
            </a:r>
            <a:r>
              <a:rPr lang="ja-JP" altLang="en-US" dirty="0">
                <a:latin typeface="MS PGothic" charset="-128"/>
                <a:ea typeface="MS PGothic" charset="-128"/>
                <a:cs typeface="MS PGothic" charset="-128"/>
              </a:rPr>
              <a:t>設定の手順が簡素化されます</a:t>
            </a:r>
            <a:r>
              <a:rPr lang="ja-JP" altLang="en-US" dirty="0" smtClean="0">
                <a:latin typeface="MS PGothic" charset="-128"/>
                <a:ea typeface="MS PGothic" charset="-128"/>
                <a:cs typeface="MS PGothic" charset="-128"/>
              </a:rPr>
              <a:t>。</a:t>
            </a:r>
            <a:endParaRPr lang="en-US" altLang="ja-JP" dirty="0" smtClean="0">
              <a:latin typeface="MS PGothic" charset="-128"/>
              <a:ea typeface="MS PGothic" charset="-128"/>
              <a:cs typeface="MS PGothic" charset="-128"/>
            </a:endParaRPr>
          </a:p>
          <a:p>
            <a:r>
              <a:rPr lang="ja-JP" altLang="en-US" dirty="0" smtClean="0">
                <a:latin typeface="Arial" charset="0"/>
                <a:ea typeface="Arial" charset="0"/>
                <a:cs typeface="Arial" charset="0"/>
              </a:rPr>
              <a:t>　</a:t>
            </a:r>
            <a:r>
              <a:rPr lang="en-US" altLang="ja-JP" dirty="0" smtClean="0">
                <a:latin typeface="Arial" charset="0"/>
                <a:ea typeface="Arial" charset="0"/>
                <a:cs typeface="Arial" charset="0"/>
              </a:rPr>
              <a:t>MDM</a:t>
            </a:r>
            <a:r>
              <a:rPr lang="ja-JP" altLang="en-US" dirty="0">
                <a:latin typeface="MS PGothic" charset="-128"/>
                <a:ea typeface="MS PGothic" charset="-128"/>
                <a:cs typeface="MS PGothic" charset="-128"/>
              </a:rPr>
              <a:t>登録の強制および解除不可 </a:t>
            </a:r>
            <a:r>
              <a:rPr lang="en-US" altLang="ja-JP" dirty="0">
                <a:latin typeface="Arial" charset="0"/>
                <a:ea typeface="Arial" charset="0"/>
                <a:cs typeface="Arial" charset="0"/>
              </a:rPr>
              <a:t>iOS</a:t>
            </a:r>
            <a:r>
              <a:rPr lang="ja-JP" altLang="en-US" dirty="0">
                <a:latin typeface="MS PGothic" charset="-128"/>
                <a:ea typeface="MS PGothic" charset="-128"/>
                <a:cs typeface="MS PGothic" charset="-128"/>
              </a:rPr>
              <a:t>デバイスを事前に</a:t>
            </a:r>
            <a:r>
              <a:rPr lang="en-US" altLang="ja-JP" dirty="0">
                <a:latin typeface="Arial" charset="0"/>
                <a:ea typeface="Arial" charset="0"/>
                <a:cs typeface="Arial" charset="0"/>
              </a:rPr>
              <a:t>MDM</a:t>
            </a:r>
            <a:r>
              <a:rPr lang="ja-JP" altLang="en-US" dirty="0">
                <a:latin typeface="MS PGothic" charset="-128"/>
                <a:ea typeface="MS PGothic" charset="-128"/>
                <a:cs typeface="MS PGothic" charset="-128"/>
              </a:rPr>
              <a:t>に自動登録するよう</a:t>
            </a:r>
            <a:r>
              <a:rPr lang="ja-JP" altLang="en-US" dirty="0" smtClean="0">
                <a:latin typeface="MS PGothic" charset="-128"/>
                <a:ea typeface="MS PGothic" charset="-128"/>
                <a:cs typeface="MS PGothic" charset="-128"/>
              </a:rPr>
              <a:t>に設定</a:t>
            </a:r>
            <a:r>
              <a:rPr lang="ja-JP" altLang="en-US" dirty="0">
                <a:latin typeface="MS PGothic" charset="-128"/>
                <a:ea typeface="MS PGothic" charset="-128"/>
                <a:cs typeface="MS PGothic" charset="-128"/>
              </a:rPr>
              <a:t>することができます。自動登録に</a:t>
            </a:r>
            <a:r>
              <a:rPr lang="ja-JP" altLang="en-US" dirty="0" smtClean="0">
                <a:latin typeface="MS PGothic" charset="-128"/>
                <a:ea typeface="MS PGothic" charset="-128"/>
                <a:cs typeface="MS PGothic" charset="-128"/>
              </a:rPr>
              <a:t>より 組織</a:t>
            </a:r>
            <a:r>
              <a:rPr lang="ja-JP" altLang="en-US" dirty="0">
                <a:latin typeface="MS PGothic" charset="-128"/>
                <a:ea typeface="MS PGothic" charset="-128"/>
                <a:cs typeface="MS PGothic" charset="-128"/>
              </a:rPr>
              <a:t>の要件に基づいて設定</a:t>
            </a:r>
            <a:r>
              <a:rPr lang="ja-JP" altLang="en-US" dirty="0" smtClean="0">
                <a:latin typeface="MS PGothic" charset="-128"/>
                <a:ea typeface="MS PGothic" charset="-128"/>
                <a:cs typeface="MS PGothic" charset="-128"/>
              </a:rPr>
              <a:t>できるため</a:t>
            </a:r>
            <a:r>
              <a:rPr lang="ja-JP" altLang="en-US" dirty="0">
                <a:latin typeface="MS PGothic" charset="-128"/>
                <a:ea typeface="MS PGothic" charset="-128"/>
                <a:cs typeface="MS PGothic" charset="-128"/>
              </a:rPr>
              <a:t>、どの</a:t>
            </a:r>
            <a:r>
              <a:rPr lang="ja-JP" altLang="en-US" dirty="0" smtClean="0">
                <a:latin typeface="MS PGothic" charset="-128"/>
                <a:ea typeface="MS PGothic" charset="-128"/>
                <a:cs typeface="MS PGothic" charset="-128"/>
              </a:rPr>
              <a:t>ユーザの</a:t>
            </a:r>
            <a:r>
              <a:rPr lang="ja-JP" altLang="en-US" dirty="0">
                <a:latin typeface="MS PGothic" charset="-128"/>
                <a:ea typeface="MS PGothic" charset="-128"/>
                <a:cs typeface="MS PGothic" charset="-128"/>
              </a:rPr>
              <a:t>デバイスにもこれらの設定が確実に適用されます。また、</a:t>
            </a:r>
            <a:r>
              <a:rPr lang="en-US" altLang="ja-JP" dirty="0">
                <a:latin typeface="Arial" charset="0"/>
                <a:ea typeface="Arial" charset="0"/>
                <a:cs typeface="Arial" charset="0"/>
              </a:rPr>
              <a:t>MDM</a:t>
            </a:r>
            <a:r>
              <a:rPr lang="ja-JP" altLang="en-US" dirty="0">
                <a:latin typeface="MS PGothic" charset="-128"/>
                <a:ea typeface="MS PGothic" charset="-128"/>
                <a:cs typeface="MS PGothic" charset="-128"/>
              </a:rPr>
              <a:t>登録</a:t>
            </a:r>
            <a:r>
              <a:rPr lang="ja-JP" altLang="en-US" dirty="0" smtClean="0">
                <a:latin typeface="MS PGothic" charset="-128"/>
                <a:ea typeface="MS PGothic" charset="-128"/>
                <a:cs typeface="MS PGothic" charset="-128"/>
              </a:rPr>
              <a:t>を</a:t>
            </a:r>
            <a:r>
              <a:rPr lang="en-US" altLang="ja-JP" dirty="0" smtClean="0">
                <a:latin typeface="MS PGothic" charset="-128"/>
                <a:ea typeface="MS PGothic" charset="-128"/>
                <a:cs typeface="MS PGothic" charset="-128"/>
              </a:rPr>
              <a:t/>
            </a:r>
            <a:br>
              <a:rPr lang="en-US" altLang="ja-JP" dirty="0" smtClean="0">
                <a:latin typeface="MS PGothic" charset="-128"/>
                <a:ea typeface="MS PGothic" charset="-128"/>
                <a:cs typeface="MS PGothic" charset="-128"/>
              </a:rPr>
            </a:br>
            <a:r>
              <a:rPr lang="ja-JP" altLang="en-US" dirty="0" smtClean="0">
                <a:latin typeface="MS PGothic" charset="-128"/>
                <a:ea typeface="MS PGothic" charset="-128"/>
                <a:cs typeface="MS PGothic" charset="-128"/>
              </a:rPr>
              <a:t>解除</a:t>
            </a:r>
            <a:r>
              <a:rPr lang="ja-JP" altLang="en-US" dirty="0">
                <a:latin typeface="MS PGothic" charset="-128"/>
                <a:ea typeface="MS PGothic" charset="-128"/>
                <a:cs typeface="MS PGothic" charset="-128"/>
              </a:rPr>
              <a:t>不可にすることができます。</a:t>
            </a:r>
            <a:endParaRPr kumimoji="1" lang="ja-JP" altLang="en-US" dirty="0">
              <a:latin typeface="MS PGothic" charset="-128"/>
              <a:ea typeface="MS PGothic" charset="-128"/>
              <a:cs typeface="MS PGothic" charset="-128"/>
            </a:endParaRPr>
          </a:p>
        </p:txBody>
      </p:sp>
      <p:pic>
        <p:nvPicPr>
          <p:cNvPr id="7" name="Picture 8" descr="ITdud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488081" y="3449689"/>
            <a:ext cx="720080" cy="1251201"/>
          </a:xfrm>
          <a:prstGeom prst="rect">
            <a:avLst/>
          </a:prstGeom>
          <a:noFill/>
          <a:ln w="9525">
            <a:noFill/>
            <a:miter lim="800000"/>
            <a:headEnd/>
            <a:tailEnd/>
          </a:ln>
        </p:spPr>
      </p:pic>
      <p:pic>
        <p:nvPicPr>
          <p:cNvPr id="8"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76085" y="3663490"/>
            <a:ext cx="306103" cy="603584"/>
          </a:xfrm>
          <a:prstGeom prst="rect">
            <a:avLst/>
          </a:prstGeom>
        </p:spPr>
      </p:pic>
      <p:pic>
        <p:nvPicPr>
          <p:cNvPr id="9" name="Picture 91" descr="19_IT_Frastructure_1.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44850" y="3415319"/>
            <a:ext cx="851754" cy="851755"/>
          </a:xfrm>
          <a:prstGeom prst="rect">
            <a:avLst/>
          </a:prstGeom>
          <a:noFill/>
          <a:ln w="9525">
            <a:noFill/>
            <a:miter lim="800000"/>
            <a:headEnd/>
            <a:tailEnd/>
          </a:ln>
          <a:effectLst>
            <a:outerShdw blurRad="63500" dist="38100" dir="2700000" algn="tl" rotWithShape="0">
              <a:srgbClr val="000000">
                <a:alpha val="39998"/>
              </a:srgbClr>
            </a:outerShdw>
          </a:effectLst>
        </p:spPr>
      </p:pic>
      <p:sp>
        <p:nvSpPr>
          <p:cNvPr id="11" name="テキスト ボックス 10"/>
          <p:cNvSpPr txBox="1"/>
          <p:nvPr/>
        </p:nvSpPr>
        <p:spPr>
          <a:xfrm>
            <a:off x="1340168" y="4373496"/>
            <a:ext cx="7301617" cy="307777"/>
          </a:xfrm>
          <a:prstGeom prst="rect">
            <a:avLst/>
          </a:prstGeom>
          <a:noFill/>
        </p:spPr>
        <p:txBody>
          <a:bodyPr wrap="square" rtlCol="0">
            <a:spAutoFit/>
          </a:bodyPr>
          <a:lstStyle/>
          <a:p>
            <a:r>
              <a:rPr kumimoji="1" lang="ja-JP" altLang="en-US" sz="1400" dirty="0" smtClean="0">
                <a:latin typeface="MS PGothic" charset="-128"/>
                <a:ea typeface="MS PGothic" charset="-128"/>
                <a:cs typeface="MS PGothic" charset="-128"/>
              </a:rPr>
              <a:t>紛失　　→　　取得　　　→　　初期化　　→　　　再</a:t>
            </a:r>
            <a:r>
              <a:rPr kumimoji="1" lang="en-US" altLang="ja-JP" sz="1400" dirty="0" smtClean="0">
                <a:latin typeface="MS PGothic" charset="-128"/>
                <a:ea typeface="MS PGothic" charset="-128"/>
                <a:cs typeface="MS PGothic" charset="-128"/>
              </a:rPr>
              <a:t>MDM</a:t>
            </a:r>
            <a:r>
              <a:rPr lang="ja-JP" altLang="en-US" sz="1400" dirty="0" smtClean="0">
                <a:latin typeface="MS PGothic" charset="-128"/>
                <a:ea typeface="MS PGothic" charset="-128"/>
                <a:cs typeface="MS PGothic" charset="-128"/>
              </a:rPr>
              <a:t>自動登録</a:t>
            </a:r>
            <a:r>
              <a:rPr kumimoji="1" lang="ja-JP" altLang="en-US" sz="1400" dirty="0" smtClean="0">
                <a:latin typeface="MS PGothic" charset="-128"/>
                <a:ea typeface="MS PGothic" charset="-128"/>
                <a:cs typeface="MS PGothic" charset="-128"/>
              </a:rPr>
              <a:t>　　</a:t>
            </a:r>
            <a:endParaRPr kumimoji="1" lang="ja-JP" altLang="en-US" sz="1400" dirty="0">
              <a:latin typeface="MS PGothic" charset="-128"/>
              <a:ea typeface="MS PGothic" charset="-128"/>
              <a:cs typeface="MS PGothic" charset="-128"/>
            </a:endParaRPr>
          </a:p>
        </p:txBody>
      </p:sp>
      <p:pic>
        <p:nvPicPr>
          <p:cNvPr id="12" name="Picture 10" descr="C:\Vault\my image library\full-casual.png"/>
          <p:cNvPicPr>
            <a:picLocks noChangeAspect="1" noChangeArrowheads="1"/>
          </p:cNvPicPr>
          <p:nvPr/>
        </p:nvPicPr>
        <p:blipFill rotWithShape="1">
          <a:blip r:embed="rId5" cstate="screen">
            <a:extLst>
              <a:ext uri="{28A0092B-C50C-407E-A947-70E740481C1C}">
                <a14:useLocalDpi xmlns:a14="http://schemas.microsoft.com/office/drawing/2010/main"/>
              </a:ext>
            </a:extLst>
          </a:blip>
          <a:stretch/>
        </p:blipFill>
        <p:spPr bwMode="auto">
          <a:xfrm>
            <a:off x="3677061" y="3415319"/>
            <a:ext cx="526462" cy="980025"/>
          </a:xfrm>
          <a:prstGeom prst="rect">
            <a:avLst/>
          </a:prstGeom>
          <a:noFill/>
          <a:effectLst>
            <a:outerShdw blurRad="50800" dist="38100" dir="10800000" algn="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4" name="Picture 3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60515" y="3654819"/>
            <a:ext cx="306103" cy="603584"/>
          </a:xfrm>
          <a:prstGeom prst="rect">
            <a:avLst/>
          </a:prstGeom>
        </p:spPr>
      </p:pic>
      <p:sp>
        <p:nvSpPr>
          <p:cNvPr id="16" name="テキスト ボックス 15"/>
          <p:cNvSpPr txBox="1"/>
          <p:nvPr/>
        </p:nvSpPr>
        <p:spPr>
          <a:xfrm>
            <a:off x="4644008" y="1061340"/>
            <a:ext cx="4392488" cy="369332"/>
          </a:xfrm>
          <a:prstGeom prst="rect">
            <a:avLst/>
          </a:prstGeom>
          <a:noFill/>
        </p:spPr>
        <p:txBody>
          <a:bodyPr wrap="square" rtlCol="0">
            <a:spAutoFit/>
          </a:bodyPr>
          <a:lstStyle/>
          <a:p>
            <a:r>
              <a:rPr kumimoji="1" lang="ja-JP" altLang="en-US" b="1" dirty="0" smtClean="0">
                <a:latin typeface="Arial" charset="0"/>
                <a:ea typeface="Arial" charset="0"/>
                <a:cs typeface="Arial" charset="0"/>
              </a:rPr>
              <a:t>＋</a:t>
            </a:r>
            <a:r>
              <a:rPr kumimoji="1" lang="ja-JP" altLang="en-US" dirty="0" smtClean="0">
                <a:latin typeface="Arial" charset="0"/>
                <a:ea typeface="Arial" charset="0"/>
                <a:cs typeface="Arial" charset="0"/>
              </a:rPr>
              <a:t>　</a:t>
            </a:r>
            <a:r>
              <a:rPr kumimoji="1" lang="en-US" altLang="ja-JP" dirty="0" err="1" smtClean="0">
                <a:latin typeface="Arial" charset="0"/>
                <a:ea typeface="Arial" charset="0"/>
                <a:cs typeface="Arial" charset="0"/>
              </a:rPr>
              <a:t>Meraki</a:t>
            </a:r>
            <a:r>
              <a:rPr kumimoji="1" lang="en-US" altLang="ja-JP" dirty="0" smtClean="0">
                <a:latin typeface="Arial" charset="0"/>
                <a:ea typeface="Arial" charset="0"/>
                <a:cs typeface="Arial" charset="0"/>
              </a:rPr>
              <a:t> Systems Manager</a:t>
            </a:r>
            <a:r>
              <a:rPr kumimoji="1" lang="ja-JP" altLang="en-US" dirty="0" smtClean="0">
                <a:latin typeface="Arial" charset="0"/>
                <a:ea typeface="Arial" charset="0"/>
                <a:cs typeface="Arial" charset="0"/>
              </a:rPr>
              <a:t>（</a:t>
            </a:r>
            <a:r>
              <a:rPr kumimoji="1" lang="en-US" altLang="ja-JP" dirty="0" smtClean="0">
                <a:latin typeface="Arial" charset="0"/>
                <a:ea typeface="Arial" charset="0"/>
                <a:cs typeface="Arial" charset="0"/>
              </a:rPr>
              <a:t>MDM</a:t>
            </a:r>
            <a:r>
              <a:rPr kumimoji="1" lang="ja-JP" altLang="en-US" dirty="0" smtClean="0">
                <a:latin typeface="Arial" charset="0"/>
                <a:ea typeface="Arial" charset="0"/>
                <a:cs typeface="Arial" charset="0"/>
              </a:rPr>
              <a:t>）</a:t>
            </a:r>
            <a:endParaRPr kumimoji="1" lang="ja-JP" altLang="en-US" dirty="0">
              <a:latin typeface="Arial" charset="0"/>
              <a:ea typeface="Arial" charset="0"/>
              <a:cs typeface="Arial" charset="0"/>
            </a:endParaRPr>
          </a:p>
        </p:txBody>
      </p:sp>
      <p:pic>
        <p:nvPicPr>
          <p:cNvPr id="17" name="Picture 4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777046" y="4020423"/>
            <a:ext cx="882851" cy="171377"/>
          </a:xfrm>
          <a:prstGeom prst="rect">
            <a:avLst/>
          </a:prstGeom>
        </p:spPr>
      </p:pic>
      <p:pic>
        <p:nvPicPr>
          <p:cNvPr id="18" name="Picture 4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735112" y="3120164"/>
            <a:ext cx="1177105" cy="729805"/>
          </a:xfrm>
          <a:prstGeom prst="rect">
            <a:avLst/>
          </a:prstGeom>
        </p:spPr>
      </p:pic>
    </p:spTree>
    <p:extLst>
      <p:ext uri="{BB962C8B-B14F-4D97-AF65-F5344CB8AC3E}">
        <p14:creationId xmlns:p14="http://schemas.microsoft.com/office/powerpoint/2010/main" val="77838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円/楕円 13"/>
          <p:cNvSpPr/>
          <p:nvPr/>
        </p:nvSpPr>
        <p:spPr>
          <a:xfrm>
            <a:off x="3241964" y="1676143"/>
            <a:ext cx="2650836" cy="2650836"/>
          </a:xfrm>
          <a:prstGeom prst="ellipse">
            <a:avLst/>
          </a:prstGeom>
          <a:solidFill>
            <a:schemeClr val="accent1">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p>
        </p:txBody>
      </p:sp>
      <p:sp>
        <p:nvSpPr>
          <p:cNvPr id="175" name="Oval 2"/>
          <p:cNvSpPr/>
          <p:nvPr/>
        </p:nvSpPr>
        <p:spPr bwMode="auto">
          <a:xfrm>
            <a:off x="4060072" y="2500647"/>
            <a:ext cx="1082552" cy="803960"/>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rgbClr val="FFFFFF"/>
          </a:solidFill>
          <a:ln w="19050" cap="flat" cmpd="sng" algn="ctr">
            <a:solidFill>
              <a:schemeClr val="accent1"/>
            </a:solidFill>
            <a:prstDash val="solid"/>
            <a:headEnd type="none" w="med" len="med"/>
            <a:tailEnd type="none" w="med" len="med"/>
          </a:ln>
          <a:effectLst/>
        </p:spPr>
        <p:txBody>
          <a:bodyPr rot="0" spcFirstLastPara="0" vertOverflow="overflow" horzOverflow="overflow" vert="horz" wrap="square" lIns="109728" tIns="54864" rIns="54864" bIns="109728" numCol="1" spcCol="0" rtlCol="0" fromWordArt="0" anchor="b" anchorCtr="0" forceAA="0" compatLnSpc="1">
            <a:prstTxWarp prst="textNoShape">
              <a:avLst/>
            </a:prstTxWarp>
            <a:noAutofit/>
          </a:bodyPr>
          <a:lstStyle/>
          <a:p>
            <a:pPr algn="ctr" defTabSz="822586" fontAlgn="base">
              <a:spcBef>
                <a:spcPct val="0"/>
              </a:spcBef>
              <a:spcAft>
                <a:spcPct val="0"/>
              </a:spcAft>
              <a:defRPr/>
            </a:pPr>
            <a:endParaRPr lang="x-none" kern="0" spc="-45" dirty="0" err="1">
              <a:gradFill>
                <a:gsLst>
                  <a:gs pos="0">
                    <a:srgbClr val="FFFFFF"/>
                  </a:gs>
                  <a:gs pos="100000">
                    <a:srgbClr val="FFFFFF"/>
                  </a:gs>
                </a:gsLst>
                <a:lin ang="5400000" scaled="0"/>
              </a:gra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タイトル 1"/>
          <p:cNvSpPr>
            <a:spLocks noGrp="1"/>
          </p:cNvSpPr>
          <p:nvPr>
            <p:ph type="title"/>
          </p:nvPr>
        </p:nvSpPr>
        <p:spPr>
          <a:xfrm>
            <a:off x="437766" y="341313"/>
            <a:ext cx="8503034" cy="731837"/>
          </a:xfrm>
        </p:spPr>
        <p:txBody>
          <a:bodyPr/>
          <a:lstStyle/>
          <a:p>
            <a:r>
              <a:rPr kumimoji="1" lang="ja-JP" altLang="en-US" sz="3200" dirty="0" smtClean="0">
                <a:solidFill>
                  <a:srgbClr val="676767"/>
                </a:solidFill>
                <a:latin typeface="MS PGothic" charset="-128"/>
                <a:ea typeface="MS PGothic" charset="-128"/>
                <a:cs typeface="MS PGothic" charset="-128"/>
              </a:rPr>
              <a:t>医療市場へのアプローチ</a:t>
            </a:r>
            <a:endParaRPr kumimoji="1" lang="ja-JP" altLang="en-US" sz="3200" dirty="0">
              <a:solidFill>
                <a:srgbClr val="676767"/>
              </a:solidFill>
              <a:latin typeface="MS PGothic" charset="-128"/>
              <a:ea typeface="MS PGothic" charset="-128"/>
              <a:cs typeface="MS PGothic" charset="-128"/>
            </a:endParaRPr>
          </a:p>
        </p:txBody>
      </p:sp>
      <p:sp>
        <p:nvSpPr>
          <p:cNvPr id="3" name="TextBox 39"/>
          <p:cNvSpPr txBox="1"/>
          <p:nvPr/>
        </p:nvSpPr>
        <p:spPr>
          <a:xfrm>
            <a:off x="4025197" y="4636512"/>
            <a:ext cx="1131561" cy="429407"/>
          </a:xfrm>
          <a:prstGeom prst="rect">
            <a:avLst/>
          </a:prstGeom>
          <a:noFill/>
          <a:ln w="28575">
            <a:noFill/>
          </a:ln>
        </p:spPr>
        <p:txBody>
          <a:bodyPr wrap="square" lIns="90152" tIns="44987" rIns="90152" bIns="44987" rtlCol="0">
            <a:spAutoFit/>
          </a:bodyPr>
          <a:lstStyle/>
          <a:p>
            <a:pPr algn="ctr" defTabSz="900512"/>
            <a:r>
              <a:rPr lang="ja-JP" altLang="en-US" sz="1100" b="1" dirty="0" smtClean="0">
                <a:solidFill>
                  <a:schemeClr val="accent1"/>
                </a:solidFill>
                <a:latin typeface="+mn-lt"/>
              </a:rPr>
              <a:t>連携病院</a:t>
            </a:r>
            <a:endParaRPr lang="en-US" altLang="ja-JP" sz="1100" b="1" dirty="0" smtClean="0">
              <a:solidFill>
                <a:schemeClr val="accent1"/>
              </a:solidFill>
              <a:latin typeface="+mn-lt"/>
            </a:endParaRPr>
          </a:p>
          <a:p>
            <a:pPr algn="ctr" defTabSz="900512"/>
            <a:r>
              <a:rPr lang="ja-JP" altLang="en-US" sz="1100" b="1" dirty="0" smtClean="0">
                <a:solidFill>
                  <a:schemeClr val="accent1"/>
                </a:solidFill>
                <a:latin typeface="+mn-lt"/>
              </a:rPr>
              <a:t>地域中核病院</a:t>
            </a:r>
            <a:endParaRPr lang="en-US" sz="1100" b="1" dirty="0">
              <a:solidFill>
                <a:schemeClr val="accent1"/>
              </a:solidFill>
              <a:latin typeface="+mn-lt"/>
            </a:endParaRPr>
          </a:p>
        </p:txBody>
      </p:sp>
      <p:sp>
        <p:nvSpPr>
          <p:cNvPr id="5" name="TextBox 43"/>
          <p:cNvSpPr txBox="1"/>
          <p:nvPr/>
        </p:nvSpPr>
        <p:spPr>
          <a:xfrm>
            <a:off x="5597483" y="2242391"/>
            <a:ext cx="976391" cy="429407"/>
          </a:xfrm>
          <a:prstGeom prst="rect">
            <a:avLst/>
          </a:prstGeom>
          <a:noFill/>
          <a:ln w="28575">
            <a:noFill/>
          </a:ln>
        </p:spPr>
        <p:txBody>
          <a:bodyPr wrap="square" lIns="90152" tIns="44987" rIns="90152" bIns="44987" rtlCol="0">
            <a:spAutoFit/>
          </a:bodyPr>
          <a:lstStyle/>
          <a:p>
            <a:pPr algn="ctr" defTabSz="900512"/>
            <a:r>
              <a:rPr lang="ja-JP" altLang="en-US" sz="1100" b="1" dirty="0" smtClean="0">
                <a:solidFill>
                  <a:schemeClr val="accent1"/>
                </a:solidFill>
                <a:latin typeface="+mn-lt"/>
              </a:rPr>
              <a:t>クリニック</a:t>
            </a:r>
            <a:r>
              <a:rPr lang="en-US" altLang="ja-JP" sz="1100" b="1" dirty="0" smtClean="0">
                <a:solidFill>
                  <a:schemeClr val="accent1"/>
                </a:solidFill>
                <a:latin typeface="+mn-lt"/>
              </a:rPr>
              <a:t>/</a:t>
            </a:r>
          </a:p>
          <a:p>
            <a:pPr algn="ctr" defTabSz="900512"/>
            <a:r>
              <a:rPr lang="ja-JP" altLang="en-US" sz="1100" b="1" dirty="0" smtClean="0">
                <a:solidFill>
                  <a:schemeClr val="accent1"/>
                </a:solidFill>
                <a:latin typeface="+mn-lt"/>
              </a:rPr>
              <a:t>薬局</a:t>
            </a:r>
            <a:endParaRPr lang="en-US" sz="1100" b="1" dirty="0">
              <a:solidFill>
                <a:schemeClr val="accent1"/>
              </a:solidFill>
              <a:latin typeface="+mn-lt"/>
            </a:endParaRPr>
          </a:p>
        </p:txBody>
      </p:sp>
      <p:sp>
        <p:nvSpPr>
          <p:cNvPr id="6" name="TextBox 44"/>
          <p:cNvSpPr txBox="1"/>
          <p:nvPr/>
        </p:nvSpPr>
        <p:spPr>
          <a:xfrm>
            <a:off x="5031023" y="4216111"/>
            <a:ext cx="1268564" cy="260130"/>
          </a:xfrm>
          <a:prstGeom prst="rect">
            <a:avLst/>
          </a:prstGeom>
          <a:noFill/>
          <a:ln w="28575">
            <a:noFill/>
          </a:ln>
        </p:spPr>
        <p:txBody>
          <a:bodyPr wrap="square" lIns="90152" tIns="44987" rIns="90152" bIns="44987" rtlCol="0">
            <a:spAutoFit/>
          </a:bodyPr>
          <a:lstStyle/>
          <a:p>
            <a:pPr defTabSz="900512"/>
            <a:r>
              <a:rPr lang="ja-JP" altLang="en-US" sz="1100" b="1" dirty="0" smtClean="0">
                <a:solidFill>
                  <a:schemeClr val="accent1"/>
                </a:solidFill>
                <a:latin typeface="+mn-lt"/>
              </a:rPr>
              <a:t>検査</a:t>
            </a:r>
            <a:r>
              <a:rPr lang="en-US" altLang="ja-JP" sz="1100" b="1" dirty="0" smtClean="0">
                <a:solidFill>
                  <a:schemeClr val="accent1"/>
                </a:solidFill>
                <a:latin typeface="+mn-lt"/>
              </a:rPr>
              <a:t>/</a:t>
            </a:r>
            <a:r>
              <a:rPr lang="ja-JP" altLang="en-US" sz="1100" b="1" dirty="0" smtClean="0">
                <a:solidFill>
                  <a:schemeClr val="accent1"/>
                </a:solidFill>
                <a:latin typeface="+mn-lt"/>
              </a:rPr>
              <a:t>診断</a:t>
            </a:r>
            <a:endParaRPr lang="en-US" sz="1100" b="1" dirty="0">
              <a:solidFill>
                <a:schemeClr val="accent1"/>
              </a:solidFill>
              <a:latin typeface="+mn-lt"/>
            </a:endParaRPr>
          </a:p>
        </p:txBody>
      </p:sp>
      <p:sp>
        <p:nvSpPr>
          <p:cNvPr id="7" name="TextBox 45"/>
          <p:cNvSpPr txBox="1"/>
          <p:nvPr/>
        </p:nvSpPr>
        <p:spPr>
          <a:xfrm>
            <a:off x="4950942" y="1489399"/>
            <a:ext cx="1225914" cy="429407"/>
          </a:xfrm>
          <a:prstGeom prst="rect">
            <a:avLst/>
          </a:prstGeom>
          <a:noFill/>
          <a:ln w="28575">
            <a:noFill/>
          </a:ln>
        </p:spPr>
        <p:txBody>
          <a:bodyPr wrap="square" lIns="90152" tIns="44987" rIns="90152" bIns="44987" rtlCol="0">
            <a:spAutoFit/>
          </a:bodyPr>
          <a:lstStyle/>
          <a:p>
            <a:pPr defTabSz="900512"/>
            <a:r>
              <a:rPr lang="ja-JP" altLang="en-US" sz="1100" b="1" dirty="0" smtClean="0">
                <a:solidFill>
                  <a:schemeClr val="accent1"/>
                </a:solidFill>
                <a:latin typeface="+mn-lt"/>
              </a:rPr>
              <a:t>日常生活</a:t>
            </a:r>
            <a:endParaRPr lang="en-US" altLang="ja-JP" sz="1100" b="1" dirty="0" smtClean="0">
              <a:solidFill>
                <a:schemeClr val="accent1"/>
              </a:solidFill>
              <a:latin typeface="+mn-lt"/>
            </a:endParaRPr>
          </a:p>
          <a:p>
            <a:pPr defTabSz="900512"/>
            <a:r>
              <a:rPr lang="ja-JP" altLang="en-US" sz="1100" b="1" dirty="0" smtClean="0">
                <a:solidFill>
                  <a:schemeClr val="accent1"/>
                </a:solidFill>
                <a:latin typeface="+mn-lt"/>
              </a:rPr>
              <a:t>不具合</a:t>
            </a:r>
            <a:r>
              <a:rPr lang="en-US" altLang="ja-JP" sz="1100" b="1" dirty="0" smtClean="0">
                <a:solidFill>
                  <a:schemeClr val="accent1"/>
                </a:solidFill>
                <a:latin typeface="+mn-lt"/>
              </a:rPr>
              <a:t>/</a:t>
            </a:r>
            <a:r>
              <a:rPr lang="ja-JP" altLang="en-US" sz="1100" b="1" dirty="0" smtClean="0">
                <a:solidFill>
                  <a:schemeClr val="accent1"/>
                </a:solidFill>
                <a:latin typeface="+mn-lt"/>
              </a:rPr>
              <a:t>異変</a:t>
            </a:r>
            <a:endParaRPr lang="en-US" sz="1100" b="1" dirty="0">
              <a:solidFill>
                <a:schemeClr val="accent1"/>
              </a:solidFill>
              <a:latin typeface="+mn-lt"/>
            </a:endParaRPr>
          </a:p>
        </p:txBody>
      </p:sp>
      <p:sp>
        <p:nvSpPr>
          <p:cNvPr id="8" name="TextBox 46"/>
          <p:cNvSpPr txBox="1"/>
          <p:nvPr/>
        </p:nvSpPr>
        <p:spPr>
          <a:xfrm>
            <a:off x="2810411" y="1592056"/>
            <a:ext cx="1361063" cy="261052"/>
          </a:xfrm>
          <a:prstGeom prst="rect">
            <a:avLst/>
          </a:prstGeom>
          <a:noFill/>
          <a:ln w="28575">
            <a:noFill/>
          </a:ln>
        </p:spPr>
        <p:txBody>
          <a:bodyPr wrap="square" lIns="90152" tIns="44987" rIns="90152" bIns="44987" rtlCol="0">
            <a:spAutoFit/>
          </a:bodyPr>
          <a:lstStyle/>
          <a:p>
            <a:pPr algn="r" defTabSz="900512"/>
            <a:r>
              <a:rPr lang="ja-JP" altLang="en-US" sz="1100" b="1" dirty="0" smtClean="0">
                <a:solidFill>
                  <a:schemeClr val="accent1"/>
                </a:solidFill>
                <a:latin typeface="+mn-lt"/>
              </a:rPr>
              <a:t>長期経過観察</a:t>
            </a:r>
            <a:endParaRPr lang="en-US" sz="1100" b="1" dirty="0">
              <a:solidFill>
                <a:schemeClr val="accent1"/>
              </a:solidFill>
              <a:latin typeface="+mn-lt"/>
            </a:endParaRPr>
          </a:p>
        </p:txBody>
      </p:sp>
      <p:sp>
        <p:nvSpPr>
          <p:cNvPr id="9" name="TextBox 45"/>
          <p:cNvSpPr txBox="1"/>
          <p:nvPr/>
        </p:nvSpPr>
        <p:spPr>
          <a:xfrm>
            <a:off x="4153423" y="1231587"/>
            <a:ext cx="759416" cy="260130"/>
          </a:xfrm>
          <a:prstGeom prst="rect">
            <a:avLst/>
          </a:prstGeom>
          <a:noFill/>
          <a:ln w="28575">
            <a:noFill/>
          </a:ln>
        </p:spPr>
        <p:txBody>
          <a:bodyPr wrap="square" lIns="90152" tIns="44987" rIns="90152" bIns="44987" rtlCol="0">
            <a:spAutoFit/>
          </a:bodyPr>
          <a:lstStyle/>
          <a:p>
            <a:pPr algn="ctr" defTabSz="900512"/>
            <a:r>
              <a:rPr lang="ja-JP" altLang="en-US" sz="1100" b="1" dirty="0" smtClean="0">
                <a:solidFill>
                  <a:schemeClr val="accent1"/>
                </a:solidFill>
                <a:latin typeface="+mn-lt"/>
              </a:rPr>
              <a:t>自宅</a:t>
            </a:r>
            <a:endParaRPr lang="en-US" sz="1100" b="1" dirty="0">
              <a:solidFill>
                <a:schemeClr val="accent1"/>
              </a:solidFill>
              <a:latin typeface="+mn-lt"/>
            </a:endParaRPr>
          </a:p>
        </p:txBody>
      </p:sp>
      <p:grpSp>
        <p:nvGrpSpPr>
          <p:cNvPr id="16" name="Group 130"/>
          <p:cNvGrpSpPr/>
          <p:nvPr/>
        </p:nvGrpSpPr>
        <p:grpSpPr>
          <a:xfrm>
            <a:off x="7073317" y="2878181"/>
            <a:ext cx="451109" cy="451109"/>
            <a:chOff x="5084185" y="3262640"/>
            <a:chExt cx="603781" cy="603781"/>
          </a:xfrm>
        </p:grpSpPr>
        <p:sp>
          <p:nvSpPr>
            <p:cNvPr id="17" name="Oval 131"/>
            <p:cNvSpPr/>
            <p:nvPr/>
          </p:nvSpPr>
          <p:spPr>
            <a:xfrm>
              <a:off x="5084185" y="3262640"/>
              <a:ext cx="603781" cy="603781"/>
            </a:xfrm>
            <a:prstGeom prst="ellipse">
              <a:avLst/>
            </a:prstGeom>
            <a:solidFill>
              <a:srgbClr val="014093"/>
            </a:solidFill>
            <a:ln w="25400" cap="flat" cmpd="sng" algn="ctr">
              <a:solidFill>
                <a:srgbClr val="FFFFFF"/>
              </a:solidFill>
              <a:prstDash val="solid"/>
            </a:ln>
            <a:effectLst/>
          </p:spPr>
        </p:sp>
        <p:pic>
          <p:nvPicPr>
            <p:cNvPr id="18" name="Picture 132" descr="engage_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5295" y="3341063"/>
              <a:ext cx="316698" cy="450048"/>
            </a:xfrm>
            <a:prstGeom prst="rect">
              <a:avLst/>
            </a:prstGeom>
          </p:spPr>
        </p:pic>
      </p:grpSp>
      <p:grpSp>
        <p:nvGrpSpPr>
          <p:cNvPr id="19" name="Group 133"/>
          <p:cNvGrpSpPr/>
          <p:nvPr/>
        </p:nvGrpSpPr>
        <p:grpSpPr>
          <a:xfrm>
            <a:off x="5882740" y="1459855"/>
            <a:ext cx="451109" cy="451109"/>
            <a:chOff x="5090492" y="2457449"/>
            <a:chExt cx="603781" cy="603781"/>
          </a:xfrm>
        </p:grpSpPr>
        <p:sp>
          <p:nvSpPr>
            <p:cNvPr id="20" name="Oval 134"/>
            <p:cNvSpPr/>
            <p:nvPr/>
          </p:nvSpPr>
          <p:spPr>
            <a:xfrm>
              <a:off x="5090492" y="2457449"/>
              <a:ext cx="603781" cy="603781"/>
            </a:xfrm>
            <a:prstGeom prst="ellipse">
              <a:avLst/>
            </a:prstGeom>
            <a:solidFill>
              <a:srgbClr val="014093"/>
            </a:solidFill>
            <a:ln w="25400" cap="flat" cmpd="sng" algn="ctr">
              <a:solidFill>
                <a:srgbClr val="FFFFFF"/>
              </a:solidFill>
              <a:prstDash val="solid"/>
            </a:ln>
            <a:effectLst/>
          </p:spPr>
        </p:sp>
        <p:grpSp>
          <p:nvGrpSpPr>
            <p:cNvPr id="21" name="Group 135"/>
            <p:cNvGrpSpPr/>
            <p:nvPr/>
          </p:nvGrpSpPr>
          <p:grpSpPr>
            <a:xfrm>
              <a:off x="5254587" y="2528946"/>
              <a:ext cx="267799" cy="459677"/>
              <a:chOff x="4448175" y="3363913"/>
              <a:chExt cx="307975" cy="528638"/>
            </a:xfrm>
            <a:solidFill>
              <a:srgbClr val="FFFFFF"/>
            </a:solidFill>
            <a:effectLst/>
          </p:grpSpPr>
          <p:sp>
            <p:nvSpPr>
              <p:cNvPr id="22" name="Freeform 133"/>
              <p:cNvSpPr>
                <a:spLocks noEditPoints="1"/>
              </p:cNvSpPr>
              <p:nvPr/>
            </p:nvSpPr>
            <p:spPr bwMode="auto">
              <a:xfrm>
                <a:off x="4448175" y="3363913"/>
                <a:ext cx="307975" cy="528638"/>
              </a:xfrm>
              <a:custGeom>
                <a:avLst/>
                <a:gdLst>
                  <a:gd name="T0" fmla="*/ 66 w 387"/>
                  <a:gd name="T1" fmla="*/ 0 h 666"/>
                  <a:gd name="T2" fmla="*/ 53 w 387"/>
                  <a:gd name="T3" fmla="*/ 1 h 666"/>
                  <a:gd name="T4" fmla="*/ 30 w 387"/>
                  <a:gd name="T5" fmla="*/ 12 h 666"/>
                  <a:gd name="T6" fmla="*/ 12 w 387"/>
                  <a:gd name="T7" fmla="*/ 34 h 666"/>
                  <a:gd name="T8" fmla="*/ 1 w 387"/>
                  <a:gd name="T9" fmla="*/ 61 h 666"/>
                  <a:gd name="T10" fmla="*/ 0 w 387"/>
                  <a:gd name="T11" fmla="*/ 588 h 666"/>
                  <a:gd name="T12" fmla="*/ 1 w 387"/>
                  <a:gd name="T13" fmla="*/ 604 h 666"/>
                  <a:gd name="T14" fmla="*/ 12 w 387"/>
                  <a:gd name="T15" fmla="*/ 632 h 666"/>
                  <a:gd name="T16" fmla="*/ 30 w 387"/>
                  <a:gd name="T17" fmla="*/ 653 h 666"/>
                  <a:gd name="T18" fmla="*/ 53 w 387"/>
                  <a:gd name="T19" fmla="*/ 665 h 666"/>
                  <a:gd name="T20" fmla="*/ 321 w 387"/>
                  <a:gd name="T21" fmla="*/ 666 h 666"/>
                  <a:gd name="T22" fmla="*/ 334 w 387"/>
                  <a:gd name="T23" fmla="*/ 665 h 666"/>
                  <a:gd name="T24" fmla="*/ 359 w 387"/>
                  <a:gd name="T25" fmla="*/ 653 h 666"/>
                  <a:gd name="T26" fmla="*/ 376 w 387"/>
                  <a:gd name="T27" fmla="*/ 632 h 666"/>
                  <a:gd name="T28" fmla="*/ 386 w 387"/>
                  <a:gd name="T29" fmla="*/ 604 h 666"/>
                  <a:gd name="T30" fmla="*/ 387 w 387"/>
                  <a:gd name="T31" fmla="*/ 77 h 666"/>
                  <a:gd name="T32" fmla="*/ 386 w 387"/>
                  <a:gd name="T33" fmla="*/ 61 h 666"/>
                  <a:gd name="T34" fmla="*/ 376 w 387"/>
                  <a:gd name="T35" fmla="*/ 34 h 666"/>
                  <a:gd name="T36" fmla="*/ 359 w 387"/>
                  <a:gd name="T37" fmla="*/ 12 h 666"/>
                  <a:gd name="T38" fmla="*/ 334 w 387"/>
                  <a:gd name="T39" fmla="*/ 1 h 666"/>
                  <a:gd name="T40" fmla="*/ 321 w 387"/>
                  <a:gd name="T41" fmla="*/ 0 h 666"/>
                  <a:gd name="T42" fmla="*/ 236 w 387"/>
                  <a:gd name="T43" fmla="*/ 30 h 666"/>
                  <a:gd name="T44" fmla="*/ 152 w 387"/>
                  <a:gd name="T45" fmla="*/ 50 h 666"/>
                  <a:gd name="T46" fmla="*/ 103 w 387"/>
                  <a:gd name="T47" fmla="*/ 593 h 666"/>
                  <a:gd name="T48" fmla="*/ 103 w 387"/>
                  <a:gd name="T49" fmla="*/ 595 h 666"/>
                  <a:gd name="T50" fmla="*/ 98 w 387"/>
                  <a:gd name="T51" fmla="*/ 597 h 666"/>
                  <a:gd name="T52" fmla="*/ 58 w 387"/>
                  <a:gd name="T53" fmla="*/ 597 h 666"/>
                  <a:gd name="T54" fmla="*/ 55 w 387"/>
                  <a:gd name="T55" fmla="*/ 597 h 666"/>
                  <a:gd name="T56" fmla="*/ 53 w 387"/>
                  <a:gd name="T57" fmla="*/ 595 h 666"/>
                  <a:gd name="T58" fmla="*/ 51 w 387"/>
                  <a:gd name="T59" fmla="*/ 572 h 666"/>
                  <a:gd name="T60" fmla="*/ 53 w 387"/>
                  <a:gd name="T61" fmla="*/ 569 h 666"/>
                  <a:gd name="T62" fmla="*/ 55 w 387"/>
                  <a:gd name="T63" fmla="*/ 566 h 666"/>
                  <a:gd name="T64" fmla="*/ 97 w 387"/>
                  <a:gd name="T65" fmla="*/ 566 h 666"/>
                  <a:gd name="T66" fmla="*/ 98 w 387"/>
                  <a:gd name="T67" fmla="*/ 566 h 666"/>
                  <a:gd name="T68" fmla="*/ 103 w 387"/>
                  <a:gd name="T69" fmla="*/ 569 h 666"/>
                  <a:gd name="T70" fmla="*/ 103 w 387"/>
                  <a:gd name="T71" fmla="*/ 593 h 666"/>
                  <a:gd name="T72" fmla="*/ 245 w 387"/>
                  <a:gd name="T73" fmla="*/ 620 h 666"/>
                  <a:gd name="T74" fmla="*/ 241 w 387"/>
                  <a:gd name="T75" fmla="*/ 630 h 666"/>
                  <a:gd name="T76" fmla="*/ 232 w 387"/>
                  <a:gd name="T77" fmla="*/ 634 h 666"/>
                  <a:gd name="T78" fmla="*/ 155 w 387"/>
                  <a:gd name="T79" fmla="*/ 634 h 666"/>
                  <a:gd name="T80" fmla="*/ 146 w 387"/>
                  <a:gd name="T81" fmla="*/ 630 h 666"/>
                  <a:gd name="T82" fmla="*/ 143 w 387"/>
                  <a:gd name="T83" fmla="*/ 620 h 666"/>
                  <a:gd name="T84" fmla="*/ 143 w 387"/>
                  <a:gd name="T85" fmla="*/ 543 h 666"/>
                  <a:gd name="T86" fmla="*/ 146 w 387"/>
                  <a:gd name="T87" fmla="*/ 534 h 666"/>
                  <a:gd name="T88" fmla="*/ 155 w 387"/>
                  <a:gd name="T89" fmla="*/ 531 h 666"/>
                  <a:gd name="T90" fmla="*/ 232 w 387"/>
                  <a:gd name="T91" fmla="*/ 531 h 666"/>
                  <a:gd name="T92" fmla="*/ 241 w 387"/>
                  <a:gd name="T93" fmla="*/ 534 h 666"/>
                  <a:gd name="T94" fmla="*/ 245 w 387"/>
                  <a:gd name="T95" fmla="*/ 543 h 666"/>
                  <a:gd name="T96" fmla="*/ 336 w 387"/>
                  <a:gd name="T97" fmla="*/ 593 h 666"/>
                  <a:gd name="T98" fmla="*/ 334 w 387"/>
                  <a:gd name="T99" fmla="*/ 595 h 666"/>
                  <a:gd name="T100" fmla="*/ 330 w 387"/>
                  <a:gd name="T101" fmla="*/ 597 h 666"/>
                  <a:gd name="T102" fmla="*/ 291 w 387"/>
                  <a:gd name="T103" fmla="*/ 597 h 666"/>
                  <a:gd name="T104" fmla="*/ 287 w 387"/>
                  <a:gd name="T105" fmla="*/ 596 h 666"/>
                  <a:gd name="T106" fmla="*/ 285 w 387"/>
                  <a:gd name="T107" fmla="*/ 593 h 666"/>
                  <a:gd name="T108" fmla="*/ 285 w 387"/>
                  <a:gd name="T109" fmla="*/ 572 h 666"/>
                  <a:gd name="T110" fmla="*/ 287 w 387"/>
                  <a:gd name="T111" fmla="*/ 568 h 666"/>
                  <a:gd name="T112" fmla="*/ 291 w 387"/>
                  <a:gd name="T113" fmla="*/ 566 h 666"/>
                  <a:gd name="T114" fmla="*/ 330 w 387"/>
                  <a:gd name="T115" fmla="*/ 566 h 666"/>
                  <a:gd name="T116" fmla="*/ 334 w 387"/>
                  <a:gd name="T117" fmla="*/ 569 h 666"/>
                  <a:gd name="T118" fmla="*/ 336 w 387"/>
                  <a:gd name="T119" fmla="*/ 593 h 666"/>
                  <a:gd name="T120" fmla="*/ 41 w 387"/>
                  <a:gd name="T121" fmla="*/ 493 h 666"/>
                  <a:gd name="T122" fmla="*/ 347 w 387"/>
                  <a:gd name="T123" fmla="*/ 8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666">
                    <a:moveTo>
                      <a:pt x="321" y="0"/>
                    </a:moveTo>
                    <a:lnTo>
                      <a:pt x="66" y="0"/>
                    </a:lnTo>
                    <a:lnTo>
                      <a:pt x="66" y="0"/>
                    </a:lnTo>
                    <a:lnTo>
                      <a:pt x="53" y="1"/>
                    </a:lnTo>
                    <a:lnTo>
                      <a:pt x="41" y="5"/>
                    </a:lnTo>
                    <a:lnTo>
                      <a:pt x="30" y="12"/>
                    </a:lnTo>
                    <a:lnTo>
                      <a:pt x="20" y="22"/>
                    </a:lnTo>
                    <a:lnTo>
                      <a:pt x="12" y="34"/>
                    </a:lnTo>
                    <a:lnTo>
                      <a:pt x="5" y="47"/>
                    </a:lnTo>
                    <a:lnTo>
                      <a:pt x="1" y="61"/>
                    </a:lnTo>
                    <a:lnTo>
                      <a:pt x="0" y="77"/>
                    </a:lnTo>
                    <a:lnTo>
                      <a:pt x="0" y="588"/>
                    </a:lnTo>
                    <a:lnTo>
                      <a:pt x="0" y="588"/>
                    </a:lnTo>
                    <a:lnTo>
                      <a:pt x="1" y="604"/>
                    </a:lnTo>
                    <a:lnTo>
                      <a:pt x="5" y="619"/>
                    </a:lnTo>
                    <a:lnTo>
                      <a:pt x="12" y="632"/>
                    </a:lnTo>
                    <a:lnTo>
                      <a:pt x="20" y="643"/>
                    </a:lnTo>
                    <a:lnTo>
                      <a:pt x="30" y="653"/>
                    </a:lnTo>
                    <a:lnTo>
                      <a:pt x="41" y="659"/>
                    </a:lnTo>
                    <a:lnTo>
                      <a:pt x="53" y="665"/>
                    </a:lnTo>
                    <a:lnTo>
                      <a:pt x="66" y="666"/>
                    </a:lnTo>
                    <a:lnTo>
                      <a:pt x="321" y="666"/>
                    </a:lnTo>
                    <a:lnTo>
                      <a:pt x="321" y="666"/>
                    </a:lnTo>
                    <a:lnTo>
                      <a:pt x="334" y="665"/>
                    </a:lnTo>
                    <a:lnTo>
                      <a:pt x="347" y="659"/>
                    </a:lnTo>
                    <a:lnTo>
                      <a:pt x="359" y="653"/>
                    </a:lnTo>
                    <a:lnTo>
                      <a:pt x="368" y="643"/>
                    </a:lnTo>
                    <a:lnTo>
                      <a:pt x="376" y="632"/>
                    </a:lnTo>
                    <a:lnTo>
                      <a:pt x="382" y="619"/>
                    </a:lnTo>
                    <a:lnTo>
                      <a:pt x="386" y="604"/>
                    </a:lnTo>
                    <a:lnTo>
                      <a:pt x="387" y="588"/>
                    </a:lnTo>
                    <a:lnTo>
                      <a:pt x="387" y="77"/>
                    </a:lnTo>
                    <a:lnTo>
                      <a:pt x="387" y="77"/>
                    </a:lnTo>
                    <a:lnTo>
                      <a:pt x="386" y="61"/>
                    </a:lnTo>
                    <a:lnTo>
                      <a:pt x="382" y="47"/>
                    </a:lnTo>
                    <a:lnTo>
                      <a:pt x="376" y="34"/>
                    </a:lnTo>
                    <a:lnTo>
                      <a:pt x="368" y="22"/>
                    </a:lnTo>
                    <a:lnTo>
                      <a:pt x="359" y="12"/>
                    </a:lnTo>
                    <a:lnTo>
                      <a:pt x="347" y="5"/>
                    </a:lnTo>
                    <a:lnTo>
                      <a:pt x="334" y="1"/>
                    </a:lnTo>
                    <a:lnTo>
                      <a:pt x="321" y="0"/>
                    </a:lnTo>
                    <a:lnTo>
                      <a:pt x="321" y="0"/>
                    </a:lnTo>
                    <a:close/>
                    <a:moveTo>
                      <a:pt x="152" y="30"/>
                    </a:moveTo>
                    <a:lnTo>
                      <a:pt x="236" y="30"/>
                    </a:lnTo>
                    <a:lnTo>
                      <a:pt x="236" y="50"/>
                    </a:lnTo>
                    <a:lnTo>
                      <a:pt x="152" y="50"/>
                    </a:lnTo>
                    <a:lnTo>
                      <a:pt x="152" y="30"/>
                    </a:lnTo>
                    <a:close/>
                    <a:moveTo>
                      <a:pt x="103" y="593"/>
                    </a:moveTo>
                    <a:lnTo>
                      <a:pt x="103" y="593"/>
                    </a:lnTo>
                    <a:lnTo>
                      <a:pt x="103" y="595"/>
                    </a:lnTo>
                    <a:lnTo>
                      <a:pt x="101" y="596"/>
                    </a:lnTo>
                    <a:lnTo>
                      <a:pt x="98" y="597"/>
                    </a:lnTo>
                    <a:lnTo>
                      <a:pt x="97" y="597"/>
                    </a:lnTo>
                    <a:lnTo>
                      <a:pt x="58" y="597"/>
                    </a:lnTo>
                    <a:lnTo>
                      <a:pt x="58" y="597"/>
                    </a:lnTo>
                    <a:lnTo>
                      <a:pt x="55" y="597"/>
                    </a:lnTo>
                    <a:lnTo>
                      <a:pt x="54" y="596"/>
                    </a:lnTo>
                    <a:lnTo>
                      <a:pt x="53" y="595"/>
                    </a:lnTo>
                    <a:lnTo>
                      <a:pt x="51" y="593"/>
                    </a:lnTo>
                    <a:lnTo>
                      <a:pt x="51" y="572"/>
                    </a:lnTo>
                    <a:lnTo>
                      <a:pt x="51" y="572"/>
                    </a:lnTo>
                    <a:lnTo>
                      <a:pt x="53" y="569"/>
                    </a:lnTo>
                    <a:lnTo>
                      <a:pt x="54" y="568"/>
                    </a:lnTo>
                    <a:lnTo>
                      <a:pt x="55" y="566"/>
                    </a:lnTo>
                    <a:lnTo>
                      <a:pt x="58" y="566"/>
                    </a:lnTo>
                    <a:lnTo>
                      <a:pt x="97" y="566"/>
                    </a:lnTo>
                    <a:lnTo>
                      <a:pt x="97" y="566"/>
                    </a:lnTo>
                    <a:lnTo>
                      <a:pt x="98" y="566"/>
                    </a:lnTo>
                    <a:lnTo>
                      <a:pt x="101" y="568"/>
                    </a:lnTo>
                    <a:lnTo>
                      <a:pt x="103" y="569"/>
                    </a:lnTo>
                    <a:lnTo>
                      <a:pt x="103" y="572"/>
                    </a:lnTo>
                    <a:lnTo>
                      <a:pt x="103" y="593"/>
                    </a:lnTo>
                    <a:close/>
                    <a:moveTo>
                      <a:pt x="245" y="620"/>
                    </a:moveTo>
                    <a:lnTo>
                      <a:pt x="245" y="620"/>
                    </a:lnTo>
                    <a:lnTo>
                      <a:pt x="244" y="626"/>
                    </a:lnTo>
                    <a:lnTo>
                      <a:pt x="241" y="630"/>
                    </a:lnTo>
                    <a:lnTo>
                      <a:pt x="237" y="632"/>
                    </a:lnTo>
                    <a:lnTo>
                      <a:pt x="232" y="634"/>
                    </a:lnTo>
                    <a:lnTo>
                      <a:pt x="155" y="634"/>
                    </a:lnTo>
                    <a:lnTo>
                      <a:pt x="155" y="634"/>
                    </a:lnTo>
                    <a:lnTo>
                      <a:pt x="150" y="632"/>
                    </a:lnTo>
                    <a:lnTo>
                      <a:pt x="146" y="630"/>
                    </a:lnTo>
                    <a:lnTo>
                      <a:pt x="143" y="626"/>
                    </a:lnTo>
                    <a:lnTo>
                      <a:pt x="143" y="620"/>
                    </a:lnTo>
                    <a:lnTo>
                      <a:pt x="143" y="543"/>
                    </a:lnTo>
                    <a:lnTo>
                      <a:pt x="143" y="543"/>
                    </a:lnTo>
                    <a:lnTo>
                      <a:pt x="143" y="538"/>
                    </a:lnTo>
                    <a:lnTo>
                      <a:pt x="146" y="534"/>
                    </a:lnTo>
                    <a:lnTo>
                      <a:pt x="150" y="531"/>
                    </a:lnTo>
                    <a:lnTo>
                      <a:pt x="155" y="531"/>
                    </a:lnTo>
                    <a:lnTo>
                      <a:pt x="232" y="531"/>
                    </a:lnTo>
                    <a:lnTo>
                      <a:pt x="232" y="531"/>
                    </a:lnTo>
                    <a:lnTo>
                      <a:pt x="237" y="531"/>
                    </a:lnTo>
                    <a:lnTo>
                      <a:pt x="241" y="534"/>
                    </a:lnTo>
                    <a:lnTo>
                      <a:pt x="244" y="538"/>
                    </a:lnTo>
                    <a:lnTo>
                      <a:pt x="245" y="543"/>
                    </a:lnTo>
                    <a:lnTo>
                      <a:pt x="245" y="620"/>
                    </a:lnTo>
                    <a:close/>
                    <a:moveTo>
                      <a:pt x="336" y="593"/>
                    </a:moveTo>
                    <a:lnTo>
                      <a:pt x="336" y="593"/>
                    </a:lnTo>
                    <a:lnTo>
                      <a:pt x="334" y="595"/>
                    </a:lnTo>
                    <a:lnTo>
                      <a:pt x="334" y="596"/>
                    </a:lnTo>
                    <a:lnTo>
                      <a:pt x="330" y="597"/>
                    </a:lnTo>
                    <a:lnTo>
                      <a:pt x="291" y="597"/>
                    </a:lnTo>
                    <a:lnTo>
                      <a:pt x="291" y="597"/>
                    </a:lnTo>
                    <a:lnTo>
                      <a:pt x="289" y="597"/>
                    </a:lnTo>
                    <a:lnTo>
                      <a:pt x="287" y="596"/>
                    </a:lnTo>
                    <a:lnTo>
                      <a:pt x="286" y="595"/>
                    </a:lnTo>
                    <a:lnTo>
                      <a:pt x="285" y="593"/>
                    </a:lnTo>
                    <a:lnTo>
                      <a:pt x="285" y="572"/>
                    </a:lnTo>
                    <a:lnTo>
                      <a:pt x="285" y="572"/>
                    </a:lnTo>
                    <a:lnTo>
                      <a:pt x="286" y="569"/>
                    </a:lnTo>
                    <a:lnTo>
                      <a:pt x="287" y="568"/>
                    </a:lnTo>
                    <a:lnTo>
                      <a:pt x="289" y="566"/>
                    </a:lnTo>
                    <a:lnTo>
                      <a:pt x="291" y="566"/>
                    </a:lnTo>
                    <a:lnTo>
                      <a:pt x="330" y="566"/>
                    </a:lnTo>
                    <a:lnTo>
                      <a:pt x="330" y="566"/>
                    </a:lnTo>
                    <a:lnTo>
                      <a:pt x="334" y="568"/>
                    </a:lnTo>
                    <a:lnTo>
                      <a:pt x="334" y="569"/>
                    </a:lnTo>
                    <a:lnTo>
                      <a:pt x="336" y="572"/>
                    </a:lnTo>
                    <a:lnTo>
                      <a:pt x="336" y="593"/>
                    </a:lnTo>
                    <a:close/>
                    <a:moveTo>
                      <a:pt x="347" y="493"/>
                    </a:moveTo>
                    <a:lnTo>
                      <a:pt x="41" y="493"/>
                    </a:lnTo>
                    <a:lnTo>
                      <a:pt x="41" y="81"/>
                    </a:lnTo>
                    <a:lnTo>
                      <a:pt x="347" y="81"/>
                    </a:lnTo>
                    <a:lnTo>
                      <a:pt x="347" y="4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23" name="Rectangle 134"/>
              <p:cNvSpPr>
                <a:spLocks noChangeArrowheads="1"/>
              </p:cNvSpPr>
              <p:nvPr/>
            </p:nvSpPr>
            <p:spPr bwMode="auto">
              <a:xfrm>
                <a:off x="4576763" y="3800475"/>
                <a:ext cx="50800"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grpSp>
        <p:nvGrpSpPr>
          <p:cNvPr id="97" name="Group 123"/>
          <p:cNvGrpSpPr/>
          <p:nvPr/>
        </p:nvGrpSpPr>
        <p:grpSpPr>
          <a:xfrm>
            <a:off x="1856860" y="2967056"/>
            <a:ext cx="451109" cy="451109"/>
            <a:chOff x="5084185" y="1652259"/>
            <a:chExt cx="603781" cy="603781"/>
          </a:xfrm>
        </p:grpSpPr>
        <p:sp>
          <p:nvSpPr>
            <p:cNvPr id="98" name="Oval 124"/>
            <p:cNvSpPr/>
            <p:nvPr/>
          </p:nvSpPr>
          <p:spPr>
            <a:xfrm>
              <a:off x="5084185" y="1652259"/>
              <a:ext cx="603781" cy="603781"/>
            </a:xfrm>
            <a:prstGeom prst="ellipse">
              <a:avLst/>
            </a:prstGeom>
            <a:solidFill>
              <a:srgbClr val="014093"/>
            </a:solidFill>
            <a:ln w="25400" cap="flat" cmpd="sng" algn="ctr">
              <a:solidFill>
                <a:srgbClr val="FFFFFF"/>
              </a:solidFill>
              <a:prstDash val="solid"/>
            </a:ln>
            <a:effectLst/>
          </p:spPr>
        </p:sp>
        <p:grpSp>
          <p:nvGrpSpPr>
            <p:cNvPr id="99" name="Group 281"/>
            <p:cNvGrpSpPr/>
            <p:nvPr/>
          </p:nvGrpSpPr>
          <p:grpSpPr>
            <a:xfrm>
              <a:off x="5180769" y="1757738"/>
              <a:ext cx="409121" cy="409120"/>
              <a:chOff x="916324" y="2669496"/>
              <a:chExt cx="409121" cy="409120"/>
            </a:xfrm>
          </p:grpSpPr>
          <p:sp>
            <p:nvSpPr>
              <p:cNvPr id="100" name="Freeform 126"/>
              <p:cNvSpPr>
                <a:spLocks noChangeArrowheads="1"/>
              </p:cNvSpPr>
              <p:nvPr/>
            </p:nvSpPr>
            <p:spPr bwMode="auto">
              <a:xfrm>
                <a:off x="1234938" y="2711439"/>
                <a:ext cx="68800" cy="115157"/>
              </a:xfrm>
              <a:custGeom>
                <a:avLst/>
                <a:gdLst>
                  <a:gd name="T0" fmla="*/ 398 w 823"/>
                  <a:gd name="T1" fmla="*/ 504 h 1379"/>
                  <a:gd name="T2" fmla="*/ 398 w 823"/>
                  <a:gd name="T3" fmla="*/ 504 h 1379"/>
                  <a:gd name="T4" fmla="*/ 26 w 823"/>
                  <a:gd name="T5" fmla="*/ 1325 h 1379"/>
                  <a:gd name="T6" fmla="*/ 318 w 823"/>
                  <a:gd name="T7" fmla="*/ 1219 h 1379"/>
                  <a:gd name="T8" fmla="*/ 769 w 823"/>
                  <a:gd name="T9" fmla="*/ 901 h 1379"/>
                  <a:gd name="T10" fmla="*/ 716 w 823"/>
                  <a:gd name="T11" fmla="*/ 450 h 1379"/>
                  <a:gd name="T12" fmla="*/ 212 w 823"/>
                  <a:gd name="T13" fmla="*/ 26 h 1379"/>
                  <a:gd name="T14" fmla="*/ 398 w 823"/>
                  <a:gd name="T15" fmla="*/ 504 h 1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3" h="1379">
                    <a:moveTo>
                      <a:pt x="398" y="504"/>
                    </a:moveTo>
                    <a:lnTo>
                      <a:pt x="398" y="504"/>
                    </a:lnTo>
                    <a:cubicBezTo>
                      <a:pt x="398" y="901"/>
                      <a:pt x="26" y="1325"/>
                      <a:pt x="26" y="1325"/>
                    </a:cubicBezTo>
                    <a:cubicBezTo>
                      <a:pt x="26" y="1325"/>
                      <a:pt x="0" y="1378"/>
                      <a:pt x="318" y="1219"/>
                    </a:cubicBezTo>
                    <a:cubicBezTo>
                      <a:pt x="504" y="1140"/>
                      <a:pt x="716" y="980"/>
                      <a:pt x="769" y="901"/>
                    </a:cubicBezTo>
                    <a:cubicBezTo>
                      <a:pt x="822" y="795"/>
                      <a:pt x="796" y="582"/>
                      <a:pt x="716" y="450"/>
                    </a:cubicBezTo>
                    <a:cubicBezTo>
                      <a:pt x="557" y="158"/>
                      <a:pt x="238" y="0"/>
                      <a:pt x="212" y="26"/>
                    </a:cubicBezTo>
                    <a:cubicBezTo>
                      <a:pt x="266" y="26"/>
                      <a:pt x="372" y="158"/>
                      <a:pt x="398" y="504"/>
                    </a:cubicBezTo>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1" name="Freeform 127"/>
              <p:cNvSpPr>
                <a:spLocks noChangeArrowheads="1"/>
              </p:cNvSpPr>
              <p:nvPr/>
            </p:nvSpPr>
            <p:spPr bwMode="auto">
              <a:xfrm>
                <a:off x="984756" y="2795690"/>
                <a:ext cx="340689" cy="282926"/>
              </a:xfrm>
              <a:custGeom>
                <a:avLst/>
                <a:gdLst>
                  <a:gd name="T0" fmla="*/ 3897 w 4083"/>
                  <a:gd name="T1" fmla="*/ 0 h 3392"/>
                  <a:gd name="T2" fmla="*/ 3897 w 4083"/>
                  <a:gd name="T3" fmla="*/ 0 h 3392"/>
                  <a:gd name="T4" fmla="*/ 3552 w 4083"/>
                  <a:gd name="T5" fmla="*/ 212 h 3392"/>
                  <a:gd name="T6" fmla="*/ 3684 w 4083"/>
                  <a:gd name="T7" fmla="*/ 848 h 3392"/>
                  <a:gd name="T8" fmla="*/ 2969 w 4083"/>
                  <a:gd name="T9" fmla="*/ 848 h 3392"/>
                  <a:gd name="T10" fmla="*/ 2915 w 4083"/>
                  <a:gd name="T11" fmla="*/ 503 h 3392"/>
                  <a:gd name="T12" fmla="*/ 2730 w 4083"/>
                  <a:gd name="T13" fmla="*/ 557 h 3392"/>
                  <a:gd name="T14" fmla="*/ 2757 w 4083"/>
                  <a:gd name="T15" fmla="*/ 848 h 3392"/>
                  <a:gd name="T16" fmla="*/ 1961 w 4083"/>
                  <a:gd name="T17" fmla="*/ 848 h 3392"/>
                  <a:gd name="T18" fmla="*/ 1935 w 4083"/>
                  <a:gd name="T19" fmla="*/ 1059 h 3392"/>
                  <a:gd name="T20" fmla="*/ 2757 w 4083"/>
                  <a:gd name="T21" fmla="*/ 1059 h 3392"/>
                  <a:gd name="T22" fmla="*/ 1723 w 4083"/>
                  <a:gd name="T23" fmla="*/ 2888 h 3392"/>
                  <a:gd name="T24" fmla="*/ 1723 w 4083"/>
                  <a:gd name="T25" fmla="*/ 2278 h 3392"/>
                  <a:gd name="T26" fmla="*/ 1617 w 4083"/>
                  <a:gd name="T27" fmla="*/ 2967 h 3392"/>
                  <a:gd name="T28" fmla="*/ 1140 w 4083"/>
                  <a:gd name="T29" fmla="*/ 2649 h 3392"/>
                  <a:gd name="T30" fmla="*/ 981 w 4083"/>
                  <a:gd name="T31" fmla="*/ 2702 h 3392"/>
                  <a:gd name="T32" fmla="*/ 1299 w 4083"/>
                  <a:gd name="T33" fmla="*/ 2967 h 3392"/>
                  <a:gd name="T34" fmla="*/ 689 w 4083"/>
                  <a:gd name="T35" fmla="*/ 2782 h 3392"/>
                  <a:gd name="T36" fmla="*/ 398 w 4083"/>
                  <a:gd name="T37" fmla="*/ 2808 h 3392"/>
                  <a:gd name="T38" fmla="*/ 0 w 4083"/>
                  <a:gd name="T39" fmla="*/ 2755 h 3392"/>
                  <a:gd name="T40" fmla="*/ 1617 w 4083"/>
                  <a:gd name="T41" fmla="*/ 3391 h 3392"/>
                  <a:gd name="T42" fmla="*/ 4082 w 4083"/>
                  <a:gd name="T43" fmla="*/ 954 h 3392"/>
                  <a:gd name="T44" fmla="*/ 3897 w 4083"/>
                  <a:gd name="T45" fmla="*/ 0 h 3392"/>
                  <a:gd name="T46" fmla="*/ 1988 w 4083"/>
                  <a:gd name="T47" fmla="*/ 2967 h 3392"/>
                  <a:gd name="T48" fmla="*/ 1988 w 4083"/>
                  <a:gd name="T49" fmla="*/ 2967 h 3392"/>
                  <a:gd name="T50" fmla="*/ 2969 w 4083"/>
                  <a:gd name="T51" fmla="*/ 1059 h 3392"/>
                  <a:gd name="T52" fmla="*/ 3684 w 4083"/>
                  <a:gd name="T53" fmla="*/ 1059 h 3392"/>
                  <a:gd name="T54" fmla="*/ 1988 w 4083"/>
                  <a:gd name="T55" fmla="*/ 2967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83" h="3392">
                    <a:moveTo>
                      <a:pt x="3897" y="0"/>
                    </a:moveTo>
                    <a:lnTo>
                      <a:pt x="3897" y="0"/>
                    </a:lnTo>
                    <a:cubicBezTo>
                      <a:pt x="3817" y="53"/>
                      <a:pt x="3684" y="133"/>
                      <a:pt x="3552" y="212"/>
                    </a:cubicBezTo>
                    <a:cubicBezTo>
                      <a:pt x="3631" y="424"/>
                      <a:pt x="3658" y="636"/>
                      <a:pt x="3684" y="848"/>
                    </a:cubicBezTo>
                    <a:cubicBezTo>
                      <a:pt x="2969" y="848"/>
                      <a:pt x="2969" y="848"/>
                      <a:pt x="2969" y="848"/>
                    </a:cubicBezTo>
                    <a:cubicBezTo>
                      <a:pt x="2969" y="715"/>
                      <a:pt x="2942" y="609"/>
                      <a:pt x="2915" y="503"/>
                    </a:cubicBezTo>
                    <a:cubicBezTo>
                      <a:pt x="2836" y="530"/>
                      <a:pt x="2757" y="557"/>
                      <a:pt x="2730" y="557"/>
                    </a:cubicBezTo>
                    <a:cubicBezTo>
                      <a:pt x="2730" y="636"/>
                      <a:pt x="2757" y="742"/>
                      <a:pt x="2757" y="848"/>
                    </a:cubicBezTo>
                    <a:cubicBezTo>
                      <a:pt x="1961" y="848"/>
                      <a:pt x="1961" y="848"/>
                      <a:pt x="1961" y="848"/>
                    </a:cubicBezTo>
                    <a:cubicBezTo>
                      <a:pt x="1935" y="1059"/>
                      <a:pt x="1935" y="1059"/>
                      <a:pt x="1935" y="1059"/>
                    </a:cubicBezTo>
                    <a:cubicBezTo>
                      <a:pt x="2757" y="1059"/>
                      <a:pt x="2757" y="1059"/>
                      <a:pt x="2757" y="1059"/>
                    </a:cubicBezTo>
                    <a:cubicBezTo>
                      <a:pt x="2703" y="1881"/>
                      <a:pt x="2306" y="2570"/>
                      <a:pt x="1723" y="2888"/>
                    </a:cubicBezTo>
                    <a:cubicBezTo>
                      <a:pt x="1723" y="2278"/>
                      <a:pt x="1723" y="2278"/>
                      <a:pt x="1723" y="2278"/>
                    </a:cubicBezTo>
                    <a:cubicBezTo>
                      <a:pt x="1617" y="2967"/>
                      <a:pt x="1617" y="2967"/>
                      <a:pt x="1617" y="2967"/>
                    </a:cubicBezTo>
                    <a:cubicBezTo>
                      <a:pt x="1140" y="2649"/>
                      <a:pt x="1140" y="2649"/>
                      <a:pt x="1140" y="2649"/>
                    </a:cubicBezTo>
                    <a:cubicBezTo>
                      <a:pt x="1140" y="2649"/>
                      <a:pt x="1087" y="2676"/>
                      <a:pt x="981" y="2702"/>
                    </a:cubicBezTo>
                    <a:cubicBezTo>
                      <a:pt x="1087" y="2808"/>
                      <a:pt x="1193" y="2914"/>
                      <a:pt x="1299" y="2967"/>
                    </a:cubicBezTo>
                    <a:cubicBezTo>
                      <a:pt x="1087" y="2941"/>
                      <a:pt x="874" y="2861"/>
                      <a:pt x="689" y="2782"/>
                    </a:cubicBezTo>
                    <a:cubicBezTo>
                      <a:pt x="610" y="2782"/>
                      <a:pt x="504" y="2808"/>
                      <a:pt x="398" y="2808"/>
                    </a:cubicBezTo>
                    <a:cubicBezTo>
                      <a:pt x="238" y="2808"/>
                      <a:pt x="106" y="2808"/>
                      <a:pt x="0" y="2755"/>
                    </a:cubicBezTo>
                    <a:cubicBezTo>
                      <a:pt x="424" y="3153"/>
                      <a:pt x="1007" y="3391"/>
                      <a:pt x="1617" y="3391"/>
                    </a:cubicBezTo>
                    <a:cubicBezTo>
                      <a:pt x="2995" y="3391"/>
                      <a:pt x="4082" y="2305"/>
                      <a:pt x="4082" y="954"/>
                    </a:cubicBezTo>
                    <a:cubicBezTo>
                      <a:pt x="4082" y="609"/>
                      <a:pt x="4003" y="291"/>
                      <a:pt x="3897" y="0"/>
                    </a:cubicBezTo>
                    <a:close/>
                    <a:moveTo>
                      <a:pt x="1988" y="2967"/>
                    </a:moveTo>
                    <a:lnTo>
                      <a:pt x="1988" y="2967"/>
                    </a:lnTo>
                    <a:cubicBezTo>
                      <a:pt x="2545" y="2596"/>
                      <a:pt x="2942" y="1881"/>
                      <a:pt x="2969" y="1059"/>
                    </a:cubicBezTo>
                    <a:cubicBezTo>
                      <a:pt x="3684" y="1059"/>
                      <a:pt x="3684" y="1059"/>
                      <a:pt x="3684" y="1059"/>
                    </a:cubicBezTo>
                    <a:cubicBezTo>
                      <a:pt x="3631" y="2013"/>
                      <a:pt x="2915" y="2808"/>
                      <a:pt x="1988" y="2967"/>
                    </a:cubicBezTo>
                    <a:close/>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2" name="Freeform 128"/>
              <p:cNvSpPr>
                <a:spLocks noChangeArrowheads="1"/>
              </p:cNvSpPr>
              <p:nvPr/>
            </p:nvSpPr>
            <p:spPr bwMode="auto">
              <a:xfrm>
                <a:off x="916324" y="2669496"/>
                <a:ext cx="340689" cy="285133"/>
              </a:xfrm>
              <a:custGeom>
                <a:avLst/>
                <a:gdLst>
                  <a:gd name="T0" fmla="*/ 398 w 4084"/>
                  <a:gd name="T1" fmla="*/ 2570 h 3419"/>
                  <a:gd name="T2" fmla="*/ 398 w 4084"/>
                  <a:gd name="T3" fmla="*/ 2570 h 3419"/>
                  <a:gd name="T4" fmla="*/ 1140 w 4084"/>
                  <a:gd name="T5" fmla="*/ 2570 h 3419"/>
                  <a:gd name="T6" fmla="*/ 1193 w 4084"/>
                  <a:gd name="T7" fmla="*/ 2994 h 3419"/>
                  <a:gd name="T8" fmla="*/ 1378 w 4084"/>
                  <a:gd name="T9" fmla="*/ 2861 h 3419"/>
                  <a:gd name="T10" fmla="*/ 1352 w 4084"/>
                  <a:gd name="T11" fmla="*/ 2570 h 3419"/>
                  <a:gd name="T12" fmla="*/ 1935 w 4084"/>
                  <a:gd name="T13" fmla="*/ 2570 h 3419"/>
                  <a:gd name="T14" fmla="*/ 2333 w 4084"/>
                  <a:gd name="T15" fmla="*/ 2359 h 3419"/>
                  <a:gd name="T16" fmla="*/ 1352 w 4084"/>
                  <a:gd name="T17" fmla="*/ 2359 h 3419"/>
                  <a:gd name="T18" fmla="*/ 2333 w 4084"/>
                  <a:gd name="T19" fmla="*/ 530 h 3419"/>
                  <a:gd name="T20" fmla="*/ 2333 w 4084"/>
                  <a:gd name="T21" fmla="*/ 2332 h 3419"/>
                  <a:gd name="T22" fmla="*/ 2545 w 4084"/>
                  <a:gd name="T23" fmla="*/ 2226 h 3419"/>
                  <a:gd name="T24" fmla="*/ 2545 w 4084"/>
                  <a:gd name="T25" fmla="*/ 530 h 3419"/>
                  <a:gd name="T26" fmla="*/ 3525 w 4084"/>
                  <a:gd name="T27" fmla="*/ 1988 h 3419"/>
                  <a:gd name="T28" fmla="*/ 3711 w 4084"/>
                  <a:gd name="T29" fmla="*/ 1802 h 3419"/>
                  <a:gd name="T30" fmla="*/ 2810 w 4084"/>
                  <a:gd name="T31" fmla="*/ 450 h 3419"/>
                  <a:gd name="T32" fmla="*/ 4055 w 4084"/>
                  <a:gd name="T33" fmla="*/ 1166 h 3419"/>
                  <a:gd name="T34" fmla="*/ 4083 w 4084"/>
                  <a:gd name="T35" fmla="*/ 954 h 3419"/>
                  <a:gd name="T36" fmla="*/ 3977 w 4084"/>
                  <a:gd name="T37" fmla="*/ 530 h 3419"/>
                  <a:gd name="T38" fmla="*/ 2439 w 4084"/>
                  <a:gd name="T39" fmla="*/ 0 h 3419"/>
                  <a:gd name="T40" fmla="*/ 0 w 4084"/>
                  <a:gd name="T41" fmla="*/ 2465 h 3419"/>
                  <a:gd name="T42" fmla="*/ 80 w 4084"/>
                  <a:gd name="T43" fmla="*/ 3047 h 3419"/>
                  <a:gd name="T44" fmla="*/ 636 w 4084"/>
                  <a:gd name="T45" fmla="*/ 3418 h 3419"/>
                  <a:gd name="T46" fmla="*/ 398 w 4084"/>
                  <a:gd name="T47" fmla="*/ 2570 h 3419"/>
                  <a:gd name="T48" fmla="*/ 2121 w 4084"/>
                  <a:gd name="T49" fmla="*/ 424 h 3419"/>
                  <a:gd name="T50" fmla="*/ 2121 w 4084"/>
                  <a:gd name="T51" fmla="*/ 424 h 3419"/>
                  <a:gd name="T52" fmla="*/ 1140 w 4084"/>
                  <a:gd name="T53" fmla="*/ 2359 h 3419"/>
                  <a:gd name="T54" fmla="*/ 398 w 4084"/>
                  <a:gd name="T55" fmla="*/ 2359 h 3419"/>
                  <a:gd name="T56" fmla="*/ 2121 w 4084"/>
                  <a:gd name="T57" fmla="*/ 424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84" h="3419">
                    <a:moveTo>
                      <a:pt x="398" y="2570"/>
                    </a:moveTo>
                    <a:lnTo>
                      <a:pt x="398" y="2570"/>
                    </a:lnTo>
                    <a:cubicBezTo>
                      <a:pt x="1140" y="2570"/>
                      <a:pt x="1140" y="2570"/>
                      <a:pt x="1140" y="2570"/>
                    </a:cubicBezTo>
                    <a:cubicBezTo>
                      <a:pt x="1140" y="2703"/>
                      <a:pt x="1166" y="2835"/>
                      <a:pt x="1193" y="2994"/>
                    </a:cubicBezTo>
                    <a:cubicBezTo>
                      <a:pt x="1378" y="2861"/>
                      <a:pt x="1378" y="2861"/>
                      <a:pt x="1378" y="2861"/>
                    </a:cubicBezTo>
                    <a:cubicBezTo>
                      <a:pt x="1378" y="2782"/>
                      <a:pt x="1352" y="2676"/>
                      <a:pt x="1352" y="2570"/>
                    </a:cubicBezTo>
                    <a:cubicBezTo>
                      <a:pt x="1935" y="2570"/>
                      <a:pt x="1935" y="2570"/>
                      <a:pt x="1935" y="2570"/>
                    </a:cubicBezTo>
                    <a:cubicBezTo>
                      <a:pt x="2333" y="2359"/>
                      <a:pt x="2333" y="2359"/>
                      <a:pt x="2333" y="2359"/>
                    </a:cubicBezTo>
                    <a:cubicBezTo>
                      <a:pt x="1352" y="2359"/>
                      <a:pt x="1352" y="2359"/>
                      <a:pt x="1352" y="2359"/>
                    </a:cubicBezTo>
                    <a:cubicBezTo>
                      <a:pt x="1378" y="1538"/>
                      <a:pt x="1776" y="848"/>
                      <a:pt x="2333" y="530"/>
                    </a:cubicBezTo>
                    <a:cubicBezTo>
                      <a:pt x="2333" y="2332"/>
                      <a:pt x="2333" y="2332"/>
                      <a:pt x="2333" y="2332"/>
                    </a:cubicBezTo>
                    <a:cubicBezTo>
                      <a:pt x="2545" y="2226"/>
                      <a:pt x="2545" y="2226"/>
                      <a:pt x="2545" y="2226"/>
                    </a:cubicBezTo>
                    <a:cubicBezTo>
                      <a:pt x="2545" y="530"/>
                      <a:pt x="2545" y="530"/>
                      <a:pt x="2545" y="530"/>
                    </a:cubicBezTo>
                    <a:cubicBezTo>
                      <a:pt x="3049" y="768"/>
                      <a:pt x="3419" y="1326"/>
                      <a:pt x="3525" y="1988"/>
                    </a:cubicBezTo>
                    <a:cubicBezTo>
                      <a:pt x="3579" y="1935"/>
                      <a:pt x="3631" y="1882"/>
                      <a:pt x="3711" y="1802"/>
                    </a:cubicBezTo>
                    <a:cubicBezTo>
                      <a:pt x="3552" y="1220"/>
                      <a:pt x="3234" y="716"/>
                      <a:pt x="2810" y="450"/>
                    </a:cubicBezTo>
                    <a:cubicBezTo>
                      <a:pt x="3313" y="530"/>
                      <a:pt x="3737" y="796"/>
                      <a:pt x="4055" y="1166"/>
                    </a:cubicBezTo>
                    <a:cubicBezTo>
                      <a:pt x="4055" y="1086"/>
                      <a:pt x="4083" y="1034"/>
                      <a:pt x="4083" y="954"/>
                    </a:cubicBezTo>
                    <a:cubicBezTo>
                      <a:pt x="4055" y="768"/>
                      <a:pt x="4029" y="636"/>
                      <a:pt x="3977" y="530"/>
                    </a:cubicBezTo>
                    <a:cubicBezTo>
                      <a:pt x="3552" y="212"/>
                      <a:pt x="3022" y="0"/>
                      <a:pt x="2439" y="0"/>
                    </a:cubicBezTo>
                    <a:cubicBezTo>
                      <a:pt x="1087" y="0"/>
                      <a:pt x="0" y="1114"/>
                      <a:pt x="0" y="2465"/>
                    </a:cubicBezTo>
                    <a:cubicBezTo>
                      <a:pt x="0" y="2676"/>
                      <a:pt x="26" y="2861"/>
                      <a:pt x="80" y="3047"/>
                    </a:cubicBezTo>
                    <a:cubicBezTo>
                      <a:pt x="292" y="3259"/>
                      <a:pt x="478" y="3365"/>
                      <a:pt x="636" y="3418"/>
                    </a:cubicBezTo>
                    <a:cubicBezTo>
                      <a:pt x="504" y="3180"/>
                      <a:pt x="424" y="2888"/>
                      <a:pt x="398" y="2570"/>
                    </a:cubicBezTo>
                    <a:close/>
                    <a:moveTo>
                      <a:pt x="2121" y="424"/>
                    </a:moveTo>
                    <a:lnTo>
                      <a:pt x="2121" y="424"/>
                    </a:lnTo>
                    <a:cubicBezTo>
                      <a:pt x="1564" y="796"/>
                      <a:pt x="1166" y="1511"/>
                      <a:pt x="1140" y="2359"/>
                    </a:cubicBezTo>
                    <a:cubicBezTo>
                      <a:pt x="398" y="2359"/>
                      <a:pt x="398" y="2359"/>
                      <a:pt x="398" y="2359"/>
                    </a:cubicBezTo>
                    <a:cubicBezTo>
                      <a:pt x="450" y="1378"/>
                      <a:pt x="1166" y="584"/>
                      <a:pt x="2121" y="424"/>
                    </a:cubicBezTo>
                    <a:close/>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103" name="Freeform 129"/>
              <p:cNvSpPr>
                <a:spLocks noChangeArrowheads="1"/>
              </p:cNvSpPr>
              <p:nvPr/>
            </p:nvSpPr>
            <p:spPr bwMode="auto">
              <a:xfrm>
                <a:off x="920739" y="2864122"/>
                <a:ext cx="216702" cy="154892"/>
              </a:xfrm>
              <a:custGeom>
                <a:avLst/>
                <a:gdLst>
                  <a:gd name="T0" fmla="*/ 1935 w 2599"/>
                  <a:gd name="T1" fmla="*/ 1616 h 1856"/>
                  <a:gd name="T2" fmla="*/ 1935 w 2599"/>
                  <a:gd name="T3" fmla="*/ 1616 h 1856"/>
                  <a:gd name="T4" fmla="*/ 2227 w 2599"/>
                  <a:gd name="T5" fmla="*/ 1802 h 1856"/>
                  <a:gd name="T6" fmla="*/ 2598 w 2599"/>
                  <a:gd name="T7" fmla="*/ 0 h 1856"/>
                  <a:gd name="T8" fmla="*/ 955 w 2599"/>
                  <a:gd name="T9" fmla="*/ 927 h 1856"/>
                  <a:gd name="T10" fmla="*/ 1273 w 2599"/>
                  <a:gd name="T11" fmla="*/ 1139 h 1856"/>
                  <a:gd name="T12" fmla="*/ 875 w 2599"/>
                  <a:gd name="T13" fmla="*/ 1325 h 1856"/>
                  <a:gd name="T14" fmla="*/ 79 w 2599"/>
                  <a:gd name="T15" fmla="*/ 980 h 1856"/>
                  <a:gd name="T16" fmla="*/ 159 w 2599"/>
                  <a:gd name="T17" fmla="*/ 1245 h 1856"/>
                  <a:gd name="T18" fmla="*/ 1007 w 2599"/>
                  <a:gd name="T19" fmla="*/ 1828 h 1856"/>
                  <a:gd name="T20" fmla="*/ 1935 w 2599"/>
                  <a:gd name="T21" fmla="*/ 161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9" h="1856">
                    <a:moveTo>
                      <a:pt x="1935" y="1616"/>
                    </a:moveTo>
                    <a:lnTo>
                      <a:pt x="1935" y="1616"/>
                    </a:lnTo>
                    <a:cubicBezTo>
                      <a:pt x="2227" y="1802"/>
                      <a:pt x="2227" y="1802"/>
                      <a:pt x="2227" y="1802"/>
                    </a:cubicBezTo>
                    <a:cubicBezTo>
                      <a:pt x="2598" y="0"/>
                      <a:pt x="2598" y="0"/>
                      <a:pt x="2598" y="0"/>
                    </a:cubicBezTo>
                    <a:cubicBezTo>
                      <a:pt x="955" y="927"/>
                      <a:pt x="955" y="927"/>
                      <a:pt x="955" y="927"/>
                    </a:cubicBezTo>
                    <a:cubicBezTo>
                      <a:pt x="1273" y="1139"/>
                      <a:pt x="1273" y="1139"/>
                      <a:pt x="1273" y="1139"/>
                    </a:cubicBezTo>
                    <a:cubicBezTo>
                      <a:pt x="1246" y="1166"/>
                      <a:pt x="1193" y="1298"/>
                      <a:pt x="875" y="1325"/>
                    </a:cubicBezTo>
                    <a:cubicBezTo>
                      <a:pt x="477" y="1325"/>
                      <a:pt x="79" y="980"/>
                      <a:pt x="79" y="980"/>
                    </a:cubicBezTo>
                    <a:cubicBezTo>
                      <a:pt x="79" y="980"/>
                      <a:pt x="0" y="954"/>
                      <a:pt x="159" y="1245"/>
                    </a:cubicBezTo>
                    <a:cubicBezTo>
                      <a:pt x="319" y="1537"/>
                      <a:pt x="583" y="1802"/>
                      <a:pt x="1007" y="1828"/>
                    </a:cubicBezTo>
                    <a:cubicBezTo>
                      <a:pt x="1431" y="1855"/>
                      <a:pt x="1856" y="1669"/>
                      <a:pt x="1935" y="1616"/>
                    </a:cubicBezTo>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pSp>
      </p:grpSp>
      <p:grpSp>
        <p:nvGrpSpPr>
          <p:cNvPr id="104" name="Group 133"/>
          <p:cNvGrpSpPr/>
          <p:nvPr/>
        </p:nvGrpSpPr>
        <p:grpSpPr>
          <a:xfrm>
            <a:off x="2737380" y="1380283"/>
            <a:ext cx="451109" cy="451109"/>
            <a:chOff x="5090492" y="2457449"/>
            <a:chExt cx="603781" cy="603781"/>
          </a:xfrm>
        </p:grpSpPr>
        <p:sp>
          <p:nvSpPr>
            <p:cNvPr id="105" name="Oval 134"/>
            <p:cNvSpPr/>
            <p:nvPr/>
          </p:nvSpPr>
          <p:spPr>
            <a:xfrm>
              <a:off x="5090492" y="2457449"/>
              <a:ext cx="603781" cy="603781"/>
            </a:xfrm>
            <a:prstGeom prst="ellipse">
              <a:avLst/>
            </a:prstGeom>
            <a:solidFill>
              <a:srgbClr val="014093"/>
            </a:solidFill>
            <a:ln w="25400" cap="flat" cmpd="sng" algn="ctr">
              <a:solidFill>
                <a:srgbClr val="FFFFFF"/>
              </a:solidFill>
              <a:prstDash val="solid"/>
            </a:ln>
            <a:effectLst/>
          </p:spPr>
        </p:sp>
        <p:grpSp>
          <p:nvGrpSpPr>
            <p:cNvPr id="106" name="Group 135"/>
            <p:cNvGrpSpPr/>
            <p:nvPr/>
          </p:nvGrpSpPr>
          <p:grpSpPr>
            <a:xfrm>
              <a:off x="5254587" y="2528946"/>
              <a:ext cx="267799" cy="459677"/>
              <a:chOff x="4448175" y="3363913"/>
              <a:chExt cx="307975" cy="528638"/>
            </a:xfrm>
            <a:solidFill>
              <a:srgbClr val="FFFFFF"/>
            </a:solidFill>
            <a:effectLst/>
          </p:grpSpPr>
          <p:sp>
            <p:nvSpPr>
              <p:cNvPr id="107" name="Freeform 133"/>
              <p:cNvSpPr>
                <a:spLocks noEditPoints="1"/>
              </p:cNvSpPr>
              <p:nvPr/>
            </p:nvSpPr>
            <p:spPr bwMode="auto">
              <a:xfrm>
                <a:off x="4448175" y="3363913"/>
                <a:ext cx="307975" cy="528638"/>
              </a:xfrm>
              <a:custGeom>
                <a:avLst/>
                <a:gdLst>
                  <a:gd name="T0" fmla="*/ 66 w 387"/>
                  <a:gd name="T1" fmla="*/ 0 h 666"/>
                  <a:gd name="T2" fmla="*/ 53 w 387"/>
                  <a:gd name="T3" fmla="*/ 1 h 666"/>
                  <a:gd name="T4" fmla="*/ 30 w 387"/>
                  <a:gd name="T5" fmla="*/ 12 h 666"/>
                  <a:gd name="T6" fmla="*/ 12 w 387"/>
                  <a:gd name="T7" fmla="*/ 34 h 666"/>
                  <a:gd name="T8" fmla="*/ 1 w 387"/>
                  <a:gd name="T9" fmla="*/ 61 h 666"/>
                  <a:gd name="T10" fmla="*/ 0 w 387"/>
                  <a:gd name="T11" fmla="*/ 588 h 666"/>
                  <a:gd name="T12" fmla="*/ 1 w 387"/>
                  <a:gd name="T13" fmla="*/ 604 h 666"/>
                  <a:gd name="T14" fmla="*/ 12 w 387"/>
                  <a:gd name="T15" fmla="*/ 632 h 666"/>
                  <a:gd name="T16" fmla="*/ 30 w 387"/>
                  <a:gd name="T17" fmla="*/ 653 h 666"/>
                  <a:gd name="T18" fmla="*/ 53 w 387"/>
                  <a:gd name="T19" fmla="*/ 665 h 666"/>
                  <a:gd name="T20" fmla="*/ 321 w 387"/>
                  <a:gd name="T21" fmla="*/ 666 h 666"/>
                  <a:gd name="T22" fmla="*/ 334 w 387"/>
                  <a:gd name="T23" fmla="*/ 665 h 666"/>
                  <a:gd name="T24" fmla="*/ 359 w 387"/>
                  <a:gd name="T25" fmla="*/ 653 h 666"/>
                  <a:gd name="T26" fmla="*/ 376 w 387"/>
                  <a:gd name="T27" fmla="*/ 632 h 666"/>
                  <a:gd name="T28" fmla="*/ 386 w 387"/>
                  <a:gd name="T29" fmla="*/ 604 h 666"/>
                  <a:gd name="T30" fmla="*/ 387 w 387"/>
                  <a:gd name="T31" fmla="*/ 77 h 666"/>
                  <a:gd name="T32" fmla="*/ 386 w 387"/>
                  <a:gd name="T33" fmla="*/ 61 h 666"/>
                  <a:gd name="T34" fmla="*/ 376 w 387"/>
                  <a:gd name="T35" fmla="*/ 34 h 666"/>
                  <a:gd name="T36" fmla="*/ 359 w 387"/>
                  <a:gd name="T37" fmla="*/ 12 h 666"/>
                  <a:gd name="T38" fmla="*/ 334 w 387"/>
                  <a:gd name="T39" fmla="*/ 1 h 666"/>
                  <a:gd name="T40" fmla="*/ 321 w 387"/>
                  <a:gd name="T41" fmla="*/ 0 h 666"/>
                  <a:gd name="T42" fmla="*/ 236 w 387"/>
                  <a:gd name="T43" fmla="*/ 30 h 666"/>
                  <a:gd name="T44" fmla="*/ 152 w 387"/>
                  <a:gd name="T45" fmla="*/ 50 h 666"/>
                  <a:gd name="T46" fmla="*/ 103 w 387"/>
                  <a:gd name="T47" fmla="*/ 593 h 666"/>
                  <a:gd name="T48" fmla="*/ 103 w 387"/>
                  <a:gd name="T49" fmla="*/ 595 h 666"/>
                  <a:gd name="T50" fmla="*/ 98 w 387"/>
                  <a:gd name="T51" fmla="*/ 597 h 666"/>
                  <a:gd name="T52" fmla="*/ 58 w 387"/>
                  <a:gd name="T53" fmla="*/ 597 h 666"/>
                  <a:gd name="T54" fmla="*/ 55 w 387"/>
                  <a:gd name="T55" fmla="*/ 597 h 666"/>
                  <a:gd name="T56" fmla="*/ 53 w 387"/>
                  <a:gd name="T57" fmla="*/ 595 h 666"/>
                  <a:gd name="T58" fmla="*/ 51 w 387"/>
                  <a:gd name="T59" fmla="*/ 572 h 666"/>
                  <a:gd name="T60" fmla="*/ 53 w 387"/>
                  <a:gd name="T61" fmla="*/ 569 h 666"/>
                  <a:gd name="T62" fmla="*/ 55 w 387"/>
                  <a:gd name="T63" fmla="*/ 566 h 666"/>
                  <a:gd name="T64" fmla="*/ 97 w 387"/>
                  <a:gd name="T65" fmla="*/ 566 h 666"/>
                  <a:gd name="T66" fmla="*/ 98 w 387"/>
                  <a:gd name="T67" fmla="*/ 566 h 666"/>
                  <a:gd name="T68" fmla="*/ 103 w 387"/>
                  <a:gd name="T69" fmla="*/ 569 h 666"/>
                  <a:gd name="T70" fmla="*/ 103 w 387"/>
                  <a:gd name="T71" fmla="*/ 593 h 666"/>
                  <a:gd name="T72" fmla="*/ 245 w 387"/>
                  <a:gd name="T73" fmla="*/ 620 h 666"/>
                  <a:gd name="T74" fmla="*/ 241 w 387"/>
                  <a:gd name="T75" fmla="*/ 630 h 666"/>
                  <a:gd name="T76" fmla="*/ 232 w 387"/>
                  <a:gd name="T77" fmla="*/ 634 h 666"/>
                  <a:gd name="T78" fmla="*/ 155 w 387"/>
                  <a:gd name="T79" fmla="*/ 634 h 666"/>
                  <a:gd name="T80" fmla="*/ 146 w 387"/>
                  <a:gd name="T81" fmla="*/ 630 h 666"/>
                  <a:gd name="T82" fmla="*/ 143 w 387"/>
                  <a:gd name="T83" fmla="*/ 620 h 666"/>
                  <a:gd name="T84" fmla="*/ 143 w 387"/>
                  <a:gd name="T85" fmla="*/ 543 h 666"/>
                  <a:gd name="T86" fmla="*/ 146 w 387"/>
                  <a:gd name="T87" fmla="*/ 534 h 666"/>
                  <a:gd name="T88" fmla="*/ 155 w 387"/>
                  <a:gd name="T89" fmla="*/ 531 h 666"/>
                  <a:gd name="T90" fmla="*/ 232 w 387"/>
                  <a:gd name="T91" fmla="*/ 531 h 666"/>
                  <a:gd name="T92" fmla="*/ 241 w 387"/>
                  <a:gd name="T93" fmla="*/ 534 h 666"/>
                  <a:gd name="T94" fmla="*/ 245 w 387"/>
                  <a:gd name="T95" fmla="*/ 543 h 666"/>
                  <a:gd name="T96" fmla="*/ 336 w 387"/>
                  <a:gd name="T97" fmla="*/ 593 h 666"/>
                  <a:gd name="T98" fmla="*/ 334 w 387"/>
                  <a:gd name="T99" fmla="*/ 595 h 666"/>
                  <a:gd name="T100" fmla="*/ 330 w 387"/>
                  <a:gd name="T101" fmla="*/ 597 h 666"/>
                  <a:gd name="T102" fmla="*/ 291 w 387"/>
                  <a:gd name="T103" fmla="*/ 597 h 666"/>
                  <a:gd name="T104" fmla="*/ 287 w 387"/>
                  <a:gd name="T105" fmla="*/ 596 h 666"/>
                  <a:gd name="T106" fmla="*/ 285 w 387"/>
                  <a:gd name="T107" fmla="*/ 593 h 666"/>
                  <a:gd name="T108" fmla="*/ 285 w 387"/>
                  <a:gd name="T109" fmla="*/ 572 h 666"/>
                  <a:gd name="T110" fmla="*/ 287 w 387"/>
                  <a:gd name="T111" fmla="*/ 568 h 666"/>
                  <a:gd name="T112" fmla="*/ 291 w 387"/>
                  <a:gd name="T113" fmla="*/ 566 h 666"/>
                  <a:gd name="T114" fmla="*/ 330 w 387"/>
                  <a:gd name="T115" fmla="*/ 566 h 666"/>
                  <a:gd name="T116" fmla="*/ 334 w 387"/>
                  <a:gd name="T117" fmla="*/ 569 h 666"/>
                  <a:gd name="T118" fmla="*/ 336 w 387"/>
                  <a:gd name="T119" fmla="*/ 593 h 666"/>
                  <a:gd name="T120" fmla="*/ 41 w 387"/>
                  <a:gd name="T121" fmla="*/ 493 h 666"/>
                  <a:gd name="T122" fmla="*/ 347 w 387"/>
                  <a:gd name="T123" fmla="*/ 8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666">
                    <a:moveTo>
                      <a:pt x="321" y="0"/>
                    </a:moveTo>
                    <a:lnTo>
                      <a:pt x="66" y="0"/>
                    </a:lnTo>
                    <a:lnTo>
                      <a:pt x="66" y="0"/>
                    </a:lnTo>
                    <a:lnTo>
                      <a:pt x="53" y="1"/>
                    </a:lnTo>
                    <a:lnTo>
                      <a:pt x="41" y="5"/>
                    </a:lnTo>
                    <a:lnTo>
                      <a:pt x="30" y="12"/>
                    </a:lnTo>
                    <a:lnTo>
                      <a:pt x="20" y="22"/>
                    </a:lnTo>
                    <a:lnTo>
                      <a:pt x="12" y="34"/>
                    </a:lnTo>
                    <a:lnTo>
                      <a:pt x="5" y="47"/>
                    </a:lnTo>
                    <a:lnTo>
                      <a:pt x="1" y="61"/>
                    </a:lnTo>
                    <a:lnTo>
                      <a:pt x="0" y="77"/>
                    </a:lnTo>
                    <a:lnTo>
                      <a:pt x="0" y="588"/>
                    </a:lnTo>
                    <a:lnTo>
                      <a:pt x="0" y="588"/>
                    </a:lnTo>
                    <a:lnTo>
                      <a:pt x="1" y="604"/>
                    </a:lnTo>
                    <a:lnTo>
                      <a:pt x="5" y="619"/>
                    </a:lnTo>
                    <a:lnTo>
                      <a:pt x="12" y="632"/>
                    </a:lnTo>
                    <a:lnTo>
                      <a:pt x="20" y="643"/>
                    </a:lnTo>
                    <a:lnTo>
                      <a:pt x="30" y="653"/>
                    </a:lnTo>
                    <a:lnTo>
                      <a:pt x="41" y="659"/>
                    </a:lnTo>
                    <a:lnTo>
                      <a:pt x="53" y="665"/>
                    </a:lnTo>
                    <a:lnTo>
                      <a:pt x="66" y="666"/>
                    </a:lnTo>
                    <a:lnTo>
                      <a:pt x="321" y="666"/>
                    </a:lnTo>
                    <a:lnTo>
                      <a:pt x="321" y="666"/>
                    </a:lnTo>
                    <a:lnTo>
                      <a:pt x="334" y="665"/>
                    </a:lnTo>
                    <a:lnTo>
                      <a:pt x="347" y="659"/>
                    </a:lnTo>
                    <a:lnTo>
                      <a:pt x="359" y="653"/>
                    </a:lnTo>
                    <a:lnTo>
                      <a:pt x="368" y="643"/>
                    </a:lnTo>
                    <a:lnTo>
                      <a:pt x="376" y="632"/>
                    </a:lnTo>
                    <a:lnTo>
                      <a:pt x="382" y="619"/>
                    </a:lnTo>
                    <a:lnTo>
                      <a:pt x="386" y="604"/>
                    </a:lnTo>
                    <a:lnTo>
                      <a:pt x="387" y="588"/>
                    </a:lnTo>
                    <a:lnTo>
                      <a:pt x="387" y="77"/>
                    </a:lnTo>
                    <a:lnTo>
                      <a:pt x="387" y="77"/>
                    </a:lnTo>
                    <a:lnTo>
                      <a:pt x="386" y="61"/>
                    </a:lnTo>
                    <a:lnTo>
                      <a:pt x="382" y="47"/>
                    </a:lnTo>
                    <a:lnTo>
                      <a:pt x="376" y="34"/>
                    </a:lnTo>
                    <a:lnTo>
                      <a:pt x="368" y="22"/>
                    </a:lnTo>
                    <a:lnTo>
                      <a:pt x="359" y="12"/>
                    </a:lnTo>
                    <a:lnTo>
                      <a:pt x="347" y="5"/>
                    </a:lnTo>
                    <a:lnTo>
                      <a:pt x="334" y="1"/>
                    </a:lnTo>
                    <a:lnTo>
                      <a:pt x="321" y="0"/>
                    </a:lnTo>
                    <a:lnTo>
                      <a:pt x="321" y="0"/>
                    </a:lnTo>
                    <a:close/>
                    <a:moveTo>
                      <a:pt x="152" y="30"/>
                    </a:moveTo>
                    <a:lnTo>
                      <a:pt x="236" y="30"/>
                    </a:lnTo>
                    <a:lnTo>
                      <a:pt x="236" y="50"/>
                    </a:lnTo>
                    <a:lnTo>
                      <a:pt x="152" y="50"/>
                    </a:lnTo>
                    <a:lnTo>
                      <a:pt x="152" y="30"/>
                    </a:lnTo>
                    <a:close/>
                    <a:moveTo>
                      <a:pt x="103" y="593"/>
                    </a:moveTo>
                    <a:lnTo>
                      <a:pt x="103" y="593"/>
                    </a:lnTo>
                    <a:lnTo>
                      <a:pt x="103" y="595"/>
                    </a:lnTo>
                    <a:lnTo>
                      <a:pt x="101" y="596"/>
                    </a:lnTo>
                    <a:lnTo>
                      <a:pt x="98" y="597"/>
                    </a:lnTo>
                    <a:lnTo>
                      <a:pt x="97" y="597"/>
                    </a:lnTo>
                    <a:lnTo>
                      <a:pt x="58" y="597"/>
                    </a:lnTo>
                    <a:lnTo>
                      <a:pt x="58" y="597"/>
                    </a:lnTo>
                    <a:lnTo>
                      <a:pt x="55" y="597"/>
                    </a:lnTo>
                    <a:lnTo>
                      <a:pt x="54" y="596"/>
                    </a:lnTo>
                    <a:lnTo>
                      <a:pt x="53" y="595"/>
                    </a:lnTo>
                    <a:lnTo>
                      <a:pt x="51" y="593"/>
                    </a:lnTo>
                    <a:lnTo>
                      <a:pt x="51" y="572"/>
                    </a:lnTo>
                    <a:lnTo>
                      <a:pt x="51" y="572"/>
                    </a:lnTo>
                    <a:lnTo>
                      <a:pt x="53" y="569"/>
                    </a:lnTo>
                    <a:lnTo>
                      <a:pt x="54" y="568"/>
                    </a:lnTo>
                    <a:lnTo>
                      <a:pt x="55" y="566"/>
                    </a:lnTo>
                    <a:lnTo>
                      <a:pt x="58" y="566"/>
                    </a:lnTo>
                    <a:lnTo>
                      <a:pt x="97" y="566"/>
                    </a:lnTo>
                    <a:lnTo>
                      <a:pt x="97" y="566"/>
                    </a:lnTo>
                    <a:lnTo>
                      <a:pt x="98" y="566"/>
                    </a:lnTo>
                    <a:lnTo>
                      <a:pt x="101" y="568"/>
                    </a:lnTo>
                    <a:lnTo>
                      <a:pt x="103" y="569"/>
                    </a:lnTo>
                    <a:lnTo>
                      <a:pt x="103" y="572"/>
                    </a:lnTo>
                    <a:lnTo>
                      <a:pt x="103" y="593"/>
                    </a:lnTo>
                    <a:close/>
                    <a:moveTo>
                      <a:pt x="245" y="620"/>
                    </a:moveTo>
                    <a:lnTo>
                      <a:pt x="245" y="620"/>
                    </a:lnTo>
                    <a:lnTo>
                      <a:pt x="244" y="626"/>
                    </a:lnTo>
                    <a:lnTo>
                      <a:pt x="241" y="630"/>
                    </a:lnTo>
                    <a:lnTo>
                      <a:pt x="237" y="632"/>
                    </a:lnTo>
                    <a:lnTo>
                      <a:pt x="232" y="634"/>
                    </a:lnTo>
                    <a:lnTo>
                      <a:pt x="155" y="634"/>
                    </a:lnTo>
                    <a:lnTo>
                      <a:pt x="155" y="634"/>
                    </a:lnTo>
                    <a:lnTo>
                      <a:pt x="150" y="632"/>
                    </a:lnTo>
                    <a:lnTo>
                      <a:pt x="146" y="630"/>
                    </a:lnTo>
                    <a:lnTo>
                      <a:pt x="143" y="626"/>
                    </a:lnTo>
                    <a:lnTo>
                      <a:pt x="143" y="620"/>
                    </a:lnTo>
                    <a:lnTo>
                      <a:pt x="143" y="543"/>
                    </a:lnTo>
                    <a:lnTo>
                      <a:pt x="143" y="543"/>
                    </a:lnTo>
                    <a:lnTo>
                      <a:pt x="143" y="538"/>
                    </a:lnTo>
                    <a:lnTo>
                      <a:pt x="146" y="534"/>
                    </a:lnTo>
                    <a:lnTo>
                      <a:pt x="150" y="531"/>
                    </a:lnTo>
                    <a:lnTo>
                      <a:pt x="155" y="531"/>
                    </a:lnTo>
                    <a:lnTo>
                      <a:pt x="232" y="531"/>
                    </a:lnTo>
                    <a:lnTo>
                      <a:pt x="232" y="531"/>
                    </a:lnTo>
                    <a:lnTo>
                      <a:pt x="237" y="531"/>
                    </a:lnTo>
                    <a:lnTo>
                      <a:pt x="241" y="534"/>
                    </a:lnTo>
                    <a:lnTo>
                      <a:pt x="244" y="538"/>
                    </a:lnTo>
                    <a:lnTo>
                      <a:pt x="245" y="543"/>
                    </a:lnTo>
                    <a:lnTo>
                      <a:pt x="245" y="620"/>
                    </a:lnTo>
                    <a:close/>
                    <a:moveTo>
                      <a:pt x="336" y="593"/>
                    </a:moveTo>
                    <a:lnTo>
                      <a:pt x="336" y="593"/>
                    </a:lnTo>
                    <a:lnTo>
                      <a:pt x="334" y="595"/>
                    </a:lnTo>
                    <a:lnTo>
                      <a:pt x="334" y="596"/>
                    </a:lnTo>
                    <a:lnTo>
                      <a:pt x="330" y="597"/>
                    </a:lnTo>
                    <a:lnTo>
                      <a:pt x="291" y="597"/>
                    </a:lnTo>
                    <a:lnTo>
                      <a:pt x="291" y="597"/>
                    </a:lnTo>
                    <a:lnTo>
                      <a:pt x="289" y="597"/>
                    </a:lnTo>
                    <a:lnTo>
                      <a:pt x="287" y="596"/>
                    </a:lnTo>
                    <a:lnTo>
                      <a:pt x="286" y="595"/>
                    </a:lnTo>
                    <a:lnTo>
                      <a:pt x="285" y="593"/>
                    </a:lnTo>
                    <a:lnTo>
                      <a:pt x="285" y="572"/>
                    </a:lnTo>
                    <a:lnTo>
                      <a:pt x="285" y="572"/>
                    </a:lnTo>
                    <a:lnTo>
                      <a:pt x="286" y="569"/>
                    </a:lnTo>
                    <a:lnTo>
                      <a:pt x="287" y="568"/>
                    </a:lnTo>
                    <a:lnTo>
                      <a:pt x="289" y="566"/>
                    </a:lnTo>
                    <a:lnTo>
                      <a:pt x="291" y="566"/>
                    </a:lnTo>
                    <a:lnTo>
                      <a:pt x="330" y="566"/>
                    </a:lnTo>
                    <a:lnTo>
                      <a:pt x="330" y="566"/>
                    </a:lnTo>
                    <a:lnTo>
                      <a:pt x="334" y="568"/>
                    </a:lnTo>
                    <a:lnTo>
                      <a:pt x="334" y="569"/>
                    </a:lnTo>
                    <a:lnTo>
                      <a:pt x="336" y="572"/>
                    </a:lnTo>
                    <a:lnTo>
                      <a:pt x="336" y="593"/>
                    </a:lnTo>
                    <a:close/>
                    <a:moveTo>
                      <a:pt x="347" y="493"/>
                    </a:moveTo>
                    <a:lnTo>
                      <a:pt x="41" y="493"/>
                    </a:lnTo>
                    <a:lnTo>
                      <a:pt x="41" y="81"/>
                    </a:lnTo>
                    <a:lnTo>
                      <a:pt x="347" y="81"/>
                    </a:lnTo>
                    <a:lnTo>
                      <a:pt x="347" y="4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08" name="Rectangle 134"/>
              <p:cNvSpPr>
                <a:spLocks noChangeArrowheads="1"/>
              </p:cNvSpPr>
              <p:nvPr/>
            </p:nvSpPr>
            <p:spPr bwMode="auto">
              <a:xfrm>
                <a:off x="4576763" y="3800475"/>
                <a:ext cx="50800"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grpSp>
        <p:nvGrpSpPr>
          <p:cNvPr id="109" name="Group 133"/>
          <p:cNvGrpSpPr/>
          <p:nvPr/>
        </p:nvGrpSpPr>
        <p:grpSpPr>
          <a:xfrm>
            <a:off x="3142690" y="3864423"/>
            <a:ext cx="451109" cy="451109"/>
            <a:chOff x="5090492" y="2457449"/>
            <a:chExt cx="603781" cy="603781"/>
          </a:xfrm>
        </p:grpSpPr>
        <p:sp>
          <p:nvSpPr>
            <p:cNvPr id="110" name="Oval 134"/>
            <p:cNvSpPr/>
            <p:nvPr/>
          </p:nvSpPr>
          <p:spPr>
            <a:xfrm>
              <a:off x="5090492" y="2457449"/>
              <a:ext cx="603781" cy="603781"/>
            </a:xfrm>
            <a:prstGeom prst="ellipse">
              <a:avLst/>
            </a:prstGeom>
            <a:solidFill>
              <a:srgbClr val="014093"/>
            </a:solidFill>
            <a:ln w="25400" cap="flat" cmpd="sng" algn="ctr">
              <a:solidFill>
                <a:srgbClr val="FFFFFF"/>
              </a:solidFill>
              <a:prstDash val="solid"/>
            </a:ln>
            <a:effectLst/>
          </p:spPr>
        </p:sp>
        <p:grpSp>
          <p:nvGrpSpPr>
            <p:cNvPr id="111" name="Group 135"/>
            <p:cNvGrpSpPr/>
            <p:nvPr/>
          </p:nvGrpSpPr>
          <p:grpSpPr>
            <a:xfrm>
              <a:off x="5254587" y="2528946"/>
              <a:ext cx="267799" cy="459677"/>
              <a:chOff x="4448175" y="3363913"/>
              <a:chExt cx="307975" cy="528638"/>
            </a:xfrm>
            <a:solidFill>
              <a:srgbClr val="FFFFFF"/>
            </a:solidFill>
            <a:effectLst/>
          </p:grpSpPr>
          <p:sp>
            <p:nvSpPr>
              <p:cNvPr id="112" name="Freeform 133"/>
              <p:cNvSpPr>
                <a:spLocks noEditPoints="1"/>
              </p:cNvSpPr>
              <p:nvPr/>
            </p:nvSpPr>
            <p:spPr bwMode="auto">
              <a:xfrm>
                <a:off x="4448175" y="3363913"/>
                <a:ext cx="307975" cy="528638"/>
              </a:xfrm>
              <a:custGeom>
                <a:avLst/>
                <a:gdLst>
                  <a:gd name="T0" fmla="*/ 66 w 387"/>
                  <a:gd name="T1" fmla="*/ 0 h 666"/>
                  <a:gd name="T2" fmla="*/ 53 w 387"/>
                  <a:gd name="T3" fmla="*/ 1 h 666"/>
                  <a:gd name="T4" fmla="*/ 30 w 387"/>
                  <a:gd name="T5" fmla="*/ 12 h 666"/>
                  <a:gd name="T6" fmla="*/ 12 w 387"/>
                  <a:gd name="T7" fmla="*/ 34 h 666"/>
                  <a:gd name="T8" fmla="*/ 1 w 387"/>
                  <a:gd name="T9" fmla="*/ 61 h 666"/>
                  <a:gd name="T10" fmla="*/ 0 w 387"/>
                  <a:gd name="T11" fmla="*/ 588 h 666"/>
                  <a:gd name="T12" fmla="*/ 1 w 387"/>
                  <a:gd name="T13" fmla="*/ 604 h 666"/>
                  <a:gd name="T14" fmla="*/ 12 w 387"/>
                  <a:gd name="T15" fmla="*/ 632 h 666"/>
                  <a:gd name="T16" fmla="*/ 30 w 387"/>
                  <a:gd name="T17" fmla="*/ 653 h 666"/>
                  <a:gd name="T18" fmla="*/ 53 w 387"/>
                  <a:gd name="T19" fmla="*/ 665 h 666"/>
                  <a:gd name="T20" fmla="*/ 321 w 387"/>
                  <a:gd name="T21" fmla="*/ 666 h 666"/>
                  <a:gd name="T22" fmla="*/ 334 w 387"/>
                  <a:gd name="T23" fmla="*/ 665 h 666"/>
                  <a:gd name="T24" fmla="*/ 359 w 387"/>
                  <a:gd name="T25" fmla="*/ 653 h 666"/>
                  <a:gd name="T26" fmla="*/ 376 w 387"/>
                  <a:gd name="T27" fmla="*/ 632 h 666"/>
                  <a:gd name="T28" fmla="*/ 386 w 387"/>
                  <a:gd name="T29" fmla="*/ 604 h 666"/>
                  <a:gd name="T30" fmla="*/ 387 w 387"/>
                  <a:gd name="T31" fmla="*/ 77 h 666"/>
                  <a:gd name="T32" fmla="*/ 386 w 387"/>
                  <a:gd name="T33" fmla="*/ 61 h 666"/>
                  <a:gd name="T34" fmla="*/ 376 w 387"/>
                  <a:gd name="T35" fmla="*/ 34 h 666"/>
                  <a:gd name="T36" fmla="*/ 359 w 387"/>
                  <a:gd name="T37" fmla="*/ 12 h 666"/>
                  <a:gd name="T38" fmla="*/ 334 w 387"/>
                  <a:gd name="T39" fmla="*/ 1 h 666"/>
                  <a:gd name="T40" fmla="*/ 321 w 387"/>
                  <a:gd name="T41" fmla="*/ 0 h 666"/>
                  <a:gd name="T42" fmla="*/ 236 w 387"/>
                  <a:gd name="T43" fmla="*/ 30 h 666"/>
                  <a:gd name="T44" fmla="*/ 152 w 387"/>
                  <a:gd name="T45" fmla="*/ 50 h 666"/>
                  <a:gd name="T46" fmla="*/ 103 w 387"/>
                  <a:gd name="T47" fmla="*/ 593 h 666"/>
                  <a:gd name="T48" fmla="*/ 103 w 387"/>
                  <a:gd name="T49" fmla="*/ 595 h 666"/>
                  <a:gd name="T50" fmla="*/ 98 w 387"/>
                  <a:gd name="T51" fmla="*/ 597 h 666"/>
                  <a:gd name="T52" fmla="*/ 58 w 387"/>
                  <a:gd name="T53" fmla="*/ 597 h 666"/>
                  <a:gd name="T54" fmla="*/ 55 w 387"/>
                  <a:gd name="T55" fmla="*/ 597 h 666"/>
                  <a:gd name="T56" fmla="*/ 53 w 387"/>
                  <a:gd name="T57" fmla="*/ 595 h 666"/>
                  <a:gd name="T58" fmla="*/ 51 w 387"/>
                  <a:gd name="T59" fmla="*/ 572 h 666"/>
                  <a:gd name="T60" fmla="*/ 53 w 387"/>
                  <a:gd name="T61" fmla="*/ 569 h 666"/>
                  <a:gd name="T62" fmla="*/ 55 w 387"/>
                  <a:gd name="T63" fmla="*/ 566 h 666"/>
                  <a:gd name="T64" fmla="*/ 97 w 387"/>
                  <a:gd name="T65" fmla="*/ 566 h 666"/>
                  <a:gd name="T66" fmla="*/ 98 w 387"/>
                  <a:gd name="T67" fmla="*/ 566 h 666"/>
                  <a:gd name="T68" fmla="*/ 103 w 387"/>
                  <a:gd name="T69" fmla="*/ 569 h 666"/>
                  <a:gd name="T70" fmla="*/ 103 w 387"/>
                  <a:gd name="T71" fmla="*/ 593 h 666"/>
                  <a:gd name="T72" fmla="*/ 245 w 387"/>
                  <a:gd name="T73" fmla="*/ 620 h 666"/>
                  <a:gd name="T74" fmla="*/ 241 w 387"/>
                  <a:gd name="T75" fmla="*/ 630 h 666"/>
                  <a:gd name="T76" fmla="*/ 232 w 387"/>
                  <a:gd name="T77" fmla="*/ 634 h 666"/>
                  <a:gd name="T78" fmla="*/ 155 w 387"/>
                  <a:gd name="T79" fmla="*/ 634 h 666"/>
                  <a:gd name="T80" fmla="*/ 146 w 387"/>
                  <a:gd name="T81" fmla="*/ 630 h 666"/>
                  <a:gd name="T82" fmla="*/ 143 w 387"/>
                  <a:gd name="T83" fmla="*/ 620 h 666"/>
                  <a:gd name="T84" fmla="*/ 143 w 387"/>
                  <a:gd name="T85" fmla="*/ 543 h 666"/>
                  <a:gd name="T86" fmla="*/ 146 w 387"/>
                  <a:gd name="T87" fmla="*/ 534 h 666"/>
                  <a:gd name="T88" fmla="*/ 155 w 387"/>
                  <a:gd name="T89" fmla="*/ 531 h 666"/>
                  <a:gd name="T90" fmla="*/ 232 w 387"/>
                  <a:gd name="T91" fmla="*/ 531 h 666"/>
                  <a:gd name="T92" fmla="*/ 241 w 387"/>
                  <a:gd name="T93" fmla="*/ 534 h 666"/>
                  <a:gd name="T94" fmla="*/ 245 w 387"/>
                  <a:gd name="T95" fmla="*/ 543 h 666"/>
                  <a:gd name="T96" fmla="*/ 336 w 387"/>
                  <a:gd name="T97" fmla="*/ 593 h 666"/>
                  <a:gd name="T98" fmla="*/ 334 w 387"/>
                  <a:gd name="T99" fmla="*/ 595 h 666"/>
                  <a:gd name="T100" fmla="*/ 330 w 387"/>
                  <a:gd name="T101" fmla="*/ 597 h 666"/>
                  <a:gd name="T102" fmla="*/ 291 w 387"/>
                  <a:gd name="T103" fmla="*/ 597 h 666"/>
                  <a:gd name="T104" fmla="*/ 287 w 387"/>
                  <a:gd name="T105" fmla="*/ 596 h 666"/>
                  <a:gd name="T106" fmla="*/ 285 w 387"/>
                  <a:gd name="T107" fmla="*/ 593 h 666"/>
                  <a:gd name="T108" fmla="*/ 285 w 387"/>
                  <a:gd name="T109" fmla="*/ 572 h 666"/>
                  <a:gd name="T110" fmla="*/ 287 w 387"/>
                  <a:gd name="T111" fmla="*/ 568 h 666"/>
                  <a:gd name="T112" fmla="*/ 291 w 387"/>
                  <a:gd name="T113" fmla="*/ 566 h 666"/>
                  <a:gd name="T114" fmla="*/ 330 w 387"/>
                  <a:gd name="T115" fmla="*/ 566 h 666"/>
                  <a:gd name="T116" fmla="*/ 334 w 387"/>
                  <a:gd name="T117" fmla="*/ 569 h 666"/>
                  <a:gd name="T118" fmla="*/ 336 w 387"/>
                  <a:gd name="T119" fmla="*/ 593 h 666"/>
                  <a:gd name="T120" fmla="*/ 41 w 387"/>
                  <a:gd name="T121" fmla="*/ 493 h 666"/>
                  <a:gd name="T122" fmla="*/ 347 w 387"/>
                  <a:gd name="T123" fmla="*/ 8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666">
                    <a:moveTo>
                      <a:pt x="321" y="0"/>
                    </a:moveTo>
                    <a:lnTo>
                      <a:pt x="66" y="0"/>
                    </a:lnTo>
                    <a:lnTo>
                      <a:pt x="66" y="0"/>
                    </a:lnTo>
                    <a:lnTo>
                      <a:pt x="53" y="1"/>
                    </a:lnTo>
                    <a:lnTo>
                      <a:pt x="41" y="5"/>
                    </a:lnTo>
                    <a:lnTo>
                      <a:pt x="30" y="12"/>
                    </a:lnTo>
                    <a:lnTo>
                      <a:pt x="20" y="22"/>
                    </a:lnTo>
                    <a:lnTo>
                      <a:pt x="12" y="34"/>
                    </a:lnTo>
                    <a:lnTo>
                      <a:pt x="5" y="47"/>
                    </a:lnTo>
                    <a:lnTo>
                      <a:pt x="1" y="61"/>
                    </a:lnTo>
                    <a:lnTo>
                      <a:pt x="0" y="77"/>
                    </a:lnTo>
                    <a:lnTo>
                      <a:pt x="0" y="588"/>
                    </a:lnTo>
                    <a:lnTo>
                      <a:pt x="0" y="588"/>
                    </a:lnTo>
                    <a:lnTo>
                      <a:pt x="1" y="604"/>
                    </a:lnTo>
                    <a:lnTo>
                      <a:pt x="5" y="619"/>
                    </a:lnTo>
                    <a:lnTo>
                      <a:pt x="12" y="632"/>
                    </a:lnTo>
                    <a:lnTo>
                      <a:pt x="20" y="643"/>
                    </a:lnTo>
                    <a:lnTo>
                      <a:pt x="30" y="653"/>
                    </a:lnTo>
                    <a:lnTo>
                      <a:pt x="41" y="659"/>
                    </a:lnTo>
                    <a:lnTo>
                      <a:pt x="53" y="665"/>
                    </a:lnTo>
                    <a:lnTo>
                      <a:pt x="66" y="666"/>
                    </a:lnTo>
                    <a:lnTo>
                      <a:pt x="321" y="666"/>
                    </a:lnTo>
                    <a:lnTo>
                      <a:pt x="321" y="666"/>
                    </a:lnTo>
                    <a:lnTo>
                      <a:pt x="334" y="665"/>
                    </a:lnTo>
                    <a:lnTo>
                      <a:pt x="347" y="659"/>
                    </a:lnTo>
                    <a:lnTo>
                      <a:pt x="359" y="653"/>
                    </a:lnTo>
                    <a:lnTo>
                      <a:pt x="368" y="643"/>
                    </a:lnTo>
                    <a:lnTo>
                      <a:pt x="376" y="632"/>
                    </a:lnTo>
                    <a:lnTo>
                      <a:pt x="382" y="619"/>
                    </a:lnTo>
                    <a:lnTo>
                      <a:pt x="386" y="604"/>
                    </a:lnTo>
                    <a:lnTo>
                      <a:pt x="387" y="588"/>
                    </a:lnTo>
                    <a:lnTo>
                      <a:pt x="387" y="77"/>
                    </a:lnTo>
                    <a:lnTo>
                      <a:pt x="387" y="77"/>
                    </a:lnTo>
                    <a:lnTo>
                      <a:pt x="386" y="61"/>
                    </a:lnTo>
                    <a:lnTo>
                      <a:pt x="382" y="47"/>
                    </a:lnTo>
                    <a:lnTo>
                      <a:pt x="376" y="34"/>
                    </a:lnTo>
                    <a:lnTo>
                      <a:pt x="368" y="22"/>
                    </a:lnTo>
                    <a:lnTo>
                      <a:pt x="359" y="12"/>
                    </a:lnTo>
                    <a:lnTo>
                      <a:pt x="347" y="5"/>
                    </a:lnTo>
                    <a:lnTo>
                      <a:pt x="334" y="1"/>
                    </a:lnTo>
                    <a:lnTo>
                      <a:pt x="321" y="0"/>
                    </a:lnTo>
                    <a:lnTo>
                      <a:pt x="321" y="0"/>
                    </a:lnTo>
                    <a:close/>
                    <a:moveTo>
                      <a:pt x="152" y="30"/>
                    </a:moveTo>
                    <a:lnTo>
                      <a:pt x="236" y="30"/>
                    </a:lnTo>
                    <a:lnTo>
                      <a:pt x="236" y="50"/>
                    </a:lnTo>
                    <a:lnTo>
                      <a:pt x="152" y="50"/>
                    </a:lnTo>
                    <a:lnTo>
                      <a:pt x="152" y="30"/>
                    </a:lnTo>
                    <a:close/>
                    <a:moveTo>
                      <a:pt x="103" y="593"/>
                    </a:moveTo>
                    <a:lnTo>
                      <a:pt x="103" y="593"/>
                    </a:lnTo>
                    <a:lnTo>
                      <a:pt x="103" y="595"/>
                    </a:lnTo>
                    <a:lnTo>
                      <a:pt x="101" y="596"/>
                    </a:lnTo>
                    <a:lnTo>
                      <a:pt x="98" y="597"/>
                    </a:lnTo>
                    <a:lnTo>
                      <a:pt x="97" y="597"/>
                    </a:lnTo>
                    <a:lnTo>
                      <a:pt x="58" y="597"/>
                    </a:lnTo>
                    <a:lnTo>
                      <a:pt x="58" y="597"/>
                    </a:lnTo>
                    <a:lnTo>
                      <a:pt x="55" y="597"/>
                    </a:lnTo>
                    <a:lnTo>
                      <a:pt x="54" y="596"/>
                    </a:lnTo>
                    <a:lnTo>
                      <a:pt x="53" y="595"/>
                    </a:lnTo>
                    <a:lnTo>
                      <a:pt x="51" y="593"/>
                    </a:lnTo>
                    <a:lnTo>
                      <a:pt x="51" y="572"/>
                    </a:lnTo>
                    <a:lnTo>
                      <a:pt x="51" y="572"/>
                    </a:lnTo>
                    <a:lnTo>
                      <a:pt x="53" y="569"/>
                    </a:lnTo>
                    <a:lnTo>
                      <a:pt x="54" y="568"/>
                    </a:lnTo>
                    <a:lnTo>
                      <a:pt x="55" y="566"/>
                    </a:lnTo>
                    <a:lnTo>
                      <a:pt x="58" y="566"/>
                    </a:lnTo>
                    <a:lnTo>
                      <a:pt x="97" y="566"/>
                    </a:lnTo>
                    <a:lnTo>
                      <a:pt x="97" y="566"/>
                    </a:lnTo>
                    <a:lnTo>
                      <a:pt x="98" y="566"/>
                    </a:lnTo>
                    <a:lnTo>
                      <a:pt x="101" y="568"/>
                    </a:lnTo>
                    <a:lnTo>
                      <a:pt x="103" y="569"/>
                    </a:lnTo>
                    <a:lnTo>
                      <a:pt x="103" y="572"/>
                    </a:lnTo>
                    <a:lnTo>
                      <a:pt x="103" y="593"/>
                    </a:lnTo>
                    <a:close/>
                    <a:moveTo>
                      <a:pt x="245" y="620"/>
                    </a:moveTo>
                    <a:lnTo>
                      <a:pt x="245" y="620"/>
                    </a:lnTo>
                    <a:lnTo>
                      <a:pt x="244" y="626"/>
                    </a:lnTo>
                    <a:lnTo>
                      <a:pt x="241" y="630"/>
                    </a:lnTo>
                    <a:lnTo>
                      <a:pt x="237" y="632"/>
                    </a:lnTo>
                    <a:lnTo>
                      <a:pt x="232" y="634"/>
                    </a:lnTo>
                    <a:lnTo>
                      <a:pt x="155" y="634"/>
                    </a:lnTo>
                    <a:lnTo>
                      <a:pt x="155" y="634"/>
                    </a:lnTo>
                    <a:lnTo>
                      <a:pt x="150" y="632"/>
                    </a:lnTo>
                    <a:lnTo>
                      <a:pt x="146" y="630"/>
                    </a:lnTo>
                    <a:lnTo>
                      <a:pt x="143" y="626"/>
                    </a:lnTo>
                    <a:lnTo>
                      <a:pt x="143" y="620"/>
                    </a:lnTo>
                    <a:lnTo>
                      <a:pt x="143" y="543"/>
                    </a:lnTo>
                    <a:lnTo>
                      <a:pt x="143" y="543"/>
                    </a:lnTo>
                    <a:lnTo>
                      <a:pt x="143" y="538"/>
                    </a:lnTo>
                    <a:lnTo>
                      <a:pt x="146" y="534"/>
                    </a:lnTo>
                    <a:lnTo>
                      <a:pt x="150" y="531"/>
                    </a:lnTo>
                    <a:lnTo>
                      <a:pt x="155" y="531"/>
                    </a:lnTo>
                    <a:lnTo>
                      <a:pt x="232" y="531"/>
                    </a:lnTo>
                    <a:lnTo>
                      <a:pt x="232" y="531"/>
                    </a:lnTo>
                    <a:lnTo>
                      <a:pt x="237" y="531"/>
                    </a:lnTo>
                    <a:lnTo>
                      <a:pt x="241" y="534"/>
                    </a:lnTo>
                    <a:lnTo>
                      <a:pt x="244" y="538"/>
                    </a:lnTo>
                    <a:lnTo>
                      <a:pt x="245" y="543"/>
                    </a:lnTo>
                    <a:lnTo>
                      <a:pt x="245" y="620"/>
                    </a:lnTo>
                    <a:close/>
                    <a:moveTo>
                      <a:pt x="336" y="593"/>
                    </a:moveTo>
                    <a:lnTo>
                      <a:pt x="336" y="593"/>
                    </a:lnTo>
                    <a:lnTo>
                      <a:pt x="334" y="595"/>
                    </a:lnTo>
                    <a:lnTo>
                      <a:pt x="334" y="596"/>
                    </a:lnTo>
                    <a:lnTo>
                      <a:pt x="330" y="597"/>
                    </a:lnTo>
                    <a:lnTo>
                      <a:pt x="291" y="597"/>
                    </a:lnTo>
                    <a:lnTo>
                      <a:pt x="291" y="597"/>
                    </a:lnTo>
                    <a:lnTo>
                      <a:pt x="289" y="597"/>
                    </a:lnTo>
                    <a:lnTo>
                      <a:pt x="287" y="596"/>
                    </a:lnTo>
                    <a:lnTo>
                      <a:pt x="286" y="595"/>
                    </a:lnTo>
                    <a:lnTo>
                      <a:pt x="285" y="593"/>
                    </a:lnTo>
                    <a:lnTo>
                      <a:pt x="285" y="572"/>
                    </a:lnTo>
                    <a:lnTo>
                      <a:pt x="285" y="572"/>
                    </a:lnTo>
                    <a:lnTo>
                      <a:pt x="286" y="569"/>
                    </a:lnTo>
                    <a:lnTo>
                      <a:pt x="287" y="568"/>
                    </a:lnTo>
                    <a:lnTo>
                      <a:pt x="289" y="566"/>
                    </a:lnTo>
                    <a:lnTo>
                      <a:pt x="291" y="566"/>
                    </a:lnTo>
                    <a:lnTo>
                      <a:pt x="330" y="566"/>
                    </a:lnTo>
                    <a:lnTo>
                      <a:pt x="330" y="566"/>
                    </a:lnTo>
                    <a:lnTo>
                      <a:pt x="334" y="568"/>
                    </a:lnTo>
                    <a:lnTo>
                      <a:pt x="334" y="569"/>
                    </a:lnTo>
                    <a:lnTo>
                      <a:pt x="336" y="572"/>
                    </a:lnTo>
                    <a:lnTo>
                      <a:pt x="336" y="593"/>
                    </a:lnTo>
                    <a:close/>
                    <a:moveTo>
                      <a:pt x="347" y="493"/>
                    </a:moveTo>
                    <a:lnTo>
                      <a:pt x="41" y="493"/>
                    </a:lnTo>
                    <a:lnTo>
                      <a:pt x="41" y="81"/>
                    </a:lnTo>
                    <a:lnTo>
                      <a:pt x="347" y="81"/>
                    </a:lnTo>
                    <a:lnTo>
                      <a:pt x="347" y="4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13" name="Rectangle 134"/>
              <p:cNvSpPr>
                <a:spLocks noChangeArrowheads="1"/>
              </p:cNvSpPr>
              <p:nvPr/>
            </p:nvSpPr>
            <p:spPr bwMode="auto">
              <a:xfrm>
                <a:off x="4576763" y="3800475"/>
                <a:ext cx="50800"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grpSp>
        <p:nvGrpSpPr>
          <p:cNvPr id="114" name="Group 138"/>
          <p:cNvGrpSpPr/>
          <p:nvPr/>
        </p:nvGrpSpPr>
        <p:grpSpPr>
          <a:xfrm>
            <a:off x="7520793" y="2891727"/>
            <a:ext cx="451109" cy="451109"/>
            <a:chOff x="5084185" y="865198"/>
            <a:chExt cx="603781" cy="603781"/>
          </a:xfrm>
        </p:grpSpPr>
        <p:sp>
          <p:nvSpPr>
            <p:cNvPr id="115" name="Oval 139"/>
            <p:cNvSpPr/>
            <p:nvPr/>
          </p:nvSpPr>
          <p:spPr>
            <a:xfrm>
              <a:off x="5084185" y="865198"/>
              <a:ext cx="603781" cy="603781"/>
            </a:xfrm>
            <a:prstGeom prst="ellipse">
              <a:avLst/>
            </a:prstGeom>
            <a:solidFill>
              <a:srgbClr val="014093"/>
            </a:solidFill>
            <a:ln w="25400" cap="flat" cmpd="sng" algn="ctr">
              <a:solidFill>
                <a:srgbClr val="FFFFFF"/>
              </a:solidFill>
              <a:prstDash val="solid"/>
            </a:ln>
            <a:effectLst/>
          </p:spPr>
        </p:sp>
        <p:grpSp>
          <p:nvGrpSpPr>
            <p:cNvPr id="116" name="Group 140"/>
            <p:cNvGrpSpPr/>
            <p:nvPr/>
          </p:nvGrpSpPr>
          <p:grpSpPr>
            <a:xfrm>
              <a:off x="5173431" y="947950"/>
              <a:ext cx="436702" cy="436702"/>
              <a:chOff x="4349750" y="1249362"/>
              <a:chExt cx="533401" cy="533401"/>
            </a:xfrm>
            <a:solidFill>
              <a:srgbClr val="FFFFFF"/>
            </a:solidFill>
            <a:effectLst/>
          </p:grpSpPr>
          <p:sp>
            <p:nvSpPr>
              <p:cNvPr id="117" name="Freeform 122"/>
              <p:cNvSpPr>
                <a:spLocks noEditPoints="1"/>
              </p:cNvSpPr>
              <p:nvPr/>
            </p:nvSpPr>
            <p:spPr bwMode="auto">
              <a:xfrm>
                <a:off x="4522788" y="1566862"/>
                <a:ext cx="190500" cy="44450"/>
              </a:xfrm>
              <a:custGeom>
                <a:avLst/>
                <a:gdLst>
                  <a:gd name="T0" fmla="*/ 241 w 241"/>
                  <a:gd name="T1" fmla="*/ 19 h 55"/>
                  <a:gd name="T2" fmla="*/ 241 w 241"/>
                  <a:gd name="T3" fmla="*/ 19 h 55"/>
                  <a:gd name="T4" fmla="*/ 239 w 241"/>
                  <a:gd name="T5" fmla="*/ 12 h 55"/>
                  <a:gd name="T6" fmla="*/ 235 w 241"/>
                  <a:gd name="T7" fmla="*/ 6 h 55"/>
                  <a:gd name="T8" fmla="*/ 229 w 241"/>
                  <a:gd name="T9" fmla="*/ 1 h 55"/>
                  <a:gd name="T10" fmla="*/ 221 w 241"/>
                  <a:gd name="T11" fmla="*/ 0 h 55"/>
                  <a:gd name="T12" fmla="*/ 19 w 241"/>
                  <a:gd name="T13" fmla="*/ 0 h 55"/>
                  <a:gd name="T14" fmla="*/ 19 w 241"/>
                  <a:gd name="T15" fmla="*/ 0 h 55"/>
                  <a:gd name="T16" fmla="*/ 12 w 241"/>
                  <a:gd name="T17" fmla="*/ 1 h 55"/>
                  <a:gd name="T18" fmla="*/ 5 w 241"/>
                  <a:gd name="T19" fmla="*/ 6 h 55"/>
                  <a:gd name="T20" fmla="*/ 1 w 241"/>
                  <a:gd name="T21" fmla="*/ 12 h 55"/>
                  <a:gd name="T22" fmla="*/ 0 w 241"/>
                  <a:gd name="T23" fmla="*/ 19 h 55"/>
                  <a:gd name="T24" fmla="*/ 0 w 241"/>
                  <a:gd name="T25" fmla="*/ 35 h 55"/>
                  <a:gd name="T26" fmla="*/ 0 w 241"/>
                  <a:gd name="T27" fmla="*/ 35 h 55"/>
                  <a:gd name="T28" fmla="*/ 1 w 241"/>
                  <a:gd name="T29" fmla="*/ 43 h 55"/>
                  <a:gd name="T30" fmla="*/ 5 w 241"/>
                  <a:gd name="T31" fmla="*/ 49 h 55"/>
                  <a:gd name="T32" fmla="*/ 12 w 241"/>
                  <a:gd name="T33" fmla="*/ 54 h 55"/>
                  <a:gd name="T34" fmla="*/ 19 w 241"/>
                  <a:gd name="T35" fmla="*/ 55 h 55"/>
                  <a:gd name="T36" fmla="*/ 221 w 241"/>
                  <a:gd name="T37" fmla="*/ 55 h 55"/>
                  <a:gd name="T38" fmla="*/ 221 w 241"/>
                  <a:gd name="T39" fmla="*/ 55 h 55"/>
                  <a:gd name="T40" fmla="*/ 229 w 241"/>
                  <a:gd name="T41" fmla="*/ 54 h 55"/>
                  <a:gd name="T42" fmla="*/ 235 w 241"/>
                  <a:gd name="T43" fmla="*/ 49 h 55"/>
                  <a:gd name="T44" fmla="*/ 239 w 241"/>
                  <a:gd name="T45" fmla="*/ 43 h 55"/>
                  <a:gd name="T46" fmla="*/ 241 w 241"/>
                  <a:gd name="T47" fmla="*/ 35 h 55"/>
                  <a:gd name="T48" fmla="*/ 241 w 241"/>
                  <a:gd name="T49" fmla="*/ 19 h 55"/>
                  <a:gd name="T50" fmla="*/ 213 w 241"/>
                  <a:gd name="T51" fmla="*/ 38 h 55"/>
                  <a:gd name="T52" fmla="*/ 119 w 241"/>
                  <a:gd name="T53" fmla="*/ 38 h 55"/>
                  <a:gd name="T54" fmla="*/ 119 w 241"/>
                  <a:gd name="T55" fmla="*/ 38 h 55"/>
                  <a:gd name="T56" fmla="*/ 115 w 241"/>
                  <a:gd name="T57" fmla="*/ 37 h 55"/>
                  <a:gd name="T58" fmla="*/ 111 w 241"/>
                  <a:gd name="T59" fmla="*/ 35 h 55"/>
                  <a:gd name="T60" fmla="*/ 109 w 241"/>
                  <a:gd name="T61" fmla="*/ 31 h 55"/>
                  <a:gd name="T62" fmla="*/ 108 w 241"/>
                  <a:gd name="T63" fmla="*/ 27 h 55"/>
                  <a:gd name="T64" fmla="*/ 108 w 241"/>
                  <a:gd name="T65" fmla="*/ 27 h 55"/>
                  <a:gd name="T66" fmla="*/ 109 w 241"/>
                  <a:gd name="T67" fmla="*/ 23 h 55"/>
                  <a:gd name="T68" fmla="*/ 111 w 241"/>
                  <a:gd name="T69" fmla="*/ 20 h 55"/>
                  <a:gd name="T70" fmla="*/ 115 w 241"/>
                  <a:gd name="T71" fmla="*/ 18 h 55"/>
                  <a:gd name="T72" fmla="*/ 119 w 241"/>
                  <a:gd name="T73" fmla="*/ 18 h 55"/>
                  <a:gd name="T74" fmla="*/ 213 w 241"/>
                  <a:gd name="T75" fmla="*/ 18 h 55"/>
                  <a:gd name="T76" fmla="*/ 213 w 241"/>
                  <a:gd name="T77" fmla="*/ 18 h 55"/>
                  <a:gd name="T78" fmla="*/ 217 w 241"/>
                  <a:gd name="T79" fmla="*/ 18 h 55"/>
                  <a:gd name="T80" fmla="*/ 220 w 241"/>
                  <a:gd name="T81" fmla="*/ 20 h 55"/>
                  <a:gd name="T82" fmla="*/ 223 w 241"/>
                  <a:gd name="T83" fmla="*/ 23 h 55"/>
                  <a:gd name="T84" fmla="*/ 223 w 241"/>
                  <a:gd name="T85" fmla="*/ 27 h 55"/>
                  <a:gd name="T86" fmla="*/ 223 w 241"/>
                  <a:gd name="T87" fmla="*/ 27 h 55"/>
                  <a:gd name="T88" fmla="*/ 223 w 241"/>
                  <a:gd name="T89" fmla="*/ 31 h 55"/>
                  <a:gd name="T90" fmla="*/ 220 w 241"/>
                  <a:gd name="T91" fmla="*/ 35 h 55"/>
                  <a:gd name="T92" fmla="*/ 217 w 241"/>
                  <a:gd name="T93" fmla="*/ 37 h 55"/>
                  <a:gd name="T94" fmla="*/ 213 w 241"/>
                  <a:gd name="T95" fmla="*/ 38 h 55"/>
                  <a:gd name="T96" fmla="*/ 213 w 241"/>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55">
                    <a:moveTo>
                      <a:pt x="241" y="19"/>
                    </a:moveTo>
                    <a:lnTo>
                      <a:pt x="241" y="19"/>
                    </a:lnTo>
                    <a:lnTo>
                      <a:pt x="239" y="12"/>
                    </a:lnTo>
                    <a:lnTo>
                      <a:pt x="235" y="6"/>
                    </a:lnTo>
                    <a:lnTo>
                      <a:pt x="229" y="1"/>
                    </a:lnTo>
                    <a:lnTo>
                      <a:pt x="221" y="0"/>
                    </a:lnTo>
                    <a:lnTo>
                      <a:pt x="19" y="0"/>
                    </a:lnTo>
                    <a:lnTo>
                      <a:pt x="19" y="0"/>
                    </a:lnTo>
                    <a:lnTo>
                      <a:pt x="12" y="1"/>
                    </a:lnTo>
                    <a:lnTo>
                      <a:pt x="5" y="6"/>
                    </a:lnTo>
                    <a:lnTo>
                      <a:pt x="1" y="12"/>
                    </a:lnTo>
                    <a:lnTo>
                      <a:pt x="0" y="19"/>
                    </a:lnTo>
                    <a:lnTo>
                      <a:pt x="0" y="35"/>
                    </a:lnTo>
                    <a:lnTo>
                      <a:pt x="0" y="35"/>
                    </a:lnTo>
                    <a:lnTo>
                      <a:pt x="1" y="43"/>
                    </a:lnTo>
                    <a:lnTo>
                      <a:pt x="5" y="49"/>
                    </a:lnTo>
                    <a:lnTo>
                      <a:pt x="12" y="54"/>
                    </a:lnTo>
                    <a:lnTo>
                      <a:pt x="19" y="55"/>
                    </a:lnTo>
                    <a:lnTo>
                      <a:pt x="221" y="55"/>
                    </a:lnTo>
                    <a:lnTo>
                      <a:pt x="221" y="55"/>
                    </a:lnTo>
                    <a:lnTo>
                      <a:pt x="229" y="54"/>
                    </a:lnTo>
                    <a:lnTo>
                      <a:pt x="235" y="49"/>
                    </a:lnTo>
                    <a:lnTo>
                      <a:pt x="239" y="43"/>
                    </a:lnTo>
                    <a:lnTo>
                      <a:pt x="241" y="35"/>
                    </a:lnTo>
                    <a:lnTo>
                      <a:pt x="241" y="19"/>
                    </a:lnTo>
                    <a:close/>
                    <a:moveTo>
                      <a:pt x="213" y="38"/>
                    </a:moveTo>
                    <a:lnTo>
                      <a:pt x="119" y="38"/>
                    </a:lnTo>
                    <a:lnTo>
                      <a:pt x="119" y="38"/>
                    </a:lnTo>
                    <a:lnTo>
                      <a:pt x="115" y="37"/>
                    </a:lnTo>
                    <a:lnTo>
                      <a:pt x="111" y="35"/>
                    </a:lnTo>
                    <a:lnTo>
                      <a:pt x="109" y="31"/>
                    </a:lnTo>
                    <a:lnTo>
                      <a:pt x="108" y="27"/>
                    </a:lnTo>
                    <a:lnTo>
                      <a:pt x="108" y="27"/>
                    </a:lnTo>
                    <a:lnTo>
                      <a:pt x="109" y="23"/>
                    </a:lnTo>
                    <a:lnTo>
                      <a:pt x="111" y="20"/>
                    </a:lnTo>
                    <a:lnTo>
                      <a:pt x="115" y="18"/>
                    </a:lnTo>
                    <a:lnTo>
                      <a:pt x="119" y="18"/>
                    </a:lnTo>
                    <a:lnTo>
                      <a:pt x="213" y="18"/>
                    </a:lnTo>
                    <a:lnTo>
                      <a:pt x="213" y="18"/>
                    </a:lnTo>
                    <a:lnTo>
                      <a:pt x="217" y="18"/>
                    </a:lnTo>
                    <a:lnTo>
                      <a:pt x="220" y="20"/>
                    </a:lnTo>
                    <a:lnTo>
                      <a:pt x="223" y="23"/>
                    </a:lnTo>
                    <a:lnTo>
                      <a:pt x="223" y="27"/>
                    </a:lnTo>
                    <a:lnTo>
                      <a:pt x="223" y="27"/>
                    </a:lnTo>
                    <a:lnTo>
                      <a:pt x="223" y="31"/>
                    </a:lnTo>
                    <a:lnTo>
                      <a:pt x="220" y="35"/>
                    </a:lnTo>
                    <a:lnTo>
                      <a:pt x="217" y="37"/>
                    </a:lnTo>
                    <a:lnTo>
                      <a:pt x="213" y="38"/>
                    </a:lnTo>
                    <a:lnTo>
                      <a:pt x="213"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18" name="Freeform 123"/>
              <p:cNvSpPr>
                <a:spLocks noEditPoints="1"/>
              </p:cNvSpPr>
              <p:nvPr/>
            </p:nvSpPr>
            <p:spPr bwMode="auto">
              <a:xfrm>
                <a:off x="4522788" y="1419225"/>
                <a:ext cx="190500" cy="134938"/>
              </a:xfrm>
              <a:custGeom>
                <a:avLst/>
                <a:gdLst>
                  <a:gd name="T0" fmla="*/ 210 w 240"/>
                  <a:gd name="T1" fmla="*/ 170 h 170"/>
                  <a:gd name="T2" fmla="*/ 217 w 240"/>
                  <a:gd name="T3" fmla="*/ 170 h 170"/>
                  <a:gd name="T4" fmla="*/ 228 w 240"/>
                  <a:gd name="T5" fmla="*/ 165 h 170"/>
                  <a:gd name="T6" fmla="*/ 235 w 240"/>
                  <a:gd name="T7" fmla="*/ 156 h 170"/>
                  <a:gd name="T8" fmla="*/ 240 w 240"/>
                  <a:gd name="T9" fmla="*/ 147 h 170"/>
                  <a:gd name="T10" fmla="*/ 240 w 240"/>
                  <a:gd name="T11" fmla="*/ 30 h 170"/>
                  <a:gd name="T12" fmla="*/ 240 w 240"/>
                  <a:gd name="T13" fmla="*/ 23 h 170"/>
                  <a:gd name="T14" fmla="*/ 235 w 240"/>
                  <a:gd name="T15" fmla="*/ 14 h 170"/>
                  <a:gd name="T16" fmla="*/ 228 w 240"/>
                  <a:gd name="T17" fmla="*/ 5 h 170"/>
                  <a:gd name="T18" fmla="*/ 217 w 240"/>
                  <a:gd name="T19" fmla="*/ 0 h 170"/>
                  <a:gd name="T20" fmla="*/ 30 w 240"/>
                  <a:gd name="T21" fmla="*/ 0 h 170"/>
                  <a:gd name="T22" fmla="*/ 24 w 240"/>
                  <a:gd name="T23" fmla="*/ 0 h 170"/>
                  <a:gd name="T24" fmla="*/ 14 w 240"/>
                  <a:gd name="T25" fmla="*/ 5 h 170"/>
                  <a:gd name="T26" fmla="*/ 5 w 240"/>
                  <a:gd name="T27" fmla="*/ 14 h 170"/>
                  <a:gd name="T28" fmla="*/ 0 w 240"/>
                  <a:gd name="T29" fmla="*/ 23 h 170"/>
                  <a:gd name="T30" fmla="*/ 0 w 240"/>
                  <a:gd name="T31" fmla="*/ 140 h 170"/>
                  <a:gd name="T32" fmla="*/ 0 w 240"/>
                  <a:gd name="T33" fmla="*/ 147 h 170"/>
                  <a:gd name="T34" fmla="*/ 5 w 240"/>
                  <a:gd name="T35" fmla="*/ 156 h 170"/>
                  <a:gd name="T36" fmla="*/ 14 w 240"/>
                  <a:gd name="T37" fmla="*/ 165 h 170"/>
                  <a:gd name="T38" fmla="*/ 24 w 240"/>
                  <a:gd name="T39" fmla="*/ 170 h 170"/>
                  <a:gd name="T40" fmla="*/ 30 w 240"/>
                  <a:gd name="T41" fmla="*/ 170 h 170"/>
                  <a:gd name="T42" fmla="*/ 20 w 240"/>
                  <a:gd name="T43" fmla="*/ 30 h 170"/>
                  <a:gd name="T44" fmla="*/ 23 w 240"/>
                  <a:gd name="T45" fmla="*/ 23 h 170"/>
                  <a:gd name="T46" fmla="*/ 30 w 240"/>
                  <a:gd name="T47" fmla="*/ 20 h 170"/>
                  <a:gd name="T48" fmla="*/ 210 w 240"/>
                  <a:gd name="T49" fmla="*/ 20 h 170"/>
                  <a:gd name="T50" fmla="*/ 217 w 240"/>
                  <a:gd name="T51" fmla="*/ 23 h 170"/>
                  <a:gd name="T52" fmla="*/ 220 w 240"/>
                  <a:gd name="T53" fmla="*/ 30 h 170"/>
                  <a:gd name="T54" fmla="*/ 220 w 240"/>
                  <a:gd name="T55" fmla="*/ 140 h 170"/>
                  <a:gd name="T56" fmla="*/ 217 w 240"/>
                  <a:gd name="T57" fmla="*/ 147 h 170"/>
                  <a:gd name="T58" fmla="*/ 210 w 240"/>
                  <a:gd name="T59" fmla="*/ 150 h 170"/>
                  <a:gd name="T60" fmla="*/ 30 w 240"/>
                  <a:gd name="T61" fmla="*/ 150 h 170"/>
                  <a:gd name="T62" fmla="*/ 23 w 240"/>
                  <a:gd name="T63" fmla="*/ 147 h 170"/>
                  <a:gd name="T64" fmla="*/ 20 w 240"/>
                  <a:gd name="T65" fmla="*/ 14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170">
                    <a:moveTo>
                      <a:pt x="30" y="170"/>
                    </a:moveTo>
                    <a:lnTo>
                      <a:pt x="210" y="170"/>
                    </a:lnTo>
                    <a:lnTo>
                      <a:pt x="210" y="170"/>
                    </a:lnTo>
                    <a:lnTo>
                      <a:pt x="217" y="170"/>
                    </a:lnTo>
                    <a:lnTo>
                      <a:pt x="223" y="167"/>
                    </a:lnTo>
                    <a:lnTo>
                      <a:pt x="228" y="165"/>
                    </a:lnTo>
                    <a:lnTo>
                      <a:pt x="232" y="162"/>
                    </a:lnTo>
                    <a:lnTo>
                      <a:pt x="235" y="156"/>
                    </a:lnTo>
                    <a:lnTo>
                      <a:pt x="237" y="152"/>
                    </a:lnTo>
                    <a:lnTo>
                      <a:pt x="240" y="147"/>
                    </a:lnTo>
                    <a:lnTo>
                      <a:pt x="240" y="140"/>
                    </a:lnTo>
                    <a:lnTo>
                      <a:pt x="240" y="30"/>
                    </a:lnTo>
                    <a:lnTo>
                      <a:pt x="240" y="30"/>
                    </a:lnTo>
                    <a:lnTo>
                      <a:pt x="240" y="23"/>
                    </a:lnTo>
                    <a:lnTo>
                      <a:pt x="237" y="18"/>
                    </a:lnTo>
                    <a:lnTo>
                      <a:pt x="235" y="14"/>
                    </a:lnTo>
                    <a:lnTo>
                      <a:pt x="232" y="8"/>
                    </a:lnTo>
                    <a:lnTo>
                      <a:pt x="228" y="5"/>
                    </a:lnTo>
                    <a:lnTo>
                      <a:pt x="223" y="3"/>
                    </a:lnTo>
                    <a:lnTo>
                      <a:pt x="217" y="0"/>
                    </a:lnTo>
                    <a:lnTo>
                      <a:pt x="210" y="0"/>
                    </a:lnTo>
                    <a:lnTo>
                      <a:pt x="30" y="0"/>
                    </a:lnTo>
                    <a:lnTo>
                      <a:pt x="30" y="0"/>
                    </a:lnTo>
                    <a:lnTo>
                      <a:pt x="24" y="0"/>
                    </a:lnTo>
                    <a:lnTo>
                      <a:pt x="18" y="3"/>
                    </a:lnTo>
                    <a:lnTo>
                      <a:pt x="14" y="5"/>
                    </a:lnTo>
                    <a:lnTo>
                      <a:pt x="8" y="8"/>
                    </a:lnTo>
                    <a:lnTo>
                      <a:pt x="5" y="14"/>
                    </a:lnTo>
                    <a:lnTo>
                      <a:pt x="3" y="18"/>
                    </a:lnTo>
                    <a:lnTo>
                      <a:pt x="0" y="23"/>
                    </a:lnTo>
                    <a:lnTo>
                      <a:pt x="0" y="30"/>
                    </a:lnTo>
                    <a:lnTo>
                      <a:pt x="0" y="140"/>
                    </a:lnTo>
                    <a:lnTo>
                      <a:pt x="0" y="140"/>
                    </a:lnTo>
                    <a:lnTo>
                      <a:pt x="0" y="147"/>
                    </a:lnTo>
                    <a:lnTo>
                      <a:pt x="3" y="152"/>
                    </a:lnTo>
                    <a:lnTo>
                      <a:pt x="5" y="156"/>
                    </a:lnTo>
                    <a:lnTo>
                      <a:pt x="8" y="162"/>
                    </a:lnTo>
                    <a:lnTo>
                      <a:pt x="14" y="165"/>
                    </a:lnTo>
                    <a:lnTo>
                      <a:pt x="18" y="167"/>
                    </a:lnTo>
                    <a:lnTo>
                      <a:pt x="24" y="170"/>
                    </a:lnTo>
                    <a:lnTo>
                      <a:pt x="30" y="170"/>
                    </a:lnTo>
                    <a:lnTo>
                      <a:pt x="30" y="170"/>
                    </a:lnTo>
                    <a:close/>
                    <a:moveTo>
                      <a:pt x="20" y="30"/>
                    </a:moveTo>
                    <a:lnTo>
                      <a:pt x="20" y="30"/>
                    </a:lnTo>
                    <a:lnTo>
                      <a:pt x="22" y="26"/>
                    </a:lnTo>
                    <a:lnTo>
                      <a:pt x="23" y="23"/>
                    </a:lnTo>
                    <a:lnTo>
                      <a:pt x="26" y="22"/>
                    </a:lnTo>
                    <a:lnTo>
                      <a:pt x="30" y="20"/>
                    </a:lnTo>
                    <a:lnTo>
                      <a:pt x="210" y="20"/>
                    </a:lnTo>
                    <a:lnTo>
                      <a:pt x="210" y="20"/>
                    </a:lnTo>
                    <a:lnTo>
                      <a:pt x="214" y="22"/>
                    </a:lnTo>
                    <a:lnTo>
                      <a:pt x="217" y="23"/>
                    </a:lnTo>
                    <a:lnTo>
                      <a:pt x="219" y="26"/>
                    </a:lnTo>
                    <a:lnTo>
                      <a:pt x="220" y="30"/>
                    </a:lnTo>
                    <a:lnTo>
                      <a:pt x="220" y="140"/>
                    </a:lnTo>
                    <a:lnTo>
                      <a:pt x="220" y="140"/>
                    </a:lnTo>
                    <a:lnTo>
                      <a:pt x="219" y="144"/>
                    </a:lnTo>
                    <a:lnTo>
                      <a:pt x="217" y="147"/>
                    </a:lnTo>
                    <a:lnTo>
                      <a:pt x="214" y="148"/>
                    </a:lnTo>
                    <a:lnTo>
                      <a:pt x="210" y="150"/>
                    </a:lnTo>
                    <a:lnTo>
                      <a:pt x="30" y="150"/>
                    </a:lnTo>
                    <a:lnTo>
                      <a:pt x="30" y="150"/>
                    </a:lnTo>
                    <a:lnTo>
                      <a:pt x="26" y="148"/>
                    </a:lnTo>
                    <a:lnTo>
                      <a:pt x="23" y="147"/>
                    </a:lnTo>
                    <a:lnTo>
                      <a:pt x="22" y="144"/>
                    </a:lnTo>
                    <a:lnTo>
                      <a:pt x="20" y="140"/>
                    </a:lnTo>
                    <a:lnTo>
                      <a:pt x="20"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19" name="Freeform 124"/>
              <p:cNvSpPr>
                <a:spLocks/>
              </p:cNvSpPr>
              <p:nvPr/>
            </p:nvSpPr>
            <p:spPr bwMode="auto">
              <a:xfrm>
                <a:off x="4416425" y="1314450"/>
                <a:ext cx="103188" cy="106363"/>
              </a:xfrm>
              <a:custGeom>
                <a:avLst/>
                <a:gdLst>
                  <a:gd name="T0" fmla="*/ 79 w 130"/>
                  <a:gd name="T1" fmla="*/ 100 h 135"/>
                  <a:gd name="T2" fmla="*/ 116 w 130"/>
                  <a:gd name="T3" fmla="*/ 135 h 135"/>
                  <a:gd name="T4" fmla="*/ 116 w 130"/>
                  <a:gd name="T5" fmla="*/ 135 h 135"/>
                  <a:gd name="T6" fmla="*/ 118 w 130"/>
                  <a:gd name="T7" fmla="*/ 129 h 135"/>
                  <a:gd name="T8" fmla="*/ 121 w 130"/>
                  <a:gd name="T9" fmla="*/ 124 h 135"/>
                  <a:gd name="T10" fmla="*/ 125 w 130"/>
                  <a:gd name="T11" fmla="*/ 120 h 135"/>
                  <a:gd name="T12" fmla="*/ 130 w 130"/>
                  <a:gd name="T13" fmla="*/ 117 h 135"/>
                  <a:gd name="T14" fmla="*/ 97 w 130"/>
                  <a:gd name="T15" fmla="*/ 84 h 135"/>
                  <a:gd name="T16" fmla="*/ 97 w 130"/>
                  <a:gd name="T17" fmla="*/ 84 h 135"/>
                  <a:gd name="T18" fmla="*/ 101 w 130"/>
                  <a:gd name="T19" fmla="*/ 75 h 135"/>
                  <a:gd name="T20" fmla="*/ 103 w 130"/>
                  <a:gd name="T21" fmla="*/ 66 h 135"/>
                  <a:gd name="T22" fmla="*/ 105 w 130"/>
                  <a:gd name="T23" fmla="*/ 58 h 135"/>
                  <a:gd name="T24" fmla="*/ 105 w 130"/>
                  <a:gd name="T25" fmla="*/ 48 h 135"/>
                  <a:gd name="T26" fmla="*/ 103 w 130"/>
                  <a:gd name="T27" fmla="*/ 39 h 135"/>
                  <a:gd name="T28" fmla="*/ 101 w 130"/>
                  <a:gd name="T29" fmla="*/ 31 h 135"/>
                  <a:gd name="T30" fmla="*/ 97 w 130"/>
                  <a:gd name="T31" fmla="*/ 23 h 135"/>
                  <a:gd name="T32" fmla="*/ 90 w 130"/>
                  <a:gd name="T33" fmla="*/ 16 h 135"/>
                  <a:gd name="T34" fmla="*/ 90 w 130"/>
                  <a:gd name="T35" fmla="*/ 16 h 135"/>
                  <a:gd name="T36" fmla="*/ 82 w 130"/>
                  <a:gd name="T37" fmla="*/ 9 h 135"/>
                  <a:gd name="T38" fmla="*/ 72 w 130"/>
                  <a:gd name="T39" fmla="*/ 4 h 135"/>
                  <a:gd name="T40" fmla="*/ 63 w 130"/>
                  <a:gd name="T41" fmla="*/ 1 h 135"/>
                  <a:gd name="T42" fmla="*/ 52 w 130"/>
                  <a:gd name="T43" fmla="*/ 0 h 135"/>
                  <a:gd name="T44" fmla="*/ 43 w 130"/>
                  <a:gd name="T45" fmla="*/ 1 h 135"/>
                  <a:gd name="T46" fmla="*/ 32 w 130"/>
                  <a:gd name="T47" fmla="*/ 4 h 135"/>
                  <a:gd name="T48" fmla="*/ 24 w 130"/>
                  <a:gd name="T49" fmla="*/ 9 h 135"/>
                  <a:gd name="T50" fmla="*/ 14 w 130"/>
                  <a:gd name="T51" fmla="*/ 16 h 135"/>
                  <a:gd name="T52" fmla="*/ 14 w 130"/>
                  <a:gd name="T53" fmla="*/ 16 h 135"/>
                  <a:gd name="T54" fmla="*/ 8 w 130"/>
                  <a:gd name="T55" fmla="*/ 24 h 135"/>
                  <a:gd name="T56" fmla="*/ 4 w 130"/>
                  <a:gd name="T57" fmla="*/ 34 h 135"/>
                  <a:gd name="T58" fmla="*/ 1 w 130"/>
                  <a:gd name="T59" fmla="*/ 43 h 135"/>
                  <a:gd name="T60" fmla="*/ 0 w 130"/>
                  <a:gd name="T61" fmla="*/ 54 h 135"/>
                  <a:gd name="T62" fmla="*/ 1 w 130"/>
                  <a:gd name="T63" fmla="*/ 63 h 135"/>
                  <a:gd name="T64" fmla="*/ 4 w 130"/>
                  <a:gd name="T65" fmla="*/ 74 h 135"/>
                  <a:gd name="T66" fmla="*/ 8 w 130"/>
                  <a:gd name="T67" fmla="*/ 82 h 135"/>
                  <a:gd name="T68" fmla="*/ 14 w 130"/>
                  <a:gd name="T69" fmla="*/ 92 h 135"/>
                  <a:gd name="T70" fmla="*/ 14 w 130"/>
                  <a:gd name="T71" fmla="*/ 92 h 135"/>
                  <a:gd name="T72" fmla="*/ 23 w 130"/>
                  <a:gd name="T73" fmla="*/ 97 h 135"/>
                  <a:gd name="T74" fmla="*/ 29 w 130"/>
                  <a:gd name="T75" fmla="*/ 101 h 135"/>
                  <a:gd name="T76" fmla="*/ 37 w 130"/>
                  <a:gd name="T77" fmla="*/ 105 h 135"/>
                  <a:gd name="T78" fmla="*/ 47 w 130"/>
                  <a:gd name="T79" fmla="*/ 106 h 135"/>
                  <a:gd name="T80" fmla="*/ 55 w 130"/>
                  <a:gd name="T81" fmla="*/ 106 h 135"/>
                  <a:gd name="T82" fmla="*/ 63 w 130"/>
                  <a:gd name="T83" fmla="*/ 105 h 135"/>
                  <a:gd name="T84" fmla="*/ 71 w 130"/>
                  <a:gd name="T85" fmla="*/ 102 h 135"/>
                  <a:gd name="T86" fmla="*/ 79 w 130"/>
                  <a:gd name="T87" fmla="*/ 100 h 135"/>
                  <a:gd name="T88" fmla="*/ 79 w 130"/>
                  <a:gd name="T8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35">
                    <a:moveTo>
                      <a:pt x="79" y="100"/>
                    </a:moveTo>
                    <a:lnTo>
                      <a:pt x="116" y="135"/>
                    </a:lnTo>
                    <a:lnTo>
                      <a:pt x="116" y="135"/>
                    </a:lnTo>
                    <a:lnTo>
                      <a:pt x="118" y="129"/>
                    </a:lnTo>
                    <a:lnTo>
                      <a:pt x="121" y="124"/>
                    </a:lnTo>
                    <a:lnTo>
                      <a:pt x="125" y="120"/>
                    </a:lnTo>
                    <a:lnTo>
                      <a:pt x="130" y="117"/>
                    </a:lnTo>
                    <a:lnTo>
                      <a:pt x="97" y="84"/>
                    </a:lnTo>
                    <a:lnTo>
                      <a:pt x="97" y="84"/>
                    </a:lnTo>
                    <a:lnTo>
                      <a:pt x="101" y="75"/>
                    </a:lnTo>
                    <a:lnTo>
                      <a:pt x="103" y="66"/>
                    </a:lnTo>
                    <a:lnTo>
                      <a:pt x="105" y="58"/>
                    </a:lnTo>
                    <a:lnTo>
                      <a:pt x="105" y="48"/>
                    </a:lnTo>
                    <a:lnTo>
                      <a:pt x="103" y="39"/>
                    </a:lnTo>
                    <a:lnTo>
                      <a:pt x="101" y="31"/>
                    </a:lnTo>
                    <a:lnTo>
                      <a:pt x="97" y="23"/>
                    </a:lnTo>
                    <a:lnTo>
                      <a:pt x="90" y="16"/>
                    </a:lnTo>
                    <a:lnTo>
                      <a:pt x="90" y="16"/>
                    </a:lnTo>
                    <a:lnTo>
                      <a:pt x="82" y="9"/>
                    </a:lnTo>
                    <a:lnTo>
                      <a:pt x="72" y="4"/>
                    </a:lnTo>
                    <a:lnTo>
                      <a:pt x="63" y="1"/>
                    </a:lnTo>
                    <a:lnTo>
                      <a:pt x="52" y="0"/>
                    </a:lnTo>
                    <a:lnTo>
                      <a:pt x="43" y="1"/>
                    </a:lnTo>
                    <a:lnTo>
                      <a:pt x="32" y="4"/>
                    </a:lnTo>
                    <a:lnTo>
                      <a:pt x="24" y="9"/>
                    </a:lnTo>
                    <a:lnTo>
                      <a:pt x="14" y="16"/>
                    </a:lnTo>
                    <a:lnTo>
                      <a:pt x="14" y="16"/>
                    </a:lnTo>
                    <a:lnTo>
                      <a:pt x="8" y="24"/>
                    </a:lnTo>
                    <a:lnTo>
                      <a:pt x="4" y="34"/>
                    </a:lnTo>
                    <a:lnTo>
                      <a:pt x="1" y="43"/>
                    </a:lnTo>
                    <a:lnTo>
                      <a:pt x="0" y="54"/>
                    </a:lnTo>
                    <a:lnTo>
                      <a:pt x="1" y="63"/>
                    </a:lnTo>
                    <a:lnTo>
                      <a:pt x="4" y="74"/>
                    </a:lnTo>
                    <a:lnTo>
                      <a:pt x="8" y="82"/>
                    </a:lnTo>
                    <a:lnTo>
                      <a:pt x="14" y="92"/>
                    </a:lnTo>
                    <a:lnTo>
                      <a:pt x="14" y="92"/>
                    </a:lnTo>
                    <a:lnTo>
                      <a:pt x="23" y="97"/>
                    </a:lnTo>
                    <a:lnTo>
                      <a:pt x="29" y="101"/>
                    </a:lnTo>
                    <a:lnTo>
                      <a:pt x="37" y="105"/>
                    </a:lnTo>
                    <a:lnTo>
                      <a:pt x="47" y="106"/>
                    </a:lnTo>
                    <a:lnTo>
                      <a:pt x="55" y="106"/>
                    </a:lnTo>
                    <a:lnTo>
                      <a:pt x="63" y="105"/>
                    </a:lnTo>
                    <a:lnTo>
                      <a:pt x="71" y="102"/>
                    </a:lnTo>
                    <a:lnTo>
                      <a:pt x="79" y="100"/>
                    </a:lnTo>
                    <a:lnTo>
                      <a:pt x="79"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20" name="Freeform 125"/>
              <p:cNvSpPr>
                <a:spLocks/>
              </p:cNvSpPr>
              <p:nvPr/>
            </p:nvSpPr>
            <p:spPr bwMode="auto">
              <a:xfrm>
                <a:off x="4575175" y="1249362"/>
                <a:ext cx="84138" cy="155575"/>
              </a:xfrm>
              <a:custGeom>
                <a:avLst/>
                <a:gdLst>
                  <a:gd name="T0" fmla="*/ 42 w 107"/>
                  <a:gd name="T1" fmla="*/ 105 h 197"/>
                  <a:gd name="T2" fmla="*/ 42 w 107"/>
                  <a:gd name="T3" fmla="*/ 197 h 197"/>
                  <a:gd name="T4" fmla="*/ 66 w 107"/>
                  <a:gd name="T5" fmla="*/ 197 h 197"/>
                  <a:gd name="T6" fmla="*/ 66 w 107"/>
                  <a:gd name="T7" fmla="*/ 105 h 197"/>
                  <a:gd name="T8" fmla="*/ 66 w 107"/>
                  <a:gd name="T9" fmla="*/ 105 h 197"/>
                  <a:gd name="T10" fmla="*/ 74 w 107"/>
                  <a:gd name="T11" fmla="*/ 101 h 197"/>
                  <a:gd name="T12" fmla="*/ 82 w 107"/>
                  <a:gd name="T13" fmla="*/ 97 h 197"/>
                  <a:gd name="T14" fmla="*/ 89 w 107"/>
                  <a:gd name="T15" fmla="*/ 91 h 197"/>
                  <a:gd name="T16" fmla="*/ 95 w 107"/>
                  <a:gd name="T17" fmla="*/ 86 h 197"/>
                  <a:gd name="T18" fmla="*/ 100 w 107"/>
                  <a:gd name="T19" fmla="*/ 78 h 197"/>
                  <a:gd name="T20" fmla="*/ 103 w 107"/>
                  <a:gd name="T21" fmla="*/ 71 h 197"/>
                  <a:gd name="T22" fmla="*/ 105 w 107"/>
                  <a:gd name="T23" fmla="*/ 62 h 197"/>
                  <a:gd name="T24" fmla="*/ 107 w 107"/>
                  <a:gd name="T25" fmla="*/ 52 h 197"/>
                  <a:gd name="T26" fmla="*/ 107 w 107"/>
                  <a:gd name="T27" fmla="*/ 52 h 197"/>
                  <a:gd name="T28" fmla="*/ 105 w 107"/>
                  <a:gd name="T29" fmla="*/ 41 h 197"/>
                  <a:gd name="T30" fmla="*/ 103 w 107"/>
                  <a:gd name="T31" fmla="*/ 32 h 197"/>
                  <a:gd name="T32" fmla="*/ 97 w 107"/>
                  <a:gd name="T33" fmla="*/ 23 h 197"/>
                  <a:gd name="T34" fmla="*/ 91 w 107"/>
                  <a:gd name="T35" fmla="*/ 16 h 197"/>
                  <a:gd name="T36" fmla="*/ 82 w 107"/>
                  <a:gd name="T37" fmla="*/ 9 h 197"/>
                  <a:gd name="T38" fmla="*/ 74 w 107"/>
                  <a:gd name="T39" fmla="*/ 4 h 197"/>
                  <a:gd name="T40" fmla="*/ 64 w 107"/>
                  <a:gd name="T41" fmla="*/ 1 h 197"/>
                  <a:gd name="T42" fmla="*/ 53 w 107"/>
                  <a:gd name="T43" fmla="*/ 0 h 197"/>
                  <a:gd name="T44" fmla="*/ 53 w 107"/>
                  <a:gd name="T45" fmla="*/ 0 h 197"/>
                  <a:gd name="T46" fmla="*/ 42 w 107"/>
                  <a:gd name="T47" fmla="*/ 1 h 197"/>
                  <a:gd name="T48" fmla="*/ 33 w 107"/>
                  <a:gd name="T49" fmla="*/ 4 h 197"/>
                  <a:gd name="T50" fmla="*/ 23 w 107"/>
                  <a:gd name="T51" fmla="*/ 9 h 197"/>
                  <a:gd name="T52" fmla="*/ 15 w 107"/>
                  <a:gd name="T53" fmla="*/ 16 h 197"/>
                  <a:gd name="T54" fmla="*/ 10 w 107"/>
                  <a:gd name="T55" fmla="*/ 23 h 197"/>
                  <a:gd name="T56" fmla="*/ 4 w 107"/>
                  <a:gd name="T57" fmla="*/ 32 h 197"/>
                  <a:gd name="T58" fmla="*/ 2 w 107"/>
                  <a:gd name="T59" fmla="*/ 41 h 197"/>
                  <a:gd name="T60" fmla="*/ 0 w 107"/>
                  <a:gd name="T61" fmla="*/ 52 h 197"/>
                  <a:gd name="T62" fmla="*/ 0 w 107"/>
                  <a:gd name="T63" fmla="*/ 52 h 197"/>
                  <a:gd name="T64" fmla="*/ 0 w 107"/>
                  <a:gd name="T65" fmla="*/ 62 h 197"/>
                  <a:gd name="T66" fmla="*/ 3 w 107"/>
                  <a:gd name="T67" fmla="*/ 71 h 197"/>
                  <a:gd name="T68" fmla="*/ 7 w 107"/>
                  <a:gd name="T69" fmla="*/ 79 h 197"/>
                  <a:gd name="T70" fmla="*/ 12 w 107"/>
                  <a:gd name="T71" fmla="*/ 87 h 197"/>
                  <a:gd name="T72" fmla="*/ 19 w 107"/>
                  <a:gd name="T73" fmla="*/ 93 h 197"/>
                  <a:gd name="T74" fmla="*/ 26 w 107"/>
                  <a:gd name="T75" fmla="*/ 98 h 197"/>
                  <a:gd name="T76" fmla="*/ 34 w 107"/>
                  <a:gd name="T77" fmla="*/ 102 h 197"/>
                  <a:gd name="T78" fmla="*/ 42 w 107"/>
                  <a:gd name="T79" fmla="*/ 105 h 197"/>
                  <a:gd name="T80" fmla="*/ 42 w 107"/>
                  <a:gd name="T8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42" y="105"/>
                    </a:moveTo>
                    <a:lnTo>
                      <a:pt x="42" y="197"/>
                    </a:lnTo>
                    <a:lnTo>
                      <a:pt x="66" y="197"/>
                    </a:lnTo>
                    <a:lnTo>
                      <a:pt x="66" y="105"/>
                    </a:lnTo>
                    <a:lnTo>
                      <a:pt x="66" y="105"/>
                    </a:lnTo>
                    <a:lnTo>
                      <a:pt x="74" y="101"/>
                    </a:lnTo>
                    <a:lnTo>
                      <a:pt x="82" y="97"/>
                    </a:lnTo>
                    <a:lnTo>
                      <a:pt x="89" y="91"/>
                    </a:lnTo>
                    <a:lnTo>
                      <a:pt x="95" y="86"/>
                    </a:lnTo>
                    <a:lnTo>
                      <a:pt x="100" y="78"/>
                    </a:lnTo>
                    <a:lnTo>
                      <a:pt x="103" y="71"/>
                    </a:lnTo>
                    <a:lnTo>
                      <a:pt x="105" y="62"/>
                    </a:lnTo>
                    <a:lnTo>
                      <a:pt x="107" y="52"/>
                    </a:lnTo>
                    <a:lnTo>
                      <a:pt x="107" y="52"/>
                    </a:lnTo>
                    <a:lnTo>
                      <a:pt x="105" y="41"/>
                    </a:lnTo>
                    <a:lnTo>
                      <a:pt x="103" y="32"/>
                    </a:lnTo>
                    <a:lnTo>
                      <a:pt x="97" y="23"/>
                    </a:lnTo>
                    <a:lnTo>
                      <a:pt x="91" y="16"/>
                    </a:lnTo>
                    <a:lnTo>
                      <a:pt x="82" y="9"/>
                    </a:lnTo>
                    <a:lnTo>
                      <a:pt x="74" y="4"/>
                    </a:lnTo>
                    <a:lnTo>
                      <a:pt x="64" y="1"/>
                    </a:lnTo>
                    <a:lnTo>
                      <a:pt x="53" y="0"/>
                    </a:lnTo>
                    <a:lnTo>
                      <a:pt x="53" y="0"/>
                    </a:lnTo>
                    <a:lnTo>
                      <a:pt x="42" y="1"/>
                    </a:lnTo>
                    <a:lnTo>
                      <a:pt x="33" y="4"/>
                    </a:lnTo>
                    <a:lnTo>
                      <a:pt x="23" y="9"/>
                    </a:lnTo>
                    <a:lnTo>
                      <a:pt x="15" y="16"/>
                    </a:lnTo>
                    <a:lnTo>
                      <a:pt x="10" y="23"/>
                    </a:lnTo>
                    <a:lnTo>
                      <a:pt x="4" y="32"/>
                    </a:lnTo>
                    <a:lnTo>
                      <a:pt x="2" y="41"/>
                    </a:lnTo>
                    <a:lnTo>
                      <a:pt x="0" y="52"/>
                    </a:lnTo>
                    <a:lnTo>
                      <a:pt x="0" y="52"/>
                    </a:lnTo>
                    <a:lnTo>
                      <a:pt x="0" y="62"/>
                    </a:lnTo>
                    <a:lnTo>
                      <a:pt x="3" y="71"/>
                    </a:lnTo>
                    <a:lnTo>
                      <a:pt x="7" y="79"/>
                    </a:lnTo>
                    <a:lnTo>
                      <a:pt x="12" y="87"/>
                    </a:lnTo>
                    <a:lnTo>
                      <a:pt x="19" y="93"/>
                    </a:lnTo>
                    <a:lnTo>
                      <a:pt x="26" y="98"/>
                    </a:lnTo>
                    <a:lnTo>
                      <a:pt x="34" y="102"/>
                    </a:lnTo>
                    <a:lnTo>
                      <a:pt x="42" y="105"/>
                    </a:lnTo>
                    <a:lnTo>
                      <a:pt x="42" y="1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21" name="Freeform 126"/>
              <p:cNvSpPr>
                <a:spLocks/>
              </p:cNvSpPr>
              <p:nvPr/>
            </p:nvSpPr>
            <p:spPr bwMode="auto">
              <a:xfrm>
                <a:off x="4349750" y="1473200"/>
                <a:ext cx="157163" cy="84138"/>
              </a:xfrm>
              <a:custGeom>
                <a:avLst/>
                <a:gdLst>
                  <a:gd name="T0" fmla="*/ 105 w 198"/>
                  <a:gd name="T1" fmla="*/ 67 h 107"/>
                  <a:gd name="T2" fmla="*/ 198 w 198"/>
                  <a:gd name="T3" fmla="*/ 67 h 107"/>
                  <a:gd name="T4" fmla="*/ 198 w 198"/>
                  <a:gd name="T5" fmla="*/ 44 h 107"/>
                  <a:gd name="T6" fmla="*/ 105 w 198"/>
                  <a:gd name="T7" fmla="*/ 44 h 107"/>
                  <a:gd name="T8" fmla="*/ 105 w 198"/>
                  <a:gd name="T9" fmla="*/ 44 h 107"/>
                  <a:gd name="T10" fmla="*/ 104 w 198"/>
                  <a:gd name="T11" fmla="*/ 34 h 107"/>
                  <a:gd name="T12" fmla="*/ 100 w 198"/>
                  <a:gd name="T13" fmla="*/ 26 h 107"/>
                  <a:gd name="T14" fmla="*/ 94 w 198"/>
                  <a:gd name="T15" fmla="*/ 19 h 107"/>
                  <a:gd name="T16" fmla="*/ 88 w 198"/>
                  <a:gd name="T17" fmla="*/ 13 h 107"/>
                  <a:gd name="T18" fmla="*/ 81 w 198"/>
                  <a:gd name="T19" fmla="*/ 9 h 107"/>
                  <a:gd name="T20" fmla="*/ 71 w 198"/>
                  <a:gd name="T21" fmla="*/ 5 h 107"/>
                  <a:gd name="T22" fmla="*/ 63 w 198"/>
                  <a:gd name="T23" fmla="*/ 2 h 107"/>
                  <a:gd name="T24" fmla="*/ 54 w 198"/>
                  <a:gd name="T25" fmla="*/ 0 h 107"/>
                  <a:gd name="T26" fmla="*/ 54 w 198"/>
                  <a:gd name="T27" fmla="*/ 0 h 107"/>
                  <a:gd name="T28" fmla="*/ 43 w 198"/>
                  <a:gd name="T29" fmla="*/ 2 h 107"/>
                  <a:gd name="T30" fmla="*/ 34 w 198"/>
                  <a:gd name="T31" fmla="*/ 5 h 107"/>
                  <a:gd name="T32" fmla="*/ 24 w 198"/>
                  <a:gd name="T33" fmla="*/ 10 h 107"/>
                  <a:gd name="T34" fmla="*/ 16 w 198"/>
                  <a:gd name="T35" fmla="*/ 17 h 107"/>
                  <a:gd name="T36" fmla="*/ 9 w 198"/>
                  <a:gd name="T37" fmla="*/ 25 h 107"/>
                  <a:gd name="T38" fmla="*/ 5 w 198"/>
                  <a:gd name="T39" fmla="*/ 33 h 107"/>
                  <a:gd name="T40" fmla="*/ 1 w 198"/>
                  <a:gd name="T41" fmla="*/ 44 h 107"/>
                  <a:gd name="T42" fmla="*/ 0 w 198"/>
                  <a:gd name="T43" fmla="*/ 54 h 107"/>
                  <a:gd name="T44" fmla="*/ 0 w 198"/>
                  <a:gd name="T45" fmla="*/ 54 h 107"/>
                  <a:gd name="T46" fmla="*/ 1 w 198"/>
                  <a:gd name="T47" fmla="*/ 65 h 107"/>
                  <a:gd name="T48" fmla="*/ 5 w 198"/>
                  <a:gd name="T49" fmla="*/ 75 h 107"/>
                  <a:gd name="T50" fmla="*/ 9 w 198"/>
                  <a:gd name="T51" fmla="*/ 84 h 107"/>
                  <a:gd name="T52" fmla="*/ 16 w 198"/>
                  <a:gd name="T53" fmla="*/ 92 h 107"/>
                  <a:gd name="T54" fmla="*/ 24 w 198"/>
                  <a:gd name="T55" fmla="*/ 98 h 107"/>
                  <a:gd name="T56" fmla="*/ 34 w 198"/>
                  <a:gd name="T57" fmla="*/ 103 h 107"/>
                  <a:gd name="T58" fmla="*/ 43 w 198"/>
                  <a:gd name="T59" fmla="*/ 106 h 107"/>
                  <a:gd name="T60" fmla="*/ 54 w 198"/>
                  <a:gd name="T61" fmla="*/ 107 h 107"/>
                  <a:gd name="T62" fmla="*/ 54 w 198"/>
                  <a:gd name="T63" fmla="*/ 107 h 107"/>
                  <a:gd name="T64" fmla="*/ 63 w 198"/>
                  <a:gd name="T65" fmla="*/ 107 h 107"/>
                  <a:gd name="T66" fmla="*/ 71 w 198"/>
                  <a:gd name="T67" fmla="*/ 104 h 107"/>
                  <a:gd name="T68" fmla="*/ 80 w 198"/>
                  <a:gd name="T69" fmla="*/ 100 h 107"/>
                  <a:gd name="T70" fmla="*/ 86 w 198"/>
                  <a:gd name="T71" fmla="*/ 96 h 107"/>
                  <a:gd name="T72" fmla="*/ 93 w 198"/>
                  <a:gd name="T73" fmla="*/ 89 h 107"/>
                  <a:gd name="T74" fmla="*/ 98 w 198"/>
                  <a:gd name="T75" fmla="*/ 83 h 107"/>
                  <a:gd name="T76" fmla="*/ 102 w 198"/>
                  <a:gd name="T77" fmla="*/ 76 h 107"/>
                  <a:gd name="T78" fmla="*/ 105 w 198"/>
                  <a:gd name="T79" fmla="*/ 67 h 107"/>
                  <a:gd name="T80" fmla="*/ 105 w 198"/>
                  <a:gd name="T8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07">
                    <a:moveTo>
                      <a:pt x="105" y="67"/>
                    </a:moveTo>
                    <a:lnTo>
                      <a:pt x="198" y="67"/>
                    </a:lnTo>
                    <a:lnTo>
                      <a:pt x="198" y="44"/>
                    </a:lnTo>
                    <a:lnTo>
                      <a:pt x="105" y="44"/>
                    </a:lnTo>
                    <a:lnTo>
                      <a:pt x="105" y="44"/>
                    </a:lnTo>
                    <a:lnTo>
                      <a:pt x="104" y="34"/>
                    </a:lnTo>
                    <a:lnTo>
                      <a:pt x="100" y="26"/>
                    </a:lnTo>
                    <a:lnTo>
                      <a:pt x="94" y="19"/>
                    </a:lnTo>
                    <a:lnTo>
                      <a:pt x="88" y="13"/>
                    </a:lnTo>
                    <a:lnTo>
                      <a:pt x="81" y="9"/>
                    </a:lnTo>
                    <a:lnTo>
                      <a:pt x="71" y="5"/>
                    </a:lnTo>
                    <a:lnTo>
                      <a:pt x="63" y="2"/>
                    </a:lnTo>
                    <a:lnTo>
                      <a:pt x="54" y="0"/>
                    </a:lnTo>
                    <a:lnTo>
                      <a:pt x="54" y="0"/>
                    </a:lnTo>
                    <a:lnTo>
                      <a:pt x="43" y="2"/>
                    </a:lnTo>
                    <a:lnTo>
                      <a:pt x="34" y="5"/>
                    </a:lnTo>
                    <a:lnTo>
                      <a:pt x="24" y="10"/>
                    </a:lnTo>
                    <a:lnTo>
                      <a:pt x="16" y="17"/>
                    </a:lnTo>
                    <a:lnTo>
                      <a:pt x="9" y="25"/>
                    </a:lnTo>
                    <a:lnTo>
                      <a:pt x="5" y="33"/>
                    </a:lnTo>
                    <a:lnTo>
                      <a:pt x="1" y="44"/>
                    </a:lnTo>
                    <a:lnTo>
                      <a:pt x="0" y="54"/>
                    </a:lnTo>
                    <a:lnTo>
                      <a:pt x="0" y="54"/>
                    </a:lnTo>
                    <a:lnTo>
                      <a:pt x="1" y="65"/>
                    </a:lnTo>
                    <a:lnTo>
                      <a:pt x="5" y="75"/>
                    </a:lnTo>
                    <a:lnTo>
                      <a:pt x="9" y="84"/>
                    </a:lnTo>
                    <a:lnTo>
                      <a:pt x="16" y="92"/>
                    </a:lnTo>
                    <a:lnTo>
                      <a:pt x="24" y="98"/>
                    </a:lnTo>
                    <a:lnTo>
                      <a:pt x="34" y="103"/>
                    </a:lnTo>
                    <a:lnTo>
                      <a:pt x="43" y="106"/>
                    </a:lnTo>
                    <a:lnTo>
                      <a:pt x="54" y="107"/>
                    </a:lnTo>
                    <a:lnTo>
                      <a:pt x="54" y="107"/>
                    </a:lnTo>
                    <a:lnTo>
                      <a:pt x="63" y="107"/>
                    </a:lnTo>
                    <a:lnTo>
                      <a:pt x="71" y="104"/>
                    </a:lnTo>
                    <a:lnTo>
                      <a:pt x="80" y="100"/>
                    </a:lnTo>
                    <a:lnTo>
                      <a:pt x="86" y="96"/>
                    </a:lnTo>
                    <a:lnTo>
                      <a:pt x="93" y="89"/>
                    </a:lnTo>
                    <a:lnTo>
                      <a:pt x="98" y="83"/>
                    </a:lnTo>
                    <a:lnTo>
                      <a:pt x="102" y="76"/>
                    </a:lnTo>
                    <a:lnTo>
                      <a:pt x="105" y="67"/>
                    </a:lnTo>
                    <a:lnTo>
                      <a:pt x="105"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22" name="Freeform 127"/>
              <p:cNvSpPr>
                <a:spLocks/>
              </p:cNvSpPr>
              <p:nvPr/>
            </p:nvSpPr>
            <p:spPr bwMode="auto">
              <a:xfrm>
                <a:off x="4713288" y="1314450"/>
                <a:ext cx="104775" cy="106363"/>
              </a:xfrm>
              <a:custGeom>
                <a:avLst/>
                <a:gdLst>
                  <a:gd name="T0" fmla="*/ 16 w 132"/>
                  <a:gd name="T1" fmla="*/ 135 h 135"/>
                  <a:gd name="T2" fmla="*/ 51 w 132"/>
                  <a:gd name="T3" fmla="*/ 100 h 135"/>
                  <a:gd name="T4" fmla="*/ 51 w 132"/>
                  <a:gd name="T5" fmla="*/ 100 h 135"/>
                  <a:gd name="T6" fmla="*/ 59 w 132"/>
                  <a:gd name="T7" fmla="*/ 102 h 135"/>
                  <a:gd name="T8" fmla="*/ 68 w 132"/>
                  <a:gd name="T9" fmla="*/ 105 h 135"/>
                  <a:gd name="T10" fmla="*/ 77 w 132"/>
                  <a:gd name="T11" fmla="*/ 106 h 135"/>
                  <a:gd name="T12" fmla="*/ 85 w 132"/>
                  <a:gd name="T13" fmla="*/ 106 h 135"/>
                  <a:gd name="T14" fmla="*/ 93 w 132"/>
                  <a:gd name="T15" fmla="*/ 105 h 135"/>
                  <a:gd name="T16" fmla="*/ 101 w 132"/>
                  <a:gd name="T17" fmla="*/ 101 h 135"/>
                  <a:gd name="T18" fmla="*/ 109 w 132"/>
                  <a:gd name="T19" fmla="*/ 97 h 135"/>
                  <a:gd name="T20" fmla="*/ 116 w 132"/>
                  <a:gd name="T21" fmla="*/ 92 h 135"/>
                  <a:gd name="T22" fmla="*/ 116 w 132"/>
                  <a:gd name="T23" fmla="*/ 92 h 135"/>
                  <a:gd name="T24" fmla="*/ 123 w 132"/>
                  <a:gd name="T25" fmla="*/ 82 h 135"/>
                  <a:gd name="T26" fmla="*/ 128 w 132"/>
                  <a:gd name="T27" fmla="*/ 74 h 135"/>
                  <a:gd name="T28" fmla="*/ 131 w 132"/>
                  <a:gd name="T29" fmla="*/ 63 h 135"/>
                  <a:gd name="T30" fmla="*/ 132 w 132"/>
                  <a:gd name="T31" fmla="*/ 54 h 135"/>
                  <a:gd name="T32" fmla="*/ 131 w 132"/>
                  <a:gd name="T33" fmla="*/ 43 h 135"/>
                  <a:gd name="T34" fmla="*/ 128 w 132"/>
                  <a:gd name="T35" fmla="*/ 34 h 135"/>
                  <a:gd name="T36" fmla="*/ 123 w 132"/>
                  <a:gd name="T37" fmla="*/ 24 h 135"/>
                  <a:gd name="T38" fmla="*/ 116 w 132"/>
                  <a:gd name="T39" fmla="*/ 16 h 135"/>
                  <a:gd name="T40" fmla="*/ 116 w 132"/>
                  <a:gd name="T41" fmla="*/ 16 h 135"/>
                  <a:gd name="T42" fmla="*/ 108 w 132"/>
                  <a:gd name="T43" fmla="*/ 9 h 135"/>
                  <a:gd name="T44" fmla="*/ 99 w 132"/>
                  <a:gd name="T45" fmla="*/ 4 h 135"/>
                  <a:gd name="T46" fmla="*/ 89 w 132"/>
                  <a:gd name="T47" fmla="*/ 1 h 135"/>
                  <a:gd name="T48" fmla="*/ 78 w 132"/>
                  <a:gd name="T49" fmla="*/ 0 h 135"/>
                  <a:gd name="T50" fmla="*/ 69 w 132"/>
                  <a:gd name="T51" fmla="*/ 1 h 135"/>
                  <a:gd name="T52" fmla="*/ 58 w 132"/>
                  <a:gd name="T53" fmla="*/ 4 h 135"/>
                  <a:gd name="T54" fmla="*/ 50 w 132"/>
                  <a:gd name="T55" fmla="*/ 9 h 135"/>
                  <a:gd name="T56" fmla="*/ 41 w 132"/>
                  <a:gd name="T57" fmla="*/ 16 h 135"/>
                  <a:gd name="T58" fmla="*/ 41 w 132"/>
                  <a:gd name="T59" fmla="*/ 16 h 135"/>
                  <a:gd name="T60" fmla="*/ 35 w 132"/>
                  <a:gd name="T61" fmla="*/ 23 h 135"/>
                  <a:gd name="T62" fmla="*/ 31 w 132"/>
                  <a:gd name="T63" fmla="*/ 31 h 135"/>
                  <a:gd name="T64" fmla="*/ 27 w 132"/>
                  <a:gd name="T65" fmla="*/ 39 h 135"/>
                  <a:gd name="T66" fmla="*/ 26 w 132"/>
                  <a:gd name="T67" fmla="*/ 48 h 135"/>
                  <a:gd name="T68" fmla="*/ 26 w 132"/>
                  <a:gd name="T69" fmla="*/ 58 h 135"/>
                  <a:gd name="T70" fmla="*/ 27 w 132"/>
                  <a:gd name="T71" fmla="*/ 66 h 135"/>
                  <a:gd name="T72" fmla="*/ 30 w 132"/>
                  <a:gd name="T73" fmla="*/ 75 h 135"/>
                  <a:gd name="T74" fmla="*/ 35 w 132"/>
                  <a:gd name="T75" fmla="*/ 84 h 135"/>
                  <a:gd name="T76" fmla="*/ 0 w 132"/>
                  <a:gd name="T77" fmla="*/ 117 h 135"/>
                  <a:gd name="T78" fmla="*/ 0 w 132"/>
                  <a:gd name="T79" fmla="*/ 117 h 135"/>
                  <a:gd name="T80" fmla="*/ 6 w 132"/>
                  <a:gd name="T81" fmla="*/ 120 h 135"/>
                  <a:gd name="T82" fmla="*/ 10 w 132"/>
                  <a:gd name="T83" fmla="*/ 124 h 135"/>
                  <a:gd name="T84" fmla="*/ 14 w 132"/>
                  <a:gd name="T85" fmla="*/ 129 h 135"/>
                  <a:gd name="T86" fmla="*/ 16 w 132"/>
                  <a:gd name="T87" fmla="*/ 135 h 135"/>
                  <a:gd name="T88" fmla="*/ 16 w 132"/>
                  <a:gd name="T8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35">
                    <a:moveTo>
                      <a:pt x="16" y="135"/>
                    </a:moveTo>
                    <a:lnTo>
                      <a:pt x="51" y="100"/>
                    </a:lnTo>
                    <a:lnTo>
                      <a:pt x="51" y="100"/>
                    </a:lnTo>
                    <a:lnTo>
                      <a:pt x="59" y="102"/>
                    </a:lnTo>
                    <a:lnTo>
                      <a:pt x="68" y="105"/>
                    </a:lnTo>
                    <a:lnTo>
                      <a:pt x="77" y="106"/>
                    </a:lnTo>
                    <a:lnTo>
                      <a:pt x="85" y="106"/>
                    </a:lnTo>
                    <a:lnTo>
                      <a:pt x="93" y="105"/>
                    </a:lnTo>
                    <a:lnTo>
                      <a:pt x="101" y="101"/>
                    </a:lnTo>
                    <a:lnTo>
                      <a:pt x="109" y="97"/>
                    </a:lnTo>
                    <a:lnTo>
                      <a:pt x="116" y="92"/>
                    </a:lnTo>
                    <a:lnTo>
                      <a:pt x="116" y="92"/>
                    </a:lnTo>
                    <a:lnTo>
                      <a:pt x="123" y="82"/>
                    </a:lnTo>
                    <a:lnTo>
                      <a:pt x="128" y="74"/>
                    </a:lnTo>
                    <a:lnTo>
                      <a:pt x="131" y="63"/>
                    </a:lnTo>
                    <a:lnTo>
                      <a:pt x="132" y="54"/>
                    </a:lnTo>
                    <a:lnTo>
                      <a:pt x="131" y="43"/>
                    </a:lnTo>
                    <a:lnTo>
                      <a:pt x="128" y="34"/>
                    </a:lnTo>
                    <a:lnTo>
                      <a:pt x="123" y="24"/>
                    </a:lnTo>
                    <a:lnTo>
                      <a:pt x="116" y="16"/>
                    </a:lnTo>
                    <a:lnTo>
                      <a:pt x="116" y="16"/>
                    </a:lnTo>
                    <a:lnTo>
                      <a:pt x="108" y="9"/>
                    </a:lnTo>
                    <a:lnTo>
                      <a:pt x="99" y="4"/>
                    </a:lnTo>
                    <a:lnTo>
                      <a:pt x="89" y="1"/>
                    </a:lnTo>
                    <a:lnTo>
                      <a:pt x="78" y="0"/>
                    </a:lnTo>
                    <a:lnTo>
                      <a:pt x="69" y="1"/>
                    </a:lnTo>
                    <a:lnTo>
                      <a:pt x="58" y="4"/>
                    </a:lnTo>
                    <a:lnTo>
                      <a:pt x="50" y="9"/>
                    </a:lnTo>
                    <a:lnTo>
                      <a:pt x="41" y="16"/>
                    </a:lnTo>
                    <a:lnTo>
                      <a:pt x="41" y="16"/>
                    </a:lnTo>
                    <a:lnTo>
                      <a:pt x="35" y="23"/>
                    </a:lnTo>
                    <a:lnTo>
                      <a:pt x="31" y="31"/>
                    </a:lnTo>
                    <a:lnTo>
                      <a:pt x="27" y="39"/>
                    </a:lnTo>
                    <a:lnTo>
                      <a:pt x="26" y="48"/>
                    </a:lnTo>
                    <a:lnTo>
                      <a:pt x="26" y="58"/>
                    </a:lnTo>
                    <a:lnTo>
                      <a:pt x="27" y="66"/>
                    </a:lnTo>
                    <a:lnTo>
                      <a:pt x="30" y="75"/>
                    </a:lnTo>
                    <a:lnTo>
                      <a:pt x="35" y="84"/>
                    </a:lnTo>
                    <a:lnTo>
                      <a:pt x="0" y="117"/>
                    </a:lnTo>
                    <a:lnTo>
                      <a:pt x="0" y="117"/>
                    </a:lnTo>
                    <a:lnTo>
                      <a:pt x="6" y="120"/>
                    </a:lnTo>
                    <a:lnTo>
                      <a:pt x="10" y="124"/>
                    </a:lnTo>
                    <a:lnTo>
                      <a:pt x="14" y="129"/>
                    </a:lnTo>
                    <a:lnTo>
                      <a:pt x="16" y="135"/>
                    </a:lnTo>
                    <a:lnTo>
                      <a:pt x="16" y="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23" name="Freeform 128"/>
              <p:cNvSpPr>
                <a:spLocks/>
              </p:cNvSpPr>
              <p:nvPr/>
            </p:nvSpPr>
            <p:spPr bwMode="auto">
              <a:xfrm>
                <a:off x="4416425" y="1611312"/>
                <a:ext cx="106363" cy="104775"/>
              </a:xfrm>
              <a:custGeom>
                <a:avLst/>
                <a:gdLst>
                  <a:gd name="T0" fmla="*/ 117 w 133"/>
                  <a:gd name="T1" fmla="*/ 0 h 133"/>
                  <a:gd name="T2" fmla="*/ 82 w 133"/>
                  <a:gd name="T3" fmla="*/ 35 h 133"/>
                  <a:gd name="T4" fmla="*/ 82 w 133"/>
                  <a:gd name="T5" fmla="*/ 35 h 133"/>
                  <a:gd name="T6" fmla="*/ 74 w 133"/>
                  <a:gd name="T7" fmla="*/ 31 h 133"/>
                  <a:gd name="T8" fmla="*/ 66 w 133"/>
                  <a:gd name="T9" fmla="*/ 29 h 133"/>
                  <a:gd name="T10" fmla="*/ 56 w 133"/>
                  <a:gd name="T11" fmla="*/ 27 h 133"/>
                  <a:gd name="T12" fmla="*/ 47 w 133"/>
                  <a:gd name="T13" fmla="*/ 27 h 133"/>
                  <a:gd name="T14" fmla="*/ 39 w 133"/>
                  <a:gd name="T15" fmla="*/ 29 h 133"/>
                  <a:gd name="T16" fmla="*/ 31 w 133"/>
                  <a:gd name="T17" fmla="*/ 31 h 133"/>
                  <a:gd name="T18" fmla="*/ 23 w 133"/>
                  <a:gd name="T19" fmla="*/ 35 h 133"/>
                  <a:gd name="T20" fmla="*/ 14 w 133"/>
                  <a:gd name="T21" fmla="*/ 42 h 133"/>
                  <a:gd name="T22" fmla="*/ 14 w 133"/>
                  <a:gd name="T23" fmla="*/ 42 h 133"/>
                  <a:gd name="T24" fmla="*/ 8 w 133"/>
                  <a:gd name="T25" fmla="*/ 50 h 133"/>
                  <a:gd name="T26" fmla="*/ 4 w 133"/>
                  <a:gd name="T27" fmla="*/ 60 h 133"/>
                  <a:gd name="T28" fmla="*/ 1 w 133"/>
                  <a:gd name="T29" fmla="*/ 69 h 133"/>
                  <a:gd name="T30" fmla="*/ 0 w 133"/>
                  <a:gd name="T31" fmla="*/ 80 h 133"/>
                  <a:gd name="T32" fmla="*/ 1 w 133"/>
                  <a:gd name="T33" fmla="*/ 89 h 133"/>
                  <a:gd name="T34" fmla="*/ 4 w 133"/>
                  <a:gd name="T35" fmla="*/ 100 h 133"/>
                  <a:gd name="T36" fmla="*/ 8 w 133"/>
                  <a:gd name="T37" fmla="*/ 110 h 133"/>
                  <a:gd name="T38" fmla="*/ 14 w 133"/>
                  <a:gd name="T39" fmla="*/ 118 h 133"/>
                  <a:gd name="T40" fmla="*/ 14 w 133"/>
                  <a:gd name="T41" fmla="*/ 118 h 133"/>
                  <a:gd name="T42" fmla="*/ 24 w 133"/>
                  <a:gd name="T43" fmla="*/ 124 h 133"/>
                  <a:gd name="T44" fmla="*/ 32 w 133"/>
                  <a:gd name="T45" fmla="*/ 129 h 133"/>
                  <a:gd name="T46" fmla="*/ 43 w 133"/>
                  <a:gd name="T47" fmla="*/ 133 h 133"/>
                  <a:gd name="T48" fmla="*/ 52 w 133"/>
                  <a:gd name="T49" fmla="*/ 133 h 133"/>
                  <a:gd name="T50" fmla="*/ 63 w 133"/>
                  <a:gd name="T51" fmla="*/ 133 h 133"/>
                  <a:gd name="T52" fmla="*/ 72 w 133"/>
                  <a:gd name="T53" fmla="*/ 129 h 133"/>
                  <a:gd name="T54" fmla="*/ 82 w 133"/>
                  <a:gd name="T55" fmla="*/ 124 h 133"/>
                  <a:gd name="T56" fmla="*/ 90 w 133"/>
                  <a:gd name="T57" fmla="*/ 118 h 133"/>
                  <a:gd name="T58" fmla="*/ 90 w 133"/>
                  <a:gd name="T59" fmla="*/ 118 h 133"/>
                  <a:gd name="T60" fmla="*/ 95 w 133"/>
                  <a:gd name="T61" fmla="*/ 111 h 133"/>
                  <a:gd name="T62" fmla="*/ 101 w 133"/>
                  <a:gd name="T63" fmla="*/ 103 h 133"/>
                  <a:gd name="T64" fmla="*/ 103 w 133"/>
                  <a:gd name="T65" fmla="*/ 95 h 133"/>
                  <a:gd name="T66" fmla="*/ 105 w 133"/>
                  <a:gd name="T67" fmla="*/ 85 h 133"/>
                  <a:gd name="T68" fmla="*/ 106 w 133"/>
                  <a:gd name="T69" fmla="*/ 77 h 133"/>
                  <a:gd name="T70" fmla="*/ 105 w 133"/>
                  <a:gd name="T71" fmla="*/ 69 h 133"/>
                  <a:gd name="T72" fmla="*/ 102 w 133"/>
                  <a:gd name="T73" fmla="*/ 61 h 133"/>
                  <a:gd name="T74" fmla="*/ 98 w 133"/>
                  <a:gd name="T75" fmla="*/ 53 h 133"/>
                  <a:gd name="T76" fmla="*/ 133 w 133"/>
                  <a:gd name="T77" fmla="*/ 17 h 133"/>
                  <a:gd name="T78" fmla="*/ 133 w 133"/>
                  <a:gd name="T79" fmla="*/ 17 h 133"/>
                  <a:gd name="T80" fmla="*/ 128 w 133"/>
                  <a:gd name="T81" fmla="*/ 15 h 133"/>
                  <a:gd name="T82" fmla="*/ 124 w 133"/>
                  <a:gd name="T83" fmla="*/ 11 h 133"/>
                  <a:gd name="T84" fmla="*/ 120 w 133"/>
                  <a:gd name="T85" fmla="*/ 6 h 133"/>
                  <a:gd name="T86" fmla="*/ 117 w 133"/>
                  <a:gd name="T87" fmla="*/ 0 h 133"/>
                  <a:gd name="T88" fmla="*/ 117 w 133"/>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33">
                    <a:moveTo>
                      <a:pt x="117" y="0"/>
                    </a:moveTo>
                    <a:lnTo>
                      <a:pt x="82" y="35"/>
                    </a:lnTo>
                    <a:lnTo>
                      <a:pt x="82" y="35"/>
                    </a:lnTo>
                    <a:lnTo>
                      <a:pt x="74" y="31"/>
                    </a:lnTo>
                    <a:lnTo>
                      <a:pt x="66" y="29"/>
                    </a:lnTo>
                    <a:lnTo>
                      <a:pt x="56" y="27"/>
                    </a:lnTo>
                    <a:lnTo>
                      <a:pt x="47" y="27"/>
                    </a:lnTo>
                    <a:lnTo>
                      <a:pt x="39" y="29"/>
                    </a:lnTo>
                    <a:lnTo>
                      <a:pt x="31" y="31"/>
                    </a:lnTo>
                    <a:lnTo>
                      <a:pt x="23" y="35"/>
                    </a:lnTo>
                    <a:lnTo>
                      <a:pt x="14" y="42"/>
                    </a:lnTo>
                    <a:lnTo>
                      <a:pt x="14" y="42"/>
                    </a:lnTo>
                    <a:lnTo>
                      <a:pt x="8" y="50"/>
                    </a:lnTo>
                    <a:lnTo>
                      <a:pt x="4" y="60"/>
                    </a:lnTo>
                    <a:lnTo>
                      <a:pt x="1" y="69"/>
                    </a:lnTo>
                    <a:lnTo>
                      <a:pt x="0" y="80"/>
                    </a:lnTo>
                    <a:lnTo>
                      <a:pt x="1" y="89"/>
                    </a:lnTo>
                    <a:lnTo>
                      <a:pt x="4" y="100"/>
                    </a:lnTo>
                    <a:lnTo>
                      <a:pt x="8" y="110"/>
                    </a:lnTo>
                    <a:lnTo>
                      <a:pt x="14" y="118"/>
                    </a:lnTo>
                    <a:lnTo>
                      <a:pt x="14" y="118"/>
                    </a:lnTo>
                    <a:lnTo>
                      <a:pt x="24" y="124"/>
                    </a:lnTo>
                    <a:lnTo>
                      <a:pt x="32" y="129"/>
                    </a:lnTo>
                    <a:lnTo>
                      <a:pt x="43" y="133"/>
                    </a:lnTo>
                    <a:lnTo>
                      <a:pt x="52" y="133"/>
                    </a:lnTo>
                    <a:lnTo>
                      <a:pt x="63" y="133"/>
                    </a:lnTo>
                    <a:lnTo>
                      <a:pt x="72" y="129"/>
                    </a:lnTo>
                    <a:lnTo>
                      <a:pt x="82" y="124"/>
                    </a:lnTo>
                    <a:lnTo>
                      <a:pt x="90" y="118"/>
                    </a:lnTo>
                    <a:lnTo>
                      <a:pt x="90" y="118"/>
                    </a:lnTo>
                    <a:lnTo>
                      <a:pt x="95" y="111"/>
                    </a:lnTo>
                    <a:lnTo>
                      <a:pt x="101" y="103"/>
                    </a:lnTo>
                    <a:lnTo>
                      <a:pt x="103" y="95"/>
                    </a:lnTo>
                    <a:lnTo>
                      <a:pt x="105" y="85"/>
                    </a:lnTo>
                    <a:lnTo>
                      <a:pt x="106" y="77"/>
                    </a:lnTo>
                    <a:lnTo>
                      <a:pt x="105" y="69"/>
                    </a:lnTo>
                    <a:lnTo>
                      <a:pt x="102" y="61"/>
                    </a:lnTo>
                    <a:lnTo>
                      <a:pt x="98" y="53"/>
                    </a:lnTo>
                    <a:lnTo>
                      <a:pt x="133" y="17"/>
                    </a:lnTo>
                    <a:lnTo>
                      <a:pt x="133" y="17"/>
                    </a:lnTo>
                    <a:lnTo>
                      <a:pt x="128" y="15"/>
                    </a:lnTo>
                    <a:lnTo>
                      <a:pt x="124" y="11"/>
                    </a:lnTo>
                    <a:lnTo>
                      <a:pt x="120" y="6"/>
                    </a:lnTo>
                    <a:lnTo>
                      <a:pt x="117" y="0"/>
                    </a:lnTo>
                    <a:lnTo>
                      <a:pt x="1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24" name="Freeform 129"/>
              <p:cNvSpPr>
                <a:spLocks/>
              </p:cNvSpPr>
              <p:nvPr/>
            </p:nvSpPr>
            <p:spPr bwMode="auto">
              <a:xfrm>
                <a:off x="4725988" y="1473200"/>
                <a:ext cx="157163" cy="84138"/>
              </a:xfrm>
              <a:custGeom>
                <a:avLst/>
                <a:gdLst>
                  <a:gd name="T0" fmla="*/ 146 w 199"/>
                  <a:gd name="T1" fmla="*/ 0 h 107"/>
                  <a:gd name="T2" fmla="*/ 146 w 199"/>
                  <a:gd name="T3" fmla="*/ 0 h 107"/>
                  <a:gd name="T4" fmla="*/ 136 w 199"/>
                  <a:gd name="T5" fmla="*/ 2 h 107"/>
                  <a:gd name="T6" fmla="*/ 127 w 199"/>
                  <a:gd name="T7" fmla="*/ 5 h 107"/>
                  <a:gd name="T8" fmla="*/ 119 w 199"/>
                  <a:gd name="T9" fmla="*/ 9 h 107"/>
                  <a:gd name="T10" fmla="*/ 112 w 199"/>
                  <a:gd name="T11" fmla="*/ 13 h 107"/>
                  <a:gd name="T12" fmla="*/ 105 w 199"/>
                  <a:gd name="T13" fmla="*/ 19 h 107"/>
                  <a:gd name="T14" fmla="*/ 100 w 199"/>
                  <a:gd name="T15" fmla="*/ 26 h 107"/>
                  <a:gd name="T16" fmla="*/ 96 w 199"/>
                  <a:gd name="T17" fmla="*/ 34 h 107"/>
                  <a:gd name="T18" fmla="*/ 93 w 199"/>
                  <a:gd name="T19" fmla="*/ 44 h 107"/>
                  <a:gd name="T20" fmla="*/ 0 w 199"/>
                  <a:gd name="T21" fmla="*/ 44 h 107"/>
                  <a:gd name="T22" fmla="*/ 0 w 199"/>
                  <a:gd name="T23" fmla="*/ 67 h 107"/>
                  <a:gd name="T24" fmla="*/ 93 w 199"/>
                  <a:gd name="T25" fmla="*/ 67 h 107"/>
                  <a:gd name="T26" fmla="*/ 93 w 199"/>
                  <a:gd name="T27" fmla="*/ 67 h 107"/>
                  <a:gd name="T28" fmla="*/ 97 w 199"/>
                  <a:gd name="T29" fmla="*/ 76 h 107"/>
                  <a:gd name="T30" fmla="*/ 101 w 199"/>
                  <a:gd name="T31" fmla="*/ 83 h 107"/>
                  <a:gd name="T32" fmla="*/ 107 w 199"/>
                  <a:gd name="T33" fmla="*/ 89 h 107"/>
                  <a:gd name="T34" fmla="*/ 112 w 199"/>
                  <a:gd name="T35" fmla="*/ 96 h 107"/>
                  <a:gd name="T36" fmla="*/ 120 w 199"/>
                  <a:gd name="T37" fmla="*/ 100 h 107"/>
                  <a:gd name="T38" fmla="*/ 128 w 199"/>
                  <a:gd name="T39" fmla="*/ 104 h 107"/>
                  <a:gd name="T40" fmla="*/ 136 w 199"/>
                  <a:gd name="T41" fmla="*/ 107 h 107"/>
                  <a:gd name="T42" fmla="*/ 146 w 199"/>
                  <a:gd name="T43" fmla="*/ 107 h 107"/>
                  <a:gd name="T44" fmla="*/ 146 w 199"/>
                  <a:gd name="T45" fmla="*/ 107 h 107"/>
                  <a:gd name="T46" fmla="*/ 157 w 199"/>
                  <a:gd name="T47" fmla="*/ 106 h 107"/>
                  <a:gd name="T48" fmla="*/ 166 w 199"/>
                  <a:gd name="T49" fmla="*/ 103 h 107"/>
                  <a:gd name="T50" fmla="*/ 176 w 199"/>
                  <a:gd name="T51" fmla="*/ 98 h 107"/>
                  <a:gd name="T52" fmla="*/ 182 w 199"/>
                  <a:gd name="T53" fmla="*/ 92 h 107"/>
                  <a:gd name="T54" fmla="*/ 189 w 199"/>
                  <a:gd name="T55" fmla="*/ 84 h 107"/>
                  <a:gd name="T56" fmla="*/ 194 w 199"/>
                  <a:gd name="T57" fmla="*/ 75 h 107"/>
                  <a:gd name="T58" fmla="*/ 197 w 199"/>
                  <a:gd name="T59" fmla="*/ 65 h 107"/>
                  <a:gd name="T60" fmla="*/ 199 w 199"/>
                  <a:gd name="T61" fmla="*/ 54 h 107"/>
                  <a:gd name="T62" fmla="*/ 199 w 199"/>
                  <a:gd name="T63" fmla="*/ 54 h 107"/>
                  <a:gd name="T64" fmla="*/ 197 w 199"/>
                  <a:gd name="T65" fmla="*/ 44 h 107"/>
                  <a:gd name="T66" fmla="*/ 194 w 199"/>
                  <a:gd name="T67" fmla="*/ 33 h 107"/>
                  <a:gd name="T68" fmla="*/ 189 w 199"/>
                  <a:gd name="T69" fmla="*/ 25 h 107"/>
                  <a:gd name="T70" fmla="*/ 182 w 199"/>
                  <a:gd name="T71" fmla="*/ 17 h 107"/>
                  <a:gd name="T72" fmla="*/ 176 w 199"/>
                  <a:gd name="T73" fmla="*/ 10 h 107"/>
                  <a:gd name="T74" fmla="*/ 166 w 199"/>
                  <a:gd name="T75" fmla="*/ 5 h 107"/>
                  <a:gd name="T76" fmla="*/ 157 w 199"/>
                  <a:gd name="T77" fmla="*/ 2 h 107"/>
                  <a:gd name="T78" fmla="*/ 146 w 199"/>
                  <a:gd name="T79" fmla="*/ 0 h 107"/>
                  <a:gd name="T80" fmla="*/ 146 w 199"/>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07">
                    <a:moveTo>
                      <a:pt x="146" y="0"/>
                    </a:moveTo>
                    <a:lnTo>
                      <a:pt x="146" y="0"/>
                    </a:lnTo>
                    <a:lnTo>
                      <a:pt x="136" y="2"/>
                    </a:lnTo>
                    <a:lnTo>
                      <a:pt x="127" y="5"/>
                    </a:lnTo>
                    <a:lnTo>
                      <a:pt x="119" y="9"/>
                    </a:lnTo>
                    <a:lnTo>
                      <a:pt x="112" y="13"/>
                    </a:lnTo>
                    <a:lnTo>
                      <a:pt x="105" y="19"/>
                    </a:lnTo>
                    <a:lnTo>
                      <a:pt x="100" y="26"/>
                    </a:lnTo>
                    <a:lnTo>
                      <a:pt x="96" y="34"/>
                    </a:lnTo>
                    <a:lnTo>
                      <a:pt x="93" y="44"/>
                    </a:lnTo>
                    <a:lnTo>
                      <a:pt x="0" y="44"/>
                    </a:lnTo>
                    <a:lnTo>
                      <a:pt x="0" y="67"/>
                    </a:lnTo>
                    <a:lnTo>
                      <a:pt x="93" y="67"/>
                    </a:lnTo>
                    <a:lnTo>
                      <a:pt x="93" y="67"/>
                    </a:lnTo>
                    <a:lnTo>
                      <a:pt x="97" y="76"/>
                    </a:lnTo>
                    <a:lnTo>
                      <a:pt x="101" y="83"/>
                    </a:lnTo>
                    <a:lnTo>
                      <a:pt x="107" y="89"/>
                    </a:lnTo>
                    <a:lnTo>
                      <a:pt x="112" y="96"/>
                    </a:lnTo>
                    <a:lnTo>
                      <a:pt x="120" y="100"/>
                    </a:lnTo>
                    <a:lnTo>
                      <a:pt x="128" y="104"/>
                    </a:lnTo>
                    <a:lnTo>
                      <a:pt x="136" y="107"/>
                    </a:lnTo>
                    <a:lnTo>
                      <a:pt x="146" y="107"/>
                    </a:lnTo>
                    <a:lnTo>
                      <a:pt x="146" y="107"/>
                    </a:lnTo>
                    <a:lnTo>
                      <a:pt x="157" y="106"/>
                    </a:lnTo>
                    <a:lnTo>
                      <a:pt x="166" y="103"/>
                    </a:lnTo>
                    <a:lnTo>
                      <a:pt x="176" y="98"/>
                    </a:lnTo>
                    <a:lnTo>
                      <a:pt x="182" y="92"/>
                    </a:lnTo>
                    <a:lnTo>
                      <a:pt x="189" y="84"/>
                    </a:lnTo>
                    <a:lnTo>
                      <a:pt x="194" y="75"/>
                    </a:lnTo>
                    <a:lnTo>
                      <a:pt x="197" y="65"/>
                    </a:lnTo>
                    <a:lnTo>
                      <a:pt x="199" y="54"/>
                    </a:lnTo>
                    <a:lnTo>
                      <a:pt x="199" y="54"/>
                    </a:lnTo>
                    <a:lnTo>
                      <a:pt x="197" y="44"/>
                    </a:lnTo>
                    <a:lnTo>
                      <a:pt x="194" y="33"/>
                    </a:lnTo>
                    <a:lnTo>
                      <a:pt x="189" y="25"/>
                    </a:lnTo>
                    <a:lnTo>
                      <a:pt x="182" y="17"/>
                    </a:lnTo>
                    <a:lnTo>
                      <a:pt x="176" y="10"/>
                    </a:lnTo>
                    <a:lnTo>
                      <a:pt x="166" y="5"/>
                    </a:lnTo>
                    <a:lnTo>
                      <a:pt x="157" y="2"/>
                    </a:lnTo>
                    <a:lnTo>
                      <a:pt x="146" y="0"/>
                    </a:lnTo>
                    <a:lnTo>
                      <a:pt x="1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25" name="Freeform 130"/>
              <p:cNvSpPr>
                <a:spLocks/>
              </p:cNvSpPr>
              <p:nvPr/>
            </p:nvSpPr>
            <p:spPr bwMode="auto">
              <a:xfrm>
                <a:off x="4710113" y="1611312"/>
                <a:ext cx="107950" cy="104775"/>
              </a:xfrm>
              <a:custGeom>
                <a:avLst/>
                <a:gdLst>
                  <a:gd name="T0" fmla="*/ 52 w 135"/>
                  <a:gd name="T1" fmla="*/ 35 h 133"/>
                  <a:gd name="T2" fmla="*/ 18 w 135"/>
                  <a:gd name="T3" fmla="*/ 0 h 133"/>
                  <a:gd name="T4" fmla="*/ 18 w 135"/>
                  <a:gd name="T5" fmla="*/ 0 h 133"/>
                  <a:gd name="T6" fmla="*/ 15 w 135"/>
                  <a:gd name="T7" fmla="*/ 6 h 133"/>
                  <a:gd name="T8" fmla="*/ 11 w 135"/>
                  <a:gd name="T9" fmla="*/ 11 h 133"/>
                  <a:gd name="T10" fmla="*/ 6 w 135"/>
                  <a:gd name="T11" fmla="*/ 15 h 133"/>
                  <a:gd name="T12" fmla="*/ 0 w 135"/>
                  <a:gd name="T13" fmla="*/ 17 h 133"/>
                  <a:gd name="T14" fmla="*/ 35 w 135"/>
                  <a:gd name="T15" fmla="*/ 53 h 133"/>
                  <a:gd name="T16" fmla="*/ 35 w 135"/>
                  <a:gd name="T17" fmla="*/ 53 h 133"/>
                  <a:gd name="T18" fmla="*/ 33 w 135"/>
                  <a:gd name="T19" fmla="*/ 61 h 133"/>
                  <a:gd name="T20" fmla="*/ 30 w 135"/>
                  <a:gd name="T21" fmla="*/ 69 h 133"/>
                  <a:gd name="T22" fmla="*/ 29 w 135"/>
                  <a:gd name="T23" fmla="*/ 77 h 133"/>
                  <a:gd name="T24" fmla="*/ 29 w 135"/>
                  <a:gd name="T25" fmla="*/ 85 h 133"/>
                  <a:gd name="T26" fmla="*/ 30 w 135"/>
                  <a:gd name="T27" fmla="*/ 95 h 133"/>
                  <a:gd name="T28" fmla="*/ 34 w 135"/>
                  <a:gd name="T29" fmla="*/ 103 h 133"/>
                  <a:gd name="T30" fmla="*/ 38 w 135"/>
                  <a:gd name="T31" fmla="*/ 111 h 133"/>
                  <a:gd name="T32" fmla="*/ 44 w 135"/>
                  <a:gd name="T33" fmla="*/ 118 h 133"/>
                  <a:gd name="T34" fmla="*/ 44 w 135"/>
                  <a:gd name="T35" fmla="*/ 118 h 133"/>
                  <a:gd name="T36" fmla="*/ 53 w 135"/>
                  <a:gd name="T37" fmla="*/ 124 h 133"/>
                  <a:gd name="T38" fmla="*/ 61 w 135"/>
                  <a:gd name="T39" fmla="*/ 129 h 133"/>
                  <a:gd name="T40" fmla="*/ 72 w 135"/>
                  <a:gd name="T41" fmla="*/ 133 h 133"/>
                  <a:gd name="T42" fmla="*/ 81 w 135"/>
                  <a:gd name="T43" fmla="*/ 133 h 133"/>
                  <a:gd name="T44" fmla="*/ 92 w 135"/>
                  <a:gd name="T45" fmla="*/ 133 h 133"/>
                  <a:gd name="T46" fmla="*/ 102 w 135"/>
                  <a:gd name="T47" fmla="*/ 129 h 133"/>
                  <a:gd name="T48" fmla="*/ 111 w 135"/>
                  <a:gd name="T49" fmla="*/ 124 h 133"/>
                  <a:gd name="T50" fmla="*/ 119 w 135"/>
                  <a:gd name="T51" fmla="*/ 118 h 133"/>
                  <a:gd name="T52" fmla="*/ 119 w 135"/>
                  <a:gd name="T53" fmla="*/ 118 h 133"/>
                  <a:gd name="T54" fmla="*/ 126 w 135"/>
                  <a:gd name="T55" fmla="*/ 110 h 133"/>
                  <a:gd name="T56" fmla="*/ 131 w 135"/>
                  <a:gd name="T57" fmla="*/ 100 h 133"/>
                  <a:gd name="T58" fmla="*/ 134 w 135"/>
                  <a:gd name="T59" fmla="*/ 89 h 133"/>
                  <a:gd name="T60" fmla="*/ 135 w 135"/>
                  <a:gd name="T61" fmla="*/ 80 h 133"/>
                  <a:gd name="T62" fmla="*/ 134 w 135"/>
                  <a:gd name="T63" fmla="*/ 69 h 133"/>
                  <a:gd name="T64" fmla="*/ 131 w 135"/>
                  <a:gd name="T65" fmla="*/ 60 h 133"/>
                  <a:gd name="T66" fmla="*/ 126 w 135"/>
                  <a:gd name="T67" fmla="*/ 50 h 133"/>
                  <a:gd name="T68" fmla="*/ 119 w 135"/>
                  <a:gd name="T69" fmla="*/ 42 h 133"/>
                  <a:gd name="T70" fmla="*/ 119 w 135"/>
                  <a:gd name="T71" fmla="*/ 42 h 133"/>
                  <a:gd name="T72" fmla="*/ 112 w 135"/>
                  <a:gd name="T73" fmla="*/ 35 h 133"/>
                  <a:gd name="T74" fmla="*/ 104 w 135"/>
                  <a:gd name="T75" fmla="*/ 31 h 133"/>
                  <a:gd name="T76" fmla="*/ 96 w 135"/>
                  <a:gd name="T77" fmla="*/ 29 h 133"/>
                  <a:gd name="T78" fmla="*/ 87 w 135"/>
                  <a:gd name="T79" fmla="*/ 27 h 133"/>
                  <a:gd name="T80" fmla="*/ 77 w 135"/>
                  <a:gd name="T81" fmla="*/ 27 h 133"/>
                  <a:gd name="T82" fmla="*/ 69 w 135"/>
                  <a:gd name="T83" fmla="*/ 29 h 133"/>
                  <a:gd name="T84" fmla="*/ 60 w 135"/>
                  <a:gd name="T85" fmla="*/ 31 h 133"/>
                  <a:gd name="T86" fmla="*/ 52 w 135"/>
                  <a:gd name="T87" fmla="*/ 35 h 133"/>
                  <a:gd name="T88" fmla="*/ 52 w 135"/>
                  <a:gd name="T89"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3">
                    <a:moveTo>
                      <a:pt x="52" y="35"/>
                    </a:moveTo>
                    <a:lnTo>
                      <a:pt x="18" y="0"/>
                    </a:lnTo>
                    <a:lnTo>
                      <a:pt x="18" y="0"/>
                    </a:lnTo>
                    <a:lnTo>
                      <a:pt x="15" y="6"/>
                    </a:lnTo>
                    <a:lnTo>
                      <a:pt x="11" y="11"/>
                    </a:lnTo>
                    <a:lnTo>
                      <a:pt x="6" y="15"/>
                    </a:lnTo>
                    <a:lnTo>
                      <a:pt x="0" y="17"/>
                    </a:lnTo>
                    <a:lnTo>
                      <a:pt x="35" y="53"/>
                    </a:lnTo>
                    <a:lnTo>
                      <a:pt x="35" y="53"/>
                    </a:lnTo>
                    <a:lnTo>
                      <a:pt x="33" y="61"/>
                    </a:lnTo>
                    <a:lnTo>
                      <a:pt x="30" y="69"/>
                    </a:lnTo>
                    <a:lnTo>
                      <a:pt x="29" y="77"/>
                    </a:lnTo>
                    <a:lnTo>
                      <a:pt x="29" y="85"/>
                    </a:lnTo>
                    <a:lnTo>
                      <a:pt x="30" y="95"/>
                    </a:lnTo>
                    <a:lnTo>
                      <a:pt x="34" y="103"/>
                    </a:lnTo>
                    <a:lnTo>
                      <a:pt x="38" y="111"/>
                    </a:lnTo>
                    <a:lnTo>
                      <a:pt x="44" y="118"/>
                    </a:lnTo>
                    <a:lnTo>
                      <a:pt x="44" y="118"/>
                    </a:lnTo>
                    <a:lnTo>
                      <a:pt x="53" y="124"/>
                    </a:lnTo>
                    <a:lnTo>
                      <a:pt x="61" y="129"/>
                    </a:lnTo>
                    <a:lnTo>
                      <a:pt x="72" y="133"/>
                    </a:lnTo>
                    <a:lnTo>
                      <a:pt x="81" y="133"/>
                    </a:lnTo>
                    <a:lnTo>
                      <a:pt x="92" y="133"/>
                    </a:lnTo>
                    <a:lnTo>
                      <a:pt x="102" y="129"/>
                    </a:lnTo>
                    <a:lnTo>
                      <a:pt x="111" y="124"/>
                    </a:lnTo>
                    <a:lnTo>
                      <a:pt x="119" y="118"/>
                    </a:lnTo>
                    <a:lnTo>
                      <a:pt x="119" y="118"/>
                    </a:lnTo>
                    <a:lnTo>
                      <a:pt x="126" y="110"/>
                    </a:lnTo>
                    <a:lnTo>
                      <a:pt x="131" y="100"/>
                    </a:lnTo>
                    <a:lnTo>
                      <a:pt x="134" y="89"/>
                    </a:lnTo>
                    <a:lnTo>
                      <a:pt x="135" y="80"/>
                    </a:lnTo>
                    <a:lnTo>
                      <a:pt x="134" y="69"/>
                    </a:lnTo>
                    <a:lnTo>
                      <a:pt x="131" y="60"/>
                    </a:lnTo>
                    <a:lnTo>
                      <a:pt x="126" y="50"/>
                    </a:lnTo>
                    <a:lnTo>
                      <a:pt x="119" y="42"/>
                    </a:lnTo>
                    <a:lnTo>
                      <a:pt x="119" y="42"/>
                    </a:lnTo>
                    <a:lnTo>
                      <a:pt x="112" y="35"/>
                    </a:lnTo>
                    <a:lnTo>
                      <a:pt x="104" y="31"/>
                    </a:lnTo>
                    <a:lnTo>
                      <a:pt x="96" y="29"/>
                    </a:lnTo>
                    <a:lnTo>
                      <a:pt x="87" y="27"/>
                    </a:lnTo>
                    <a:lnTo>
                      <a:pt x="77" y="27"/>
                    </a:lnTo>
                    <a:lnTo>
                      <a:pt x="69" y="29"/>
                    </a:lnTo>
                    <a:lnTo>
                      <a:pt x="60" y="31"/>
                    </a:lnTo>
                    <a:lnTo>
                      <a:pt x="52" y="35"/>
                    </a:lnTo>
                    <a:lnTo>
                      <a:pt x="52"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26" name="Freeform 131"/>
              <p:cNvSpPr>
                <a:spLocks/>
              </p:cNvSpPr>
              <p:nvPr/>
            </p:nvSpPr>
            <p:spPr bwMode="auto">
              <a:xfrm>
                <a:off x="4575175" y="1625600"/>
                <a:ext cx="84138" cy="157163"/>
              </a:xfrm>
              <a:custGeom>
                <a:avLst/>
                <a:gdLst>
                  <a:gd name="T0" fmla="*/ 66 w 107"/>
                  <a:gd name="T1" fmla="*/ 92 h 197"/>
                  <a:gd name="T2" fmla="*/ 66 w 107"/>
                  <a:gd name="T3" fmla="*/ 0 h 197"/>
                  <a:gd name="T4" fmla="*/ 42 w 107"/>
                  <a:gd name="T5" fmla="*/ 0 h 197"/>
                  <a:gd name="T6" fmla="*/ 42 w 107"/>
                  <a:gd name="T7" fmla="*/ 92 h 197"/>
                  <a:gd name="T8" fmla="*/ 42 w 107"/>
                  <a:gd name="T9" fmla="*/ 92 h 197"/>
                  <a:gd name="T10" fmla="*/ 34 w 107"/>
                  <a:gd name="T11" fmla="*/ 93 h 197"/>
                  <a:gd name="T12" fmla="*/ 26 w 107"/>
                  <a:gd name="T13" fmla="*/ 97 h 197"/>
                  <a:gd name="T14" fmla="*/ 19 w 107"/>
                  <a:gd name="T15" fmla="*/ 103 h 197"/>
                  <a:gd name="T16" fmla="*/ 12 w 107"/>
                  <a:gd name="T17" fmla="*/ 110 h 197"/>
                  <a:gd name="T18" fmla="*/ 7 w 107"/>
                  <a:gd name="T19" fmla="*/ 118 h 197"/>
                  <a:gd name="T20" fmla="*/ 3 w 107"/>
                  <a:gd name="T21" fmla="*/ 126 h 197"/>
                  <a:gd name="T22" fmla="*/ 0 w 107"/>
                  <a:gd name="T23" fmla="*/ 134 h 197"/>
                  <a:gd name="T24" fmla="*/ 0 w 107"/>
                  <a:gd name="T25" fmla="*/ 143 h 197"/>
                  <a:gd name="T26" fmla="*/ 0 w 107"/>
                  <a:gd name="T27" fmla="*/ 143 h 197"/>
                  <a:gd name="T28" fmla="*/ 2 w 107"/>
                  <a:gd name="T29" fmla="*/ 154 h 197"/>
                  <a:gd name="T30" fmla="*/ 4 w 107"/>
                  <a:gd name="T31" fmla="*/ 165 h 197"/>
                  <a:gd name="T32" fmla="*/ 10 w 107"/>
                  <a:gd name="T33" fmla="*/ 173 h 197"/>
                  <a:gd name="T34" fmla="*/ 15 w 107"/>
                  <a:gd name="T35" fmla="*/ 181 h 197"/>
                  <a:gd name="T36" fmla="*/ 23 w 107"/>
                  <a:gd name="T37" fmla="*/ 188 h 197"/>
                  <a:gd name="T38" fmla="*/ 33 w 107"/>
                  <a:gd name="T39" fmla="*/ 192 h 197"/>
                  <a:gd name="T40" fmla="*/ 42 w 107"/>
                  <a:gd name="T41" fmla="*/ 196 h 197"/>
                  <a:gd name="T42" fmla="*/ 53 w 107"/>
                  <a:gd name="T43" fmla="*/ 197 h 197"/>
                  <a:gd name="T44" fmla="*/ 53 w 107"/>
                  <a:gd name="T45" fmla="*/ 197 h 197"/>
                  <a:gd name="T46" fmla="*/ 64 w 107"/>
                  <a:gd name="T47" fmla="*/ 196 h 197"/>
                  <a:gd name="T48" fmla="*/ 74 w 107"/>
                  <a:gd name="T49" fmla="*/ 192 h 197"/>
                  <a:gd name="T50" fmla="*/ 82 w 107"/>
                  <a:gd name="T51" fmla="*/ 188 h 197"/>
                  <a:gd name="T52" fmla="*/ 91 w 107"/>
                  <a:gd name="T53" fmla="*/ 181 h 197"/>
                  <a:gd name="T54" fmla="*/ 97 w 107"/>
                  <a:gd name="T55" fmla="*/ 173 h 197"/>
                  <a:gd name="T56" fmla="*/ 103 w 107"/>
                  <a:gd name="T57" fmla="*/ 165 h 197"/>
                  <a:gd name="T58" fmla="*/ 105 w 107"/>
                  <a:gd name="T59" fmla="*/ 154 h 197"/>
                  <a:gd name="T60" fmla="*/ 107 w 107"/>
                  <a:gd name="T61" fmla="*/ 143 h 197"/>
                  <a:gd name="T62" fmla="*/ 107 w 107"/>
                  <a:gd name="T63" fmla="*/ 143 h 197"/>
                  <a:gd name="T64" fmla="*/ 105 w 107"/>
                  <a:gd name="T65" fmla="*/ 134 h 197"/>
                  <a:gd name="T66" fmla="*/ 103 w 107"/>
                  <a:gd name="T67" fmla="*/ 126 h 197"/>
                  <a:gd name="T68" fmla="*/ 100 w 107"/>
                  <a:gd name="T69" fmla="*/ 118 h 197"/>
                  <a:gd name="T70" fmla="*/ 95 w 107"/>
                  <a:gd name="T71" fmla="*/ 111 h 197"/>
                  <a:gd name="T72" fmla="*/ 89 w 107"/>
                  <a:gd name="T73" fmla="*/ 104 h 197"/>
                  <a:gd name="T74" fmla="*/ 82 w 107"/>
                  <a:gd name="T75" fmla="*/ 99 h 197"/>
                  <a:gd name="T76" fmla="*/ 74 w 107"/>
                  <a:gd name="T77" fmla="*/ 95 h 197"/>
                  <a:gd name="T78" fmla="*/ 66 w 107"/>
                  <a:gd name="T79" fmla="*/ 92 h 197"/>
                  <a:gd name="T80" fmla="*/ 66 w 107"/>
                  <a:gd name="T81" fmla="*/ 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66" y="92"/>
                    </a:moveTo>
                    <a:lnTo>
                      <a:pt x="66" y="0"/>
                    </a:lnTo>
                    <a:lnTo>
                      <a:pt x="42" y="0"/>
                    </a:lnTo>
                    <a:lnTo>
                      <a:pt x="42" y="92"/>
                    </a:lnTo>
                    <a:lnTo>
                      <a:pt x="42" y="92"/>
                    </a:lnTo>
                    <a:lnTo>
                      <a:pt x="34" y="93"/>
                    </a:lnTo>
                    <a:lnTo>
                      <a:pt x="26" y="97"/>
                    </a:lnTo>
                    <a:lnTo>
                      <a:pt x="19" y="103"/>
                    </a:lnTo>
                    <a:lnTo>
                      <a:pt x="12" y="110"/>
                    </a:lnTo>
                    <a:lnTo>
                      <a:pt x="7" y="118"/>
                    </a:lnTo>
                    <a:lnTo>
                      <a:pt x="3" y="126"/>
                    </a:lnTo>
                    <a:lnTo>
                      <a:pt x="0" y="134"/>
                    </a:lnTo>
                    <a:lnTo>
                      <a:pt x="0" y="143"/>
                    </a:lnTo>
                    <a:lnTo>
                      <a:pt x="0" y="143"/>
                    </a:lnTo>
                    <a:lnTo>
                      <a:pt x="2" y="154"/>
                    </a:lnTo>
                    <a:lnTo>
                      <a:pt x="4" y="165"/>
                    </a:lnTo>
                    <a:lnTo>
                      <a:pt x="10" y="173"/>
                    </a:lnTo>
                    <a:lnTo>
                      <a:pt x="15" y="181"/>
                    </a:lnTo>
                    <a:lnTo>
                      <a:pt x="23" y="188"/>
                    </a:lnTo>
                    <a:lnTo>
                      <a:pt x="33" y="192"/>
                    </a:lnTo>
                    <a:lnTo>
                      <a:pt x="42" y="196"/>
                    </a:lnTo>
                    <a:lnTo>
                      <a:pt x="53" y="197"/>
                    </a:lnTo>
                    <a:lnTo>
                      <a:pt x="53" y="197"/>
                    </a:lnTo>
                    <a:lnTo>
                      <a:pt x="64" y="196"/>
                    </a:lnTo>
                    <a:lnTo>
                      <a:pt x="74" y="192"/>
                    </a:lnTo>
                    <a:lnTo>
                      <a:pt x="82" y="188"/>
                    </a:lnTo>
                    <a:lnTo>
                      <a:pt x="91" y="181"/>
                    </a:lnTo>
                    <a:lnTo>
                      <a:pt x="97" y="173"/>
                    </a:lnTo>
                    <a:lnTo>
                      <a:pt x="103" y="165"/>
                    </a:lnTo>
                    <a:lnTo>
                      <a:pt x="105" y="154"/>
                    </a:lnTo>
                    <a:lnTo>
                      <a:pt x="107" y="143"/>
                    </a:lnTo>
                    <a:lnTo>
                      <a:pt x="107" y="143"/>
                    </a:lnTo>
                    <a:lnTo>
                      <a:pt x="105" y="134"/>
                    </a:lnTo>
                    <a:lnTo>
                      <a:pt x="103" y="126"/>
                    </a:lnTo>
                    <a:lnTo>
                      <a:pt x="100" y="118"/>
                    </a:lnTo>
                    <a:lnTo>
                      <a:pt x="95" y="111"/>
                    </a:lnTo>
                    <a:lnTo>
                      <a:pt x="89" y="104"/>
                    </a:lnTo>
                    <a:lnTo>
                      <a:pt x="82" y="99"/>
                    </a:lnTo>
                    <a:lnTo>
                      <a:pt x="74" y="95"/>
                    </a:lnTo>
                    <a:lnTo>
                      <a:pt x="66" y="92"/>
                    </a:lnTo>
                    <a:lnTo>
                      <a:pt x="66"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grpSp>
        <p:nvGrpSpPr>
          <p:cNvPr id="127" name="Group 138"/>
          <p:cNvGrpSpPr/>
          <p:nvPr/>
        </p:nvGrpSpPr>
        <p:grpSpPr>
          <a:xfrm>
            <a:off x="4309325" y="2681211"/>
            <a:ext cx="603781" cy="603781"/>
            <a:chOff x="5084185" y="860614"/>
            <a:chExt cx="603781" cy="603781"/>
          </a:xfrm>
        </p:grpSpPr>
        <p:sp>
          <p:nvSpPr>
            <p:cNvPr id="128" name="Oval 139"/>
            <p:cNvSpPr/>
            <p:nvPr/>
          </p:nvSpPr>
          <p:spPr>
            <a:xfrm>
              <a:off x="5084185" y="860614"/>
              <a:ext cx="603781" cy="603781"/>
            </a:xfrm>
            <a:prstGeom prst="ellipse">
              <a:avLst/>
            </a:prstGeom>
            <a:solidFill>
              <a:srgbClr val="014093"/>
            </a:solidFill>
            <a:ln w="25400" cap="flat" cmpd="sng" algn="ctr">
              <a:solidFill>
                <a:srgbClr val="FFFFFF"/>
              </a:solidFill>
              <a:prstDash val="solid"/>
            </a:ln>
            <a:effectLst/>
          </p:spPr>
        </p:sp>
        <p:grpSp>
          <p:nvGrpSpPr>
            <p:cNvPr id="129" name="Group 140"/>
            <p:cNvGrpSpPr/>
            <p:nvPr/>
          </p:nvGrpSpPr>
          <p:grpSpPr>
            <a:xfrm>
              <a:off x="5173431" y="947950"/>
              <a:ext cx="436702" cy="436702"/>
              <a:chOff x="4349750" y="1249362"/>
              <a:chExt cx="533401" cy="533401"/>
            </a:xfrm>
            <a:solidFill>
              <a:srgbClr val="FFFFFF"/>
            </a:solidFill>
            <a:effectLst/>
          </p:grpSpPr>
          <p:sp>
            <p:nvSpPr>
              <p:cNvPr id="130" name="Freeform 122"/>
              <p:cNvSpPr>
                <a:spLocks noEditPoints="1"/>
              </p:cNvSpPr>
              <p:nvPr/>
            </p:nvSpPr>
            <p:spPr bwMode="auto">
              <a:xfrm>
                <a:off x="4522788" y="1566862"/>
                <a:ext cx="190500" cy="44450"/>
              </a:xfrm>
              <a:custGeom>
                <a:avLst/>
                <a:gdLst>
                  <a:gd name="T0" fmla="*/ 241 w 241"/>
                  <a:gd name="T1" fmla="*/ 19 h 55"/>
                  <a:gd name="T2" fmla="*/ 241 w 241"/>
                  <a:gd name="T3" fmla="*/ 19 h 55"/>
                  <a:gd name="T4" fmla="*/ 239 w 241"/>
                  <a:gd name="T5" fmla="*/ 12 h 55"/>
                  <a:gd name="T6" fmla="*/ 235 w 241"/>
                  <a:gd name="T7" fmla="*/ 6 h 55"/>
                  <a:gd name="T8" fmla="*/ 229 w 241"/>
                  <a:gd name="T9" fmla="*/ 1 h 55"/>
                  <a:gd name="T10" fmla="*/ 221 w 241"/>
                  <a:gd name="T11" fmla="*/ 0 h 55"/>
                  <a:gd name="T12" fmla="*/ 19 w 241"/>
                  <a:gd name="T13" fmla="*/ 0 h 55"/>
                  <a:gd name="T14" fmla="*/ 19 w 241"/>
                  <a:gd name="T15" fmla="*/ 0 h 55"/>
                  <a:gd name="T16" fmla="*/ 12 w 241"/>
                  <a:gd name="T17" fmla="*/ 1 h 55"/>
                  <a:gd name="T18" fmla="*/ 5 w 241"/>
                  <a:gd name="T19" fmla="*/ 6 h 55"/>
                  <a:gd name="T20" fmla="*/ 1 w 241"/>
                  <a:gd name="T21" fmla="*/ 12 h 55"/>
                  <a:gd name="T22" fmla="*/ 0 w 241"/>
                  <a:gd name="T23" fmla="*/ 19 h 55"/>
                  <a:gd name="T24" fmla="*/ 0 w 241"/>
                  <a:gd name="T25" fmla="*/ 35 h 55"/>
                  <a:gd name="T26" fmla="*/ 0 w 241"/>
                  <a:gd name="T27" fmla="*/ 35 h 55"/>
                  <a:gd name="T28" fmla="*/ 1 w 241"/>
                  <a:gd name="T29" fmla="*/ 43 h 55"/>
                  <a:gd name="T30" fmla="*/ 5 w 241"/>
                  <a:gd name="T31" fmla="*/ 49 h 55"/>
                  <a:gd name="T32" fmla="*/ 12 w 241"/>
                  <a:gd name="T33" fmla="*/ 54 h 55"/>
                  <a:gd name="T34" fmla="*/ 19 w 241"/>
                  <a:gd name="T35" fmla="*/ 55 h 55"/>
                  <a:gd name="T36" fmla="*/ 221 w 241"/>
                  <a:gd name="T37" fmla="*/ 55 h 55"/>
                  <a:gd name="T38" fmla="*/ 221 w 241"/>
                  <a:gd name="T39" fmla="*/ 55 h 55"/>
                  <a:gd name="T40" fmla="*/ 229 w 241"/>
                  <a:gd name="T41" fmla="*/ 54 h 55"/>
                  <a:gd name="T42" fmla="*/ 235 w 241"/>
                  <a:gd name="T43" fmla="*/ 49 h 55"/>
                  <a:gd name="T44" fmla="*/ 239 w 241"/>
                  <a:gd name="T45" fmla="*/ 43 h 55"/>
                  <a:gd name="T46" fmla="*/ 241 w 241"/>
                  <a:gd name="T47" fmla="*/ 35 h 55"/>
                  <a:gd name="T48" fmla="*/ 241 w 241"/>
                  <a:gd name="T49" fmla="*/ 19 h 55"/>
                  <a:gd name="T50" fmla="*/ 213 w 241"/>
                  <a:gd name="T51" fmla="*/ 38 h 55"/>
                  <a:gd name="T52" fmla="*/ 119 w 241"/>
                  <a:gd name="T53" fmla="*/ 38 h 55"/>
                  <a:gd name="T54" fmla="*/ 119 w 241"/>
                  <a:gd name="T55" fmla="*/ 38 h 55"/>
                  <a:gd name="T56" fmla="*/ 115 w 241"/>
                  <a:gd name="T57" fmla="*/ 37 h 55"/>
                  <a:gd name="T58" fmla="*/ 111 w 241"/>
                  <a:gd name="T59" fmla="*/ 35 h 55"/>
                  <a:gd name="T60" fmla="*/ 109 w 241"/>
                  <a:gd name="T61" fmla="*/ 31 h 55"/>
                  <a:gd name="T62" fmla="*/ 108 w 241"/>
                  <a:gd name="T63" fmla="*/ 27 h 55"/>
                  <a:gd name="T64" fmla="*/ 108 w 241"/>
                  <a:gd name="T65" fmla="*/ 27 h 55"/>
                  <a:gd name="T66" fmla="*/ 109 w 241"/>
                  <a:gd name="T67" fmla="*/ 23 h 55"/>
                  <a:gd name="T68" fmla="*/ 111 w 241"/>
                  <a:gd name="T69" fmla="*/ 20 h 55"/>
                  <a:gd name="T70" fmla="*/ 115 w 241"/>
                  <a:gd name="T71" fmla="*/ 18 h 55"/>
                  <a:gd name="T72" fmla="*/ 119 w 241"/>
                  <a:gd name="T73" fmla="*/ 18 h 55"/>
                  <a:gd name="T74" fmla="*/ 213 w 241"/>
                  <a:gd name="T75" fmla="*/ 18 h 55"/>
                  <a:gd name="T76" fmla="*/ 213 w 241"/>
                  <a:gd name="T77" fmla="*/ 18 h 55"/>
                  <a:gd name="T78" fmla="*/ 217 w 241"/>
                  <a:gd name="T79" fmla="*/ 18 h 55"/>
                  <a:gd name="T80" fmla="*/ 220 w 241"/>
                  <a:gd name="T81" fmla="*/ 20 h 55"/>
                  <a:gd name="T82" fmla="*/ 223 w 241"/>
                  <a:gd name="T83" fmla="*/ 23 h 55"/>
                  <a:gd name="T84" fmla="*/ 223 w 241"/>
                  <a:gd name="T85" fmla="*/ 27 h 55"/>
                  <a:gd name="T86" fmla="*/ 223 w 241"/>
                  <a:gd name="T87" fmla="*/ 27 h 55"/>
                  <a:gd name="T88" fmla="*/ 223 w 241"/>
                  <a:gd name="T89" fmla="*/ 31 h 55"/>
                  <a:gd name="T90" fmla="*/ 220 w 241"/>
                  <a:gd name="T91" fmla="*/ 35 h 55"/>
                  <a:gd name="T92" fmla="*/ 217 w 241"/>
                  <a:gd name="T93" fmla="*/ 37 h 55"/>
                  <a:gd name="T94" fmla="*/ 213 w 241"/>
                  <a:gd name="T95" fmla="*/ 38 h 55"/>
                  <a:gd name="T96" fmla="*/ 213 w 241"/>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55">
                    <a:moveTo>
                      <a:pt x="241" y="19"/>
                    </a:moveTo>
                    <a:lnTo>
                      <a:pt x="241" y="19"/>
                    </a:lnTo>
                    <a:lnTo>
                      <a:pt x="239" y="12"/>
                    </a:lnTo>
                    <a:lnTo>
                      <a:pt x="235" y="6"/>
                    </a:lnTo>
                    <a:lnTo>
                      <a:pt x="229" y="1"/>
                    </a:lnTo>
                    <a:lnTo>
                      <a:pt x="221" y="0"/>
                    </a:lnTo>
                    <a:lnTo>
                      <a:pt x="19" y="0"/>
                    </a:lnTo>
                    <a:lnTo>
                      <a:pt x="19" y="0"/>
                    </a:lnTo>
                    <a:lnTo>
                      <a:pt x="12" y="1"/>
                    </a:lnTo>
                    <a:lnTo>
                      <a:pt x="5" y="6"/>
                    </a:lnTo>
                    <a:lnTo>
                      <a:pt x="1" y="12"/>
                    </a:lnTo>
                    <a:lnTo>
                      <a:pt x="0" y="19"/>
                    </a:lnTo>
                    <a:lnTo>
                      <a:pt x="0" y="35"/>
                    </a:lnTo>
                    <a:lnTo>
                      <a:pt x="0" y="35"/>
                    </a:lnTo>
                    <a:lnTo>
                      <a:pt x="1" y="43"/>
                    </a:lnTo>
                    <a:lnTo>
                      <a:pt x="5" y="49"/>
                    </a:lnTo>
                    <a:lnTo>
                      <a:pt x="12" y="54"/>
                    </a:lnTo>
                    <a:lnTo>
                      <a:pt x="19" y="55"/>
                    </a:lnTo>
                    <a:lnTo>
                      <a:pt x="221" y="55"/>
                    </a:lnTo>
                    <a:lnTo>
                      <a:pt x="221" y="55"/>
                    </a:lnTo>
                    <a:lnTo>
                      <a:pt x="229" y="54"/>
                    </a:lnTo>
                    <a:lnTo>
                      <a:pt x="235" y="49"/>
                    </a:lnTo>
                    <a:lnTo>
                      <a:pt x="239" y="43"/>
                    </a:lnTo>
                    <a:lnTo>
                      <a:pt x="241" y="35"/>
                    </a:lnTo>
                    <a:lnTo>
                      <a:pt x="241" y="19"/>
                    </a:lnTo>
                    <a:close/>
                    <a:moveTo>
                      <a:pt x="213" y="38"/>
                    </a:moveTo>
                    <a:lnTo>
                      <a:pt x="119" y="38"/>
                    </a:lnTo>
                    <a:lnTo>
                      <a:pt x="119" y="38"/>
                    </a:lnTo>
                    <a:lnTo>
                      <a:pt x="115" y="37"/>
                    </a:lnTo>
                    <a:lnTo>
                      <a:pt x="111" y="35"/>
                    </a:lnTo>
                    <a:lnTo>
                      <a:pt x="109" y="31"/>
                    </a:lnTo>
                    <a:lnTo>
                      <a:pt x="108" y="27"/>
                    </a:lnTo>
                    <a:lnTo>
                      <a:pt x="108" y="27"/>
                    </a:lnTo>
                    <a:lnTo>
                      <a:pt x="109" y="23"/>
                    </a:lnTo>
                    <a:lnTo>
                      <a:pt x="111" y="20"/>
                    </a:lnTo>
                    <a:lnTo>
                      <a:pt x="115" y="18"/>
                    </a:lnTo>
                    <a:lnTo>
                      <a:pt x="119" y="18"/>
                    </a:lnTo>
                    <a:lnTo>
                      <a:pt x="213" y="18"/>
                    </a:lnTo>
                    <a:lnTo>
                      <a:pt x="213" y="18"/>
                    </a:lnTo>
                    <a:lnTo>
                      <a:pt x="217" y="18"/>
                    </a:lnTo>
                    <a:lnTo>
                      <a:pt x="220" y="20"/>
                    </a:lnTo>
                    <a:lnTo>
                      <a:pt x="223" y="23"/>
                    </a:lnTo>
                    <a:lnTo>
                      <a:pt x="223" y="27"/>
                    </a:lnTo>
                    <a:lnTo>
                      <a:pt x="223" y="27"/>
                    </a:lnTo>
                    <a:lnTo>
                      <a:pt x="223" y="31"/>
                    </a:lnTo>
                    <a:lnTo>
                      <a:pt x="220" y="35"/>
                    </a:lnTo>
                    <a:lnTo>
                      <a:pt x="217" y="37"/>
                    </a:lnTo>
                    <a:lnTo>
                      <a:pt x="213" y="38"/>
                    </a:lnTo>
                    <a:lnTo>
                      <a:pt x="213"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1" name="Freeform 123"/>
              <p:cNvSpPr>
                <a:spLocks noEditPoints="1"/>
              </p:cNvSpPr>
              <p:nvPr/>
            </p:nvSpPr>
            <p:spPr bwMode="auto">
              <a:xfrm>
                <a:off x="4522788" y="1419225"/>
                <a:ext cx="190500" cy="134938"/>
              </a:xfrm>
              <a:custGeom>
                <a:avLst/>
                <a:gdLst>
                  <a:gd name="T0" fmla="*/ 210 w 240"/>
                  <a:gd name="T1" fmla="*/ 170 h 170"/>
                  <a:gd name="T2" fmla="*/ 217 w 240"/>
                  <a:gd name="T3" fmla="*/ 170 h 170"/>
                  <a:gd name="T4" fmla="*/ 228 w 240"/>
                  <a:gd name="T5" fmla="*/ 165 h 170"/>
                  <a:gd name="T6" fmla="*/ 235 w 240"/>
                  <a:gd name="T7" fmla="*/ 156 h 170"/>
                  <a:gd name="T8" fmla="*/ 240 w 240"/>
                  <a:gd name="T9" fmla="*/ 147 h 170"/>
                  <a:gd name="T10" fmla="*/ 240 w 240"/>
                  <a:gd name="T11" fmla="*/ 30 h 170"/>
                  <a:gd name="T12" fmla="*/ 240 w 240"/>
                  <a:gd name="T13" fmla="*/ 23 h 170"/>
                  <a:gd name="T14" fmla="*/ 235 w 240"/>
                  <a:gd name="T15" fmla="*/ 14 h 170"/>
                  <a:gd name="T16" fmla="*/ 228 w 240"/>
                  <a:gd name="T17" fmla="*/ 5 h 170"/>
                  <a:gd name="T18" fmla="*/ 217 w 240"/>
                  <a:gd name="T19" fmla="*/ 0 h 170"/>
                  <a:gd name="T20" fmla="*/ 30 w 240"/>
                  <a:gd name="T21" fmla="*/ 0 h 170"/>
                  <a:gd name="T22" fmla="*/ 24 w 240"/>
                  <a:gd name="T23" fmla="*/ 0 h 170"/>
                  <a:gd name="T24" fmla="*/ 14 w 240"/>
                  <a:gd name="T25" fmla="*/ 5 h 170"/>
                  <a:gd name="T26" fmla="*/ 5 w 240"/>
                  <a:gd name="T27" fmla="*/ 14 h 170"/>
                  <a:gd name="T28" fmla="*/ 0 w 240"/>
                  <a:gd name="T29" fmla="*/ 23 h 170"/>
                  <a:gd name="T30" fmla="*/ 0 w 240"/>
                  <a:gd name="T31" fmla="*/ 140 h 170"/>
                  <a:gd name="T32" fmla="*/ 0 w 240"/>
                  <a:gd name="T33" fmla="*/ 147 h 170"/>
                  <a:gd name="T34" fmla="*/ 5 w 240"/>
                  <a:gd name="T35" fmla="*/ 156 h 170"/>
                  <a:gd name="T36" fmla="*/ 14 w 240"/>
                  <a:gd name="T37" fmla="*/ 165 h 170"/>
                  <a:gd name="T38" fmla="*/ 24 w 240"/>
                  <a:gd name="T39" fmla="*/ 170 h 170"/>
                  <a:gd name="T40" fmla="*/ 30 w 240"/>
                  <a:gd name="T41" fmla="*/ 170 h 170"/>
                  <a:gd name="T42" fmla="*/ 20 w 240"/>
                  <a:gd name="T43" fmla="*/ 30 h 170"/>
                  <a:gd name="T44" fmla="*/ 23 w 240"/>
                  <a:gd name="T45" fmla="*/ 23 h 170"/>
                  <a:gd name="T46" fmla="*/ 30 w 240"/>
                  <a:gd name="T47" fmla="*/ 20 h 170"/>
                  <a:gd name="T48" fmla="*/ 210 w 240"/>
                  <a:gd name="T49" fmla="*/ 20 h 170"/>
                  <a:gd name="T50" fmla="*/ 217 w 240"/>
                  <a:gd name="T51" fmla="*/ 23 h 170"/>
                  <a:gd name="T52" fmla="*/ 220 w 240"/>
                  <a:gd name="T53" fmla="*/ 30 h 170"/>
                  <a:gd name="T54" fmla="*/ 220 w 240"/>
                  <a:gd name="T55" fmla="*/ 140 h 170"/>
                  <a:gd name="T56" fmla="*/ 217 w 240"/>
                  <a:gd name="T57" fmla="*/ 147 h 170"/>
                  <a:gd name="T58" fmla="*/ 210 w 240"/>
                  <a:gd name="T59" fmla="*/ 150 h 170"/>
                  <a:gd name="T60" fmla="*/ 30 w 240"/>
                  <a:gd name="T61" fmla="*/ 150 h 170"/>
                  <a:gd name="T62" fmla="*/ 23 w 240"/>
                  <a:gd name="T63" fmla="*/ 147 h 170"/>
                  <a:gd name="T64" fmla="*/ 20 w 240"/>
                  <a:gd name="T65" fmla="*/ 14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170">
                    <a:moveTo>
                      <a:pt x="30" y="170"/>
                    </a:moveTo>
                    <a:lnTo>
                      <a:pt x="210" y="170"/>
                    </a:lnTo>
                    <a:lnTo>
                      <a:pt x="210" y="170"/>
                    </a:lnTo>
                    <a:lnTo>
                      <a:pt x="217" y="170"/>
                    </a:lnTo>
                    <a:lnTo>
                      <a:pt x="223" y="167"/>
                    </a:lnTo>
                    <a:lnTo>
                      <a:pt x="228" y="165"/>
                    </a:lnTo>
                    <a:lnTo>
                      <a:pt x="232" y="162"/>
                    </a:lnTo>
                    <a:lnTo>
                      <a:pt x="235" y="156"/>
                    </a:lnTo>
                    <a:lnTo>
                      <a:pt x="237" y="152"/>
                    </a:lnTo>
                    <a:lnTo>
                      <a:pt x="240" y="147"/>
                    </a:lnTo>
                    <a:lnTo>
                      <a:pt x="240" y="140"/>
                    </a:lnTo>
                    <a:lnTo>
                      <a:pt x="240" y="30"/>
                    </a:lnTo>
                    <a:lnTo>
                      <a:pt x="240" y="30"/>
                    </a:lnTo>
                    <a:lnTo>
                      <a:pt x="240" y="23"/>
                    </a:lnTo>
                    <a:lnTo>
                      <a:pt x="237" y="18"/>
                    </a:lnTo>
                    <a:lnTo>
                      <a:pt x="235" y="14"/>
                    </a:lnTo>
                    <a:lnTo>
                      <a:pt x="232" y="8"/>
                    </a:lnTo>
                    <a:lnTo>
                      <a:pt x="228" y="5"/>
                    </a:lnTo>
                    <a:lnTo>
                      <a:pt x="223" y="3"/>
                    </a:lnTo>
                    <a:lnTo>
                      <a:pt x="217" y="0"/>
                    </a:lnTo>
                    <a:lnTo>
                      <a:pt x="210" y="0"/>
                    </a:lnTo>
                    <a:lnTo>
                      <a:pt x="30" y="0"/>
                    </a:lnTo>
                    <a:lnTo>
                      <a:pt x="30" y="0"/>
                    </a:lnTo>
                    <a:lnTo>
                      <a:pt x="24" y="0"/>
                    </a:lnTo>
                    <a:lnTo>
                      <a:pt x="18" y="3"/>
                    </a:lnTo>
                    <a:lnTo>
                      <a:pt x="14" y="5"/>
                    </a:lnTo>
                    <a:lnTo>
                      <a:pt x="8" y="8"/>
                    </a:lnTo>
                    <a:lnTo>
                      <a:pt x="5" y="14"/>
                    </a:lnTo>
                    <a:lnTo>
                      <a:pt x="3" y="18"/>
                    </a:lnTo>
                    <a:lnTo>
                      <a:pt x="0" y="23"/>
                    </a:lnTo>
                    <a:lnTo>
                      <a:pt x="0" y="30"/>
                    </a:lnTo>
                    <a:lnTo>
                      <a:pt x="0" y="140"/>
                    </a:lnTo>
                    <a:lnTo>
                      <a:pt x="0" y="140"/>
                    </a:lnTo>
                    <a:lnTo>
                      <a:pt x="0" y="147"/>
                    </a:lnTo>
                    <a:lnTo>
                      <a:pt x="3" y="152"/>
                    </a:lnTo>
                    <a:lnTo>
                      <a:pt x="5" y="156"/>
                    </a:lnTo>
                    <a:lnTo>
                      <a:pt x="8" y="162"/>
                    </a:lnTo>
                    <a:lnTo>
                      <a:pt x="14" y="165"/>
                    </a:lnTo>
                    <a:lnTo>
                      <a:pt x="18" y="167"/>
                    </a:lnTo>
                    <a:lnTo>
                      <a:pt x="24" y="170"/>
                    </a:lnTo>
                    <a:lnTo>
                      <a:pt x="30" y="170"/>
                    </a:lnTo>
                    <a:lnTo>
                      <a:pt x="30" y="170"/>
                    </a:lnTo>
                    <a:close/>
                    <a:moveTo>
                      <a:pt x="20" y="30"/>
                    </a:moveTo>
                    <a:lnTo>
                      <a:pt x="20" y="30"/>
                    </a:lnTo>
                    <a:lnTo>
                      <a:pt x="22" y="26"/>
                    </a:lnTo>
                    <a:lnTo>
                      <a:pt x="23" y="23"/>
                    </a:lnTo>
                    <a:lnTo>
                      <a:pt x="26" y="22"/>
                    </a:lnTo>
                    <a:lnTo>
                      <a:pt x="30" y="20"/>
                    </a:lnTo>
                    <a:lnTo>
                      <a:pt x="210" y="20"/>
                    </a:lnTo>
                    <a:lnTo>
                      <a:pt x="210" y="20"/>
                    </a:lnTo>
                    <a:lnTo>
                      <a:pt x="214" y="22"/>
                    </a:lnTo>
                    <a:lnTo>
                      <a:pt x="217" y="23"/>
                    </a:lnTo>
                    <a:lnTo>
                      <a:pt x="219" y="26"/>
                    </a:lnTo>
                    <a:lnTo>
                      <a:pt x="220" y="30"/>
                    </a:lnTo>
                    <a:lnTo>
                      <a:pt x="220" y="140"/>
                    </a:lnTo>
                    <a:lnTo>
                      <a:pt x="220" y="140"/>
                    </a:lnTo>
                    <a:lnTo>
                      <a:pt x="219" y="144"/>
                    </a:lnTo>
                    <a:lnTo>
                      <a:pt x="217" y="147"/>
                    </a:lnTo>
                    <a:lnTo>
                      <a:pt x="214" y="148"/>
                    </a:lnTo>
                    <a:lnTo>
                      <a:pt x="210" y="150"/>
                    </a:lnTo>
                    <a:lnTo>
                      <a:pt x="30" y="150"/>
                    </a:lnTo>
                    <a:lnTo>
                      <a:pt x="30" y="150"/>
                    </a:lnTo>
                    <a:lnTo>
                      <a:pt x="26" y="148"/>
                    </a:lnTo>
                    <a:lnTo>
                      <a:pt x="23" y="147"/>
                    </a:lnTo>
                    <a:lnTo>
                      <a:pt x="22" y="144"/>
                    </a:lnTo>
                    <a:lnTo>
                      <a:pt x="20" y="140"/>
                    </a:lnTo>
                    <a:lnTo>
                      <a:pt x="20"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2" name="Freeform 124"/>
              <p:cNvSpPr>
                <a:spLocks/>
              </p:cNvSpPr>
              <p:nvPr/>
            </p:nvSpPr>
            <p:spPr bwMode="auto">
              <a:xfrm>
                <a:off x="4416425" y="1314450"/>
                <a:ext cx="103188" cy="106363"/>
              </a:xfrm>
              <a:custGeom>
                <a:avLst/>
                <a:gdLst>
                  <a:gd name="T0" fmla="*/ 79 w 130"/>
                  <a:gd name="T1" fmla="*/ 100 h 135"/>
                  <a:gd name="T2" fmla="*/ 116 w 130"/>
                  <a:gd name="T3" fmla="*/ 135 h 135"/>
                  <a:gd name="T4" fmla="*/ 116 w 130"/>
                  <a:gd name="T5" fmla="*/ 135 h 135"/>
                  <a:gd name="T6" fmla="*/ 118 w 130"/>
                  <a:gd name="T7" fmla="*/ 129 h 135"/>
                  <a:gd name="T8" fmla="*/ 121 w 130"/>
                  <a:gd name="T9" fmla="*/ 124 h 135"/>
                  <a:gd name="T10" fmla="*/ 125 w 130"/>
                  <a:gd name="T11" fmla="*/ 120 h 135"/>
                  <a:gd name="T12" fmla="*/ 130 w 130"/>
                  <a:gd name="T13" fmla="*/ 117 h 135"/>
                  <a:gd name="T14" fmla="*/ 97 w 130"/>
                  <a:gd name="T15" fmla="*/ 84 h 135"/>
                  <a:gd name="T16" fmla="*/ 97 w 130"/>
                  <a:gd name="T17" fmla="*/ 84 h 135"/>
                  <a:gd name="T18" fmla="*/ 101 w 130"/>
                  <a:gd name="T19" fmla="*/ 75 h 135"/>
                  <a:gd name="T20" fmla="*/ 103 w 130"/>
                  <a:gd name="T21" fmla="*/ 66 h 135"/>
                  <a:gd name="T22" fmla="*/ 105 w 130"/>
                  <a:gd name="T23" fmla="*/ 58 h 135"/>
                  <a:gd name="T24" fmla="*/ 105 w 130"/>
                  <a:gd name="T25" fmla="*/ 48 h 135"/>
                  <a:gd name="T26" fmla="*/ 103 w 130"/>
                  <a:gd name="T27" fmla="*/ 39 h 135"/>
                  <a:gd name="T28" fmla="*/ 101 w 130"/>
                  <a:gd name="T29" fmla="*/ 31 h 135"/>
                  <a:gd name="T30" fmla="*/ 97 w 130"/>
                  <a:gd name="T31" fmla="*/ 23 h 135"/>
                  <a:gd name="T32" fmla="*/ 90 w 130"/>
                  <a:gd name="T33" fmla="*/ 16 h 135"/>
                  <a:gd name="T34" fmla="*/ 90 w 130"/>
                  <a:gd name="T35" fmla="*/ 16 h 135"/>
                  <a:gd name="T36" fmla="*/ 82 w 130"/>
                  <a:gd name="T37" fmla="*/ 9 h 135"/>
                  <a:gd name="T38" fmla="*/ 72 w 130"/>
                  <a:gd name="T39" fmla="*/ 4 h 135"/>
                  <a:gd name="T40" fmla="*/ 63 w 130"/>
                  <a:gd name="T41" fmla="*/ 1 h 135"/>
                  <a:gd name="T42" fmla="*/ 52 w 130"/>
                  <a:gd name="T43" fmla="*/ 0 h 135"/>
                  <a:gd name="T44" fmla="*/ 43 w 130"/>
                  <a:gd name="T45" fmla="*/ 1 h 135"/>
                  <a:gd name="T46" fmla="*/ 32 w 130"/>
                  <a:gd name="T47" fmla="*/ 4 h 135"/>
                  <a:gd name="T48" fmla="*/ 24 w 130"/>
                  <a:gd name="T49" fmla="*/ 9 h 135"/>
                  <a:gd name="T50" fmla="*/ 14 w 130"/>
                  <a:gd name="T51" fmla="*/ 16 h 135"/>
                  <a:gd name="T52" fmla="*/ 14 w 130"/>
                  <a:gd name="T53" fmla="*/ 16 h 135"/>
                  <a:gd name="T54" fmla="*/ 8 w 130"/>
                  <a:gd name="T55" fmla="*/ 24 h 135"/>
                  <a:gd name="T56" fmla="*/ 4 w 130"/>
                  <a:gd name="T57" fmla="*/ 34 h 135"/>
                  <a:gd name="T58" fmla="*/ 1 w 130"/>
                  <a:gd name="T59" fmla="*/ 43 h 135"/>
                  <a:gd name="T60" fmla="*/ 0 w 130"/>
                  <a:gd name="T61" fmla="*/ 54 h 135"/>
                  <a:gd name="T62" fmla="*/ 1 w 130"/>
                  <a:gd name="T63" fmla="*/ 63 h 135"/>
                  <a:gd name="T64" fmla="*/ 4 w 130"/>
                  <a:gd name="T65" fmla="*/ 74 h 135"/>
                  <a:gd name="T66" fmla="*/ 8 w 130"/>
                  <a:gd name="T67" fmla="*/ 82 h 135"/>
                  <a:gd name="T68" fmla="*/ 14 w 130"/>
                  <a:gd name="T69" fmla="*/ 92 h 135"/>
                  <a:gd name="T70" fmla="*/ 14 w 130"/>
                  <a:gd name="T71" fmla="*/ 92 h 135"/>
                  <a:gd name="T72" fmla="*/ 23 w 130"/>
                  <a:gd name="T73" fmla="*/ 97 h 135"/>
                  <a:gd name="T74" fmla="*/ 29 w 130"/>
                  <a:gd name="T75" fmla="*/ 101 h 135"/>
                  <a:gd name="T76" fmla="*/ 37 w 130"/>
                  <a:gd name="T77" fmla="*/ 105 h 135"/>
                  <a:gd name="T78" fmla="*/ 47 w 130"/>
                  <a:gd name="T79" fmla="*/ 106 h 135"/>
                  <a:gd name="T80" fmla="*/ 55 w 130"/>
                  <a:gd name="T81" fmla="*/ 106 h 135"/>
                  <a:gd name="T82" fmla="*/ 63 w 130"/>
                  <a:gd name="T83" fmla="*/ 105 h 135"/>
                  <a:gd name="T84" fmla="*/ 71 w 130"/>
                  <a:gd name="T85" fmla="*/ 102 h 135"/>
                  <a:gd name="T86" fmla="*/ 79 w 130"/>
                  <a:gd name="T87" fmla="*/ 100 h 135"/>
                  <a:gd name="T88" fmla="*/ 79 w 130"/>
                  <a:gd name="T8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35">
                    <a:moveTo>
                      <a:pt x="79" y="100"/>
                    </a:moveTo>
                    <a:lnTo>
                      <a:pt x="116" y="135"/>
                    </a:lnTo>
                    <a:lnTo>
                      <a:pt x="116" y="135"/>
                    </a:lnTo>
                    <a:lnTo>
                      <a:pt x="118" y="129"/>
                    </a:lnTo>
                    <a:lnTo>
                      <a:pt x="121" y="124"/>
                    </a:lnTo>
                    <a:lnTo>
                      <a:pt x="125" y="120"/>
                    </a:lnTo>
                    <a:lnTo>
                      <a:pt x="130" y="117"/>
                    </a:lnTo>
                    <a:lnTo>
                      <a:pt x="97" y="84"/>
                    </a:lnTo>
                    <a:lnTo>
                      <a:pt x="97" y="84"/>
                    </a:lnTo>
                    <a:lnTo>
                      <a:pt x="101" y="75"/>
                    </a:lnTo>
                    <a:lnTo>
                      <a:pt x="103" y="66"/>
                    </a:lnTo>
                    <a:lnTo>
                      <a:pt x="105" y="58"/>
                    </a:lnTo>
                    <a:lnTo>
                      <a:pt x="105" y="48"/>
                    </a:lnTo>
                    <a:lnTo>
                      <a:pt x="103" y="39"/>
                    </a:lnTo>
                    <a:lnTo>
                      <a:pt x="101" y="31"/>
                    </a:lnTo>
                    <a:lnTo>
                      <a:pt x="97" y="23"/>
                    </a:lnTo>
                    <a:lnTo>
                      <a:pt x="90" y="16"/>
                    </a:lnTo>
                    <a:lnTo>
                      <a:pt x="90" y="16"/>
                    </a:lnTo>
                    <a:lnTo>
                      <a:pt x="82" y="9"/>
                    </a:lnTo>
                    <a:lnTo>
                      <a:pt x="72" y="4"/>
                    </a:lnTo>
                    <a:lnTo>
                      <a:pt x="63" y="1"/>
                    </a:lnTo>
                    <a:lnTo>
                      <a:pt x="52" y="0"/>
                    </a:lnTo>
                    <a:lnTo>
                      <a:pt x="43" y="1"/>
                    </a:lnTo>
                    <a:lnTo>
                      <a:pt x="32" y="4"/>
                    </a:lnTo>
                    <a:lnTo>
                      <a:pt x="24" y="9"/>
                    </a:lnTo>
                    <a:lnTo>
                      <a:pt x="14" y="16"/>
                    </a:lnTo>
                    <a:lnTo>
                      <a:pt x="14" y="16"/>
                    </a:lnTo>
                    <a:lnTo>
                      <a:pt x="8" y="24"/>
                    </a:lnTo>
                    <a:lnTo>
                      <a:pt x="4" y="34"/>
                    </a:lnTo>
                    <a:lnTo>
                      <a:pt x="1" y="43"/>
                    </a:lnTo>
                    <a:lnTo>
                      <a:pt x="0" y="54"/>
                    </a:lnTo>
                    <a:lnTo>
                      <a:pt x="1" y="63"/>
                    </a:lnTo>
                    <a:lnTo>
                      <a:pt x="4" y="74"/>
                    </a:lnTo>
                    <a:lnTo>
                      <a:pt x="8" y="82"/>
                    </a:lnTo>
                    <a:lnTo>
                      <a:pt x="14" y="92"/>
                    </a:lnTo>
                    <a:lnTo>
                      <a:pt x="14" y="92"/>
                    </a:lnTo>
                    <a:lnTo>
                      <a:pt x="23" y="97"/>
                    </a:lnTo>
                    <a:lnTo>
                      <a:pt x="29" y="101"/>
                    </a:lnTo>
                    <a:lnTo>
                      <a:pt x="37" y="105"/>
                    </a:lnTo>
                    <a:lnTo>
                      <a:pt x="47" y="106"/>
                    </a:lnTo>
                    <a:lnTo>
                      <a:pt x="55" y="106"/>
                    </a:lnTo>
                    <a:lnTo>
                      <a:pt x="63" y="105"/>
                    </a:lnTo>
                    <a:lnTo>
                      <a:pt x="71" y="102"/>
                    </a:lnTo>
                    <a:lnTo>
                      <a:pt x="79" y="100"/>
                    </a:lnTo>
                    <a:lnTo>
                      <a:pt x="79"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3" name="Freeform 125"/>
              <p:cNvSpPr>
                <a:spLocks/>
              </p:cNvSpPr>
              <p:nvPr/>
            </p:nvSpPr>
            <p:spPr bwMode="auto">
              <a:xfrm>
                <a:off x="4575175" y="1249362"/>
                <a:ext cx="84138" cy="155575"/>
              </a:xfrm>
              <a:custGeom>
                <a:avLst/>
                <a:gdLst>
                  <a:gd name="T0" fmla="*/ 42 w 107"/>
                  <a:gd name="T1" fmla="*/ 105 h 197"/>
                  <a:gd name="T2" fmla="*/ 42 w 107"/>
                  <a:gd name="T3" fmla="*/ 197 h 197"/>
                  <a:gd name="T4" fmla="*/ 66 w 107"/>
                  <a:gd name="T5" fmla="*/ 197 h 197"/>
                  <a:gd name="T6" fmla="*/ 66 w 107"/>
                  <a:gd name="T7" fmla="*/ 105 h 197"/>
                  <a:gd name="T8" fmla="*/ 66 w 107"/>
                  <a:gd name="T9" fmla="*/ 105 h 197"/>
                  <a:gd name="T10" fmla="*/ 74 w 107"/>
                  <a:gd name="T11" fmla="*/ 101 h 197"/>
                  <a:gd name="T12" fmla="*/ 82 w 107"/>
                  <a:gd name="T13" fmla="*/ 97 h 197"/>
                  <a:gd name="T14" fmla="*/ 89 w 107"/>
                  <a:gd name="T15" fmla="*/ 91 h 197"/>
                  <a:gd name="T16" fmla="*/ 95 w 107"/>
                  <a:gd name="T17" fmla="*/ 86 h 197"/>
                  <a:gd name="T18" fmla="*/ 100 w 107"/>
                  <a:gd name="T19" fmla="*/ 78 h 197"/>
                  <a:gd name="T20" fmla="*/ 103 w 107"/>
                  <a:gd name="T21" fmla="*/ 71 h 197"/>
                  <a:gd name="T22" fmla="*/ 105 w 107"/>
                  <a:gd name="T23" fmla="*/ 62 h 197"/>
                  <a:gd name="T24" fmla="*/ 107 w 107"/>
                  <a:gd name="T25" fmla="*/ 52 h 197"/>
                  <a:gd name="T26" fmla="*/ 107 w 107"/>
                  <a:gd name="T27" fmla="*/ 52 h 197"/>
                  <a:gd name="T28" fmla="*/ 105 w 107"/>
                  <a:gd name="T29" fmla="*/ 41 h 197"/>
                  <a:gd name="T30" fmla="*/ 103 w 107"/>
                  <a:gd name="T31" fmla="*/ 32 h 197"/>
                  <a:gd name="T32" fmla="*/ 97 w 107"/>
                  <a:gd name="T33" fmla="*/ 23 h 197"/>
                  <a:gd name="T34" fmla="*/ 91 w 107"/>
                  <a:gd name="T35" fmla="*/ 16 h 197"/>
                  <a:gd name="T36" fmla="*/ 82 w 107"/>
                  <a:gd name="T37" fmla="*/ 9 h 197"/>
                  <a:gd name="T38" fmla="*/ 74 w 107"/>
                  <a:gd name="T39" fmla="*/ 4 h 197"/>
                  <a:gd name="T40" fmla="*/ 64 w 107"/>
                  <a:gd name="T41" fmla="*/ 1 h 197"/>
                  <a:gd name="T42" fmla="*/ 53 w 107"/>
                  <a:gd name="T43" fmla="*/ 0 h 197"/>
                  <a:gd name="T44" fmla="*/ 53 w 107"/>
                  <a:gd name="T45" fmla="*/ 0 h 197"/>
                  <a:gd name="T46" fmla="*/ 42 w 107"/>
                  <a:gd name="T47" fmla="*/ 1 h 197"/>
                  <a:gd name="T48" fmla="*/ 33 w 107"/>
                  <a:gd name="T49" fmla="*/ 4 h 197"/>
                  <a:gd name="T50" fmla="*/ 23 w 107"/>
                  <a:gd name="T51" fmla="*/ 9 h 197"/>
                  <a:gd name="T52" fmla="*/ 15 w 107"/>
                  <a:gd name="T53" fmla="*/ 16 h 197"/>
                  <a:gd name="T54" fmla="*/ 10 w 107"/>
                  <a:gd name="T55" fmla="*/ 23 h 197"/>
                  <a:gd name="T56" fmla="*/ 4 w 107"/>
                  <a:gd name="T57" fmla="*/ 32 h 197"/>
                  <a:gd name="T58" fmla="*/ 2 w 107"/>
                  <a:gd name="T59" fmla="*/ 41 h 197"/>
                  <a:gd name="T60" fmla="*/ 0 w 107"/>
                  <a:gd name="T61" fmla="*/ 52 h 197"/>
                  <a:gd name="T62" fmla="*/ 0 w 107"/>
                  <a:gd name="T63" fmla="*/ 52 h 197"/>
                  <a:gd name="T64" fmla="*/ 0 w 107"/>
                  <a:gd name="T65" fmla="*/ 62 h 197"/>
                  <a:gd name="T66" fmla="*/ 3 w 107"/>
                  <a:gd name="T67" fmla="*/ 71 h 197"/>
                  <a:gd name="T68" fmla="*/ 7 w 107"/>
                  <a:gd name="T69" fmla="*/ 79 h 197"/>
                  <a:gd name="T70" fmla="*/ 12 w 107"/>
                  <a:gd name="T71" fmla="*/ 87 h 197"/>
                  <a:gd name="T72" fmla="*/ 19 w 107"/>
                  <a:gd name="T73" fmla="*/ 93 h 197"/>
                  <a:gd name="T74" fmla="*/ 26 w 107"/>
                  <a:gd name="T75" fmla="*/ 98 h 197"/>
                  <a:gd name="T76" fmla="*/ 34 w 107"/>
                  <a:gd name="T77" fmla="*/ 102 h 197"/>
                  <a:gd name="T78" fmla="*/ 42 w 107"/>
                  <a:gd name="T79" fmla="*/ 105 h 197"/>
                  <a:gd name="T80" fmla="*/ 42 w 107"/>
                  <a:gd name="T8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42" y="105"/>
                    </a:moveTo>
                    <a:lnTo>
                      <a:pt x="42" y="197"/>
                    </a:lnTo>
                    <a:lnTo>
                      <a:pt x="66" y="197"/>
                    </a:lnTo>
                    <a:lnTo>
                      <a:pt x="66" y="105"/>
                    </a:lnTo>
                    <a:lnTo>
                      <a:pt x="66" y="105"/>
                    </a:lnTo>
                    <a:lnTo>
                      <a:pt x="74" y="101"/>
                    </a:lnTo>
                    <a:lnTo>
                      <a:pt x="82" y="97"/>
                    </a:lnTo>
                    <a:lnTo>
                      <a:pt x="89" y="91"/>
                    </a:lnTo>
                    <a:lnTo>
                      <a:pt x="95" y="86"/>
                    </a:lnTo>
                    <a:lnTo>
                      <a:pt x="100" y="78"/>
                    </a:lnTo>
                    <a:lnTo>
                      <a:pt x="103" y="71"/>
                    </a:lnTo>
                    <a:lnTo>
                      <a:pt x="105" y="62"/>
                    </a:lnTo>
                    <a:lnTo>
                      <a:pt x="107" y="52"/>
                    </a:lnTo>
                    <a:lnTo>
                      <a:pt x="107" y="52"/>
                    </a:lnTo>
                    <a:lnTo>
                      <a:pt x="105" y="41"/>
                    </a:lnTo>
                    <a:lnTo>
                      <a:pt x="103" y="32"/>
                    </a:lnTo>
                    <a:lnTo>
                      <a:pt x="97" y="23"/>
                    </a:lnTo>
                    <a:lnTo>
                      <a:pt x="91" y="16"/>
                    </a:lnTo>
                    <a:lnTo>
                      <a:pt x="82" y="9"/>
                    </a:lnTo>
                    <a:lnTo>
                      <a:pt x="74" y="4"/>
                    </a:lnTo>
                    <a:lnTo>
                      <a:pt x="64" y="1"/>
                    </a:lnTo>
                    <a:lnTo>
                      <a:pt x="53" y="0"/>
                    </a:lnTo>
                    <a:lnTo>
                      <a:pt x="53" y="0"/>
                    </a:lnTo>
                    <a:lnTo>
                      <a:pt x="42" y="1"/>
                    </a:lnTo>
                    <a:lnTo>
                      <a:pt x="33" y="4"/>
                    </a:lnTo>
                    <a:lnTo>
                      <a:pt x="23" y="9"/>
                    </a:lnTo>
                    <a:lnTo>
                      <a:pt x="15" y="16"/>
                    </a:lnTo>
                    <a:lnTo>
                      <a:pt x="10" y="23"/>
                    </a:lnTo>
                    <a:lnTo>
                      <a:pt x="4" y="32"/>
                    </a:lnTo>
                    <a:lnTo>
                      <a:pt x="2" y="41"/>
                    </a:lnTo>
                    <a:lnTo>
                      <a:pt x="0" y="52"/>
                    </a:lnTo>
                    <a:lnTo>
                      <a:pt x="0" y="52"/>
                    </a:lnTo>
                    <a:lnTo>
                      <a:pt x="0" y="62"/>
                    </a:lnTo>
                    <a:lnTo>
                      <a:pt x="3" y="71"/>
                    </a:lnTo>
                    <a:lnTo>
                      <a:pt x="7" y="79"/>
                    </a:lnTo>
                    <a:lnTo>
                      <a:pt x="12" y="87"/>
                    </a:lnTo>
                    <a:lnTo>
                      <a:pt x="19" y="93"/>
                    </a:lnTo>
                    <a:lnTo>
                      <a:pt x="26" y="98"/>
                    </a:lnTo>
                    <a:lnTo>
                      <a:pt x="34" y="102"/>
                    </a:lnTo>
                    <a:lnTo>
                      <a:pt x="42" y="105"/>
                    </a:lnTo>
                    <a:lnTo>
                      <a:pt x="42" y="1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4" name="Freeform 126"/>
              <p:cNvSpPr>
                <a:spLocks/>
              </p:cNvSpPr>
              <p:nvPr/>
            </p:nvSpPr>
            <p:spPr bwMode="auto">
              <a:xfrm>
                <a:off x="4349750" y="1473200"/>
                <a:ext cx="157163" cy="84138"/>
              </a:xfrm>
              <a:custGeom>
                <a:avLst/>
                <a:gdLst>
                  <a:gd name="T0" fmla="*/ 105 w 198"/>
                  <a:gd name="T1" fmla="*/ 67 h 107"/>
                  <a:gd name="T2" fmla="*/ 198 w 198"/>
                  <a:gd name="T3" fmla="*/ 67 h 107"/>
                  <a:gd name="T4" fmla="*/ 198 w 198"/>
                  <a:gd name="T5" fmla="*/ 44 h 107"/>
                  <a:gd name="T6" fmla="*/ 105 w 198"/>
                  <a:gd name="T7" fmla="*/ 44 h 107"/>
                  <a:gd name="T8" fmla="*/ 105 w 198"/>
                  <a:gd name="T9" fmla="*/ 44 h 107"/>
                  <a:gd name="T10" fmla="*/ 104 w 198"/>
                  <a:gd name="T11" fmla="*/ 34 h 107"/>
                  <a:gd name="T12" fmla="*/ 100 w 198"/>
                  <a:gd name="T13" fmla="*/ 26 h 107"/>
                  <a:gd name="T14" fmla="*/ 94 w 198"/>
                  <a:gd name="T15" fmla="*/ 19 h 107"/>
                  <a:gd name="T16" fmla="*/ 88 w 198"/>
                  <a:gd name="T17" fmla="*/ 13 h 107"/>
                  <a:gd name="T18" fmla="*/ 81 w 198"/>
                  <a:gd name="T19" fmla="*/ 9 h 107"/>
                  <a:gd name="T20" fmla="*/ 71 w 198"/>
                  <a:gd name="T21" fmla="*/ 5 h 107"/>
                  <a:gd name="T22" fmla="*/ 63 w 198"/>
                  <a:gd name="T23" fmla="*/ 2 h 107"/>
                  <a:gd name="T24" fmla="*/ 54 w 198"/>
                  <a:gd name="T25" fmla="*/ 0 h 107"/>
                  <a:gd name="T26" fmla="*/ 54 w 198"/>
                  <a:gd name="T27" fmla="*/ 0 h 107"/>
                  <a:gd name="T28" fmla="*/ 43 w 198"/>
                  <a:gd name="T29" fmla="*/ 2 h 107"/>
                  <a:gd name="T30" fmla="*/ 34 w 198"/>
                  <a:gd name="T31" fmla="*/ 5 h 107"/>
                  <a:gd name="T32" fmla="*/ 24 w 198"/>
                  <a:gd name="T33" fmla="*/ 10 h 107"/>
                  <a:gd name="T34" fmla="*/ 16 w 198"/>
                  <a:gd name="T35" fmla="*/ 17 h 107"/>
                  <a:gd name="T36" fmla="*/ 9 w 198"/>
                  <a:gd name="T37" fmla="*/ 25 h 107"/>
                  <a:gd name="T38" fmla="*/ 5 w 198"/>
                  <a:gd name="T39" fmla="*/ 33 h 107"/>
                  <a:gd name="T40" fmla="*/ 1 w 198"/>
                  <a:gd name="T41" fmla="*/ 44 h 107"/>
                  <a:gd name="T42" fmla="*/ 0 w 198"/>
                  <a:gd name="T43" fmla="*/ 54 h 107"/>
                  <a:gd name="T44" fmla="*/ 0 w 198"/>
                  <a:gd name="T45" fmla="*/ 54 h 107"/>
                  <a:gd name="T46" fmla="*/ 1 w 198"/>
                  <a:gd name="T47" fmla="*/ 65 h 107"/>
                  <a:gd name="T48" fmla="*/ 5 w 198"/>
                  <a:gd name="T49" fmla="*/ 75 h 107"/>
                  <a:gd name="T50" fmla="*/ 9 w 198"/>
                  <a:gd name="T51" fmla="*/ 84 h 107"/>
                  <a:gd name="T52" fmla="*/ 16 w 198"/>
                  <a:gd name="T53" fmla="*/ 92 h 107"/>
                  <a:gd name="T54" fmla="*/ 24 w 198"/>
                  <a:gd name="T55" fmla="*/ 98 h 107"/>
                  <a:gd name="T56" fmla="*/ 34 w 198"/>
                  <a:gd name="T57" fmla="*/ 103 h 107"/>
                  <a:gd name="T58" fmla="*/ 43 w 198"/>
                  <a:gd name="T59" fmla="*/ 106 h 107"/>
                  <a:gd name="T60" fmla="*/ 54 w 198"/>
                  <a:gd name="T61" fmla="*/ 107 h 107"/>
                  <a:gd name="T62" fmla="*/ 54 w 198"/>
                  <a:gd name="T63" fmla="*/ 107 h 107"/>
                  <a:gd name="T64" fmla="*/ 63 w 198"/>
                  <a:gd name="T65" fmla="*/ 107 h 107"/>
                  <a:gd name="T66" fmla="*/ 71 w 198"/>
                  <a:gd name="T67" fmla="*/ 104 h 107"/>
                  <a:gd name="T68" fmla="*/ 80 w 198"/>
                  <a:gd name="T69" fmla="*/ 100 h 107"/>
                  <a:gd name="T70" fmla="*/ 86 w 198"/>
                  <a:gd name="T71" fmla="*/ 96 h 107"/>
                  <a:gd name="T72" fmla="*/ 93 w 198"/>
                  <a:gd name="T73" fmla="*/ 89 h 107"/>
                  <a:gd name="T74" fmla="*/ 98 w 198"/>
                  <a:gd name="T75" fmla="*/ 83 h 107"/>
                  <a:gd name="T76" fmla="*/ 102 w 198"/>
                  <a:gd name="T77" fmla="*/ 76 h 107"/>
                  <a:gd name="T78" fmla="*/ 105 w 198"/>
                  <a:gd name="T79" fmla="*/ 67 h 107"/>
                  <a:gd name="T80" fmla="*/ 105 w 198"/>
                  <a:gd name="T8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07">
                    <a:moveTo>
                      <a:pt x="105" y="67"/>
                    </a:moveTo>
                    <a:lnTo>
                      <a:pt x="198" y="67"/>
                    </a:lnTo>
                    <a:lnTo>
                      <a:pt x="198" y="44"/>
                    </a:lnTo>
                    <a:lnTo>
                      <a:pt x="105" y="44"/>
                    </a:lnTo>
                    <a:lnTo>
                      <a:pt x="105" y="44"/>
                    </a:lnTo>
                    <a:lnTo>
                      <a:pt x="104" y="34"/>
                    </a:lnTo>
                    <a:lnTo>
                      <a:pt x="100" y="26"/>
                    </a:lnTo>
                    <a:lnTo>
                      <a:pt x="94" y="19"/>
                    </a:lnTo>
                    <a:lnTo>
                      <a:pt x="88" y="13"/>
                    </a:lnTo>
                    <a:lnTo>
                      <a:pt x="81" y="9"/>
                    </a:lnTo>
                    <a:lnTo>
                      <a:pt x="71" y="5"/>
                    </a:lnTo>
                    <a:lnTo>
                      <a:pt x="63" y="2"/>
                    </a:lnTo>
                    <a:lnTo>
                      <a:pt x="54" y="0"/>
                    </a:lnTo>
                    <a:lnTo>
                      <a:pt x="54" y="0"/>
                    </a:lnTo>
                    <a:lnTo>
                      <a:pt x="43" y="2"/>
                    </a:lnTo>
                    <a:lnTo>
                      <a:pt x="34" y="5"/>
                    </a:lnTo>
                    <a:lnTo>
                      <a:pt x="24" y="10"/>
                    </a:lnTo>
                    <a:lnTo>
                      <a:pt x="16" y="17"/>
                    </a:lnTo>
                    <a:lnTo>
                      <a:pt x="9" y="25"/>
                    </a:lnTo>
                    <a:lnTo>
                      <a:pt x="5" y="33"/>
                    </a:lnTo>
                    <a:lnTo>
                      <a:pt x="1" y="44"/>
                    </a:lnTo>
                    <a:lnTo>
                      <a:pt x="0" y="54"/>
                    </a:lnTo>
                    <a:lnTo>
                      <a:pt x="0" y="54"/>
                    </a:lnTo>
                    <a:lnTo>
                      <a:pt x="1" y="65"/>
                    </a:lnTo>
                    <a:lnTo>
                      <a:pt x="5" y="75"/>
                    </a:lnTo>
                    <a:lnTo>
                      <a:pt x="9" y="84"/>
                    </a:lnTo>
                    <a:lnTo>
                      <a:pt x="16" y="92"/>
                    </a:lnTo>
                    <a:lnTo>
                      <a:pt x="24" y="98"/>
                    </a:lnTo>
                    <a:lnTo>
                      <a:pt x="34" y="103"/>
                    </a:lnTo>
                    <a:lnTo>
                      <a:pt x="43" y="106"/>
                    </a:lnTo>
                    <a:lnTo>
                      <a:pt x="54" y="107"/>
                    </a:lnTo>
                    <a:lnTo>
                      <a:pt x="54" y="107"/>
                    </a:lnTo>
                    <a:lnTo>
                      <a:pt x="63" y="107"/>
                    </a:lnTo>
                    <a:lnTo>
                      <a:pt x="71" y="104"/>
                    </a:lnTo>
                    <a:lnTo>
                      <a:pt x="80" y="100"/>
                    </a:lnTo>
                    <a:lnTo>
                      <a:pt x="86" y="96"/>
                    </a:lnTo>
                    <a:lnTo>
                      <a:pt x="93" y="89"/>
                    </a:lnTo>
                    <a:lnTo>
                      <a:pt x="98" y="83"/>
                    </a:lnTo>
                    <a:lnTo>
                      <a:pt x="102" y="76"/>
                    </a:lnTo>
                    <a:lnTo>
                      <a:pt x="105" y="67"/>
                    </a:lnTo>
                    <a:lnTo>
                      <a:pt x="105"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5" name="Freeform 127"/>
              <p:cNvSpPr>
                <a:spLocks/>
              </p:cNvSpPr>
              <p:nvPr/>
            </p:nvSpPr>
            <p:spPr bwMode="auto">
              <a:xfrm>
                <a:off x="4713288" y="1314450"/>
                <a:ext cx="104775" cy="106363"/>
              </a:xfrm>
              <a:custGeom>
                <a:avLst/>
                <a:gdLst>
                  <a:gd name="T0" fmla="*/ 16 w 132"/>
                  <a:gd name="T1" fmla="*/ 135 h 135"/>
                  <a:gd name="T2" fmla="*/ 51 w 132"/>
                  <a:gd name="T3" fmla="*/ 100 h 135"/>
                  <a:gd name="T4" fmla="*/ 51 w 132"/>
                  <a:gd name="T5" fmla="*/ 100 h 135"/>
                  <a:gd name="T6" fmla="*/ 59 w 132"/>
                  <a:gd name="T7" fmla="*/ 102 h 135"/>
                  <a:gd name="T8" fmla="*/ 68 w 132"/>
                  <a:gd name="T9" fmla="*/ 105 h 135"/>
                  <a:gd name="T10" fmla="*/ 77 w 132"/>
                  <a:gd name="T11" fmla="*/ 106 h 135"/>
                  <a:gd name="T12" fmla="*/ 85 w 132"/>
                  <a:gd name="T13" fmla="*/ 106 h 135"/>
                  <a:gd name="T14" fmla="*/ 93 w 132"/>
                  <a:gd name="T15" fmla="*/ 105 h 135"/>
                  <a:gd name="T16" fmla="*/ 101 w 132"/>
                  <a:gd name="T17" fmla="*/ 101 h 135"/>
                  <a:gd name="T18" fmla="*/ 109 w 132"/>
                  <a:gd name="T19" fmla="*/ 97 h 135"/>
                  <a:gd name="T20" fmla="*/ 116 w 132"/>
                  <a:gd name="T21" fmla="*/ 92 h 135"/>
                  <a:gd name="T22" fmla="*/ 116 w 132"/>
                  <a:gd name="T23" fmla="*/ 92 h 135"/>
                  <a:gd name="T24" fmla="*/ 123 w 132"/>
                  <a:gd name="T25" fmla="*/ 82 h 135"/>
                  <a:gd name="T26" fmla="*/ 128 w 132"/>
                  <a:gd name="T27" fmla="*/ 74 h 135"/>
                  <a:gd name="T28" fmla="*/ 131 w 132"/>
                  <a:gd name="T29" fmla="*/ 63 h 135"/>
                  <a:gd name="T30" fmla="*/ 132 w 132"/>
                  <a:gd name="T31" fmla="*/ 54 h 135"/>
                  <a:gd name="T32" fmla="*/ 131 w 132"/>
                  <a:gd name="T33" fmla="*/ 43 h 135"/>
                  <a:gd name="T34" fmla="*/ 128 w 132"/>
                  <a:gd name="T35" fmla="*/ 34 h 135"/>
                  <a:gd name="T36" fmla="*/ 123 w 132"/>
                  <a:gd name="T37" fmla="*/ 24 h 135"/>
                  <a:gd name="T38" fmla="*/ 116 w 132"/>
                  <a:gd name="T39" fmla="*/ 16 h 135"/>
                  <a:gd name="T40" fmla="*/ 116 w 132"/>
                  <a:gd name="T41" fmla="*/ 16 h 135"/>
                  <a:gd name="T42" fmla="*/ 108 w 132"/>
                  <a:gd name="T43" fmla="*/ 9 h 135"/>
                  <a:gd name="T44" fmla="*/ 99 w 132"/>
                  <a:gd name="T45" fmla="*/ 4 h 135"/>
                  <a:gd name="T46" fmla="*/ 89 w 132"/>
                  <a:gd name="T47" fmla="*/ 1 h 135"/>
                  <a:gd name="T48" fmla="*/ 78 w 132"/>
                  <a:gd name="T49" fmla="*/ 0 h 135"/>
                  <a:gd name="T50" fmla="*/ 69 w 132"/>
                  <a:gd name="T51" fmla="*/ 1 h 135"/>
                  <a:gd name="T52" fmla="*/ 58 w 132"/>
                  <a:gd name="T53" fmla="*/ 4 h 135"/>
                  <a:gd name="T54" fmla="*/ 50 w 132"/>
                  <a:gd name="T55" fmla="*/ 9 h 135"/>
                  <a:gd name="T56" fmla="*/ 41 w 132"/>
                  <a:gd name="T57" fmla="*/ 16 h 135"/>
                  <a:gd name="T58" fmla="*/ 41 w 132"/>
                  <a:gd name="T59" fmla="*/ 16 h 135"/>
                  <a:gd name="T60" fmla="*/ 35 w 132"/>
                  <a:gd name="T61" fmla="*/ 23 h 135"/>
                  <a:gd name="T62" fmla="*/ 31 w 132"/>
                  <a:gd name="T63" fmla="*/ 31 h 135"/>
                  <a:gd name="T64" fmla="*/ 27 w 132"/>
                  <a:gd name="T65" fmla="*/ 39 h 135"/>
                  <a:gd name="T66" fmla="*/ 26 w 132"/>
                  <a:gd name="T67" fmla="*/ 48 h 135"/>
                  <a:gd name="T68" fmla="*/ 26 w 132"/>
                  <a:gd name="T69" fmla="*/ 58 h 135"/>
                  <a:gd name="T70" fmla="*/ 27 w 132"/>
                  <a:gd name="T71" fmla="*/ 66 h 135"/>
                  <a:gd name="T72" fmla="*/ 30 w 132"/>
                  <a:gd name="T73" fmla="*/ 75 h 135"/>
                  <a:gd name="T74" fmla="*/ 35 w 132"/>
                  <a:gd name="T75" fmla="*/ 84 h 135"/>
                  <a:gd name="T76" fmla="*/ 0 w 132"/>
                  <a:gd name="T77" fmla="*/ 117 h 135"/>
                  <a:gd name="T78" fmla="*/ 0 w 132"/>
                  <a:gd name="T79" fmla="*/ 117 h 135"/>
                  <a:gd name="T80" fmla="*/ 6 w 132"/>
                  <a:gd name="T81" fmla="*/ 120 h 135"/>
                  <a:gd name="T82" fmla="*/ 10 w 132"/>
                  <a:gd name="T83" fmla="*/ 124 h 135"/>
                  <a:gd name="T84" fmla="*/ 14 w 132"/>
                  <a:gd name="T85" fmla="*/ 129 h 135"/>
                  <a:gd name="T86" fmla="*/ 16 w 132"/>
                  <a:gd name="T87" fmla="*/ 135 h 135"/>
                  <a:gd name="T88" fmla="*/ 16 w 132"/>
                  <a:gd name="T8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35">
                    <a:moveTo>
                      <a:pt x="16" y="135"/>
                    </a:moveTo>
                    <a:lnTo>
                      <a:pt x="51" y="100"/>
                    </a:lnTo>
                    <a:lnTo>
                      <a:pt x="51" y="100"/>
                    </a:lnTo>
                    <a:lnTo>
                      <a:pt x="59" y="102"/>
                    </a:lnTo>
                    <a:lnTo>
                      <a:pt x="68" y="105"/>
                    </a:lnTo>
                    <a:lnTo>
                      <a:pt x="77" y="106"/>
                    </a:lnTo>
                    <a:lnTo>
                      <a:pt x="85" y="106"/>
                    </a:lnTo>
                    <a:lnTo>
                      <a:pt x="93" y="105"/>
                    </a:lnTo>
                    <a:lnTo>
                      <a:pt x="101" y="101"/>
                    </a:lnTo>
                    <a:lnTo>
                      <a:pt x="109" y="97"/>
                    </a:lnTo>
                    <a:lnTo>
                      <a:pt x="116" y="92"/>
                    </a:lnTo>
                    <a:lnTo>
                      <a:pt x="116" y="92"/>
                    </a:lnTo>
                    <a:lnTo>
                      <a:pt x="123" y="82"/>
                    </a:lnTo>
                    <a:lnTo>
                      <a:pt x="128" y="74"/>
                    </a:lnTo>
                    <a:lnTo>
                      <a:pt x="131" y="63"/>
                    </a:lnTo>
                    <a:lnTo>
                      <a:pt x="132" y="54"/>
                    </a:lnTo>
                    <a:lnTo>
                      <a:pt x="131" y="43"/>
                    </a:lnTo>
                    <a:lnTo>
                      <a:pt x="128" y="34"/>
                    </a:lnTo>
                    <a:lnTo>
                      <a:pt x="123" y="24"/>
                    </a:lnTo>
                    <a:lnTo>
                      <a:pt x="116" y="16"/>
                    </a:lnTo>
                    <a:lnTo>
                      <a:pt x="116" y="16"/>
                    </a:lnTo>
                    <a:lnTo>
                      <a:pt x="108" y="9"/>
                    </a:lnTo>
                    <a:lnTo>
                      <a:pt x="99" y="4"/>
                    </a:lnTo>
                    <a:lnTo>
                      <a:pt x="89" y="1"/>
                    </a:lnTo>
                    <a:lnTo>
                      <a:pt x="78" y="0"/>
                    </a:lnTo>
                    <a:lnTo>
                      <a:pt x="69" y="1"/>
                    </a:lnTo>
                    <a:lnTo>
                      <a:pt x="58" y="4"/>
                    </a:lnTo>
                    <a:lnTo>
                      <a:pt x="50" y="9"/>
                    </a:lnTo>
                    <a:lnTo>
                      <a:pt x="41" y="16"/>
                    </a:lnTo>
                    <a:lnTo>
                      <a:pt x="41" y="16"/>
                    </a:lnTo>
                    <a:lnTo>
                      <a:pt x="35" y="23"/>
                    </a:lnTo>
                    <a:lnTo>
                      <a:pt x="31" y="31"/>
                    </a:lnTo>
                    <a:lnTo>
                      <a:pt x="27" y="39"/>
                    </a:lnTo>
                    <a:lnTo>
                      <a:pt x="26" y="48"/>
                    </a:lnTo>
                    <a:lnTo>
                      <a:pt x="26" y="58"/>
                    </a:lnTo>
                    <a:lnTo>
                      <a:pt x="27" y="66"/>
                    </a:lnTo>
                    <a:lnTo>
                      <a:pt x="30" y="75"/>
                    </a:lnTo>
                    <a:lnTo>
                      <a:pt x="35" y="84"/>
                    </a:lnTo>
                    <a:lnTo>
                      <a:pt x="0" y="117"/>
                    </a:lnTo>
                    <a:lnTo>
                      <a:pt x="0" y="117"/>
                    </a:lnTo>
                    <a:lnTo>
                      <a:pt x="6" y="120"/>
                    </a:lnTo>
                    <a:lnTo>
                      <a:pt x="10" y="124"/>
                    </a:lnTo>
                    <a:lnTo>
                      <a:pt x="14" y="129"/>
                    </a:lnTo>
                    <a:lnTo>
                      <a:pt x="16" y="135"/>
                    </a:lnTo>
                    <a:lnTo>
                      <a:pt x="16" y="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6" name="Freeform 128"/>
              <p:cNvSpPr>
                <a:spLocks/>
              </p:cNvSpPr>
              <p:nvPr/>
            </p:nvSpPr>
            <p:spPr bwMode="auto">
              <a:xfrm>
                <a:off x="4416425" y="1611312"/>
                <a:ext cx="106363" cy="104775"/>
              </a:xfrm>
              <a:custGeom>
                <a:avLst/>
                <a:gdLst>
                  <a:gd name="T0" fmla="*/ 117 w 133"/>
                  <a:gd name="T1" fmla="*/ 0 h 133"/>
                  <a:gd name="T2" fmla="*/ 82 w 133"/>
                  <a:gd name="T3" fmla="*/ 35 h 133"/>
                  <a:gd name="T4" fmla="*/ 82 w 133"/>
                  <a:gd name="T5" fmla="*/ 35 h 133"/>
                  <a:gd name="T6" fmla="*/ 74 w 133"/>
                  <a:gd name="T7" fmla="*/ 31 h 133"/>
                  <a:gd name="T8" fmla="*/ 66 w 133"/>
                  <a:gd name="T9" fmla="*/ 29 h 133"/>
                  <a:gd name="T10" fmla="*/ 56 w 133"/>
                  <a:gd name="T11" fmla="*/ 27 h 133"/>
                  <a:gd name="T12" fmla="*/ 47 w 133"/>
                  <a:gd name="T13" fmla="*/ 27 h 133"/>
                  <a:gd name="T14" fmla="*/ 39 w 133"/>
                  <a:gd name="T15" fmla="*/ 29 h 133"/>
                  <a:gd name="T16" fmla="*/ 31 w 133"/>
                  <a:gd name="T17" fmla="*/ 31 h 133"/>
                  <a:gd name="T18" fmla="*/ 23 w 133"/>
                  <a:gd name="T19" fmla="*/ 35 h 133"/>
                  <a:gd name="T20" fmla="*/ 14 w 133"/>
                  <a:gd name="T21" fmla="*/ 42 h 133"/>
                  <a:gd name="T22" fmla="*/ 14 w 133"/>
                  <a:gd name="T23" fmla="*/ 42 h 133"/>
                  <a:gd name="T24" fmla="*/ 8 w 133"/>
                  <a:gd name="T25" fmla="*/ 50 h 133"/>
                  <a:gd name="T26" fmla="*/ 4 w 133"/>
                  <a:gd name="T27" fmla="*/ 60 h 133"/>
                  <a:gd name="T28" fmla="*/ 1 w 133"/>
                  <a:gd name="T29" fmla="*/ 69 h 133"/>
                  <a:gd name="T30" fmla="*/ 0 w 133"/>
                  <a:gd name="T31" fmla="*/ 80 h 133"/>
                  <a:gd name="T32" fmla="*/ 1 w 133"/>
                  <a:gd name="T33" fmla="*/ 89 h 133"/>
                  <a:gd name="T34" fmla="*/ 4 w 133"/>
                  <a:gd name="T35" fmla="*/ 100 h 133"/>
                  <a:gd name="T36" fmla="*/ 8 w 133"/>
                  <a:gd name="T37" fmla="*/ 110 h 133"/>
                  <a:gd name="T38" fmla="*/ 14 w 133"/>
                  <a:gd name="T39" fmla="*/ 118 h 133"/>
                  <a:gd name="T40" fmla="*/ 14 w 133"/>
                  <a:gd name="T41" fmla="*/ 118 h 133"/>
                  <a:gd name="T42" fmla="*/ 24 w 133"/>
                  <a:gd name="T43" fmla="*/ 124 h 133"/>
                  <a:gd name="T44" fmla="*/ 32 w 133"/>
                  <a:gd name="T45" fmla="*/ 129 h 133"/>
                  <a:gd name="T46" fmla="*/ 43 w 133"/>
                  <a:gd name="T47" fmla="*/ 133 h 133"/>
                  <a:gd name="T48" fmla="*/ 52 w 133"/>
                  <a:gd name="T49" fmla="*/ 133 h 133"/>
                  <a:gd name="T50" fmla="*/ 63 w 133"/>
                  <a:gd name="T51" fmla="*/ 133 h 133"/>
                  <a:gd name="T52" fmla="*/ 72 w 133"/>
                  <a:gd name="T53" fmla="*/ 129 h 133"/>
                  <a:gd name="T54" fmla="*/ 82 w 133"/>
                  <a:gd name="T55" fmla="*/ 124 h 133"/>
                  <a:gd name="T56" fmla="*/ 90 w 133"/>
                  <a:gd name="T57" fmla="*/ 118 h 133"/>
                  <a:gd name="T58" fmla="*/ 90 w 133"/>
                  <a:gd name="T59" fmla="*/ 118 h 133"/>
                  <a:gd name="T60" fmla="*/ 95 w 133"/>
                  <a:gd name="T61" fmla="*/ 111 h 133"/>
                  <a:gd name="T62" fmla="*/ 101 w 133"/>
                  <a:gd name="T63" fmla="*/ 103 h 133"/>
                  <a:gd name="T64" fmla="*/ 103 w 133"/>
                  <a:gd name="T65" fmla="*/ 95 h 133"/>
                  <a:gd name="T66" fmla="*/ 105 w 133"/>
                  <a:gd name="T67" fmla="*/ 85 h 133"/>
                  <a:gd name="T68" fmla="*/ 106 w 133"/>
                  <a:gd name="T69" fmla="*/ 77 h 133"/>
                  <a:gd name="T70" fmla="*/ 105 w 133"/>
                  <a:gd name="T71" fmla="*/ 69 h 133"/>
                  <a:gd name="T72" fmla="*/ 102 w 133"/>
                  <a:gd name="T73" fmla="*/ 61 h 133"/>
                  <a:gd name="T74" fmla="*/ 98 w 133"/>
                  <a:gd name="T75" fmla="*/ 53 h 133"/>
                  <a:gd name="T76" fmla="*/ 133 w 133"/>
                  <a:gd name="T77" fmla="*/ 17 h 133"/>
                  <a:gd name="T78" fmla="*/ 133 w 133"/>
                  <a:gd name="T79" fmla="*/ 17 h 133"/>
                  <a:gd name="T80" fmla="*/ 128 w 133"/>
                  <a:gd name="T81" fmla="*/ 15 h 133"/>
                  <a:gd name="T82" fmla="*/ 124 w 133"/>
                  <a:gd name="T83" fmla="*/ 11 h 133"/>
                  <a:gd name="T84" fmla="*/ 120 w 133"/>
                  <a:gd name="T85" fmla="*/ 6 h 133"/>
                  <a:gd name="T86" fmla="*/ 117 w 133"/>
                  <a:gd name="T87" fmla="*/ 0 h 133"/>
                  <a:gd name="T88" fmla="*/ 117 w 133"/>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33">
                    <a:moveTo>
                      <a:pt x="117" y="0"/>
                    </a:moveTo>
                    <a:lnTo>
                      <a:pt x="82" y="35"/>
                    </a:lnTo>
                    <a:lnTo>
                      <a:pt x="82" y="35"/>
                    </a:lnTo>
                    <a:lnTo>
                      <a:pt x="74" y="31"/>
                    </a:lnTo>
                    <a:lnTo>
                      <a:pt x="66" y="29"/>
                    </a:lnTo>
                    <a:lnTo>
                      <a:pt x="56" y="27"/>
                    </a:lnTo>
                    <a:lnTo>
                      <a:pt x="47" y="27"/>
                    </a:lnTo>
                    <a:lnTo>
                      <a:pt x="39" y="29"/>
                    </a:lnTo>
                    <a:lnTo>
                      <a:pt x="31" y="31"/>
                    </a:lnTo>
                    <a:lnTo>
                      <a:pt x="23" y="35"/>
                    </a:lnTo>
                    <a:lnTo>
                      <a:pt x="14" y="42"/>
                    </a:lnTo>
                    <a:lnTo>
                      <a:pt x="14" y="42"/>
                    </a:lnTo>
                    <a:lnTo>
                      <a:pt x="8" y="50"/>
                    </a:lnTo>
                    <a:lnTo>
                      <a:pt x="4" y="60"/>
                    </a:lnTo>
                    <a:lnTo>
                      <a:pt x="1" y="69"/>
                    </a:lnTo>
                    <a:lnTo>
                      <a:pt x="0" y="80"/>
                    </a:lnTo>
                    <a:lnTo>
                      <a:pt x="1" y="89"/>
                    </a:lnTo>
                    <a:lnTo>
                      <a:pt x="4" y="100"/>
                    </a:lnTo>
                    <a:lnTo>
                      <a:pt x="8" y="110"/>
                    </a:lnTo>
                    <a:lnTo>
                      <a:pt x="14" y="118"/>
                    </a:lnTo>
                    <a:lnTo>
                      <a:pt x="14" y="118"/>
                    </a:lnTo>
                    <a:lnTo>
                      <a:pt x="24" y="124"/>
                    </a:lnTo>
                    <a:lnTo>
                      <a:pt x="32" y="129"/>
                    </a:lnTo>
                    <a:lnTo>
                      <a:pt x="43" y="133"/>
                    </a:lnTo>
                    <a:lnTo>
                      <a:pt x="52" y="133"/>
                    </a:lnTo>
                    <a:lnTo>
                      <a:pt x="63" y="133"/>
                    </a:lnTo>
                    <a:lnTo>
                      <a:pt x="72" y="129"/>
                    </a:lnTo>
                    <a:lnTo>
                      <a:pt x="82" y="124"/>
                    </a:lnTo>
                    <a:lnTo>
                      <a:pt x="90" y="118"/>
                    </a:lnTo>
                    <a:lnTo>
                      <a:pt x="90" y="118"/>
                    </a:lnTo>
                    <a:lnTo>
                      <a:pt x="95" y="111"/>
                    </a:lnTo>
                    <a:lnTo>
                      <a:pt x="101" y="103"/>
                    </a:lnTo>
                    <a:lnTo>
                      <a:pt x="103" y="95"/>
                    </a:lnTo>
                    <a:lnTo>
                      <a:pt x="105" y="85"/>
                    </a:lnTo>
                    <a:lnTo>
                      <a:pt x="106" y="77"/>
                    </a:lnTo>
                    <a:lnTo>
                      <a:pt x="105" y="69"/>
                    </a:lnTo>
                    <a:lnTo>
                      <a:pt x="102" y="61"/>
                    </a:lnTo>
                    <a:lnTo>
                      <a:pt x="98" y="53"/>
                    </a:lnTo>
                    <a:lnTo>
                      <a:pt x="133" y="17"/>
                    </a:lnTo>
                    <a:lnTo>
                      <a:pt x="133" y="17"/>
                    </a:lnTo>
                    <a:lnTo>
                      <a:pt x="128" y="15"/>
                    </a:lnTo>
                    <a:lnTo>
                      <a:pt x="124" y="11"/>
                    </a:lnTo>
                    <a:lnTo>
                      <a:pt x="120" y="6"/>
                    </a:lnTo>
                    <a:lnTo>
                      <a:pt x="117" y="0"/>
                    </a:lnTo>
                    <a:lnTo>
                      <a:pt x="1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7" name="Freeform 129"/>
              <p:cNvSpPr>
                <a:spLocks/>
              </p:cNvSpPr>
              <p:nvPr/>
            </p:nvSpPr>
            <p:spPr bwMode="auto">
              <a:xfrm>
                <a:off x="4725988" y="1473200"/>
                <a:ext cx="157163" cy="84138"/>
              </a:xfrm>
              <a:custGeom>
                <a:avLst/>
                <a:gdLst>
                  <a:gd name="T0" fmla="*/ 146 w 199"/>
                  <a:gd name="T1" fmla="*/ 0 h 107"/>
                  <a:gd name="T2" fmla="*/ 146 w 199"/>
                  <a:gd name="T3" fmla="*/ 0 h 107"/>
                  <a:gd name="T4" fmla="*/ 136 w 199"/>
                  <a:gd name="T5" fmla="*/ 2 h 107"/>
                  <a:gd name="T6" fmla="*/ 127 w 199"/>
                  <a:gd name="T7" fmla="*/ 5 h 107"/>
                  <a:gd name="T8" fmla="*/ 119 w 199"/>
                  <a:gd name="T9" fmla="*/ 9 h 107"/>
                  <a:gd name="T10" fmla="*/ 112 w 199"/>
                  <a:gd name="T11" fmla="*/ 13 h 107"/>
                  <a:gd name="T12" fmla="*/ 105 w 199"/>
                  <a:gd name="T13" fmla="*/ 19 h 107"/>
                  <a:gd name="T14" fmla="*/ 100 w 199"/>
                  <a:gd name="T15" fmla="*/ 26 h 107"/>
                  <a:gd name="T16" fmla="*/ 96 w 199"/>
                  <a:gd name="T17" fmla="*/ 34 h 107"/>
                  <a:gd name="T18" fmla="*/ 93 w 199"/>
                  <a:gd name="T19" fmla="*/ 44 h 107"/>
                  <a:gd name="T20" fmla="*/ 0 w 199"/>
                  <a:gd name="T21" fmla="*/ 44 h 107"/>
                  <a:gd name="T22" fmla="*/ 0 w 199"/>
                  <a:gd name="T23" fmla="*/ 67 h 107"/>
                  <a:gd name="T24" fmla="*/ 93 w 199"/>
                  <a:gd name="T25" fmla="*/ 67 h 107"/>
                  <a:gd name="T26" fmla="*/ 93 w 199"/>
                  <a:gd name="T27" fmla="*/ 67 h 107"/>
                  <a:gd name="T28" fmla="*/ 97 w 199"/>
                  <a:gd name="T29" fmla="*/ 76 h 107"/>
                  <a:gd name="T30" fmla="*/ 101 w 199"/>
                  <a:gd name="T31" fmla="*/ 83 h 107"/>
                  <a:gd name="T32" fmla="*/ 107 w 199"/>
                  <a:gd name="T33" fmla="*/ 89 h 107"/>
                  <a:gd name="T34" fmla="*/ 112 w 199"/>
                  <a:gd name="T35" fmla="*/ 96 h 107"/>
                  <a:gd name="T36" fmla="*/ 120 w 199"/>
                  <a:gd name="T37" fmla="*/ 100 h 107"/>
                  <a:gd name="T38" fmla="*/ 128 w 199"/>
                  <a:gd name="T39" fmla="*/ 104 h 107"/>
                  <a:gd name="T40" fmla="*/ 136 w 199"/>
                  <a:gd name="T41" fmla="*/ 107 h 107"/>
                  <a:gd name="T42" fmla="*/ 146 w 199"/>
                  <a:gd name="T43" fmla="*/ 107 h 107"/>
                  <a:gd name="T44" fmla="*/ 146 w 199"/>
                  <a:gd name="T45" fmla="*/ 107 h 107"/>
                  <a:gd name="T46" fmla="*/ 157 w 199"/>
                  <a:gd name="T47" fmla="*/ 106 h 107"/>
                  <a:gd name="T48" fmla="*/ 166 w 199"/>
                  <a:gd name="T49" fmla="*/ 103 h 107"/>
                  <a:gd name="T50" fmla="*/ 176 w 199"/>
                  <a:gd name="T51" fmla="*/ 98 h 107"/>
                  <a:gd name="T52" fmla="*/ 182 w 199"/>
                  <a:gd name="T53" fmla="*/ 92 h 107"/>
                  <a:gd name="T54" fmla="*/ 189 w 199"/>
                  <a:gd name="T55" fmla="*/ 84 h 107"/>
                  <a:gd name="T56" fmla="*/ 194 w 199"/>
                  <a:gd name="T57" fmla="*/ 75 h 107"/>
                  <a:gd name="T58" fmla="*/ 197 w 199"/>
                  <a:gd name="T59" fmla="*/ 65 h 107"/>
                  <a:gd name="T60" fmla="*/ 199 w 199"/>
                  <a:gd name="T61" fmla="*/ 54 h 107"/>
                  <a:gd name="T62" fmla="*/ 199 w 199"/>
                  <a:gd name="T63" fmla="*/ 54 h 107"/>
                  <a:gd name="T64" fmla="*/ 197 w 199"/>
                  <a:gd name="T65" fmla="*/ 44 h 107"/>
                  <a:gd name="T66" fmla="*/ 194 w 199"/>
                  <a:gd name="T67" fmla="*/ 33 h 107"/>
                  <a:gd name="T68" fmla="*/ 189 w 199"/>
                  <a:gd name="T69" fmla="*/ 25 h 107"/>
                  <a:gd name="T70" fmla="*/ 182 w 199"/>
                  <a:gd name="T71" fmla="*/ 17 h 107"/>
                  <a:gd name="T72" fmla="*/ 176 w 199"/>
                  <a:gd name="T73" fmla="*/ 10 h 107"/>
                  <a:gd name="T74" fmla="*/ 166 w 199"/>
                  <a:gd name="T75" fmla="*/ 5 h 107"/>
                  <a:gd name="T76" fmla="*/ 157 w 199"/>
                  <a:gd name="T77" fmla="*/ 2 h 107"/>
                  <a:gd name="T78" fmla="*/ 146 w 199"/>
                  <a:gd name="T79" fmla="*/ 0 h 107"/>
                  <a:gd name="T80" fmla="*/ 146 w 199"/>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07">
                    <a:moveTo>
                      <a:pt x="146" y="0"/>
                    </a:moveTo>
                    <a:lnTo>
                      <a:pt x="146" y="0"/>
                    </a:lnTo>
                    <a:lnTo>
                      <a:pt x="136" y="2"/>
                    </a:lnTo>
                    <a:lnTo>
                      <a:pt x="127" y="5"/>
                    </a:lnTo>
                    <a:lnTo>
                      <a:pt x="119" y="9"/>
                    </a:lnTo>
                    <a:lnTo>
                      <a:pt x="112" y="13"/>
                    </a:lnTo>
                    <a:lnTo>
                      <a:pt x="105" y="19"/>
                    </a:lnTo>
                    <a:lnTo>
                      <a:pt x="100" y="26"/>
                    </a:lnTo>
                    <a:lnTo>
                      <a:pt x="96" y="34"/>
                    </a:lnTo>
                    <a:lnTo>
                      <a:pt x="93" y="44"/>
                    </a:lnTo>
                    <a:lnTo>
                      <a:pt x="0" y="44"/>
                    </a:lnTo>
                    <a:lnTo>
                      <a:pt x="0" y="67"/>
                    </a:lnTo>
                    <a:lnTo>
                      <a:pt x="93" y="67"/>
                    </a:lnTo>
                    <a:lnTo>
                      <a:pt x="93" y="67"/>
                    </a:lnTo>
                    <a:lnTo>
                      <a:pt x="97" y="76"/>
                    </a:lnTo>
                    <a:lnTo>
                      <a:pt x="101" y="83"/>
                    </a:lnTo>
                    <a:lnTo>
                      <a:pt x="107" y="89"/>
                    </a:lnTo>
                    <a:lnTo>
                      <a:pt x="112" y="96"/>
                    </a:lnTo>
                    <a:lnTo>
                      <a:pt x="120" y="100"/>
                    </a:lnTo>
                    <a:lnTo>
                      <a:pt x="128" y="104"/>
                    </a:lnTo>
                    <a:lnTo>
                      <a:pt x="136" y="107"/>
                    </a:lnTo>
                    <a:lnTo>
                      <a:pt x="146" y="107"/>
                    </a:lnTo>
                    <a:lnTo>
                      <a:pt x="146" y="107"/>
                    </a:lnTo>
                    <a:lnTo>
                      <a:pt x="157" y="106"/>
                    </a:lnTo>
                    <a:lnTo>
                      <a:pt x="166" y="103"/>
                    </a:lnTo>
                    <a:lnTo>
                      <a:pt x="176" y="98"/>
                    </a:lnTo>
                    <a:lnTo>
                      <a:pt x="182" y="92"/>
                    </a:lnTo>
                    <a:lnTo>
                      <a:pt x="189" y="84"/>
                    </a:lnTo>
                    <a:lnTo>
                      <a:pt x="194" y="75"/>
                    </a:lnTo>
                    <a:lnTo>
                      <a:pt x="197" y="65"/>
                    </a:lnTo>
                    <a:lnTo>
                      <a:pt x="199" y="54"/>
                    </a:lnTo>
                    <a:lnTo>
                      <a:pt x="199" y="54"/>
                    </a:lnTo>
                    <a:lnTo>
                      <a:pt x="197" y="44"/>
                    </a:lnTo>
                    <a:lnTo>
                      <a:pt x="194" y="33"/>
                    </a:lnTo>
                    <a:lnTo>
                      <a:pt x="189" y="25"/>
                    </a:lnTo>
                    <a:lnTo>
                      <a:pt x="182" y="17"/>
                    </a:lnTo>
                    <a:lnTo>
                      <a:pt x="176" y="10"/>
                    </a:lnTo>
                    <a:lnTo>
                      <a:pt x="166" y="5"/>
                    </a:lnTo>
                    <a:lnTo>
                      <a:pt x="157" y="2"/>
                    </a:lnTo>
                    <a:lnTo>
                      <a:pt x="146" y="0"/>
                    </a:lnTo>
                    <a:lnTo>
                      <a:pt x="1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8" name="Freeform 130"/>
              <p:cNvSpPr>
                <a:spLocks/>
              </p:cNvSpPr>
              <p:nvPr/>
            </p:nvSpPr>
            <p:spPr bwMode="auto">
              <a:xfrm>
                <a:off x="4710113" y="1611312"/>
                <a:ext cx="107950" cy="104775"/>
              </a:xfrm>
              <a:custGeom>
                <a:avLst/>
                <a:gdLst>
                  <a:gd name="T0" fmla="*/ 52 w 135"/>
                  <a:gd name="T1" fmla="*/ 35 h 133"/>
                  <a:gd name="T2" fmla="*/ 18 w 135"/>
                  <a:gd name="T3" fmla="*/ 0 h 133"/>
                  <a:gd name="T4" fmla="*/ 18 w 135"/>
                  <a:gd name="T5" fmla="*/ 0 h 133"/>
                  <a:gd name="T6" fmla="*/ 15 w 135"/>
                  <a:gd name="T7" fmla="*/ 6 h 133"/>
                  <a:gd name="T8" fmla="*/ 11 w 135"/>
                  <a:gd name="T9" fmla="*/ 11 h 133"/>
                  <a:gd name="T10" fmla="*/ 6 w 135"/>
                  <a:gd name="T11" fmla="*/ 15 h 133"/>
                  <a:gd name="T12" fmla="*/ 0 w 135"/>
                  <a:gd name="T13" fmla="*/ 17 h 133"/>
                  <a:gd name="T14" fmla="*/ 35 w 135"/>
                  <a:gd name="T15" fmla="*/ 53 h 133"/>
                  <a:gd name="T16" fmla="*/ 35 w 135"/>
                  <a:gd name="T17" fmla="*/ 53 h 133"/>
                  <a:gd name="T18" fmla="*/ 33 w 135"/>
                  <a:gd name="T19" fmla="*/ 61 h 133"/>
                  <a:gd name="T20" fmla="*/ 30 w 135"/>
                  <a:gd name="T21" fmla="*/ 69 h 133"/>
                  <a:gd name="T22" fmla="*/ 29 w 135"/>
                  <a:gd name="T23" fmla="*/ 77 h 133"/>
                  <a:gd name="T24" fmla="*/ 29 w 135"/>
                  <a:gd name="T25" fmla="*/ 85 h 133"/>
                  <a:gd name="T26" fmla="*/ 30 w 135"/>
                  <a:gd name="T27" fmla="*/ 95 h 133"/>
                  <a:gd name="T28" fmla="*/ 34 w 135"/>
                  <a:gd name="T29" fmla="*/ 103 h 133"/>
                  <a:gd name="T30" fmla="*/ 38 w 135"/>
                  <a:gd name="T31" fmla="*/ 111 h 133"/>
                  <a:gd name="T32" fmla="*/ 44 w 135"/>
                  <a:gd name="T33" fmla="*/ 118 h 133"/>
                  <a:gd name="T34" fmla="*/ 44 w 135"/>
                  <a:gd name="T35" fmla="*/ 118 h 133"/>
                  <a:gd name="T36" fmla="*/ 53 w 135"/>
                  <a:gd name="T37" fmla="*/ 124 h 133"/>
                  <a:gd name="T38" fmla="*/ 61 w 135"/>
                  <a:gd name="T39" fmla="*/ 129 h 133"/>
                  <a:gd name="T40" fmla="*/ 72 w 135"/>
                  <a:gd name="T41" fmla="*/ 133 h 133"/>
                  <a:gd name="T42" fmla="*/ 81 w 135"/>
                  <a:gd name="T43" fmla="*/ 133 h 133"/>
                  <a:gd name="T44" fmla="*/ 92 w 135"/>
                  <a:gd name="T45" fmla="*/ 133 h 133"/>
                  <a:gd name="T46" fmla="*/ 102 w 135"/>
                  <a:gd name="T47" fmla="*/ 129 h 133"/>
                  <a:gd name="T48" fmla="*/ 111 w 135"/>
                  <a:gd name="T49" fmla="*/ 124 h 133"/>
                  <a:gd name="T50" fmla="*/ 119 w 135"/>
                  <a:gd name="T51" fmla="*/ 118 h 133"/>
                  <a:gd name="T52" fmla="*/ 119 w 135"/>
                  <a:gd name="T53" fmla="*/ 118 h 133"/>
                  <a:gd name="T54" fmla="*/ 126 w 135"/>
                  <a:gd name="T55" fmla="*/ 110 h 133"/>
                  <a:gd name="T56" fmla="*/ 131 w 135"/>
                  <a:gd name="T57" fmla="*/ 100 h 133"/>
                  <a:gd name="T58" fmla="*/ 134 w 135"/>
                  <a:gd name="T59" fmla="*/ 89 h 133"/>
                  <a:gd name="T60" fmla="*/ 135 w 135"/>
                  <a:gd name="T61" fmla="*/ 80 h 133"/>
                  <a:gd name="T62" fmla="*/ 134 w 135"/>
                  <a:gd name="T63" fmla="*/ 69 h 133"/>
                  <a:gd name="T64" fmla="*/ 131 w 135"/>
                  <a:gd name="T65" fmla="*/ 60 h 133"/>
                  <a:gd name="T66" fmla="*/ 126 w 135"/>
                  <a:gd name="T67" fmla="*/ 50 h 133"/>
                  <a:gd name="T68" fmla="*/ 119 w 135"/>
                  <a:gd name="T69" fmla="*/ 42 h 133"/>
                  <a:gd name="T70" fmla="*/ 119 w 135"/>
                  <a:gd name="T71" fmla="*/ 42 h 133"/>
                  <a:gd name="T72" fmla="*/ 112 w 135"/>
                  <a:gd name="T73" fmla="*/ 35 h 133"/>
                  <a:gd name="T74" fmla="*/ 104 w 135"/>
                  <a:gd name="T75" fmla="*/ 31 h 133"/>
                  <a:gd name="T76" fmla="*/ 96 w 135"/>
                  <a:gd name="T77" fmla="*/ 29 h 133"/>
                  <a:gd name="T78" fmla="*/ 87 w 135"/>
                  <a:gd name="T79" fmla="*/ 27 h 133"/>
                  <a:gd name="T80" fmla="*/ 77 w 135"/>
                  <a:gd name="T81" fmla="*/ 27 h 133"/>
                  <a:gd name="T82" fmla="*/ 69 w 135"/>
                  <a:gd name="T83" fmla="*/ 29 h 133"/>
                  <a:gd name="T84" fmla="*/ 60 w 135"/>
                  <a:gd name="T85" fmla="*/ 31 h 133"/>
                  <a:gd name="T86" fmla="*/ 52 w 135"/>
                  <a:gd name="T87" fmla="*/ 35 h 133"/>
                  <a:gd name="T88" fmla="*/ 52 w 135"/>
                  <a:gd name="T89"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3">
                    <a:moveTo>
                      <a:pt x="52" y="35"/>
                    </a:moveTo>
                    <a:lnTo>
                      <a:pt x="18" y="0"/>
                    </a:lnTo>
                    <a:lnTo>
                      <a:pt x="18" y="0"/>
                    </a:lnTo>
                    <a:lnTo>
                      <a:pt x="15" y="6"/>
                    </a:lnTo>
                    <a:lnTo>
                      <a:pt x="11" y="11"/>
                    </a:lnTo>
                    <a:lnTo>
                      <a:pt x="6" y="15"/>
                    </a:lnTo>
                    <a:lnTo>
                      <a:pt x="0" y="17"/>
                    </a:lnTo>
                    <a:lnTo>
                      <a:pt x="35" y="53"/>
                    </a:lnTo>
                    <a:lnTo>
                      <a:pt x="35" y="53"/>
                    </a:lnTo>
                    <a:lnTo>
                      <a:pt x="33" y="61"/>
                    </a:lnTo>
                    <a:lnTo>
                      <a:pt x="30" y="69"/>
                    </a:lnTo>
                    <a:lnTo>
                      <a:pt x="29" y="77"/>
                    </a:lnTo>
                    <a:lnTo>
                      <a:pt x="29" y="85"/>
                    </a:lnTo>
                    <a:lnTo>
                      <a:pt x="30" y="95"/>
                    </a:lnTo>
                    <a:lnTo>
                      <a:pt x="34" y="103"/>
                    </a:lnTo>
                    <a:lnTo>
                      <a:pt x="38" y="111"/>
                    </a:lnTo>
                    <a:lnTo>
                      <a:pt x="44" y="118"/>
                    </a:lnTo>
                    <a:lnTo>
                      <a:pt x="44" y="118"/>
                    </a:lnTo>
                    <a:lnTo>
                      <a:pt x="53" y="124"/>
                    </a:lnTo>
                    <a:lnTo>
                      <a:pt x="61" y="129"/>
                    </a:lnTo>
                    <a:lnTo>
                      <a:pt x="72" y="133"/>
                    </a:lnTo>
                    <a:lnTo>
                      <a:pt x="81" y="133"/>
                    </a:lnTo>
                    <a:lnTo>
                      <a:pt x="92" y="133"/>
                    </a:lnTo>
                    <a:lnTo>
                      <a:pt x="102" y="129"/>
                    </a:lnTo>
                    <a:lnTo>
                      <a:pt x="111" y="124"/>
                    </a:lnTo>
                    <a:lnTo>
                      <a:pt x="119" y="118"/>
                    </a:lnTo>
                    <a:lnTo>
                      <a:pt x="119" y="118"/>
                    </a:lnTo>
                    <a:lnTo>
                      <a:pt x="126" y="110"/>
                    </a:lnTo>
                    <a:lnTo>
                      <a:pt x="131" y="100"/>
                    </a:lnTo>
                    <a:lnTo>
                      <a:pt x="134" y="89"/>
                    </a:lnTo>
                    <a:lnTo>
                      <a:pt x="135" y="80"/>
                    </a:lnTo>
                    <a:lnTo>
                      <a:pt x="134" y="69"/>
                    </a:lnTo>
                    <a:lnTo>
                      <a:pt x="131" y="60"/>
                    </a:lnTo>
                    <a:lnTo>
                      <a:pt x="126" y="50"/>
                    </a:lnTo>
                    <a:lnTo>
                      <a:pt x="119" y="42"/>
                    </a:lnTo>
                    <a:lnTo>
                      <a:pt x="119" y="42"/>
                    </a:lnTo>
                    <a:lnTo>
                      <a:pt x="112" y="35"/>
                    </a:lnTo>
                    <a:lnTo>
                      <a:pt x="104" y="31"/>
                    </a:lnTo>
                    <a:lnTo>
                      <a:pt x="96" y="29"/>
                    </a:lnTo>
                    <a:lnTo>
                      <a:pt x="87" y="27"/>
                    </a:lnTo>
                    <a:lnTo>
                      <a:pt x="77" y="27"/>
                    </a:lnTo>
                    <a:lnTo>
                      <a:pt x="69" y="29"/>
                    </a:lnTo>
                    <a:lnTo>
                      <a:pt x="60" y="31"/>
                    </a:lnTo>
                    <a:lnTo>
                      <a:pt x="52" y="35"/>
                    </a:lnTo>
                    <a:lnTo>
                      <a:pt x="52"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39" name="Freeform 131"/>
              <p:cNvSpPr>
                <a:spLocks/>
              </p:cNvSpPr>
              <p:nvPr/>
            </p:nvSpPr>
            <p:spPr bwMode="auto">
              <a:xfrm>
                <a:off x="4575175" y="1625600"/>
                <a:ext cx="84138" cy="157163"/>
              </a:xfrm>
              <a:custGeom>
                <a:avLst/>
                <a:gdLst>
                  <a:gd name="T0" fmla="*/ 66 w 107"/>
                  <a:gd name="T1" fmla="*/ 92 h 197"/>
                  <a:gd name="T2" fmla="*/ 66 w 107"/>
                  <a:gd name="T3" fmla="*/ 0 h 197"/>
                  <a:gd name="T4" fmla="*/ 42 w 107"/>
                  <a:gd name="T5" fmla="*/ 0 h 197"/>
                  <a:gd name="T6" fmla="*/ 42 w 107"/>
                  <a:gd name="T7" fmla="*/ 92 h 197"/>
                  <a:gd name="T8" fmla="*/ 42 w 107"/>
                  <a:gd name="T9" fmla="*/ 92 h 197"/>
                  <a:gd name="T10" fmla="*/ 34 w 107"/>
                  <a:gd name="T11" fmla="*/ 93 h 197"/>
                  <a:gd name="T12" fmla="*/ 26 w 107"/>
                  <a:gd name="T13" fmla="*/ 97 h 197"/>
                  <a:gd name="T14" fmla="*/ 19 w 107"/>
                  <a:gd name="T15" fmla="*/ 103 h 197"/>
                  <a:gd name="T16" fmla="*/ 12 w 107"/>
                  <a:gd name="T17" fmla="*/ 110 h 197"/>
                  <a:gd name="T18" fmla="*/ 7 w 107"/>
                  <a:gd name="T19" fmla="*/ 118 h 197"/>
                  <a:gd name="T20" fmla="*/ 3 w 107"/>
                  <a:gd name="T21" fmla="*/ 126 h 197"/>
                  <a:gd name="T22" fmla="*/ 0 w 107"/>
                  <a:gd name="T23" fmla="*/ 134 h 197"/>
                  <a:gd name="T24" fmla="*/ 0 w 107"/>
                  <a:gd name="T25" fmla="*/ 143 h 197"/>
                  <a:gd name="T26" fmla="*/ 0 w 107"/>
                  <a:gd name="T27" fmla="*/ 143 h 197"/>
                  <a:gd name="T28" fmla="*/ 2 w 107"/>
                  <a:gd name="T29" fmla="*/ 154 h 197"/>
                  <a:gd name="T30" fmla="*/ 4 w 107"/>
                  <a:gd name="T31" fmla="*/ 165 h 197"/>
                  <a:gd name="T32" fmla="*/ 10 w 107"/>
                  <a:gd name="T33" fmla="*/ 173 h 197"/>
                  <a:gd name="T34" fmla="*/ 15 w 107"/>
                  <a:gd name="T35" fmla="*/ 181 h 197"/>
                  <a:gd name="T36" fmla="*/ 23 w 107"/>
                  <a:gd name="T37" fmla="*/ 188 h 197"/>
                  <a:gd name="T38" fmla="*/ 33 w 107"/>
                  <a:gd name="T39" fmla="*/ 192 h 197"/>
                  <a:gd name="T40" fmla="*/ 42 w 107"/>
                  <a:gd name="T41" fmla="*/ 196 h 197"/>
                  <a:gd name="T42" fmla="*/ 53 w 107"/>
                  <a:gd name="T43" fmla="*/ 197 h 197"/>
                  <a:gd name="T44" fmla="*/ 53 w 107"/>
                  <a:gd name="T45" fmla="*/ 197 h 197"/>
                  <a:gd name="T46" fmla="*/ 64 w 107"/>
                  <a:gd name="T47" fmla="*/ 196 h 197"/>
                  <a:gd name="T48" fmla="*/ 74 w 107"/>
                  <a:gd name="T49" fmla="*/ 192 h 197"/>
                  <a:gd name="T50" fmla="*/ 82 w 107"/>
                  <a:gd name="T51" fmla="*/ 188 h 197"/>
                  <a:gd name="T52" fmla="*/ 91 w 107"/>
                  <a:gd name="T53" fmla="*/ 181 h 197"/>
                  <a:gd name="T54" fmla="*/ 97 w 107"/>
                  <a:gd name="T55" fmla="*/ 173 h 197"/>
                  <a:gd name="T56" fmla="*/ 103 w 107"/>
                  <a:gd name="T57" fmla="*/ 165 h 197"/>
                  <a:gd name="T58" fmla="*/ 105 w 107"/>
                  <a:gd name="T59" fmla="*/ 154 h 197"/>
                  <a:gd name="T60" fmla="*/ 107 w 107"/>
                  <a:gd name="T61" fmla="*/ 143 h 197"/>
                  <a:gd name="T62" fmla="*/ 107 w 107"/>
                  <a:gd name="T63" fmla="*/ 143 h 197"/>
                  <a:gd name="T64" fmla="*/ 105 w 107"/>
                  <a:gd name="T65" fmla="*/ 134 h 197"/>
                  <a:gd name="T66" fmla="*/ 103 w 107"/>
                  <a:gd name="T67" fmla="*/ 126 h 197"/>
                  <a:gd name="T68" fmla="*/ 100 w 107"/>
                  <a:gd name="T69" fmla="*/ 118 h 197"/>
                  <a:gd name="T70" fmla="*/ 95 w 107"/>
                  <a:gd name="T71" fmla="*/ 111 h 197"/>
                  <a:gd name="T72" fmla="*/ 89 w 107"/>
                  <a:gd name="T73" fmla="*/ 104 h 197"/>
                  <a:gd name="T74" fmla="*/ 82 w 107"/>
                  <a:gd name="T75" fmla="*/ 99 h 197"/>
                  <a:gd name="T76" fmla="*/ 74 w 107"/>
                  <a:gd name="T77" fmla="*/ 95 h 197"/>
                  <a:gd name="T78" fmla="*/ 66 w 107"/>
                  <a:gd name="T79" fmla="*/ 92 h 197"/>
                  <a:gd name="T80" fmla="*/ 66 w 107"/>
                  <a:gd name="T81" fmla="*/ 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66" y="92"/>
                    </a:moveTo>
                    <a:lnTo>
                      <a:pt x="66" y="0"/>
                    </a:lnTo>
                    <a:lnTo>
                      <a:pt x="42" y="0"/>
                    </a:lnTo>
                    <a:lnTo>
                      <a:pt x="42" y="92"/>
                    </a:lnTo>
                    <a:lnTo>
                      <a:pt x="42" y="92"/>
                    </a:lnTo>
                    <a:lnTo>
                      <a:pt x="34" y="93"/>
                    </a:lnTo>
                    <a:lnTo>
                      <a:pt x="26" y="97"/>
                    </a:lnTo>
                    <a:lnTo>
                      <a:pt x="19" y="103"/>
                    </a:lnTo>
                    <a:lnTo>
                      <a:pt x="12" y="110"/>
                    </a:lnTo>
                    <a:lnTo>
                      <a:pt x="7" y="118"/>
                    </a:lnTo>
                    <a:lnTo>
                      <a:pt x="3" y="126"/>
                    </a:lnTo>
                    <a:lnTo>
                      <a:pt x="0" y="134"/>
                    </a:lnTo>
                    <a:lnTo>
                      <a:pt x="0" y="143"/>
                    </a:lnTo>
                    <a:lnTo>
                      <a:pt x="0" y="143"/>
                    </a:lnTo>
                    <a:lnTo>
                      <a:pt x="2" y="154"/>
                    </a:lnTo>
                    <a:lnTo>
                      <a:pt x="4" y="165"/>
                    </a:lnTo>
                    <a:lnTo>
                      <a:pt x="10" y="173"/>
                    </a:lnTo>
                    <a:lnTo>
                      <a:pt x="15" y="181"/>
                    </a:lnTo>
                    <a:lnTo>
                      <a:pt x="23" y="188"/>
                    </a:lnTo>
                    <a:lnTo>
                      <a:pt x="33" y="192"/>
                    </a:lnTo>
                    <a:lnTo>
                      <a:pt x="42" y="196"/>
                    </a:lnTo>
                    <a:lnTo>
                      <a:pt x="53" y="197"/>
                    </a:lnTo>
                    <a:lnTo>
                      <a:pt x="53" y="197"/>
                    </a:lnTo>
                    <a:lnTo>
                      <a:pt x="64" y="196"/>
                    </a:lnTo>
                    <a:lnTo>
                      <a:pt x="74" y="192"/>
                    </a:lnTo>
                    <a:lnTo>
                      <a:pt x="82" y="188"/>
                    </a:lnTo>
                    <a:lnTo>
                      <a:pt x="91" y="181"/>
                    </a:lnTo>
                    <a:lnTo>
                      <a:pt x="97" y="173"/>
                    </a:lnTo>
                    <a:lnTo>
                      <a:pt x="103" y="165"/>
                    </a:lnTo>
                    <a:lnTo>
                      <a:pt x="105" y="154"/>
                    </a:lnTo>
                    <a:lnTo>
                      <a:pt x="107" y="143"/>
                    </a:lnTo>
                    <a:lnTo>
                      <a:pt x="107" y="143"/>
                    </a:lnTo>
                    <a:lnTo>
                      <a:pt x="105" y="134"/>
                    </a:lnTo>
                    <a:lnTo>
                      <a:pt x="103" y="126"/>
                    </a:lnTo>
                    <a:lnTo>
                      <a:pt x="100" y="118"/>
                    </a:lnTo>
                    <a:lnTo>
                      <a:pt x="95" y="111"/>
                    </a:lnTo>
                    <a:lnTo>
                      <a:pt x="89" y="104"/>
                    </a:lnTo>
                    <a:lnTo>
                      <a:pt x="82" y="99"/>
                    </a:lnTo>
                    <a:lnTo>
                      <a:pt x="74" y="95"/>
                    </a:lnTo>
                    <a:lnTo>
                      <a:pt x="66" y="92"/>
                    </a:lnTo>
                    <a:lnTo>
                      <a:pt x="66"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grpSp>
        <p:nvGrpSpPr>
          <p:cNvPr id="140" name="Group 130"/>
          <p:cNvGrpSpPr/>
          <p:nvPr/>
        </p:nvGrpSpPr>
        <p:grpSpPr>
          <a:xfrm>
            <a:off x="5886267" y="1008746"/>
            <a:ext cx="451109" cy="451109"/>
            <a:chOff x="5084185" y="3262640"/>
            <a:chExt cx="603781" cy="603781"/>
          </a:xfrm>
        </p:grpSpPr>
        <p:sp>
          <p:nvSpPr>
            <p:cNvPr id="141" name="Oval 131"/>
            <p:cNvSpPr/>
            <p:nvPr/>
          </p:nvSpPr>
          <p:spPr>
            <a:xfrm>
              <a:off x="5084185" y="3262640"/>
              <a:ext cx="603781" cy="603781"/>
            </a:xfrm>
            <a:prstGeom prst="ellipse">
              <a:avLst/>
            </a:prstGeom>
            <a:solidFill>
              <a:srgbClr val="014093"/>
            </a:solidFill>
            <a:ln w="25400" cap="flat" cmpd="sng" algn="ctr">
              <a:solidFill>
                <a:srgbClr val="FFFFFF"/>
              </a:solidFill>
              <a:prstDash val="solid"/>
            </a:ln>
            <a:effectLst/>
          </p:spPr>
        </p:sp>
        <p:pic>
          <p:nvPicPr>
            <p:cNvPr id="142" name="Picture 132" descr="engage_icon.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25295" y="3341063"/>
              <a:ext cx="316698" cy="450048"/>
            </a:xfrm>
            <a:prstGeom prst="rect">
              <a:avLst/>
            </a:prstGeom>
          </p:spPr>
        </p:pic>
      </p:grpSp>
      <p:sp>
        <p:nvSpPr>
          <p:cNvPr id="144" name="TextBox 45"/>
          <p:cNvSpPr txBox="1"/>
          <p:nvPr/>
        </p:nvSpPr>
        <p:spPr>
          <a:xfrm>
            <a:off x="6344705" y="1550922"/>
            <a:ext cx="1957372" cy="260130"/>
          </a:xfrm>
          <a:prstGeom prst="rect">
            <a:avLst/>
          </a:prstGeom>
          <a:noFill/>
          <a:ln w="28575">
            <a:noFill/>
          </a:ln>
        </p:spPr>
        <p:txBody>
          <a:bodyPr wrap="square" lIns="90152" tIns="44987" rIns="90152" bIns="44987" rtlCol="0">
            <a:spAutoFit/>
          </a:bodyPr>
          <a:lstStyle/>
          <a:p>
            <a:pPr defTabSz="900512"/>
            <a:r>
              <a:rPr lang="ja-JP" altLang="en-US" sz="1100" b="1" dirty="0" smtClean="0">
                <a:solidFill>
                  <a:schemeClr val="bg1"/>
                </a:solidFill>
                <a:latin typeface="+mn-lt"/>
              </a:rPr>
              <a:t>クリニックの主治医に連絡</a:t>
            </a:r>
            <a:endParaRPr lang="en-US" sz="1100" b="1" dirty="0">
              <a:solidFill>
                <a:schemeClr val="bg1"/>
              </a:solidFill>
              <a:latin typeface="+mn-lt"/>
            </a:endParaRPr>
          </a:p>
        </p:txBody>
      </p:sp>
      <p:sp>
        <p:nvSpPr>
          <p:cNvPr id="145" name="TextBox 45"/>
          <p:cNvSpPr txBox="1"/>
          <p:nvPr/>
        </p:nvSpPr>
        <p:spPr>
          <a:xfrm>
            <a:off x="6531644" y="2216225"/>
            <a:ext cx="2150808" cy="260130"/>
          </a:xfrm>
          <a:prstGeom prst="rect">
            <a:avLst/>
          </a:prstGeom>
          <a:noFill/>
          <a:ln w="28575">
            <a:noFill/>
          </a:ln>
        </p:spPr>
        <p:txBody>
          <a:bodyPr wrap="square" lIns="90152" tIns="44987" rIns="90152" bIns="44987" rtlCol="0">
            <a:spAutoFit/>
          </a:bodyPr>
          <a:lstStyle/>
          <a:p>
            <a:pPr defTabSz="900512"/>
            <a:r>
              <a:rPr lang="ja-JP" altLang="en-US" sz="1100" b="1" dirty="0" smtClean="0">
                <a:solidFill>
                  <a:schemeClr val="bg1"/>
                </a:solidFill>
                <a:latin typeface="+mn-lt"/>
              </a:rPr>
              <a:t>バイタル　データ</a:t>
            </a:r>
            <a:r>
              <a:rPr lang="ja-JP" altLang="en-US" sz="1100" b="1" dirty="0" smtClean="0">
                <a:solidFill>
                  <a:schemeClr val="bg1"/>
                </a:solidFill>
                <a:latin typeface="+mn-lt"/>
              </a:rPr>
              <a:t>を診察に活用</a:t>
            </a:r>
            <a:endParaRPr lang="en-US" sz="1100" b="1" dirty="0">
              <a:solidFill>
                <a:schemeClr val="bg1"/>
              </a:solidFill>
              <a:latin typeface="+mn-lt"/>
            </a:endParaRPr>
          </a:p>
        </p:txBody>
      </p:sp>
      <p:sp>
        <p:nvSpPr>
          <p:cNvPr id="146" name="TextBox 45"/>
          <p:cNvSpPr txBox="1"/>
          <p:nvPr/>
        </p:nvSpPr>
        <p:spPr>
          <a:xfrm>
            <a:off x="6531644" y="2423874"/>
            <a:ext cx="2150808" cy="429407"/>
          </a:xfrm>
          <a:prstGeom prst="rect">
            <a:avLst/>
          </a:prstGeom>
          <a:noFill/>
          <a:ln w="28575">
            <a:noFill/>
          </a:ln>
        </p:spPr>
        <p:txBody>
          <a:bodyPr wrap="square" lIns="90152" tIns="44987" rIns="90152" bIns="44987" rtlCol="0">
            <a:spAutoFit/>
          </a:bodyPr>
          <a:lstStyle/>
          <a:p>
            <a:pPr defTabSz="900512"/>
            <a:r>
              <a:rPr lang="ja-JP" altLang="en-US" sz="1100" b="1" dirty="0" smtClean="0">
                <a:solidFill>
                  <a:schemeClr val="bg1"/>
                </a:solidFill>
                <a:latin typeface="+mn-lt"/>
              </a:rPr>
              <a:t>さらなる診察を総合病院に連絡</a:t>
            </a:r>
            <a:endParaRPr lang="en-US" altLang="ja-JP" sz="1100" b="1" dirty="0" smtClean="0">
              <a:solidFill>
                <a:schemeClr val="bg1"/>
              </a:solidFill>
              <a:latin typeface="+mn-lt"/>
            </a:endParaRPr>
          </a:p>
          <a:p>
            <a:pPr defTabSz="900512"/>
            <a:r>
              <a:rPr lang="ja-JP" altLang="en-US" sz="1100" b="1" dirty="0" smtClean="0">
                <a:solidFill>
                  <a:schemeClr val="bg1"/>
                </a:solidFill>
                <a:latin typeface="+mn-lt"/>
              </a:rPr>
              <a:t>データ連携</a:t>
            </a:r>
            <a:endParaRPr lang="en-US" sz="1100" b="1" dirty="0">
              <a:solidFill>
                <a:schemeClr val="bg1"/>
              </a:solidFill>
              <a:latin typeface="+mn-lt"/>
            </a:endParaRPr>
          </a:p>
        </p:txBody>
      </p:sp>
      <p:sp>
        <p:nvSpPr>
          <p:cNvPr id="147" name="TextBox 45"/>
          <p:cNvSpPr txBox="1"/>
          <p:nvPr/>
        </p:nvSpPr>
        <p:spPr>
          <a:xfrm>
            <a:off x="1000350" y="3858129"/>
            <a:ext cx="2150808" cy="429407"/>
          </a:xfrm>
          <a:prstGeom prst="rect">
            <a:avLst/>
          </a:prstGeom>
          <a:noFill/>
          <a:ln w="28575">
            <a:noFill/>
          </a:ln>
        </p:spPr>
        <p:txBody>
          <a:bodyPr wrap="square" lIns="90152" tIns="44987" rIns="90152" bIns="44987" rtlCol="0">
            <a:spAutoFit/>
          </a:bodyPr>
          <a:lstStyle/>
          <a:p>
            <a:pPr algn="r" defTabSz="900512"/>
            <a:r>
              <a:rPr lang="ja-JP" altLang="en-US" sz="1100" b="1" dirty="0" smtClean="0">
                <a:solidFill>
                  <a:schemeClr val="bg1"/>
                </a:solidFill>
                <a:latin typeface="+mn-lt"/>
              </a:rPr>
              <a:t>院内内線、院内地図、</a:t>
            </a:r>
            <a:r>
              <a:rPr lang="en-US" altLang="ja-JP" sz="1100" b="1" dirty="0" smtClean="0">
                <a:solidFill>
                  <a:schemeClr val="bg1"/>
                </a:solidFill>
                <a:latin typeface="+mn-lt"/>
              </a:rPr>
              <a:t/>
            </a:r>
            <a:br>
              <a:rPr lang="en-US" altLang="ja-JP" sz="1100" b="1" dirty="0" smtClean="0">
                <a:solidFill>
                  <a:schemeClr val="bg1"/>
                </a:solidFill>
                <a:latin typeface="+mn-lt"/>
              </a:rPr>
            </a:br>
            <a:r>
              <a:rPr lang="ja-JP" altLang="en-US" sz="1100" b="1" dirty="0" smtClean="0">
                <a:solidFill>
                  <a:schemeClr val="bg1"/>
                </a:solidFill>
                <a:latin typeface="+mn-lt"/>
              </a:rPr>
              <a:t>問い合わせ</a:t>
            </a:r>
            <a:endParaRPr lang="en-US" sz="1100" b="1" dirty="0">
              <a:solidFill>
                <a:schemeClr val="bg1"/>
              </a:solidFill>
              <a:latin typeface="+mn-lt"/>
            </a:endParaRPr>
          </a:p>
        </p:txBody>
      </p:sp>
      <p:sp>
        <p:nvSpPr>
          <p:cNvPr id="148" name="TextBox 45"/>
          <p:cNvSpPr txBox="1"/>
          <p:nvPr/>
        </p:nvSpPr>
        <p:spPr>
          <a:xfrm>
            <a:off x="842804" y="4419503"/>
            <a:ext cx="2308354" cy="260130"/>
          </a:xfrm>
          <a:prstGeom prst="rect">
            <a:avLst/>
          </a:prstGeom>
          <a:noFill/>
          <a:ln w="28575">
            <a:noFill/>
          </a:ln>
        </p:spPr>
        <p:txBody>
          <a:bodyPr wrap="square" lIns="90152" tIns="44987" rIns="90152" bIns="44987" rtlCol="0">
            <a:spAutoFit/>
          </a:bodyPr>
          <a:lstStyle/>
          <a:p>
            <a:pPr algn="r" defTabSz="900512"/>
            <a:r>
              <a:rPr lang="ja-JP" altLang="en-US" sz="1100" b="1" dirty="0" smtClean="0">
                <a:solidFill>
                  <a:schemeClr val="bg1"/>
                </a:solidFill>
                <a:latin typeface="+mn-lt"/>
              </a:rPr>
              <a:t>外来受付等でスマホで家族へ連絡</a:t>
            </a:r>
            <a:endParaRPr lang="en-US" sz="1100" b="1" dirty="0">
              <a:solidFill>
                <a:schemeClr val="bg1"/>
              </a:solidFill>
              <a:latin typeface="+mn-lt"/>
            </a:endParaRPr>
          </a:p>
        </p:txBody>
      </p:sp>
      <p:sp>
        <p:nvSpPr>
          <p:cNvPr id="149" name="TextBox 45"/>
          <p:cNvSpPr txBox="1"/>
          <p:nvPr/>
        </p:nvSpPr>
        <p:spPr>
          <a:xfrm>
            <a:off x="724057" y="1250408"/>
            <a:ext cx="1957372" cy="260130"/>
          </a:xfrm>
          <a:prstGeom prst="rect">
            <a:avLst/>
          </a:prstGeom>
          <a:noFill/>
          <a:ln w="28575">
            <a:noFill/>
          </a:ln>
        </p:spPr>
        <p:txBody>
          <a:bodyPr wrap="square" lIns="90152" tIns="44987" rIns="90152" bIns="44987" rtlCol="0">
            <a:spAutoFit/>
          </a:bodyPr>
          <a:lstStyle/>
          <a:p>
            <a:pPr algn="r" defTabSz="900512"/>
            <a:r>
              <a:rPr lang="ja-JP" altLang="en-US" sz="1100" b="1" dirty="0" smtClean="0">
                <a:solidFill>
                  <a:schemeClr val="bg1"/>
                </a:solidFill>
                <a:latin typeface="+mn-lt"/>
              </a:rPr>
              <a:t>スマホから遠隔診療</a:t>
            </a:r>
            <a:endParaRPr lang="en-US" sz="1100" b="1" dirty="0">
              <a:solidFill>
                <a:schemeClr val="bg1"/>
              </a:solidFill>
              <a:latin typeface="+mn-lt"/>
            </a:endParaRPr>
          </a:p>
        </p:txBody>
      </p:sp>
      <p:sp>
        <p:nvSpPr>
          <p:cNvPr id="150" name="TextBox 45"/>
          <p:cNvSpPr txBox="1"/>
          <p:nvPr/>
        </p:nvSpPr>
        <p:spPr>
          <a:xfrm>
            <a:off x="3588696" y="2270594"/>
            <a:ext cx="1957372" cy="260130"/>
          </a:xfrm>
          <a:prstGeom prst="rect">
            <a:avLst/>
          </a:prstGeom>
          <a:noFill/>
          <a:ln w="28575">
            <a:noFill/>
          </a:ln>
        </p:spPr>
        <p:txBody>
          <a:bodyPr wrap="square" lIns="90152" tIns="44987" rIns="90152" bIns="44987" rtlCol="0">
            <a:spAutoFit/>
          </a:bodyPr>
          <a:lstStyle/>
          <a:p>
            <a:pPr algn="ctr" defTabSz="900512"/>
            <a:r>
              <a:rPr lang="ja-JP" altLang="en-US" sz="1100" b="1" dirty="0" smtClean="0">
                <a:solidFill>
                  <a:schemeClr val="accent2">
                    <a:lumMod val="75000"/>
                  </a:schemeClr>
                </a:solidFill>
                <a:latin typeface="+mn-lt"/>
              </a:rPr>
              <a:t>地域医療連携</a:t>
            </a:r>
            <a:endParaRPr lang="en-US" sz="1100" b="1" dirty="0">
              <a:solidFill>
                <a:schemeClr val="accent2">
                  <a:lumMod val="75000"/>
                </a:schemeClr>
              </a:solidFill>
              <a:latin typeface="+mn-lt"/>
            </a:endParaRPr>
          </a:p>
        </p:txBody>
      </p:sp>
      <p:sp>
        <p:nvSpPr>
          <p:cNvPr id="151" name="TextBox 45"/>
          <p:cNvSpPr txBox="1"/>
          <p:nvPr/>
        </p:nvSpPr>
        <p:spPr>
          <a:xfrm>
            <a:off x="3588696" y="3311975"/>
            <a:ext cx="1957372" cy="260130"/>
          </a:xfrm>
          <a:prstGeom prst="rect">
            <a:avLst/>
          </a:prstGeom>
          <a:noFill/>
          <a:ln w="28575">
            <a:noFill/>
          </a:ln>
        </p:spPr>
        <p:txBody>
          <a:bodyPr wrap="square" lIns="90152" tIns="44987" rIns="90152" bIns="44987" rtlCol="0">
            <a:spAutoFit/>
          </a:bodyPr>
          <a:lstStyle/>
          <a:p>
            <a:pPr algn="ctr" defTabSz="900512"/>
            <a:r>
              <a:rPr lang="ja-JP" altLang="en-US" sz="1100" b="1" dirty="0" smtClean="0">
                <a:solidFill>
                  <a:schemeClr val="accent2">
                    <a:lumMod val="75000"/>
                  </a:schemeClr>
                </a:solidFill>
                <a:latin typeface="+mn-lt"/>
              </a:rPr>
              <a:t>病院間情報共有</a:t>
            </a:r>
            <a:endParaRPr lang="en-US" sz="1100" b="1" dirty="0">
              <a:solidFill>
                <a:schemeClr val="accent2">
                  <a:lumMod val="75000"/>
                </a:schemeClr>
              </a:solidFill>
              <a:latin typeface="+mn-lt"/>
            </a:endParaRPr>
          </a:p>
        </p:txBody>
      </p:sp>
      <p:sp>
        <p:nvSpPr>
          <p:cNvPr id="153" name="TextBox 45"/>
          <p:cNvSpPr txBox="1"/>
          <p:nvPr/>
        </p:nvSpPr>
        <p:spPr>
          <a:xfrm>
            <a:off x="-108191" y="2823489"/>
            <a:ext cx="1985869" cy="260130"/>
          </a:xfrm>
          <a:prstGeom prst="rect">
            <a:avLst/>
          </a:prstGeom>
          <a:noFill/>
          <a:ln w="28575">
            <a:noFill/>
          </a:ln>
        </p:spPr>
        <p:txBody>
          <a:bodyPr wrap="square" lIns="90152" tIns="44987" rIns="90152" bIns="44987" rtlCol="0">
            <a:spAutoFit/>
          </a:bodyPr>
          <a:lstStyle/>
          <a:p>
            <a:pPr algn="r" defTabSz="900512"/>
            <a:r>
              <a:rPr lang="ja-JP" altLang="en-US" sz="1100" b="1" dirty="0" smtClean="0">
                <a:solidFill>
                  <a:schemeClr val="bg1"/>
                </a:solidFill>
                <a:latin typeface="+mn-lt"/>
              </a:rPr>
              <a:t>電子カルテを共有</a:t>
            </a:r>
            <a:endParaRPr lang="en-US" sz="1100" b="1" dirty="0">
              <a:solidFill>
                <a:schemeClr val="bg1"/>
              </a:solidFill>
              <a:latin typeface="+mn-lt"/>
            </a:endParaRPr>
          </a:p>
        </p:txBody>
      </p:sp>
      <p:grpSp>
        <p:nvGrpSpPr>
          <p:cNvPr id="154" name="Group 133"/>
          <p:cNvGrpSpPr/>
          <p:nvPr/>
        </p:nvGrpSpPr>
        <p:grpSpPr>
          <a:xfrm>
            <a:off x="1863118" y="2508135"/>
            <a:ext cx="451109" cy="451109"/>
            <a:chOff x="5090492" y="2457449"/>
            <a:chExt cx="603781" cy="603781"/>
          </a:xfrm>
        </p:grpSpPr>
        <p:sp>
          <p:nvSpPr>
            <p:cNvPr id="155" name="Oval 134"/>
            <p:cNvSpPr/>
            <p:nvPr/>
          </p:nvSpPr>
          <p:spPr>
            <a:xfrm>
              <a:off x="5090492" y="2457449"/>
              <a:ext cx="603781" cy="603781"/>
            </a:xfrm>
            <a:prstGeom prst="ellipse">
              <a:avLst/>
            </a:prstGeom>
            <a:solidFill>
              <a:srgbClr val="014093"/>
            </a:solidFill>
            <a:ln w="25400" cap="flat" cmpd="sng" algn="ctr">
              <a:solidFill>
                <a:srgbClr val="FFFFFF"/>
              </a:solidFill>
              <a:prstDash val="solid"/>
            </a:ln>
            <a:effectLst/>
          </p:spPr>
        </p:sp>
        <p:grpSp>
          <p:nvGrpSpPr>
            <p:cNvPr id="156" name="Group 135"/>
            <p:cNvGrpSpPr/>
            <p:nvPr/>
          </p:nvGrpSpPr>
          <p:grpSpPr>
            <a:xfrm>
              <a:off x="5254587" y="2528946"/>
              <a:ext cx="267799" cy="459677"/>
              <a:chOff x="4448175" y="3363913"/>
              <a:chExt cx="307975" cy="528638"/>
            </a:xfrm>
            <a:solidFill>
              <a:srgbClr val="FFFFFF"/>
            </a:solidFill>
            <a:effectLst/>
          </p:grpSpPr>
          <p:sp>
            <p:nvSpPr>
              <p:cNvPr id="157" name="Freeform 133"/>
              <p:cNvSpPr>
                <a:spLocks noEditPoints="1"/>
              </p:cNvSpPr>
              <p:nvPr/>
            </p:nvSpPr>
            <p:spPr bwMode="auto">
              <a:xfrm>
                <a:off x="4448175" y="3363913"/>
                <a:ext cx="307975" cy="528638"/>
              </a:xfrm>
              <a:custGeom>
                <a:avLst/>
                <a:gdLst>
                  <a:gd name="T0" fmla="*/ 66 w 387"/>
                  <a:gd name="T1" fmla="*/ 0 h 666"/>
                  <a:gd name="T2" fmla="*/ 53 w 387"/>
                  <a:gd name="T3" fmla="*/ 1 h 666"/>
                  <a:gd name="T4" fmla="*/ 30 w 387"/>
                  <a:gd name="T5" fmla="*/ 12 h 666"/>
                  <a:gd name="T6" fmla="*/ 12 w 387"/>
                  <a:gd name="T7" fmla="*/ 34 h 666"/>
                  <a:gd name="T8" fmla="*/ 1 w 387"/>
                  <a:gd name="T9" fmla="*/ 61 h 666"/>
                  <a:gd name="T10" fmla="*/ 0 w 387"/>
                  <a:gd name="T11" fmla="*/ 588 h 666"/>
                  <a:gd name="T12" fmla="*/ 1 w 387"/>
                  <a:gd name="T13" fmla="*/ 604 h 666"/>
                  <a:gd name="T14" fmla="*/ 12 w 387"/>
                  <a:gd name="T15" fmla="*/ 632 h 666"/>
                  <a:gd name="T16" fmla="*/ 30 w 387"/>
                  <a:gd name="T17" fmla="*/ 653 h 666"/>
                  <a:gd name="T18" fmla="*/ 53 w 387"/>
                  <a:gd name="T19" fmla="*/ 665 h 666"/>
                  <a:gd name="T20" fmla="*/ 321 w 387"/>
                  <a:gd name="T21" fmla="*/ 666 h 666"/>
                  <a:gd name="T22" fmla="*/ 334 w 387"/>
                  <a:gd name="T23" fmla="*/ 665 h 666"/>
                  <a:gd name="T24" fmla="*/ 359 w 387"/>
                  <a:gd name="T25" fmla="*/ 653 h 666"/>
                  <a:gd name="T26" fmla="*/ 376 w 387"/>
                  <a:gd name="T27" fmla="*/ 632 h 666"/>
                  <a:gd name="T28" fmla="*/ 386 w 387"/>
                  <a:gd name="T29" fmla="*/ 604 h 666"/>
                  <a:gd name="T30" fmla="*/ 387 w 387"/>
                  <a:gd name="T31" fmla="*/ 77 h 666"/>
                  <a:gd name="T32" fmla="*/ 386 w 387"/>
                  <a:gd name="T33" fmla="*/ 61 h 666"/>
                  <a:gd name="T34" fmla="*/ 376 w 387"/>
                  <a:gd name="T35" fmla="*/ 34 h 666"/>
                  <a:gd name="T36" fmla="*/ 359 w 387"/>
                  <a:gd name="T37" fmla="*/ 12 h 666"/>
                  <a:gd name="T38" fmla="*/ 334 w 387"/>
                  <a:gd name="T39" fmla="*/ 1 h 666"/>
                  <a:gd name="T40" fmla="*/ 321 w 387"/>
                  <a:gd name="T41" fmla="*/ 0 h 666"/>
                  <a:gd name="T42" fmla="*/ 236 w 387"/>
                  <a:gd name="T43" fmla="*/ 30 h 666"/>
                  <a:gd name="T44" fmla="*/ 152 w 387"/>
                  <a:gd name="T45" fmla="*/ 50 h 666"/>
                  <a:gd name="T46" fmla="*/ 103 w 387"/>
                  <a:gd name="T47" fmla="*/ 593 h 666"/>
                  <a:gd name="T48" fmla="*/ 103 w 387"/>
                  <a:gd name="T49" fmla="*/ 595 h 666"/>
                  <a:gd name="T50" fmla="*/ 98 w 387"/>
                  <a:gd name="T51" fmla="*/ 597 h 666"/>
                  <a:gd name="T52" fmla="*/ 58 w 387"/>
                  <a:gd name="T53" fmla="*/ 597 h 666"/>
                  <a:gd name="T54" fmla="*/ 55 w 387"/>
                  <a:gd name="T55" fmla="*/ 597 h 666"/>
                  <a:gd name="T56" fmla="*/ 53 w 387"/>
                  <a:gd name="T57" fmla="*/ 595 h 666"/>
                  <a:gd name="T58" fmla="*/ 51 w 387"/>
                  <a:gd name="T59" fmla="*/ 572 h 666"/>
                  <a:gd name="T60" fmla="*/ 53 w 387"/>
                  <a:gd name="T61" fmla="*/ 569 h 666"/>
                  <a:gd name="T62" fmla="*/ 55 w 387"/>
                  <a:gd name="T63" fmla="*/ 566 h 666"/>
                  <a:gd name="T64" fmla="*/ 97 w 387"/>
                  <a:gd name="T65" fmla="*/ 566 h 666"/>
                  <a:gd name="T66" fmla="*/ 98 w 387"/>
                  <a:gd name="T67" fmla="*/ 566 h 666"/>
                  <a:gd name="T68" fmla="*/ 103 w 387"/>
                  <a:gd name="T69" fmla="*/ 569 h 666"/>
                  <a:gd name="T70" fmla="*/ 103 w 387"/>
                  <a:gd name="T71" fmla="*/ 593 h 666"/>
                  <a:gd name="T72" fmla="*/ 245 w 387"/>
                  <a:gd name="T73" fmla="*/ 620 h 666"/>
                  <a:gd name="T74" fmla="*/ 241 w 387"/>
                  <a:gd name="T75" fmla="*/ 630 h 666"/>
                  <a:gd name="T76" fmla="*/ 232 w 387"/>
                  <a:gd name="T77" fmla="*/ 634 h 666"/>
                  <a:gd name="T78" fmla="*/ 155 w 387"/>
                  <a:gd name="T79" fmla="*/ 634 h 666"/>
                  <a:gd name="T80" fmla="*/ 146 w 387"/>
                  <a:gd name="T81" fmla="*/ 630 h 666"/>
                  <a:gd name="T82" fmla="*/ 143 w 387"/>
                  <a:gd name="T83" fmla="*/ 620 h 666"/>
                  <a:gd name="T84" fmla="*/ 143 w 387"/>
                  <a:gd name="T85" fmla="*/ 543 h 666"/>
                  <a:gd name="T86" fmla="*/ 146 w 387"/>
                  <a:gd name="T87" fmla="*/ 534 h 666"/>
                  <a:gd name="T88" fmla="*/ 155 w 387"/>
                  <a:gd name="T89" fmla="*/ 531 h 666"/>
                  <a:gd name="T90" fmla="*/ 232 w 387"/>
                  <a:gd name="T91" fmla="*/ 531 h 666"/>
                  <a:gd name="T92" fmla="*/ 241 w 387"/>
                  <a:gd name="T93" fmla="*/ 534 h 666"/>
                  <a:gd name="T94" fmla="*/ 245 w 387"/>
                  <a:gd name="T95" fmla="*/ 543 h 666"/>
                  <a:gd name="T96" fmla="*/ 336 w 387"/>
                  <a:gd name="T97" fmla="*/ 593 h 666"/>
                  <a:gd name="T98" fmla="*/ 334 w 387"/>
                  <a:gd name="T99" fmla="*/ 595 h 666"/>
                  <a:gd name="T100" fmla="*/ 330 w 387"/>
                  <a:gd name="T101" fmla="*/ 597 h 666"/>
                  <a:gd name="T102" fmla="*/ 291 w 387"/>
                  <a:gd name="T103" fmla="*/ 597 h 666"/>
                  <a:gd name="T104" fmla="*/ 287 w 387"/>
                  <a:gd name="T105" fmla="*/ 596 h 666"/>
                  <a:gd name="T106" fmla="*/ 285 w 387"/>
                  <a:gd name="T107" fmla="*/ 593 h 666"/>
                  <a:gd name="T108" fmla="*/ 285 w 387"/>
                  <a:gd name="T109" fmla="*/ 572 h 666"/>
                  <a:gd name="T110" fmla="*/ 287 w 387"/>
                  <a:gd name="T111" fmla="*/ 568 h 666"/>
                  <a:gd name="T112" fmla="*/ 291 w 387"/>
                  <a:gd name="T113" fmla="*/ 566 h 666"/>
                  <a:gd name="T114" fmla="*/ 330 w 387"/>
                  <a:gd name="T115" fmla="*/ 566 h 666"/>
                  <a:gd name="T116" fmla="*/ 334 w 387"/>
                  <a:gd name="T117" fmla="*/ 569 h 666"/>
                  <a:gd name="T118" fmla="*/ 336 w 387"/>
                  <a:gd name="T119" fmla="*/ 593 h 666"/>
                  <a:gd name="T120" fmla="*/ 41 w 387"/>
                  <a:gd name="T121" fmla="*/ 493 h 666"/>
                  <a:gd name="T122" fmla="*/ 347 w 387"/>
                  <a:gd name="T123" fmla="*/ 8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666">
                    <a:moveTo>
                      <a:pt x="321" y="0"/>
                    </a:moveTo>
                    <a:lnTo>
                      <a:pt x="66" y="0"/>
                    </a:lnTo>
                    <a:lnTo>
                      <a:pt x="66" y="0"/>
                    </a:lnTo>
                    <a:lnTo>
                      <a:pt x="53" y="1"/>
                    </a:lnTo>
                    <a:lnTo>
                      <a:pt x="41" y="5"/>
                    </a:lnTo>
                    <a:lnTo>
                      <a:pt x="30" y="12"/>
                    </a:lnTo>
                    <a:lnTo>
                      <a:pt x="20" y="22"/>
                    </a:lnTo>
                    <a:lnTo>
                      <a:pt x="12" y="34"/>
                    </a:lnTo>
                    <a:lnTo>
                      <a:pt x="5" y="47"/>
                    </a:lnTo>
                    <a:lnTo>
                      <a:pt x="1" y="61"/>
                    </a:lnTo>
                    <a:lnTo>
                      <a:pt x="0" y="77"/>
                    </a:lnTo>
                    <a:lnTo>
                      <a:pt x="0" y="588"/>
                    </a:lnTo>
                    <a:lnTo>
                      <a:pt x="0" y="588"/>
                    </a:lnTo>
                    <a:lnTo>
                      <a:pt x="1" y="604"/>
                    </a:lnTo>
                    <a:lnTo>
                      <a:pt x="5" y="619"/>
                    </a:lnTo>
                    <a:lnTo>
                      <a:pt x="12" y="632"/>
                    </a:lnTo>
                    <a:lnTo>
                      <a:pt x="20" y="643"/>
                    </a:lnTo>
                    <a:lnTo>
                      <a:pt x="30" y="653"/>
                    </a:lnTo>
                    <a:lnTo>
                      <a:pt x="41" y="659"/>
                    </a:lnTo>
                    <a:lnTo>
                      <a:pt x="53" y="665"/>
                    </a:lnTo>
                    <a:lnTo>
                      <a:pt x="66" y="666"/>
                    </a:lnTo>
                    <a:lnTo>
                      <a:pt x="321" y="666"/>
                    </a:lnTo>
                    <a:lnTo>
                      <a:pt x="321" y="666"/>
                    </a:lnTo>
                    <a:lnTo>
                      <a:pt x="334" y="665"/>
                    </a:lnTo>
                    <a:lnTo>
                      <a:pt x="347" y="659"/>
                    </a:lnTo>
                    <a:lnTo>
                      <a:pt x="359" y="653"/>
                    </a:lnTo>
                    <a:lnTo>
                      <a:pt x="368" y="643"/>
                    </a:lnTo>
                    <a:lnTo>
                      <a:pt x="376" y="632"/>
                    </a:lnTo>
                    <a:lnTo>
                      <a:pt x="382" y="619"/>
                    </a:lnTo>
                    <a:lnTo>
                      <a:pt x="386" y="604"/>
                    </a:lnTo>
                    <a:lnTo>
                      <a:pt x="387" y="588"/>
                    </a:lnTo>
                    <a:lnTo>
                      <a:pt x="387" y="77"/>
                    </a:lnTo>
                    <a:lnTo>
                      <a:pt x="387" y="77"/>
                    </a:lnTo>
                    <a:lnTo>
                      <a:pt x="386" y="61"/>
                    </a:lnTo>
                    <a:lnTo>
                      <a:pt x="382" y="47"/>
                    </a:lnTo>
                    <a:lnTo>
                      <a:pt x="376" y="34"/>
                    </a:lnTo>
                    <a:lnTo>
                      <a:pt x="368" y="22"/>
                    </a:lnTo>
                    <a:lnTo>
                      <a:pt x="359" y="12"/>
                    </a:lnTo>
                    <a:lnTo>
                      <a:pt x="347" y="5"/>
                    </a:lnTo>
                    <a:lnTo>
                      <a:pt x="334" y="1"/>
                    </a:lnTo>
                    <a:lnTo>
                      <a:pt x="321" y="0"/>
                    </a:lnTo>
                    <a:lnTo>
                      <a:pt x="321" y="0"/>
                    </a:lnTo>
                    <a:close/>
                    <a:moveTo>
                      <a:pt x="152" y="30"/>
                    </a:moveTo>
                    <a:lnTo>
                      <a:pt x="236" y="30"/>
                    </a:lnTo>
                    <a:lnTo>
                      <a:pt x="236" y="50"/>
                    </a:lnTo>
                    <a:lnTo>
                      <a:pt x="152" y="50"/>
                    </a:lnTo>
                    <a:lnTo>
                      <a:pt x="152" y="30"/>
                    </a:lnTo>
                    <a:close/>
                    <a:moveTo>
                      <a:pt x="103" y="593"/>
                    </a:moveTo>
                    <a:lnTo>
                      <a:pt x="103" y="593"/>
                    </a:lnTo>
                    <a:lnTo>
                      <a:pt x="103" y="595"/>
                    </a:lnTo>
                    <a:lnTo>
                      <a:pt x="101" y="596"/>
                    </a:lnTo>
                    <a:lnTo>
                      <a:pt x="98" y="597"/>
                    </a:lnTo>
                    <a:lnTo>
                      <a:pt x="97" y="597"/>
                    </a:lnTo>
                    <a:lnTo>
                      <a:pt x="58" y="597"/>
                    </a:lnTo>
                    <a:lnTo>
                      <a:pt x="58" y="597"/>
                    </a:lnTo>
                    <a:lnTo>
                      <a:pt x="55" y="597"/>
                    </a:lnTo>
                    <a:lnTo>
                      <a:pt x="54" y="596"/>
                    </a:lnTo>
                    <a:lnTo>
                      <a:pt x="53" y="595"/>
                    </a:lnTo>
                    <a:lnTo>
                      <a:pt x="51" y="593"/>
                    </a:lnTo>
                    <a:lnTo>
                      <a:pt x="51" y="572"/>
                    </a:lnTo>
                    <a:lnTo>
                      <a:pt x="51" y="572"/>
                    </a:lnTo>
                    <a:lnTo>
                      <a:pt x="53" y="569"/>
                    </a:lnTo>
                    <a:lnTo>
                      <a:pt x="54" y="568"/>
                    </a:lnTo>
                    <a:lnTo>
                      <a:pt x="55" y="566"/>
                    </a:lnTo>
                    <a:lnTo>
                      <a:pt x="58" y="566"/>
                    </a:lnTo>
                    <a:lnTo>
                      <a:pt x="97" y="566"/>
                    </a:lnTo>
                    <a:lnTo>
                      <a:pt x="97" y="566"/>
                    </a:lnTo>
                    <a:lnTo>
                      <a:pt x="98" y="566"/>
                    </a:lnTo>
                    <a:lnTo>
                      <a:pt x="101" y="568"/>
                    </a:lnTo>
                    <a:lnTo>
                      <a:pt x="103" y="569"/>
                    </a:lnTo>
                    <a:lnTo>
                      <a:pt x="103" y="572"/>
                    </a:lnTo>
                    <a:lnTo>
                      <a:pt x="103" y="593"/>
                    </a:lnTo>
                    <a:close/>
                    <a:moveTo>
                      <a:pt x="245" y="620"/>
                    </a:moveTo>
                    <a:lnTo>
                      <a:pt x="245" y="620"/>
                    </a:lnTo>
                    <a:lnTo>
                      <a:pt x="244" y="626"/>
                    </a:lnTo>
                    <a:lnTo>
                      <a:pt x="241" y="630"/>
                    </a:lnTo>
                    <a:lnTo>
                      <a:pt x="237" y="632"/>
                    </a:lnTo>
                    <a:lnTo>
                      <a:pt x="232" y="634"/>
                    </a:lnTo>
                    <a:lnTo>
                      <a:pt x="155" y="634"/>
                    </a:lnTo>
                    <a:lnTo>
                      <a:pt x="155" y="634"/>
                    </a:lnTo>
                    <a:lnTo>
                      <a:pt x="150" y="632"/>
                    </a:lnTo>
                    <a:lnTo>
                      <a:pt x="146" y="630"/>
                    </a:lnTo>
                    <a:lnTo>
                      <a:pt x="143" y="626"/>
                    </a:lnTo>
                    <a:lnTo>
                      <a:pt x="143" y="620"/>
                    </a:lnTo>
                    <a:lnTo>
                      <a:pt x="143" y="543"/>
                    </a:lnTo>
                    <a:lnTo>
                      <a:pt x="143" y="543"/>
                    </a:lnTo>
                    <a:lnTo>
                      <a:pt x="143" y="538"/>
                    </a:lnTo>
                    <a:lnTo>
                      <a:pt x="146" y="534"/>
                    </a:lnTo>
                    <a:lnTo>
                      <a:pt x="150" y="531"/>
                    </a:lnTo>
                    <a:lnTo>
                      <a:pt x="155" y="531"/>
                    </a:lnTo>
                    <a:lnTo>
                      <a:pt x="232" y="531"/>
                    </a:lnTo>
                    <a:lnTo>
                      <a:pt x="232" y="531"/>
                    </a:lnTo>
                    <a:lnTo>
                      <a:pt x="237" y="531"/>
                    </a:lnTo>
                    <a:lnTo>
                      <a:pt x="241" y="534"/>
                    </a:lnTo>
                    <a:lnTo>
                      <a:pt x="244" y="538"/>
                    </a:lnTo>
                    <a:lnTo>
                      <a:pt x="245" y="543"/>
                    </a:lnTo>
                    <a:lnTo>
                      <a:pt x="245" y="620"/>
                    </a:lnTo>
                    <a:close/>
                    <a:moveTo>
                      <a:pt x="336" y="593"/>
                    </a:moveTo>
                    <a:lnTo>
                      <a:pt x="336" y="593"/>
                    </a:lnTo>
                    <a:lnTo>
                      <a:pt x="334" y="595"/>
                    </a:lnTo>
                    <a:lnTo>
                      <a:pt x="334" y="596"/>
                    </a:lnTo>
                    <a:lnTo>
                      <a:pt x="330" y="597"/>
                    </a:lnTo>
                    <a:lnTo>
                      <a:pt x="291" y="597"/>
                    </a:lnTo>
                    <a:lnTo>
                      <a:pt x="291" y="597"/>
                    </a:lnTo>
                    <a:lnTo>
                      <a:pt x="289" y="597"/>
                    </a:lnTo>
                    <a:lnTo>
                      <a:pt x="287" y="596"/>
                    </a:lnTo>
                    <a:lnTo>
                      <a:pt x="286" y="595"/>
                    </a:lnTo>
                    <a:lnTo>
                      <a:pt x="285" y="593"/>
                    </a:lnTo>
                    <a:lnTo>
                      <a:pt x="285" y="572"/>
                    </a:lnTo>
                    <a:lnTo>
                      <a:pt x="285" y="572"/>
                    </a:lnTo>
                    <a:lnTo>
                      <a:pt x="286" y="569"/>
                    </a:lnTo>
                    <a:lnTo>
                      <a:pt x="287" y="568"/>
                    </a:lnTo>
                    <a:lnTo>
                      <a:pt x="289" y="566"/>
                    </a:lnTo>
                    <a:lnTo>
                      <a:pt x="291" y="566"/>
                    </a:lnTo>
                    <a:lnTo>
                      <a:pt x="330" y="566"/>
                    </a:lnTo>
                    <a:lnTo>
                      <a:pt x="330" y="566"/>
                    </a:lnTo>
                    <a:lnTo>
                      <a:pt x="334" y="568"/>
                    </a:lnTo>
                    <a:lnTo>
                      <a:pt x="334" y="569"/>
                    </a:lnTo>
                    <a:lnTo>
                      <a:pt x="336" y="572"/>
                    </a:lnTo>
                    <a:lnTo>
                      <a:pt x="336" y="593"/>
                    </a:lnTo>
                    <a:close/>
                    <a:moveTo>
                      <a:pt x="347" y="493"/>
                    </a:moveTo>
                    <a:lnTo>
                      <a:pt x="41" y="493"/>
                    </a:lnTo>
                    <a:lnTo>
                      <a:pt x="41" y="81"/>
                    </a:lnTo>
                    <a:lnTo>
                      <a:pt x="347" y="81"/>
                    </a:lnTo>
                    <a:lnTo>
                      <a:pt x="347" y="4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58" name="Rectangle 134"/>
              <p:cNvSpPr>
                <a:spLocks noChangeArrowheads="1"/>
              </p:cNvSpPr>
              <p:nvPr/>
            </p:nvSpPr>
            <p:spPr bwMode="auto">
              <a:xfrm>
                <a:off x="4576763" y="3800475"/>
                <a:ext cx="50800"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sp>
        <p:nvSpPr>
          <p:cNvPr id="161" name="TextBox 45"/>
          <p:cNvSpPr txBox="1"/>
          <p:nvPr/>
        </p:nvSpPr>
        <p:spPr>
          <a:xfrm>
            <a:off x="732666" y="1481557"/>
            <a:ext cx="1957372" cy="429407"/>
          </a:xfrm>
          <a:prstGeom prst="rect">
            <a:avLst/>
          </a:prstGeom>
          <a:noFill/>
          <a:ln w="28575">
            <a:noFill/>
          </a:ln>
        </p:spPr>
        <p:txBody>
          <a:bodyPr wrap="square" lIns="90152" tIns="44987" rIns="90152" bIns="44987" rtlCol="0">
            <a:spAutoFit/>
          </a:bodyPr>
          <a:lstStyle/>
          <a:p>
            <a:pPr algn="r" defTabSz="900512"/>
            <a:r>
              <a:rPr lang="ja-JP" altLang="en-US" sz="1100" b="1" dirty="0" smtClean="0">
                <a:solidFill>
                  <a:schemeClr val="bg1"/>
                </a:solidFill>
                <a:latin typeface="+mn-lt"/>
              </a:rPr>
              <a:t>スマホから日常のバイタルを自動送信</a:t>
            </a:r>
            <a:endParaRPr lang="en-US" sz="1100" b="1" dirty="0">
              <a:solidFill>
                <a:schemeClr val="bg1"/>
              </a:solidFill>
              <a:latin typeface="+mn-lt"/>
            </a:endParaRPr>
          </a:p>
        </p:txBody>
      </p:sp>
      <p:grpSp>
        <p:nvGrpSpPr>
          <p:cNvPr id="37" name="Group 151"/>
          <p:cNvGrpSpPr/>
          <p:nvPr/>
        </p:nvGrpSpPr>
        <p:grpSpPr>
          <a:xfrm>
            <a:off x="5890793" y="4326979"/>
            <a:ext cx="451109" cy="451109"/>
            <a:chOff x="5084185" y="4067830"/>
            <a:chExt cx="603781" cy="603781"/>
          </a:xfrm>
        </p:grpSpPr>
        <p:grpSp>
          <p:nvGrpSpPr>
            <p:cNvPr id="38" name="Group 152"/>
            <p:cNvGrpSpPr/>
            <p:nvPr/>
          </p:nvGrpSpPr>
          <p:grpSpPr>
            <a:xfrm>
              <a:off x="5084185" y="4067830"/>
              <a:ext cx="603781" cy="603781"/>
              <a:chOff x="5701034" y="4067830"/>
              <a:chExt cx="603781" cy="603781"/>
            </a:xfrm>
          </p:grpSpPr>
          <p:sp>
            <p:nvSpPr>
              <p:cNvPr id="40" name="Oval 154"/>
              <p:cNvSpPr/>
              <p:nvPr/>
            </p:nvSpPr>
            <p:spPr>
              <a:xfrm>
                <a:off x="5701034" y="4067830"/>
                <a:ext cx="603781" cy="603781"/>
              </a:xfrm>
              <a:prstGeom prst="ellipse">
                <a:avLst/>
              </a:prstGeom>
              <a:solidFill>
                <a:srgbClr val="014093"/>
              </a:solidFill>
              <a:ln w="25400" cap="flat" cmpd="sng" algn="ctr">
                <a:solidFill>
                  <a:srgbClr val="FFFFFF"/>
                </a:solidFill>
                <a:prstDash val="solid"/>
              </a:ln>
              <a:effectLst/>
            </p:spPr>
          </p:sp>
          <p:sp>
            <p:nvSpPr>
              <p:cNvPr id="41" name="Freeform 7"/>
              <p:cNvSpPr>
                <a:spLocks/>
              </p:cNvSpPr>
              <p:nvPr/>
            </p:nvSpPr>
            <p:spPr bwMode="auto">
              <a:xfrm>
                <a:off x="5875011" y="4227431"/>
                <a:ext cx="23644" cy="56424"/>
              </a:xfrm>
              <a:custGeom>
                <a:avLst/>
                <a:gdLst>
                  <a:gd name="T0" fmla="*/ 47 w 94"/>
                  <a:gd name="T1" fmla="*/ 43 h 213"/>
                  <a:gd name="T2" fmla="*/ 0 w 94"/>
                  <a:gd name="T3" fmla="*/ 69 h 213"/>
                  <a:gd name="T4" fmla="*/ 0 w 94"/>
                  <a:gd name="T5" fmla="*/ 26 h 213"/>
                  <a:gd name="T6" fmla="*/ 47 w 94"/>
                  <a:gd name="T7" fmla="*/ 0 h 213"/>
                  <a:gd name="T8" fmla="*/ 94 w 94"/>
                  <a:gd name="T9" fmla="*/ 0 h 213"/>
                  <a:gd name="T10" fmla="*/ 94 w 94"/>
                  <a:gd name="T11" fmla="*/ 213 h 213"/>
                  <a:gd name="T12" fmla="*/ 47 w 94"/>
                  <a:gd name="T13" fmla="*/ 213 h 213"/>
                  <a:gd name="T14" fmla="*/ 47 w 94"/>
                  <a:gd name="T15" fmla="*/ 4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3">
                    <a:moveTo>
                      <a:pt x="47" y="43"/>
                    </a:moveTo>
                    <a:lnTo>
                      <a:pt x="0" y="69"/>
                    </a:lnTo>
                    <a:lnTo>
                      <a:pt x="0" y="26"/>
                    </a:lnTo>
                    <a:lnTo>
                      <a:pt x="47" y="0"/>
                    </a:lnTo>
                    <a:lnTo>
                      <a:pt x="94" y="0"/>
                    </a:lnTo>
                    <a:lnTo>
                      <a:pt x="94" y="213"/>
                    </a:lnTo>
                    <a:lnTo>
                      <a:pt x="47" y="213"/>
                    </a:lnTo>
                    <a:lnTo>
                      <a:pt x="47"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2" name="Freeform 8"/>
              <p:cNvSpPr>
                <a:spLocks noEditPoints="1"/>
              </p:cNvSpPr>
              <p:nvPr/>
            </p:nvSpPr>
            <p:spPr bwMode="auto">
              <a:xfrm>
                <a:off x="5915509" y="4227433"/>
                <a:ext cx="40245" cy="58807"/>
              </a:xfrm>
              <a:custGeom>
                <a:avLst/>
                <a:gdLst>
                  <a:gd name="T0" fmla="*/ 34 w 68"/>
                  <a:gd name="T1" fmla="*/ 94 h 94"/>
                  <a:gd name="T2" fmla="*/ 20 w 68"/>
                  <a:gd name="T3" fmla="*/ 91 h 94"/>
                  <a:gd name="T4" fmla="*/ 10 w 68"/>
                  <a:gd name="T5" fmla="*/ 82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2 h 94"/>
                  <a:gd name="T30" fmla="*/ 48 w 68"/>
                  <a:gd name="T31" fmla="*/ 91 h 94"/>
                  <a:gd name="T32" fmla="*/ 34 w 68"/>
                  <a:gd name="T33" fmla="*/ 94 h 94"/>
                  <a:gd name="T34" fmla="*/ 34 w 68"/>
                  <a:gd name="T35" fmla="*/ 80 h 94"/>
                  <a:gd name="T36" fmla="*/ 40 w 68"/>
                  <a:gd name="T37" fmla="*/ 79 h 94"/>
                  <a:gd name="T38" fmla="*/ 44 w 68"/>
                  <a:gd name="T39" fmla="*/ 73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3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6"/>
                      <a:pt x="10" y="82"/>
                    </a:cubicBezTo>
                    <a:cubicBezTo>
                      <a:pt x="7" y="79"/>
                      <a:pt x="4" y="74"/>
                      <a:pt x="3" y="68"/>
                    </a:cubicBezTo>
                    <a:cubicBezTo>
                      <a:pt x="1" y="62"/>
                      <a:pt x="0" y="55"/>
                      <a:pt x="0" y="47"/>
                    </a:cubicBezTo>
                    <a:cubicBezTo>
                      <a:pt x="0" y="39"/>
                      <a:pt x="1" y="32"/>
                      <a:pt x="3" y="26"/>
                    </a:cubicBezTo>
                    <a:cubicBezTo>
                      <a:pt x="4" y="20"/>
                      <a:pt x="6" y="15"/>
                      <a:pt x="9" y="11"/>
                    </a:cubicBezTo>
                    <a:cubicBezTo>
                      <a:pt x="12" y="7"/>
                      <a:pt x="16" y="5"/>
                      <a:pt x="20" y="3"/>
                    </a:cubicBezTo>
                    <a:cubicBezTo>
                      <a:pt x="24" y="1"/>
                      <a:pt x="29" y="0"/>
                      <a:pt x="34" y="0"/>
                    </a:cubicBezTo>
                    <a:cubicBezTo>
                      <a:pt x="40" y="0"/>
                      <a:pt x="44" y="1"/>
                      <a:pt x="48" y="3"/>
                    </a:cubicBezTo>
                    <a:cubicBezTo>
                      <a:pt x="53" y="5"/>
                      <a:pt x="56" y="7"/>
                      <a:pt x="59" y="11"/>
                    </a:cubicBezTo>
                    <a:cubicBezTo>
                      <a:pt x="62" y="15"/>
                      <a:pt x="64" y="20"/>
                      <a:pt x="66" y="26"/>
                    </a:cubicBezTo>
                    <a:cubicBezTo>
                      <a:pt x="68" y="32"/>
                      <a:pt x="68" y="39"/>
                      <a:pt x="68" y="47"/>
                    </a:cubicBezTo>
                    <a:cubicBezTo>
                      <a:pt x="68" y="55"/>
                      <a:pt x="68" y="62"/>
                      <a:pt x="66" y="68"/>
                    </a:cubicBezTo>
                    <a:cubicBezTo>
                      <a:pt x="64" y="74"/>
                      <a:pt x="62" y="79"/>
                      <a:pt x="59" y="82"/>
                    </a:cubicBezTo>
                    <a:cubicBezTo>
                      <a:pt x="56" y="86"/>
                      <a:pt x="53" y="89"/>
                      <a:pt x="48" y="91"/>
                    </a:cubicBezTo>
                    <a:cubicBezTo>
                      <a:pt x="44" y="93"/>
                      <a:pt x="40" y="94"/>
                      <a:pt x="34" y="94"/>
                    </a:cubicBezTo>
                    <a:close/>
                    <a:moveTo>
                      <a:pt x="34" y="80"/>
                    </a:moveTo>
                    <a:cubicBezTo>
                      <a:pt x="36" y="80"/>
                      <a:pt x="38" y="79"/>
                      <a:pt x="40" y="79"/>
                    </a:cubicBezTo>
                    <a:cubicBezTo>
                      <a:pt x="42" y="78"/>
                      <a:pt x="43" y="76"/>
                      <a:pt x="44" y="73"/>
                    </a:cubicBezTo>
                    <a:cubicBezTo>
                      <a:pt x="45" y="71"/>
                      <a:pt x="46" y="67"/>
                      <a:pt x="47" y="63"/>
                    </a:cubicBezTo>
                    <a:cubicBezTo>
                      <a:pt x="47" y="59"/>
                      <a:pt x="48" y="54"/>
                      <a:pt x="48" y="47"/>
                    </a:cubicBezTo>
                    <a:cubicBezTo>
                      <a:pt x="48" y="41"/>
                      <a:pt x="47" y="35"/>
                      <a:pt x="47" y="31"/>
                    </a:cubicBezTo>
                    <a:cubicBezTo>
                      <a:pt x="46" y="27"/>
                      <a:pt x="45" y="23"/>
                      <a:pt x="44" y="21"/>
                    </a:cubicBezTo>
                    <a:cubicBezTo>
                      <a:pt x="43" y="18"/>
                      <a:pt x="42" y="16"/>
                      <a:pt x="40" y="15"/>
                    </a:cubicBezTo>
                    <a:cubicBezTo>
                      <a:pt x="38" y="14"/>
                      <a:pt x="36" y="14"/>
                      <a:pt x="34" y="14"/>
                    </a:cubicBezTo>
                    <a:cubicBezTo>
                      <a:pt x="32" y="14"/>
                      <a:pt x="30" y="14"/>
                      <a:pt x="29" y="15"/>
                    </a:cubicBezTo>
                    <a:cubicBezTo>
                      <a:pt x="27" y="16"/>
                      <a:pt x="26" y="18"/>
                      <a:pt x="24" y="21"/>
                    </a:cubicBezTo>
                    <a:cubicBezTo>
                      <a:pt x="23" y="23"/>
                      <a:pt x="22" y="27"/>
                      <a:pt x="22" y="31"/>
                    </a:cubicBezTo>
                    <a:cubicBezTo>
                      <a:pt x="21" y="35"/>
                      <a:pt x="21" y="41"/>
                      <a:pt x="21" y="47"/>
                    </a:cubicBezTo>
                    <a:cubicBezTo>
                      <a:pt x="21" y="54"/>
                      <a:pt x="21" y="59"/>
                      <a:pt x="22" y="63"/>
                    </a:cubicBezTo>
                    <a:cubicBezTo>
                      <a:pt x="22" y="67"/>
                      <a:pt x="23" y="71"/>
                      <a:pt x="24" y="73"/>
                    </a:cubicBezTo>
                    <a:cubicBezTo>
                      <a:pt x="26" y="76"/>
                      <a:pt x="27" y="78"/>
                      <a:pt x="29" y="79"/>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3" name="Freeform 9"/>
              <p:cNvSpPr>
                <a:spLocks/>
              </p:cNvSpPr>
              <p:nvPr/>
            </p:nvSpPr>
            <p:spPr bwMode="auto">
              <a:xfrm>
                <a:off x="5965815" y="4227431"/>
                <a:ext cx="24398" cy="56424"/>
              </a:xfrm>
              <a:custGeom>
                <a:avLst/>
                <a:gdLst>
                  <a:gd name="T0" fmla="*/ 50 w 97"/>
                  <a:gd name="T1" fmla="*/ 43 h 213"/>
                  <a:gd name="T2" fmla="*/ 0 w 97"/>
                  <a:gd name="T3" fmla="*/ 69 h 213"/>
                  <a:gd name="T4" fmla="*/ 0 w 97"/>
                  <a:gd name="T5" fmla="*/ 26 h 213"/>
                  <a:gd name="T6" fmla="*/ 50 w 97"/>
                  <a:gd name="T7" fmla="*/ 0 h 213"/>
                  <a:gd name="T8" fmla="*/ 97 w 97"/>
                  <a:gd name="T9" fmla="*/ 0 h 213"/>
                  <a:gd name="T10" fmla="*/ 97 w 97"/>
                  <a:gd name="T11" fmla="*/ 213 h 213"/>
                  <a:gd name="T12" fmla="*/ 50 w 97"/>
                  <a:gd name="T13" fmla="*/ 213 h 213"/>
                  <a:gd name="T14" fmla="*/ 50 w 97"/>
                  <a:gd name="T15" fmla="*/ 4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3">
                    <a:moveTo>
                      <a:pt x="50" y="43"/>
                    </a:moveTo>
                    <a:lnTo>
                      <a:pt x="0" y="69"/>
                    </a:lnTo>
                    <a:lnTo>
                      <a:pt x="0" y="26"/>
                    </a:lnTo>
                    <a:lnTo>
                      <a:pt x="50" y="0"/>
                    </a:lnTo>
                    <a:lnTo>
                      <a:pt x="97" y="0"/>
                    </a:lnTo>
                    <a:lnTo>
                      <a:pt x="97" y="213"/>
                    </a:lnTo>
                    <a:lnTo>
                      <a:pt x="50" y="213"/>
                    </a:lnTo>
                    <a:lnTo>
                      <a:pt x="50"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4" name="Freeform 10"/>
              <p:cNvSpPr>
                <a:spLocks noEditPoints="1"/>
              </p:cNvSpPr>
              <p:nvPr/>
            </p:nvSpPr>
            <p:spPr bwMode="auto">
              <a:xfrm>
                <a:off x="5778676" y="4227431"/>
                <a:ext cx="40496" cy="58278"/>
              </a:xfrm>
              <a:custGeom>
                <a:avLst/>
                <a:gdLst>
                  <a:gd name="T0" fmla="*/ 34 w 68"/>
                  <a:gd name="T1" fmla="*/ 93 h 93"/>
                  <a:gd name="T2" fmla="*/ 20 w 68"/>
                  <a:gd name="T3" fmla="*/ 91 h 93"/>
                  <a:gd name="T4" fmla="*/ 9 w 68"/>
                  <a:gd name="T5" fmla="*/ 82 h 93"/>
                  <a:gd name="T6" fmla="*/ 2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6 w 68"/>
                  <a:gd name="T41" fmla="*/ 63 h 93"/>
                  <a:gd name="T42" fmla="*/ 47 w 68"/>
                  <a:gd name="T43" fmla="*/ 47 h 93"/>
                  <a:gd name="T44" fmla="*/ 46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1 w 68"/>
                  <a:gd name="T57" fmla="*/ 31 h 93"/>
                  <a:gd name="T58" fmla="*/ 20 w 68"/>
                  <a:gd name="T59" fmla="*/ 47 h 93"/>
                  <a:gd name="T60" fmla="*/ 21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2"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6" y="63"/>
                    </a:cubicBezTo>
                    <a:cubicBezTo>
                      <a:pt x="47" y="59"/>
                      <a:pt x="47" y="53"/>
                      <a:pt x="47" y="47"/>
                    </a:cubicBezTo>
                    <a:cubicBezTo>
                      <a:pt x="47" y="40"/>
                      <a:pt x="47" y="35"/>
                      <a:pt x="46"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1" y="31"/>
                    </a:cubicBezTo>
                    <a:cubicBezTo>
                      <a:pt x="21" y="35"/>
                      <a:pt x="20" y="40"/>
                      <a:pt x="20" y="47"/>
                    </a:cubicBezTo>
                    <a:cubicBezTo>
                      <a:pt x="20" y="53"/>
                      <a:pt x="21" y="59"/>
                      <a:pt x="21"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5" name="Freeform 11"/>
              <p:cNvSpPr>
                <a:spLocks/>
              </p:cNvSpPr>
              <p:nvPr/>
            </p:nvSpPr>
            <p:spPr bwMode="auto">
              <a:xfrm>
                <a:off x="5829233" y="4227432"/>
                <a:ext cx="23895" cy="55629"/>
              </a:xfrm>
              <a:custGeom>
                <a:avLst/>
                <a:gdLst>
                  <a:gd name="T0" fmla="*/ 47 w 95"/>
                  <a:gd name="T1" fmla="*/ 42 h 210"/>
                  <a:gd name="T2" fmla="*/ 0 w 95"/>
                  <a:gd name="T3" fmla="*/ 68 h 210"/>
                  <a:gd name="T4" fmla="*/ 0 w 95"/>
                  <a:gd name="T5" fmla="*/ 26 h 210"/>
                  <a:gd name="T6" fmla="*/ 50 w 95"/>
                  <a:gd name="T7" fmla="*/ 0 h 210"/>
                  <a:gd name="T8" fmla="*/ 95 w 95"/>
                  <a:gd name="T9" fmla="*/ 0 h 210"/>
                  <a:gd name="T10" fmla="*/ 95 w 95"/>
                  <a:gd name="T11" fmla="*/ 210 h 210"/>
                  <a:gd name="T12" fmla="*/ 47 w 95"/>
                  <a:gd name="T13" fmla="*/ 210 h 210"/>
                  <a:gd name="T14" fmla="*/ 47 w 95"/>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10">
                    <a:moveTo>
                      <a:pt x="47" y="42"/>
                    </a:moveTo>
                    <a:lnTo>
                      <a:pt x="0" y="68"/>
                    </a:lnTo>
                    <a:lnTo>
                      <a:pt x="0" y="26"/>
                    </a:lnTo>
                    <a:lnTo>
                      <a:pt x="50" y="0"/>
                    </a:lnTo>
                    <a:lnTo>
                      <a:pt x="95" y="0"/>
                    </a:lnTo>
                    <a:lnTo>
                      <a:pt x="95"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6" name="Freeform 7"/>
              <p:cNvSpPr>
                <a:spLocks/>
              </p:cNvSpPr>
              <p:nvPr/>
            </p:nvSpPr>
            <p:spPr bwMode="auto">
              <a:xfrm>
                <a:off x="6009291" y="4227431"/>
                <a:ext cx="23644" cy="56424"/>
              </a:xfrm>
              <a:custGeom>
                <a:avLst/>
                <a:gdLst>
                  <a:gd name="T0" fmla="*/ 47 w 94"/>
                  <a:gd name="T1" fmla="*/ 43 h 213"/>
                  <a:gd name="T2" fmla="*/ 0 w 94"/>
                  <a:gd name="T3" fmla="*/ 69 h 213"/>
                  <a:gd name="T4" fmla="*/ 0 w 94"/>
                  <a:gd name="T5" fmla="*/ 26 h 213"/>
                  <a:gd name="T6" fmla="*/ 47 w 94"/>
                  <a:gd name="T7" fmla="*/ 0 h 213"/>
                  <a:gd name="T8" fmla="*/ 94 w 94"/>
                  <a:gd name="T9" fmla="*/ 0 h 213"/>
                  <a:gd name="T10" fmla="*/ 94 w 94"/>
                  <a:gd name="T11" fmla="*/ 213 h 213"/>
                  <a:gd name="T12" fmla="*/ 47 w 94"/>
                  <a:gd name="T13" fmla="*/ 213 h 213"/>
                  <a:gd name="T14" fmla="*/ 47 w 94"/>
                  <a:gd name="T15" fmla="*/ 4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3">
                    <a:moveTo>
                      <a:pt x="47" y="43"/>
                    </a:moveTo>
                    <a:lnTo>
                      <a:pt x="0" y="69"/>
                    </a:lnTo>
                    <a:lnTo>
                      <a:pt x="0" y="26"/>
                    </a:lnTo>
                    <a:lnTo>
                      <a:pt x="47" y="0"/>
                    </a:lnTo>
                    <a:lnTo>
                      <a:pt x="94" y="0"/>
                    </a:lnTo>
                    <a:lnTo>
                      <a:pt x="94" y="213"/>
                    </a:lnTo>
                    <a:lnTo>
                      <a:pt x="47" y="213"/>
                    </a:lnTo>
                    <a:lnTo>
                      <a:pt x="47"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7" name="Freeform 8"/>
              <p:cNvSpPr>
                <a:spLocks noEditPoints="1"/>
              </p:cNvSpPr>
              <p:nvPr/>
            </p:nvSpPr>
            <p:spPr bwMode="auto">
              <a:xfrm>
                <a:off x="6049787" y="4227433"/>
                <a:ext cx="40245" cy="58807"/>
              </a:xfrm>
              <a:custGeom>
                <a:avLst/>
                <a:gdLst>
                  <a:gd name="T0" fmla="*/ 34 w 68"/>
                  <a:gd name="T1" fmla="*/ 94 h 94"/>
                  <a:gd name="T2" fmla="*/ 20 w 68"/>
                  <a:gd name="T3" fmla="*/ 91 h 94"/>
                  <a:gd name="T4" fmla="*/ 10 w 68"/>
                  <a:gd name="T5" fmla="*/ 82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2 h 94"/>
                  <a:gd name="T30" fmla="*/ 48 w 68"/>
                  <a:gd name="T31" fmla="*/ 91 h 94"/>
                  <a:gd name="T32" fmla="*/ 34 w 68"/>
                  <a:gd name="T33" fmla="*/ 94 h 94"/>
                  <a:gd name="T34" fmla="*/ 34 w 68"/>
                  <a:gd name="T35" fmla="*/ 80 h 94"/>
                  <a:gd name="T36" fmla="*/ 40 w 68"/>
                  <a:gd name="T37" fmla="*/ 79 h 94"/>
                  <a:gd name="T38" fmla="*/ 44 w 68"/>
                  <a:gd name="T39" fmla="*/ 73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3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6"/>
                      <a:pt x="10" y="82"/>
                    </a:cubicBezTo>
                    <a:cubicBezTo>
                      <a:pt x="7" y="79"/>
                      <a:pt x="4" y="74"/>
                      <a:pt x="3" y="68"/>
                    </a:cubicBezTo>
                    <a:cubicBezTo>
                      <a:pt x="1" y="62"/>
                      <a:pt x="0" y="55"/>
                      <a:pt x="0" y="47"/>
                    </a:cubicBezTo>
                    <a:cubicBezTo>
                      <a:pt x="0" y="39"/>
                      <a:pt x="1" y="32"/>
                      <a:pt x="3" y="26"/>
                    </a:cubicBezTo>
                    <a:cubicBezTo>
                      <a:pt x="4" y="20"/>
                      <a:pt x="6" y="15"/>
                      <a:pt x="9" y="11"/>
                    </a:cubicBezTo>
                    <a:cubicBezTo>
                      <a:pt x="12" y="7"/>
                      <a:pt x="16" y="5"/>
                      <a:pt x="20" y="3"/>
                    </a:cubicBezTo>
                    <a:cubicBezTo>
                      <a:pt x="24" y="1"/>
                      <a:pt x="29" y="0"/>
                      <a:pt x="34" y="0"/>
                    </a:cubicBezTo>
                    <a:cubicBezTo>
                      <a:pt x="40" y="0"/>
                      <a:pt x="44" y="1"/>
                      <a:pt x="48" y="3"/>
                    </a:cubicBezTo>
                    <a:cubicBezTo>
                      <a:pt x="53" y="5"/>
                      <a:pt x="56" y="7"/>
                      <a:pt x="59" y="11"/>
                    </a:cubicBezTo>
                    <a:cubicBezTo>
                      <a:pt x="62" y="15"/>
                      <a:pt x="64" y="20"/>
                      <a:pt x="66" y="26"/>
                    </a:cubicBezTo>
                    <a:cubicBezTo>
                      <a:pt x="68" y="32"/>
                      <a:pt x="68" y="39"/>
                      <a:pt x="68" y="47"/>
                    </a:cubicBezTo>
                    <a:cubicBezTo>
                      <a:pt x="68" y="55"/>
                      <a:pt x="68" y="62"/>
                      <a:pt x="66" y="68"/>
                    </a:cubicBezTo>
                    <a:cubicBezTo>
                      <a:pt x="64" y="74"/>
                      <a:pt x="62" y="79"/>
                      <a:pt x="59" y="82"/>
                    </a:cubicBezTo>
                    <a:cubicBezTo>
                      <a:pt x="56" y="86"/>
                      <a:pt x="53" y="89"/>
                      <a:pt x="48" y="91"/>
                    </a:cubicBezTo>
                    <a:cubicBezTo>
                      <a:pt x="44" y="93"/>
                      <a:pt x="40" y="94"/>
                      <a:pt x="34" y="94"/>
                    </a:cubicBezTo>
                    <a:close/>
                    <a:moveTo>
                      <a:pt x="34" y="80"/>
                    </a:moveTo>
                    <a:cubicBezTo>
                      <a:pt x="36" y="80"/>
                      <a:pt x="38" y="79"/>
                      <a:pt x="40" y="79"/>
                    </a:cubicBezTo>
                    <a:cubicBezTo>
                      <a:pt x="42" y="78"/>
                      <a:pt x="43" y="76"/>
                      <a:pt x="44" y="73"/>
                    </a:cubicBezTo>
                    <a:cubicBezTo>
                      <a:pt x="45" y="71"/>
                      <a:pt x="46" y="67"/>
                      <a:pt x="47" y="63"/>
                    </a:cubicBezTo>
                    <a:cubicBezTo>
                      <a:pt x="47" y="59"/>
                      <a:pt x="48" y="54"/>
                      <a:pt x="48" y="47"/>
                    </a:cubicBezTo>
                    <a:cubicBezTo>
                      <a:pt x="48" y="41"/>
                      <a:pt x="47" y="35"/>
                      <a:pt x="47" y="31"/>
                    </a:cubicBezTo>
                    <a:cubicBezTo>
                      <a:pt x="46" y="27"/>
                      <a:pt x="45" y="23"/>
                      <a:pt x="44" y="21"/>
                    </a:cubicBezTo>
                    <a:cubicBezTo>
                      <a:pt x="43" y="18"/>
                      <a:pt x="42" y="16"/>
                      <a:pt x="40" y="15"/>
                    </a:cubicBezTo>
                    <a:cubicBezTo>
                      <a:pt x="38" y="14"/>
                      <a:pt x="36" y="14"/>
                      <a:pt x="34" y="14"/>
                    </a:cubicBezTo>
                    <a:cubicBezTo>
                      <a:pt x="32" y="14"/>
                      <a:pt x="30" y="14"/>
                      <a:pt x="29" y="15"/>
                    </a:cubicBezTo>
                    <a:cubicBezTo>
                      <a:pt x="27" y="16"/>
                      <a:pt x="26" y="18"/>
                      <a:pt x="24" y="21"/>
                    </a:cubicBezTo>
                    <a:cubicBezTo>
                      <a:pt x="23" y="23"/>
                      <a:pt x="22" y="27"/>
                      <a:pt x="22" y="31"/>
                    </a:cubicBezTo>
                    <a:cubicBezTo>
                      <a:pt x="21" y="35"/>
                      <a:pt x="21" y="41"/>
                      <a:pt x="21" y="47"/>
                    </a:cubicBezTo>
                    <a:cubicBezTo>
                      <a:pt x="21" y="54"/>
                      <a:pt x="21" y="59"/>
                      <a:pt x="22" y="63"/>
                    </a:cubicBezTo>
                    <a:cubicBezTo>
                      <a:pt x="22" y="67"/>
                      <a:pt x="23" y="71"/>
                      <a:pt x="24" y="73"/>
                    </a:cubicBezTo>
                    <a:cubicBezTo>
                      <a:pt x="26" y="76"/>
                      <a:pt x="27" y="78"/>
                      <a:pt x="29" y="79"/>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8" name="Freeform 9"/>
              <p:cNvSpPr>
                <a:spLocks/>
              </p:cNvSpPr>
              <p:nvPr/>
            </p:nvSpPr>
            <p:spPr bwMode="auto">
              <a:xfrm>
                <a:off x="6100095" y="4227431"/>
                <a:ext cx="24398" cy="56424"/>
              </a:xfrm>
              <a:custGeom>
                <a:avLst/>
                <a:gdLst>
                  <a:gd name="T0" fmla="*/ 50 w 97"/>
                  <a:gd name="T1" fmla="*/ 43 h 213"/>
                  <a:gd name="T2" fmla="*/ 0 w 97"/>
                  <a:gd name="T3" fmla="*/ 69 h 213"/>
                  <a:gd name="T4" fmla="*/ 0 w 97"/>
                  <a:gd name="T5" fmla="*/ 26 h 213"/>
                  <a:gd name="T6" fmla="*/ 50 w 97"/>
                  <a:gd name="T7" fmla="*/ 0 h 213"/>
                  <a:gd name="T8" fmla="*/ 97 w 97"/>
                  <a:gd name="T9" fmla="*/ 0 h 213"/>
                  <a:gd name="T10" fmla="*/ 97 w 97"/>
                  <a:gd name="T11" fmla="*/ 213 h 213"/>
                  <a:gd name="T12" fmla="*/ 50 w 97"/>
                  <a:gd name="T13" fmla="*/ 213 h 213"/>
                  <a:gd name="T14" fmla="*/ 50 w 97"/>
                  <a:gd name="T15" fmla="*/ 4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3">
                    <a:moveTo>
                      <a:pt x="50" y="43"/>
                    </a:moveTo>
                    <a:lnTo>
                      <a:pt x="0" y="69"/>
                    </a:lnTo>
                    <a:lnTo>
                      <a:pt x="0" y="26"/>
                    </a:lnTo>
                    <a:lnTo>
                      <a:pt x="50" y="0"/>
                    </a:lnTo>
                    <a:lnTo>
                      <a:pt x="97" y="0"/>
                    </a:lnTo>
                    <a:lnTo>
                      <a:pt x="97" y="213"/>
                    </a:lnTo>
                    <a:lnTo>
                      <a:pt x="50" y="213"/>
                    </a:lnTo>
                    <a:lnTo>
                      <a:pt x="50"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49" name="Freeform 8"/>
              <p:cNvSpPr>
                <a:spLocks noEditPoints="1"/>
              </p:cNvSpPr>
              <p:nvPr/>
            </p:nvSpPr>
            <p:spPr bwMode="auto">
              <a:xfrm>
                <a:off x="6144146" y="4227433"/>
                <a:ext cx="40245" cy="58807"/>
              </a:xfrm>
              <a:custGeom>
                <a:avLst/>
                <a:gdLst>
                  <a:gd name="T0" fmla="*/ 34 w 68"/>
                  <a:gd name="T1" fmla="*/ 94 h 94"/>
                  <a:gd name="T2" fmla="*/ 20 w 68"/>
                  <a:gd name="T3" fmla="*/ 91 h 94"/>
                  <a:gd name="T4" fmla="*/ 10 w 68"/>
                  <a:gd name="T5" fmla="*/ 82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2 h 94"/>
                  <a:gd name="T30" fmla="*/ 48 w 68"/>
                  <a:gd name="T31" fmla="*/ 91 h 94"/>
                  <a:gd name="T32" fmla="*/ 34 w 68"/>
                  <a:gd name="T33" fmla="*/ 94 h 94"/>
                  <a:gd name="T34" fmla="*/ 34 w 68"/>
                  <a:gd name="T35" fmla="*/ 80 h 94"/>
                  <a:gd name="T36" fmla="*/ 40 w 68"/>
                  <a:gd name="T37" fmla="*/ 79 h 94"/>
                  <a:gd name="T38" fmla="*/ 44 w 68"/>
                  <a:gd name="T39" fmla="*/ 73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3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6"/>
                      <a:pt x="10" y="82"/>
                    </a:cubicBezTo>
                    <a:cubicBezTo>
                      <a:pt x="7" y="79"/>
                      <a:pt x="4" y="74"/>
                      <a:pt x="3" y="68"/>
                    </a:cubicBezTo>
                    <a:cubicBezTo>
                      <a:pt x="1" y="62"/>
                      <a:pt x="0" y="55"/>
                      <a:pt x="0" y="47"/>
                    </a:cubicBezTo>
                    <a:cubicBezTo>
                      <a:pt x="0" y="39"/>
                      <a:pt x="1" y="32"/>
                      <a:pt x="3" y="26"/>
                    </a:cubicBezTo>
                    <a:cubicBezTo>
                      <a:pt x="4" y="20"/>
                      <a:pt x="6" y="15"/>
                      <a:pt x="9" y="11"/>
                    </a:cubicBezTo>
                    <a:cubicBezTo>
                      <a:pt x="12" y="7"/>
                      <a:pt x="16" y="5"/>
                      <a:pt x="20" y="3"/>
                    </a:cubicBezTo>
                    <a:cubicBezTo>
                      <a:pt x="24" y="1"/>
                      <a:pt x="29" y="0"/>
                      <a:pt x="34" y="0"/>
                    </a:cubicBezTo>
                    <a:cubicBezTo>
                      <a:pt x="40" y="0"/>
                      <a:pt x="44" y="1"/>
                      <a:pt x="48" y="3"/>
                    </a:cubicBezTo>
                    <a:cubicBezTo>
                      <a:pt x="53" y="5"/>
                      <a:pt x="56" y="7"/>
                      <a:pt x="59" y="11"/>
                    </a:cubicBezTo>
                    <a:cubicBezTo>
                      <a:pt x="62" y="15"/>
                      <a:pt x="64" y="20"/>
                      <a:pt x="66" y="26"/>
                    </a:cubicBezTo>
                    <a:cubicBezTo>
                      <a:pt x="68" y="32"/>
                      <a:pt x="68" y="39"/>
                      <a:pt x="68" y="47"/>
                    </a:cubicBezTo>
                    <a:cubicBezTo>
                      <a:pt x="68" y="55"/>
                      <a:pt x="68" y="62"/>
                      <a:pt x="66" y="68"/>
                    </a:cubicBezTo>
                    <a:cubicBezTo>
                      <a:pt x="64" y="74"/>
                      <a:pt x="62" y="79"/>
                      <a:pt x="59" y="82"/>
                    </a:cubicBezTo>
                    <a:cubicBezTo>
                      <a:pt x="56" y="86"/>
                      <a:pt x="53" y="89"/>
                      <a:pt x="48" y="91"/>
                    </a:cubicBezTo>
                    <a:cubicBezTo>
                      <a:pt x="44" y="93"/>
                      <a:pt x="40" y="94"/>
                      <a:pt x="34" y="94"/>
                    </a:cubicBezTo>
                    <a:close/>
                    <a:moveTo>
                      <a:pt x="34" y="80"/>
                    </a:moveTo>
                    <a:cubicBezTo>
                      <a:pt x="36" y="80"/>
                      <a:pt x="38" y="79"/>
                      <a:pt x="40" y="79"/>
                    </a:cubicBezTo>
                    <a:cubicBezTo>
                      <a:pt x="42" y="78"/>
                      <a:pt x="43" y="76"/>
                      <a:pt x="44" y="73"/>
                    </a:cubicBezTo>
                    <a:cubicBezTo>
                      <a:pt x="45" y="71"/>
                      <a:pt x="46" y="67"/>
                      <a:pt x="47" y="63"/>
                    </a:cubicBezTo>
                    <a:cubicBezTo>
                      <a:pt x="47" y="59"/>
                      <a:pt x="48" y="54"/>
                      <a:pt x="48" y="47"/>
                    </a:cubicBezTo>
                    <a:cubicBezTo>
                      <a:pt x="48" y="41"/>
                      <a:pt x="47" y="35"/>
                      <a:pt x="47" y="31"/>
                    </a:cubicBezTo>
                    <a:cubicBezTo>
                      <a:pt x="46" y="27"/>
                      <a:pt x="45" y="23"/>
                      <a:pt x="44" y="21"/>
                    </a:cubicBezTo>
                    <a:cubicBezTo>
                      <a:pt x="43" y="18"/>
                      <a:pt x="42" y="16"/>
                      <a:pt x="40" y="15"/>
                    </a:cubicBezTo>
                    <a:cubicBezTo>
                      <a:pt x="38" y="14"/>
                      <a:pt x="36" y="14"/>
                      <a:pt x="34" y="14"/>
                    </a:cubicBezTo>
                    <a:cubicBezTo>
                      <a:pt x="32" y="14"/>
                      <a:pt x="30" y="14"/>
                      <a:pt x="29" y="15"/>
                    </a:cubicBezTo>
                    <a:cubicBezTo>
                      <a:pt x="27" y="16"/>
                      <a:pt x="26" y="18"/>
                      <a:pt x="24" y="21"/>
                    </a:cubicBezTo>
                    <a:cubicBezTo>
                      <a:pt x="23" y="23"/>
                      <a:pt x="22" y="27"/>
                      <a:pt x="22" y="31"/>
                    </a:cubicBezTo>
                    <a:cubicBezTo>
                      <a:pt x="21" y="35"/>
                      <a:pt x="21" y="41"/>
                      <a:pt x="21" y="47"/>
                    </a:cubicBezTo>
                    <a:cubicBezTo>
                      <a:pt x="21" y="54"/>
                      <a:pt x="21" y="59"/>
                      <a:pt x="22" y="63"/>
                    </a:cubicBezTo>
                    <a:cubicBezTo>
                      <a:pt x="22" y="67"/>
                      <a:pt x="23" y="71"/>
                      <a:pt x="24" y="73"/>
                    </a:cubicBezTo>
                    <a:cubicBezTo>
                      <a:pt x="26" y="76"/>
                      <a:pt x="27" y="78"/>
                      <a:pt x="29" y="79"/>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0" name="Freeform 9"/>
              <p:cNvSpPr>
                <a:spLocks/>
              </p:cNvSpPr>
              <p:nvPr/>
            </p:nvSpPr>
            <p:spPr bwMode="auto">
              <a:xfrm>
                <a:off x="6194452" y="4227431"/>
                <a:ext cx="24398" cy="56424"/>
              </a:xfrm>
              <a:custGeom>
                <a:avLst/>
                <a:gdLst>
                  <a:gd name="T0" fmla="*/ 50 w 97"/>
                  <a:gd name="T1" fmla="*/ 43 h 213"/>
                  <a:gd name="T2" fmla="*/ 0 w 97"/>
                  <a:gd name="T3" fmla="*/ 69 h 213"/>
                  <a:gd name="T4" fmla="*/ 0 w 97"/>
                  <a:gd name="T5" fmla="*/ 26 h 213"/>
                  <a:gd name="T6" fmla="*/ 50 w 97"/>
                  <a:gd name="T7" fmla="*/ 0 h 213"/>
                  <a:gd name="T8" fmla="*/ 97 w 97"/>
                  <a:gd name="T9" fmla="*/ 0 h 213"/>
                  <a:gd name="T10" fmla="*/ 97 w 97"/>
                  <a:gd name="T11" fmla="*/ 213 h 213"/>
                  <a:gd name="T12" fmla="*/ 50 w 97"/>
                  <a:gd name="T13" fmla="*/ 213 h 213"/>
                  <a:gd name="T14" fmla="*/ 50 w 97"/>
                  <a:gd name="T15" fmla="*/ 43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3">
                    <a:moveTo>
                      <a:pt x="50" y="43"/>
                    </a:moveTo>
                    <a:lnTo>
                      <a:pt x="0" y="69"/>
                    </a:lnTo>
                    <a:lnTo>
                      <a:pt x="0" y="26"/>
                    </a:lnTo>
                    <a:lnTo>
                      <a:pt x="50" y="0"/>
                    </a:lnTo>
                    <a:lnTo>
                      <a:pt x="97" y="0"/>
                    </a:lnTo>
                    <a:lnTo>
                      <a:pt x="97" y="213"/>
                    </a:lnTo>
                    <a:lnTo>
                      <a:pt x="50" y="213"/>
                    </a:lnTo>
                    <a:lnTo>
                      <a:pt x="50" y="4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1" name="Freeform 10"/>
              <p:cNvSpPr>
                <a:spLocks noEditPoints="1"/>
              </p:cNvSpPr>
              <p:nvPr/>
            </p:nvSpPr>
            <p:spPr bwMode="auto">
              <a:xfrm>
                <a:off x="5773015" y="4305560"/>
                <a:ext cx="40496" cy="58278"/>
              </a:xfrm>
              <a:custGeom>
                <a:avLst/>
                <a:gdLst>
                  <a:gd name="T0" fmla="*/ 34 w 68"/>
                  <a:gd name="T1" fmla="*/ 93 h 93"/>
                  <a:gd name="T2" fmla="*/ 20 w 68"/>
                  <a:gd name="T3" fmla="*/ 91 h 93"/>
                  <a:gd name="T4" fmla="*/ 9 w 68"/>
                  <a:gd name="T5" fmla="*/ 82 h 93"/>
                  <a:gd name="T6" fmla="*/ 2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6 w 68"/>
                  <a:gd name="T41" fmla="*/ 63 h 93"/>
                  <a:gd name="T42" fmla="*/ 47 w 68"/>
                  <a:gd name="T43" fmla="*/ 47 h 93"/>
                  <a:gd name="T44" fmla="*/ 46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1 w 68"/>
                  <a:gd name="T57" fmla="*/ 31 h 93"/>
                  <a:gd name="T58" fmla="*/ 20 w 68"/>
                  <a:gd name="T59" fmla="*/ 47 h 93"/>
                  <a:gd name="T60" fmla="*/ 21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2"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6" y="63"/>
                    </a:cubicBezTo>
                    <a:cubicBezTo>
                      <a:pt x="47" y="59"/>
                      <a:pt x="47" y="53"/>
                      <a:pt x="47" y="47"/>
                    </a:cubicBezTo>
                    <a:cubicBezTo>
                      <a:pt x="47" y="40"/>
                      <a:pt x="47" y="35"/>
                      <a:pt x="46"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1" y="31"/>
                    </a:cubicBezTo>
                    <a:cubicBezTo>
                      <a:pt x="21" y="35"/>
                      <a:pt x="20" y="40"/>
                      <a:pt x="20" y="47"/>
                    </a:cubicBezTo>
                    <a:cubicBezTo>
                      <a:pt x="20" y="53"/>
                      <a:pt x="21" y="59"/>
                      <a:pt x="21"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2" name="Freeform 11"/>
              <p:cNvSpPr>
                <a:spLocks/>
              </p:cNvSpPr>
              <p:nvPr/>
            </p:nvSpPr>
            <p:spPr bwMode="auto">
              <a:xfrm>
                <a:off x="5823574" y="4306884"/>
                <a:ext cx="23895" cy="55629"/>
              </a:xfrm>
              <a:custGeom>
                <a:avLst/>
                <a:gdLst>
                  <a:gd name="T0" fmla="*/ 47 w 95"/>
                  <a:gd name="T1" fmla="*/ 42 h 210"/>
                  <a:gd name="T2" fmla="*/ 0 w 95"/>
                  <a:gd name="T3" fmla="*/ 68 h 210"/>
                  <a:gd name="T4" fmla="*/ 0 w 95"/>
                  <a:gd name="T5" fmla="*/ 26 h 210"/>
                  <a:gd name="T6" fmla="*/ 50 w 95"/>
                  <a:gd name="T7" fmla="*/ 0 h 210"/>
                  <a:gd name="T8" fmla="*/ 95 w 95"/>
                  <a:gd name="T9" fmla="*/ 0 h 210"/>
                  <a:gd name="T10" fmla="*/ 95 w 95"/>
                  <a:gd name="T11" fmla="*/ 210 h 210"/>
                  <a:gd name="T12" fmla="*/ 47 w 95"/>
                  <a:gd name="T13" fmla="*/ 210 h 210"/>
                  <a:gd name="T14" fmla="*/ 47 w 95"/>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10">
                    <a:moveTo>
                      <a:pt x="47" y="42"/>
                    </a:moveTo>
                    <a:lnTo>
                      <a:pt x="0" y="68"/>
                    </a:lnTo>
                    <a:lnTo>
                      <a:pt x="0" y="26"/>
                    </a:lnTo>
                    <a:lnTo>
                      <a:pt x="50" y="0"/>
                    </a:lnTo>
                    <a:lnTo>
                      <a:pt x="95" y="0"/>
                    </a:lnTo>
                    <a:lnTo>
                      <a:pt x="95"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3" name="Freeform 12"/>
              <p:cNvSpPr>
                <a:spLocks noEditPoints="1"/>
              </p:cNvSpPr>
              <p:nvPr/>
            </p:nvSpPr>
            <p:spPr bwMode="auto">
              <a:xfrm>
                <a:off x="5864071" y="4305560"/>
                <a:ext cx="41000" cy="58278"/>
              </a:xfrm>
              <a:custGeom>
                <a:avLst/>
                <a:gdLst>
                  <a:gd name="T0" fmla="*/ 35 w 69"/>
                  <a:gd name="T1" fmla="*/ 93 h 93"/>
                  <a:gd name="T2" fmla="*/ 20 w 69"/>
                  <a:gd name="T3" fmla="*/ 91 h 93"/>
                  <a:gd name="T4" fmla="*/ 10 w 69"/>
                  <a:gd name="T5" fmla="*/ 82 h 93"/>
                  <a:gd name="T6" fmla="*/ 3 w 69"/>
                  <a:gd name="T7" fmla="*/ 68 h 93"/>
                  <a:gd name="T8" fmla="*/ 0 w 69"/>
                  <a:gd name="T9" fmla="*/ 47 h 93"/>
                  <a:gd name="T10" fmla="*/ 3 w 69"/>
                  <a:gd name="T11" fmla="*/ 25 h 93"/>
                  <a:gd name="T12" fmla="*/ 10 w 69"/>
                  <a:gd name="T13" fmla="*/ 11 h 93"/>
                  <a:gd name="T14" fmla="*/ 20 w 69"/>
                  <a:gd name="T15" fmla="*/ 2 h 93"/>
                  <a:gd name="T16" fmla="*/ 35 w 69"/>
                  <a:gd name="T17" fmla="*/ 0 h 93"/>
                  <a:gd name="T18" fmla="*/ 49 w 69"/>
                  <a:gd name="T19" fmla="*/ 2 h 93"/>
                  <a:gd name="T20" fmla="*/ 59 w 69"/>
                  <a:gd name="T21" fmla="*/ 11 h 93"/>
                  <a:gd name="T22" fmla="*/ 66 w 69"/>
                  <a:gd name="T23" fmla="*/ 25 h 93"/>
                  <a:gd name="T24" fmla="*/ 69 w 69"/>
                  <a:gd name="T25" fmla="*/ 47 h 93"/>
                  <a:gd name="T26" fmla="*/ 66 w 69"/>
                  <a:gd name="T27" fmla="*/ 68 h 93"/>
                  <a:gd name="T28" fmla="*/ 59 w 69"/>
                  <a:gd name="T29" fmla="*/ 82 h 93"/>
                  <a:gd name="T30" fmla="*/ 49 w 69"/>
                  <a:gd name="T31" fmla="*/ 91 h 93"/>
                  <a:gd name="T32" fmla="*/ 35 w 69"/>
                  <a:gd name="T33" fmla="*/ 93 h 93"/>
                  <a:gd name="T34" fmla="*/ 35 w 69"/>
                  <a:gd name="T35" fmla="*/ 80 h 93"/>
                  <a:gd name="T36" fmla="*/ 40 w 69"/>
                  <a:gd name="T37" fmla="*/ 78 h 93"/>
                  <a:gd name="T38" fmla="*/ 44 w 69"/>
                  <a:gd name="T39" fmla="*/ 73 h 93"/>
                  <a:gd name="T40" fmla="*/ 47 w 69"/>
                  <a:gd name="T41" fmla="*/ 63 h 93"/>
                  <a:gd name="T42" fmla="*/ 48 w 69"/>
                  <a:gd name="T43" fmla="*/ 47 h 93"/>
                  <a:gd name="T44" fmla="*/ 47 w 69"/>
                  <a:gd name="T45" fmla="*/ 31 h 93"/>
                  <a:gd name="T46" fmla="*/ 44 w 69"/>
                  <a:gd name="T47" fmla="*/ 20 h 93"/>
                  <a:gd name="T48" fmla="*/ 40 w 69"/>
                  <a:gd name="T49" fmla="*/ 15 h 93"/>
                  <a:gd name="T50" fmla="*/ 35 w 69"/>
                  <a:gd name="T51" fmla="*/ 13 h 93"/>
                  <a:gd name="T52" fmla="*/ 29 w 69"/>
                  <a:gd name="T53" fmla="*/ 15 h 93"/>
                  <a:gd name="T54" fmla="*/ 25 w 69"/>
                  <a:gd name="T55" fmla="*/ 20 h 93"/>
                  <a:gd name="T56" fmla="*/ 22 w 69"/>
                  <a:gd name="T57" fmla="*/ 31 h 93"/>
                  <a:gd name="T58" fmla="*/ 21 w 69"/>
                  <a:gd name="T59" fmla="*/ 47 h 93"/>
                  <a:gd name="T60" fmla="*/ 22 w 69"/>
                  <a:gd name="T61" fmla="*/ 63 h 93"/>
                  <a:gd name="T62" fmla="*/ 25 w 69"/>
                  <a:gd name="T63" fmla="*/ 73 h 93"/>
                  <a:gd name="T64" fmla="*/ 29 w 69"/>
                  <a:gd name="T65" fmla="*/ 78 h 93"/>
                  <a:gd name="T66" fmla="*/ 35 w 69"/>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93">
                    <a:moveTo>
                      <a:pt x="35" y="93"/>
                    </a:moveTo>
                    <a:cubicBezTo>
                      <a:pt x="29" y="93"/>
                      <a:pt x="25" y="92"/>
                      <a:pt x="20" y="91"/>
                    </a:cubicBezTo>
                    <a:cubicBezTo>
                      <a:pt x="16" y="89"/>
                      <a:pt x="13" y="86"/>
                      <a:pt x="10" y="82"/>
                    </a:cubicBezTo>
                    <a:cubicBezTo>
                      <a:pt x="7" y="78"/>
                      <a:pt x="5" y="74"/>
                      <a:pt x="3" y="68"/>
                    </a:cubicBezTo>
                    <a:cubicBezTo>
                      <a:pt x="1" y="62"/>
                      <a:pt x="0" y="55"/>
                      <a:pt x="0" y="47"/>
                    </a:cubicBezTo>
                    <a:cubicBezTo>
                      <a:pt x="0" y="38"/>
                      <a:pt x="1" y="31"/>
                      <a:pt x="3" y="25"/>
                    </a:cubicBezTo>
                    <a:cubicBezTo>
                      <a:pt x="4" y="19"/>
                      <a:pt x="7" y="15"/>
                      <a:pt x="10" y="11"/>
                    </a:cubicBezTo>
                    <a:cubicBezTo>
                      <a:pt x="13" y="7"/>
                      <a:pt x="16" y="4"/>
                      <a:pt x="20" y="2"/>
                    </a:cubicBezTo>
                    <a:cubicBezTo>
                      <a:pt x="24" y="1"/>
                      <a:pt x="29" y="0"/>
                      <a:pt x="35" y="0"/>
                    </a:cubicBezTo>
                    <a:cubicBezTo>
                      <a:pt x="40" y="0"/>
                      <a:pt x="44" y="1"/>
                      <a:pt x="49" y="2"/>
                    </a:cubicBezTo>
                    <a:cubicBezTo>
                      <a:pt x="53" y="4"/>
                      <a:pt x="56" y="7"/>
                      <a:pt x="59" y="11"/>
                    </a:cubicBezTo>
                    <a:cubicBezTo>
                      <a:pt x="62" y="15"/>
                      <a:pt x="65" y="19"/>
                      <a:pt x="66" y="25"/>
                    </a:cubicBezTo>
                    <a:cubicBezTo>
                      <a:pt x="68" y="31"/>
                      <a:pt x="69" y="38"/>
                      <a:pt x="69" y="47"/>
                    </a:cubicBezTo>
                    <a:cubicBezTo>
                      <a:pt x="69" y="55"/>
                      <a:pt x="68" y="62"/>
                      <a:pt x="66" y="68"/>
                    </a:cubicBezTo>
                    <a:cubicBezTo>
                      <a:pt x="65" y="74"/>
                      <a:pt x="62" y="78"/>
                      <a:pt x="59" y="82"/>
                    </a:cubicBezTo>
                    <a:cubicBezTo>
                      <a:pt x="56" y="86"/>
                      <a:pt x="53" y="89"/>
                      <a:pt x="49" y="91"/>
                    </a:cubicBezTo>
                    <a:cubicBezTo>
                      <a:pt x="44" y="92"/>
                      <a:pt x="40" y="93"/>
                      <a:pt x="35" y="93"/>
                    </a:cubicBezTo>
                    <a:close/>
                    <a:moveTo>
                      <a:pt x="35" y="80"/>
                    </a:moveTo>
                    <a:cubicBezTo>
                      <a:pt x="37" y="80"/>
                      <a:pt x="39" y="79"/>
                      <a:pt x="40" y="78"/>
                    </a:cubicBezTo>
                    <a:cubicBezTo>
                      <a:pt x="42" y="77"/>
                      <a:pt x="43" y="75"/>
                      <a:pt x="44" y="73"/>
                    </a:cubicBezTo>
                    <a:cubicBezTo>
                      <a:pt x="46" y="70"/>
                      <a:pt x="46" y="67"/>
                      <a:pt x="47" y="63"/>
                    </a:cubicBezTo>
                    <a:cubicBezTo>
                      <a:pt x="48" y="59"/>
                      <a:pt x="48" y="53"/>
                      <a:pt x="48" y="47"/>
                    </a:cubicBezTo>
                    <a:cubicBezTo>
                      <a:pt x="48" y="40"/>
                      <a:pt x="48" y="35"/>
                      <a:pt x="47" y="31"/>
                    </a:cubicBezTo>
                    <a:cubicBezTo>
                      <a:pt x="46" y="26"/>
                      <a:pt x="46" y="23"/>
                      <a:pt x="44" y="20"/>
                    </a:cubicBezTo>
                    <a:cubicBezTo>
                      <a:pt x="43" y="18"/>
                      <a:pt x="42" y="16"/>
                      <a:pt x="40" y="15"/>
                    </a:cubicBezTo>
                    <a:cubicBezTo>
                      <a:pt x="39" y="14"/>
                      <a:pt x="37" y="13"/>
                      <a:pt x="35" y="13"/>
                    </a:cubicBezTo>
                    <a:cubicBezTo>
                      <a:pt x="32" y="13"/>
                      <a:pt x="30" y="14"/>
                      <a:pt x="29" y="15"/>
                    </a:cubicBezTo>
                    <a:cubicBezTo>
                      <a:pt x="27" y="16"/>
                      <a:pt x="26" y="18"/>
                      <a:pt x="25" y="20"/>
                    </a:cubicBezTo>
                    <a:cubicBezTo>
                      <a:pt x="23" y="23"/>
                      <a:pt x="23" y="26"/>
                      <a:pt x="22" y="31"/>
                    </a:cubicBezTo>
                    <a:cubicBezTo>
                      <a:pt x="21" y="35"/>
                      <a:pt x="21" y="40"/>
                      <a:pt x="21" y="47"/>
                    </a:cubicBezTo>
                    <a:cubicBezTo>
                      <a:pt x="21" y="53"/>
                      <a:pt x="21" y="59"/>
                      <a:pt x="22" y="63"/>
                    </a:cubicBezTo>
                    <a:cubicBezTo>
                      <a:pt x="23" y="67"/>
                      <a:pt x="23" y="70"/>
                      <a:pt x="25" y="73"/>
                    </a:cubicBezTo>
                    <a:cubicBezTo>
                      <a:pt x="26" y="75"/>
                      <a:pt x="27" y="77"/>
                      <a:pt x="29" y="78"/>
                    </a:cubicBezTo>
                    <a:cubicBezTo>
                      <a:pt x="30" y="79"/>
                      <a:pt x="32" y="80"/>
                      <a:pt x="35"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4" name="Freeform 13"/>
              <p:cNvSpPr>
                <a:spLocks/>
              </p:cNvSpPr>
              <p:nvPr/>
            </p:nvSpPr>
            <p:spPr bwMode="auto">
              <a:xfrm>
                <a:off x="5915132" y="4306884"/>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5" name="Freeform 14"/>
              <p:cNvSpPr>
                <a:spLocks noEditPoints="1"/>
              </p:cNvSpPr>
              <p:nvPr/>
            </p:nvSpPr>
            <p:spPr bwMode="auto">
              <a:xfrm>
                <a:off x="5955376" y="4305560"/>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6" name="Freeform 13"/>
              <p:cNvSpPr>
                <a:spLocks/>
              </p:cNvSpPr>
              <p:nvPr/>
            </p:nvSpPr>
            <p:spPr bwMode="auto">
              <a:xfrm>
                <a:off x="6049410" y="4306884"/>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7" name="Freeform 14"/>
              <p:cNvSpPr>
                <a:spLocks noEditPoints="1"/>
              </p:cNvSpPr>
              <p:nvPr/>
            </p:nvSpPr>
            <p:spPr bwMode="auto">
              <a:xfrm>
                <a:off x="6089656" y="4305560"/>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8" name="Freeform 14"/>
              <p:cNvSpPr>
                <a:spLocks noEditPoints="1"/>
              </p:cNvSpPr>
              <p:nvPr/>
            </p:nvSpPr>
            <p:spPr bwMode="auto">
              <a:xfrm>
                <a:off x="6004369" y="4305560"/>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59" name="Freeform 13"/>
              <p:cNvSpPr>
                <a:spLocks/>
              </p:cNvSpPr>
              <p:nvPr/>
            </p:nvSpPr>
            <p:spPr bwMode="auto">
              <a:xfrm>
                <a:off x="6143769" y="4306884"/>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0" name="Freeform 14"/>
              <p:cNvSpPr>
                <a:spLocks noEditPoints="1"/>
              </p:cNvSpPr>
              <p:nvPr/>
            </p:nvSpPr>
            <p:spPr bwMode="auto">
              <a:xfrm>
                <a:off x="6184014" y="4305560"/>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1" name="Freeform 15"/>
              <p:cNvSpPr>
                <a:spLocks/>
              </p:cNvSpPr>
              <p:nvPr/>
            </p:nvSpPr>
            <p:spPr bwMode="auto">
              <a:xfrm>
                <a:off x="5781066" y="4384481"/>
                <a:ext cx="24398" cy="56424"/>
              </a:xfrm>
              <a:custGeom>
                <a:avLst/>
                <a:gdLst>
                  <a:gd name="T0" fmla="*/ 50 w 97"/>
                  <a:gd name="T1" fmla="*/ 45 h 213"/>
                  <a:gd name="T2" fmla="*/ 0 w 97"/>
                  <a:gd name="T3" fmla="*/ 69 h 213"/>
                  <a:gd name="T4" fmla="*/ 0 w 97"/>
                  <a:gd name="T5" fmla="*/ 26 h 213"/>
                  <a:gd name="T6" fmla="*/ 50 w 97"/>
                  <a:gd name="T7" fmla="*/ 0 h 213"/>
                  <a:gd name="T8" fmla="*/ 97 w 97"/>
                  <a:gd name="T9" fmla="*/ 0 h 213"/>
                  <a:gd name="T10" fmla="*/ 97 w 97"/>
                  <a:gd name="T11" fmla="*/ 213 h 213"/>
                  <a:gd name="T12" fmla="*/ 50 w 97"/>
                  <a:gd name="T13" fmla="*/ 213 h 213"/>
                  <a:gd name="T14" fmla="*/ 50 w 97"/>
                  <a:gd name="T15" fmla="*/ 45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3">
                    <a:moveTo>
                      <a:pt x="50" y="45"/>
                    </a:moveTo>
                    <a:lnTo>
                      <a:pt x="0" y="69"/>
                    </a:lnTo>
                    <a:lnTo>
                      <a:pt x="0" y="26"/>
                    </a:lnTo>
                    <a:lnTo>
                      <a:pt x="50" y="0"/>
                    </a:lnTo>
                    <a:lnTo>
                      <a:pt x="97" y="0"/>
                    </a:lnTo>
                    <a:lnTo>
                      <a:pt x="97" y="213"/>
                    </a:lnTo>
                    <a:lnTo>
                      <a:pt x="50" y="213"/>
                    </a:lnTo>
                    <a:lnTo>
                      <a:pt x="50"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2" name="Freeform 16"/>
              <p:cNvSpPr>
                <a:spLocks noEditPoints="1"/>
              </p:cNvSpPr>
              <p:nvPr/>
            </p:nvSpPr>
            <p:spPr bwMode="auto">
              <a:xfrm>
                <a:off x="5822065" y="4383159"/>
                <a:ext cx="40496" cy="58807"/>
              </a:xfrm>
              <a:custGeom>
                <a:avLst/>
                <a:gdLst>
                  <a:gd name="T0" fmla="*/ 34 w 68"/>
                  <a:gd name="T1" fmla="*/ 94 h 94"/>
                  <a:gd name="T2" fmla="*/ 20 w 68"/>
                  <a:gd name="T3" fmla="*/ 91 h 94"/>
                  <a:gd name="T4" fmla="*/ 9 w 68"/>
                  <a:gd name="T5" fmla="*/ 83 h 94"/>
                  <a:gd name="T6" fmla="*/ 2 w 68"/>
                  <a:gd name="T7" fmla="*/ 68 h 94"/>
                  <a:gd name="T8" fmla="*/ 0 w 68"/>
                  <a:gd name="T9" fmla="*/ 47 h 94"/>
                  <a:gd name="T10" fmla="*/ 2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5 w 68"/>
                  <a:gd name="T23" fmla="*/ 26 h 94"/>
                  <a:gd name="T24" fmla="*/ 68 w 68"/>
                  <a:gd name="T25" fmla="*/ 47 h 94"/>
                  <a:gd name="T26" fmla="*/ 65 w 68"/>
                  <a:gd name="T27" fmla="*/ 68 h 94"/>
                  <a:gd name="T28" fmla="*/ 58 w 68"/>
                  <a:gd name="T29" fmla="*/ 83 h 94"/>
                  <a:gd name="T30" fmla="*/ 48 w 68"/>
                  <a:gd name="T31" fmla="*/ 91 h 94"/>
                  <a:gd name="T32" fmla="*/ 34 w 68"/>
                  <a:gd name="T33" fmla="*/ 94 h 94"/>
                  <a:gd name="T34" fmla="*/ 34 w 68"/>
                  <a:gd name="T35" fmla="*/ 80 h 94"/>
                  <a:gd name="T36" fmla="*/ 39 w 68"/>
                  <a:gd name="T37" fmla="*/ 79 h 94"/>
                  <a:gd name="T38" fmla="*/ 44 w 68"/>
                  <a:gd name="T39" fmla="*/ 74 h 94"/>
                  <a:gd name="T40" fmla="*/ 46 w 68"/>
                  <a:gd name="T41" fmla="*/ 63 h 94"/>
                  <a:gd name="T42" fmla="*/ 47 w 68"/>
                  <a:gd name="T43" fmla="*/ 47 h 94"/>
                  <a:gd name="T44" fmla="*/ 46 w 68"/>
                  <a:gd name="T45" fmla="*/ 31 h 94"/>
                  <a:gd name="T46" fmla="*/ 44 w 68"/>
                  <a:gd name="T47" fmla="*/ 21 h 94"/>
                  <a:gd name="T48" fmla="*/ 39 w 68"/>
                  <a:gd name="T49" fmla="*/ 15 h 94"/>
                  <a:gd name="T50" fmla="*/ 34 w 68"/>
                  <a:gd name="T51" fmla="*/ 14 h 94"/>
                  <a:gd name="T52" fmla="*/ 28 w 68"/>
                  <a:gd name="T53" fmla="*/ 15 h 94"/>
                  <a:gd name="T54" fmla="*/ 24 w 68"/>
                  <a:gd name="T55" fmla="*/ 21 h 94"/>
                  <a:gd name="T56" fmla="*/ 21 w 68"/>
                  <a:gd name="T57" fmla="*/ 31 h 94"/>
                  <a:gd name="T58" fmla="*/ 20 w 68"/>
                  <a:gd name="T59" fmla="*/ 47 h 94"/>
                  <a:gd name="T60" fmla="*/ 21 w 68"/>
                  <a:gd name="T61" fmla="*/ 63 h 94"/>
                  <a:gd name="T62" fmla="*/ 24 w 68"/>
                  <a:gd name="T63" fmla="*/ 74 h 94"/>
                  <a:gd name="T64" fmla="*/ 28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5" y="89"/>
                      <a:pt x="12" y="87"/>
                      <a:pt x="9" y="83"/>
                    </a:cubicBezTo>
                    <a:cubicBezTo>
                      <a:pt x="6" y="79"/>
                      <a:pt x="4" y="74"/>
                      <a:pt x="2" y="68"/>
                    </a:cubicBezTo>
                    <a:cubicBezTo>
                      <a:pt x="0" y="63"/>
                      <a:pt x="0" y="56"/>
                      <a:pt x="0" y="47"/>
                    </a:cubicBezTo>
                    <a:cubicBezTo>
                      <a:pt x="0" y="39"/>
                      <a:pt x="0" y="32"/>
                      <a:pt x="2" y="26"/>
                    </a:cubicBezTo>
                    <a:cubicBezTo>
                      <a:pt x="4" y="20"/>
                      <a:pt x="6" y="15"/>
                      <a:pt x="9" y="11"/>
                    </a:cubicBezTo>
                    <a:cubicBezTo>
                      <a:pt x="12" y="8"/>
                      <a:pt x="15" y="5"/>
                      <a:pt x="20" y="3"/>
                    </a:cubicBezTo>
                    <a:cubicBezTo>
                      <a:pt x="24" y="1"/>
                      <a:pt x="28" y="0"/>
                      <a:pt x="34" y="0"/>
                    </a:cubicBezTo>
                    <a:cubicBezTo>
                      <a:pt x="39" y="0"/>
                      <a:pt x="44" y="1"/>
                      <a:pt x="48" y="3"/>
                    </a:cubicBezTo>
                    <a:cubicBezTo>
                      <a:pt x="52" y="5"/>
                      <a:pt x="56" y="8"/>
                      <a:pt x="59" y="11"/>
                    </a:cubicBezTo>
                    <a:cubicBezTo>
                      <a:pt x="62" y="15"/>
                      <a:pt x="64" y="20"/>
                      <a:pt x="65" y="26"/>
                    </a:cubicBezTo>
                    <a:cubicBezTo>
                      <a:pt x="67" y="32"/>
                      <a:pt x="68" y="39"/>
                      <a:pt x="68" y="47"/>
                    </a:cubicBezTo>
                    <a:cubicBezTo>
                      <a:pt x="68" y="56"/>
                      <a:pt x="67" y="63"/>
                      <a:pt x="65" y="68"/>
                    </a:cubicBezTo>
                    <a:cubicBezTo>
                      <a:pt x="64" y="74"/>
                      <a:pt x="61" y="79"/>
                      <a:pt x="58" y="83"/>
                    </a:cubicBezTo>
                    <a:cubicBezTo>
                      <a:pt x="56" y="87"/>
                      <a:pt x="52" y="89"/>
                      <a:pt x="48" y="91"/>
                    </a:cubicBezTo>
                    <a:cubicBezTo>
                      <a:pt x="44" y="93"/>
                      <a:pt x="39" y="94"/>
                      <a:pt x="34" y="94"/>
                    </a:cubicBezTo>
                    <a:close/>
                    <a:moveTo>
                      <a:pt x="34" y="80"/>
                    </a:moveTo>
                    <a:cubicBezTo>
                      <a:pt x="36" y="80"/>
                      <a:pt x="38" y="80"/>
                      <a:pt x="39" y="79"/>
                    </a:cubicBezTo>
                    <a:cubicBezTo>
                      <a:pt x="41" y="78"/>
                      <a:pt x="42" y="76"/>
                      <a:pt x="44" y="74"/>
                    </a:cubicBezTo>
                    <a:cubicBezTo>
                      <a:pt x="45" y="71"/>
                      <a:pt x="46" y="68"/>
                      <a:pt x="46" y="63"/>
                    </a:cubicBezTo>
                    <a:cubicBezTo>
                      <a:pt x="47" y="59"/>
                      <a:pt x="47" y="54"/>
                      <a:pt x="47" y="47"/>
                    </a:cubicBezTo>
                    <a:cubicBezTo>
                      <a:pt x="47" y="41"/>
                      <a:pt x="47" y="36"/>
                      <a:pt x="46" y="31"/>
                    </a:cubicBezTo>
                    <a:cubicBezTo>
                      <a:pt x="46" y="27"/>
                      <a:pt x="45" y="23"/>
                      <a:pt x="44" y="21"/>
                    </a:cubicBezTo>
                    <a:cubicBezTo>
                      <a:pt x="42" y="18"/>
                      <a:pt x="41" y="17"/>
                      <a:pt x="39" y="15"/>
                    </a:cubicBezTo>
                    <a:cubicBezTo>
                      <a:pt x="38" y="14"/>
                      <a:pt x="36" y="14"/>
                      <a:pt x="34" y="14"/>
                    </a:cubicBezTo>
                    <a:cubicBezTo>
                      <a:pt x="32" y="14"/>
                      <a:pt x="30" y="14"/>
                      <a:pt x="28" y="15"/>
                    </a:cubicBezTo>
                    <a:cubicBezTo>
                      <a:pt x="26" y="17"/>
                      <a:pt x="25" y="18"/>
                      <a:pt x="24" y="21"/>
                    </a:cubicBezTo>
                    <a:cubicBezTo>
                      <a:pt x="23" y="23"/>
                      <a:pt x="22" y="27"/>
                      <a:pt x="21" y="31"/>
                    </a:cubicBezTo>
                    <a:cubicBezTo>
                      <a:pt x="21" y="36"/>
                      <a:pt x="20" y="41"/>
                      <a:pt x="20" y="47"/>
                    </a:cubicBezTo>
                    <a:cubicBezTo>
                      <a:pt x="20" y="54"/>
                      <a:pt x="21" y="59"/>
                      <a:pt x="21" y="63"/>
                    </a:cubicBezTo>
                    <a:cubicBezTo>
                      <a:pt x="22" y="68"/>
                      <a:pt x="23" y="71"/>
                      <a:pt x="24" y="74"/>
                    </a:cubicBezTo>
                    <a:cubicBezTo>
                      <a:pt x="25" y="76"/>
                      <a:pt x="26" y="78"/>
                      <a:pt x="28" y="79"/>
                    </a:cubicBezTo>
                    <a:cubicBezTo>
                      <a:pt x="30" y="80"/>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3" name="Freeform 17"/>
              <p:cNvSpPr>
                <a:spLocks/>
              </p:cNvSpPr>
              <p:nvPr/>
            </p:nvSpPr>
            <p:spPr bwMode="auto">
              <a:xfrm>
                <a:off x="5872623" y="4384481"/>
                <a:ext cx="23644" cy="56424"/>
              </a:xfrm>
              <a:custGeom>
                <a:avLst/>
                <a:gdLst>
                  <a:gd name="T0" fmla="*/ 47 w 94"/>
                  <a:gd name="T1" fmla="*/ 45 h 213"/>
                  <a:gd name="T2" fmla="*/ 0 w 94"/>
                  <a:gd name="T3" fmla="*/ 69 h 213"/>
                  <a:gd name="T4" fmla="*/ 0 w 94"/>
                  <a:gd name="T5" fmla="*/ 26 h 213"/>
                  <a:gd name="T6" fmla="*/ 47 w 94"/>
                  <a:gd name="T7" fmla="*/ 0 h 213"/>
                  <a:gd name="T8" fmla="*/ 94 w 94"/>
                  <a:gd name="T9" fmla="*/ 0 h 213"/>
                  <a:gd name="T10" fmla="*/ 94 w 94"/>
                  <a:gd name="T11" fmla="*/ 213 h 213"/>
                  <a:gd name="T12" fmla="*/ 47 w 94"/>
                  <a:gd name="T13" fmla="*/ 213 h 213"/>
                  <a:gd name="T14" fmla="*/ 47 w 94"/>
                  <a:gd name="T15" fmla="*/ 45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3">
                    <a:moveTo>
                      <a:pt x="47" y="45"/>
                    </a:moveTo>
                    <a:lnTo>
                      <a:pt x="0" y="69"/>
                    </a:lnTo>
                    <a:lnTo>
                      <a:pt x="0" y="26"/>
                    </a:lnTo>
                    <a:lnTo>
                      <a:pt x="47" y="0"/>
                    </a:lnTo>
                    <a:lnTo>
                      <a:pt x="94" y="0"/>
                    </a:lnTo>
                    <a:lnTo>
                      <a:pt x="94" y="213"/>
                    </a:lnTo>
                    <a:lnTo>
                      <a:pt x="47" y="213"/>
                    </a:lnTo>
                    <a:lnTo>
                      <a:pt x="47"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4" name="Freeform 18"/>
              <p:cNvSpPr>
                <a:spLocks noEditPoints="1"/>
              </p:cNvSpPr>
              <p:nvPr/>
            </p:nvSpPr>
            <p:spPr bwMode="auto">
              <a:xfrm>
                <a:off x="5913119" y="4383159"/>
                <a:ext cx="40245" cy="58807"/>
              </a:xfrm>
              <a:custGeom>
                <a:avLst/>
                <a:gdLst>
                  <a:gd name="T0" fmla="*/ 34 w 68"/>
                  <a:gd name="T1" fmla="*/ 94 h 94"/>
                  <a:gd name="T2" fmla="*/ 20 w 68"/>
                  <a:gd name="T3" fmla="*/ 91 h 94"/>
                  <a:gd name="T4" fmla="*/ 10 w 68"/>
                  <a:gd name="T5" fmla="*/ 83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3 h 94"/>
                  <a:gd name="T30" fmla="*/ 48 w 68"/>
                  <a:gd name="T31" fmla="*/ 91 h 94"/>
                  <a:gd name="T32" fmla="*/ 34 w 68"/>
                  <a:gd name="T33" fmla="*/ 94 h 94"/>
                  <a:gd name="T34" fmla="*/ 34 w 68"/>
                  <a:gd name="T35" fmla="*/ 80 h 94"/>
                  <a:gd name="T36" fmla="*/ 40 w 68"/>
                  <a:gd name="T37" fmla="*/ 79 h 94"/>
                  <a:gd name="T38" fmla="*/ 44 w 68"/>
                  <a:gd name="T39" fmla="*/ 74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4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7"/>
                      <a:pt x="10" y="83"/>
                    </a:cubicBezTo>
                    <a:cubicBezTo>
                      <a:pt x="7" y="79"/>
                      <a:pt x="4" y="74"/>
                      <a:pt x="3" y="68"/>
                    </a:cubicBezTo>
                    <a:cubicBezTo>
                      <a:pt x="1" y="63"/>
                      <a:pt x="0" y="56"/>
                      <a:pt x="0" y="47"/>
                    </a:cubicBezTo>
                    <a:cubicBezTo>
                      <a:pt x="0" y="39"/>
                      <a:pt x="1" y="32"/>
                      <a:pt x="3" y="26"/>
                    </a:cubicBezTo>
                    <a:cubicBezTo>
                      <a:pt x="4" y="20"/>
                      <a:pt x="6" y="15"/>
                      <a:pt x="9" y="11"/>
                    </a:cubicBezTo>
                    <a:cubicBezTo>
                      <a:pt x="12" y="8"/>
                      <a:pt x="16" y="5"/>
                      <a:pt x="20" y="3"/>
                    </a:cubicBezTo>
                    <a:cubicBezTo>
                      <a:pt x="24" y="1"/>
                      <a:pt x="29" y="0"/>
                      <a:pt x="34" y="0"/>
                    </a:cubicBezTo>
                    <a:cubicBezTo>
                      <a:pt x="40" y="0"/>
                      <a:pt x="44" y="1"/>
                      <a:pt x="48" y="3"/>
                    </a:cubicBezTo>
                    <a:cubicBezTo>
                      <a:pt x="53" y="5"/>
                      <a:pt x="56" y="8"/>
                      <a:pt x="59" y="11"/>
                    </a:cubicBezTo>
                    <a:cubicBezTo>
                      <a:pt x="62" y="15"/>
                      <a:pt x="64" y="20"/>
                      <a:pt x="66" y="26"/>
                    </a:cubicBezTo>
                    <a:cubicBezTo>
                      <a:pt x="68" y="32"/>
                      <a:pt x="68" y="39"/>
                      <a:pt x="68" y="47"/>
                    </a:cubicBezTo>
                    <a:cubicBezTo>
                      <a:pt x="68" y="56"/>
                      <a:pt x="68" y="63"/>
                      <a:pt x="66" y="68"/>
                    </a:cubicBezTo>
                    <a:cubicBezTo>
                      <a:pt x="64" y="74"/>
                      <a:pt x="62" y="79"/>
                      <a:pt x="59" y="83"/>
                    </a:cubicBezTo>
                    <a:cubicBezTo>
                      <a:pt x="56" y="87"/>
                      <a:pt x="53" y="89"/>
                      <a:pt x="48" y="91"/>
                    </a:cubicBezTo>
                    <a:cubicBezTo>
                      <a:pt x="44" y="93"/>
                      <a:pt x="40" y="94"/>
                      <a:pt x="34" y="94"/>
                    </a:cubicBezTo>
                    <a:close/>
                    <a:moveTo>
                      <a:pt x="34" y="80"/>
                    </a:moveTo>
                    <a:cubicBezTo>
                      <a:pt x="36" y="80"/>
                      <a:pt x="38" y="80"/>
                      <a:pt x="40" y="79"/>
                    </a:cubicBezTo>
                    <a:cubicBezTo>
                      <a:pt x="42" y="78"/>
                      <a:pt x="43" y="76"/>
                      <a:pt x="44" y="74"/>
                    </a:cubicBezTo>
                    <a:cubicBezTo>
                      <a:pt x="45" y="71"/>
                      <a:pt x="46" y="68"/>
                      <a:pt x="47" y="63"/>
                    </a:cubicBezTo>
                    <a:cubicBezTo>
                      <a:pt x="47" y="59"/>
                      <a:pt x="48" y="54"/>
                      <a:pt x="48" y="47"/>
                    </a:cubicBezTo>
                    <a:cubicBezTo>
                      <a:pt x="48" y="41"/>
                      <a:pt x="47" y="36"/>
                      <a:pt x="47" y="31"/>
                    </a:cubicBezTo>
                    <a:cubicBezTo>
                      <a:pt x="46" y="27"/>
                      <a:pt x="45" y="23"/>
                      <a:pt x="44" y="21"/>
                    </a:cubicBezTo>
                    <a:cubicBezTo>
                      <a:pt x="43" y="18"/>
                      <a:pt x="42" y="17"/>
                      <a:pt x="40" y="15"/>
                    </a:cubicBezTo>
                    <a:cubicBezTo>
                      <a:pt x="38" y="14"/>
                      <a:pt x="36" y="14"/>
                      <a:pt x="34" y="14"/>
                    </a:cubicBezTo>
                    <a:cubicBezTo>
                      <a:pt x="32" y="14"/>
                      <a:pt x="30" y="14"/>
                      <a:pt x="29" y="15"/>
                    </a:cubicBezTo>
                    <a:cubicBezTo>
                      <a:pt x="27" y="17"/>
                      <a:pt x="26" y="18"/>
                      <a:pt x="24" y="21"/>
                    </a:cubicBezTo>
                    <a:cubicBezTo>
                      <a:pt x="23" y="23"/>
                      <a:pt x="22" y="27"/>
                      <a:pt x="22" y="31"/>
                    </a:cubicBezTo>
                    <a:cubicBezTo>
                      <a:pt x="21" y="36"/>
                      <a:pt x="21" y="41"/>
                      <a:pt x="21" y="47"/>
                    </a:cubicBezTo>
                    <a:cubicBezTo>
                      <a:pt x="21" y="54"/>
                      <a:pt x="21" y="59"/>
                      <a:pt x="22" y="63"/>
                    </a:cubicBezTo>
                    <a:cubicBezTo>
                      <a:pt x="22" y="68"/>
                      <a:pt x="23" y="71"/>
                      <a:pt x="24" y="74"/>
                    </a:cubicBezTo>
                    <a:cubicBezTo>
                      <a:pt x="26" y="76"/>
                      <a:pt x="27" y="78"/>
                      <a:pt x="29" y="79"/>
                    </a:cubicBezTo>
                    <a:cubicBezTo>
                      <a:pt x="30" y="80"/>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5" name="Freeform 19"/>
              <p:cNvSpPr>
                <a:spLocks/>
              </p:cNvSpPr>
              <p:nvPr/>
            </p:nvSpPr>
            <p:spPr bwMode="auto">
              <a:xfrm>
                <a:off x="5963427" y="4384481"/>
                <a:ext cx="24398" cy="56424"/>
              </a:xfrm>
              <a:custGeom>
                <a:avLst/>
                <a:gdLst>
                  <a:gd name="T0" fmla="*/ 50 w 97"/>
                  <a:gd name="T1" fmla="*/ 45 h 213"/>
                  <a:gd name="T2" fmla="*/ 0 w 97"/>
                  <a:gd name="T3" fmla="*/ 69 h 213"/>
                  <a:gd name="T4" fmla="*/ 0 w 97"/>
                  <a:gd name="T5" fmla="*/ 26 h 213"/>
                  <a:gd name="T6" fmla="*/ 50 w 97"/>
                  <a:gd name="T7" fmla="*/ 0 h 213"/>
                  <a:gd name="T8" fmla="*/ 97 w 97"/>
                  <a:gd name="T9" fmla="*/ 0 h 213"/>
                  <a:gd name="T10" fmla="*/ 97 w 97"/>
                  <a:gd name="T11" fmla="*/ 213 h 213"/>
                  <a:gd name="T12" fmla="*/ 50 w 97"/>
                  <a:gd name="T13" fmla="*/ 213 h 213"/>
                  <a:gd name="T14" fmla="*/ 50 w 97"/>
                  <a:gd name="T15" fmla="*/ 45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3">
                    <a:moveTo>
                      <a:pt x="50" y="45"/>
                    </a:moveTo>
                    <a:lnTo>
                      <a:pt x="0" y="69"/>
                    </a:lnTo>
                    <a:lnTo>
                      <a:pt x="0" y="26"/>
                    </a:lnTo>
                    <a:lnTo>
                      <a:pt x="50" y="0"/>
                    </a:lnTo>
                    <a:lnTo>
                      <a:pt x="97" y="0"/>
                    </a:lnTo>
                    <a:lnTo>
                      <a:pt x="97" y="213"/>
                    </a:lnTo>
                    <a:lnTo>
                      <a:pt x="50" y="213"/>
                    </a:lnTo>
                    <a:lnTo>
                      <a:pt x="50"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6" name="Freeform 17"/>
              <p:cNvSpPr>
                <a:spLocks/>
              </p:cNvSpPr>
              <p:nvPr/>
            </p:nvSpPr>
            <p:spPr bwMode="auto">
              <a:xfrm>
                <a:off x="6006903" y="4384481"/>
                <a:ext cx="23644" cy="56424"/>
              </a:xfrm>
              <a:custGeom>
                <a:avLst/>
                <a:gdLst>
                  <a:gd name="T0" fmla="*/ 47 w 94"/>
                  <a:gd name="T1" fmla="*/ 45 h 213"/>
                  <a:gd name="T2" fmla="*/ 0 w 94"/>
                  <a:gd name="T3" fmla="*/ 69 h 213"/>
                  <a:gd name="T4" fmla="*/ 0 w 94"/>
                  <a:gd name="T5" fmla="*/ 26 h 213"/>
                  <a:gd name="T6" fmla="*/ 47 w 94"/>
                  <a:gd name="T7" fmla="*/ 0 h 213"/>
                  <a:gd name="T8" fmla="*/ 94 w 94"/>
                  <a:gd name="T9" fmla="*/ 0 h 213"/>
                  <a:gd name="T10" fmla="*/ 94 w 94"/>
                  <a:gd name="T11" fmla="*/ 213 h 213"/>
                  <a:gd name="T12" fmla="*/ 47 w 94"/>
                  <a:gd name="T13" fmla="*/ 213 h 213"/>
                  <a:gd name="T14" fmla="*/ 47 w 94"/>
                  <a:gd name="T15" fmla="*/ 45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3">
                    <a:moveTo>
                      <a:pt x="47" y="45"/>
                    </a:moveTo>
                    <a:lnTo>
                      <a:pt x="0" y="69"/>
                    </a:lnTo>
                    <a:lnTo>
                      <a:pt x="0" y="26"/>
                    </a:lnTo>
                    <a:lnTo>
                      <a:pt x="47" y="0"/>
                    </a:lnTo>
                    <a:lnTo>
                      <a:pt x="94" y="0"/>
                    </a:lnTo>
                    <a:lnTo>
                      <a:pt x="94" y="213"/>
                    </a:lnTo>
                    <a:lnTo>
                      <a:pt x="47" y="213"/>
                    </a:lnTo>
                    <a:lnTo>
                      <a:pt x="47"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7" name="Freeform 18"/>
              <p:cNvSpPr>
                <a:spLocks noEditPoints="1"/>
              </p:cNvSpPr>
              <p:nvPr/>
            </p:nvSpPr>
            <p:spPr bwMode="auto">
              <a:xfrm>
                <a:off x="6047399" y="4383159"/>
                <a:ext cx="40245" cy="58807"/>
              </a:xfrm>
              <a:custGeom>
                <a:avLst/>
                <a:gdLst>
                  <a:gd name="T0" fmla="*/ 34 w 68"/>
                  <a:gd name="T1" fmla="*/ 94 h 94"/>
                  <a:gd name="T2" fmla="*/ 20 w 68"/>
                  <a:gd name="T3" fmla="*/ 91 h 94"/>
                  <a:gd name="T4" fmla="*/ 10 w 68"/>
                  <a:gd name="T5" fmla="*/ 83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3 h 94"/>
                  <a:gd name="T30" fmla="*/ 48 w 68"/>
                  <a:gd name="T31" fmla="*/ 91 h 94"/>
                  <a:gd name="T32" fmla="*/ 34 w 68"/>
                  <a:gd name="T33" fmla="*/ 94 h 94"/>
                  <a:gd name="T34" fmla="*/ 34 w 68"/>
                  <a:gd name="T35" fmla="*/ 80 h 94"/>
                  <a:gd name="T36" fmla="*/ 40 w 68"/>
                  <a:gd name="T37" fmla="*/ 79 h 94"/>
                  <a:gd name="T38" fmla="*/ 44 w 68"/>
                  <a:gd name="T39" fmla="*/ 74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4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7"/>
                      <a:pt x="10" y="83"/>
                    </a:cubicBezTo>
                    <a:cubicBezTo>
                      <a:pt x="7" y="79"/>
                      <a:pt x="4" y="74"/>
                      <a:pt x="3" y="68"/>
                    </a:cubicBezTo>
                    <a:cubicBezTo>
                      <a:pt x="1" y="63"/>
                      <a:pt x="0" y="56"/>
                      <a:pt x="0" y="47"/>
                    </a:cubicBezTo>
                    <a:cubicBezTo>
                      <a:pt x="0" y="39"/>
                      <a:pt x="1" y="32"/>
                      <a:pt x="3" y="26"/>
                    </a:cubicBezTo>
                    <a:cubicBezTo>
                      <a:pt x="4" y="20"/>
                      <a:pt x="6" y="15"/>
                      <a:pt x="9" y="11"/>
                    </a:cubicBezTo>
                    <a:cubicBezTo>
                      <a:pt x="12" y="8"/>
                      <a:pt x="16" y="5"/>
                      <a:pt x="20" y="3"/>
                    </a:cubicBezTo>
                    <a:cubicBezTo>
                      <a:pt x="24" y="1"/>
                      <a:pt x="29" y="0"/>
                      <a:pt x="34" y="0"/>
                    </a:cubicBezTo>
                    <a:cubicBezTo>
                      <a:pt x="40" y="0"/>
                      <a:pt x="44" y="1"/>
                      <a:pt x="48" y="3"/>
                    </a:cubicBezTo>
                    <a:cubicBezTo>
                      <a:pt x="53" y="5"/>
                      <a:pt x="56" y="8"/>
                      <a:pt x="59" y="11"/>
                    </a:cubicBezTo>
                    <a:cubicBezTo>
                      <a:pt x="62" y="15"/>
                      <a:pt x="64" y="20"/>
                      <a:pt x="66" y="26"/>
                    </a:cubicBezTo>
                    <a:cubicBezTo>
                      <a:pt x="68" y="32"/>
                      <a:pt x="68" y="39"/>
                      <a:pt x="68" y="47"/>
                    </a:cubicBezTo>
                    <a:cubicBezTo>
                      <a:pt x="68" y="56"/>
                      <a:pt x="68" y="63"/>
                      <a:pt x="66" y="68"/>
                    </a:cubicBezTo>
                    <a:cubicBezTo>
                      <a:pt x="64" y="74"/>
                      <a:pt x="62" y="79"/>
                      <a:pt x="59" y="83"/>
                    </a:cubicBezTo>
                    <a:cubicBezTo>
                      <a:pt x="56" y="87"/>
                      <a:pt x="53" y="89"/>
                      <a:pt x="48" y="91"/>
                    </a:cubicBezTo>
                    <a:cubicBezTo>
                      <a:pt x="44" y="93"/>
                      <a:pt x="40" y="94"/>
                      <a:pt x="34" y="94"/>
                    </a:cubicBezTo>
                    <a:close/>
                    <a:moveTo>
                      <a:pt x="34" y="80"/>
                    </a:moveTo>
                    <a:cubicBezTo>
                      <a:pt x="36" y="80"/>
                      <a:pt x="38" y="80"/>
                      <a:pt x="40" y="79"/>
                    </a:cubicBezTo>
                    <a:cubicBezTo>
                      <a:pt x="42" y="78"/>
                      <a:pt x="43" y="76"/>
                      <a:pt x="44" y="74"/>
                    </a:cubicBezTo>
                    <a:cubicBezTo>
                      <a:pt x="45" y="71"/>
                      <a:pt x="46" y="68"/>
                      <a:pt x="47" y="63"/>
                    </a:cubicBezTo>
                    <a:cubicBezTo>
                      <a:pt x="47" y="59"/>
                      <a:pt x="48" y="54"/>
                      <a:pt x="48" y="47"/>
                    </a:cubicBezTo>
                    <a:cubicBezTo>
                      <a:pt x="48" y="41"/>
                      <a:pt x="47" y="36"/>
                      <a:pt x="47" y="31"/>
                    </a:cubicBezTo>
                    <a:cubicBezTo>
                      <a:pt x="46" y="27"/>
                      <a:pt x="45" y="23"/>
                      <a:pt x="44" y="21"/>
                    </a:cubicBezTo>
                    <a:cubicBezTo>
                      <a:pt x="43" y="18"/>
                      <a:pt x="42" y="17"/>
                      <a:pt x="40" y="15"/>
                    </a:cubicBezTo>
                    <a:cubicBezTo>
                      <a:pt x="38" y="14"/>
                      <a:pt x="36" y="14"/>
                      <a:pt x="34" y="14"/>
                    </a:cubicBezTo>
                    <a:cubicBezTo>
                      <a:pt x="32" y="14"/>
                      <a:pt x="30" y="14"/>
                      <a:pt x="29" y="15"/>
                    </a:cubicBezTo>
                    <a:cubicBezTo>
                      <a:pt x="27" y="17"/>
                      <a:pt x="26" y="18"/>
                      <a:pt x="24" y="21"/>
                    </a:cubicBezTo>
                    <a:cubicBezTo>
                      <a:pt x="23" y="23"/>
                      <a:pt x="22" y="27"/>
                      <a:pt x="22" y="31"/>
                    </a:cubicBezTo>
                    <a:cubicBezTo>
                      <a:pt x="21" y="36"/>
                      <a:pt x="21" y="41"/>
                      <a:pt x="21" y="47"/>
                    </a:cubicBezTo>
                    <a:cubicBezTo>
                      <a:pt x="21" y="54"/>
                      <a:pt x="21" y="59"/>
                      <a:pt x="22" y="63"/>
                    </a:cubicBezTo>
                    <a:cubicBezTo>
                      <a:pt x="22" y="68"/>
                      <a:pt x="23" y="71"/>
                      <a:pt x="24" y="74"/>
                    </a:cubicBezTo>
                    <a:cubicBezTo>
                      <a:pt x="26" y="76"/>
                      <a:pt x="27" y="78"/>
                      <a:pt x="29" y="79"/>
                    </a:cubicBezTo>
                    <a:cubicBezTo>
                      <a:pt x="30" y="80"/>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8" name="Freeform 19"/>
              <p:cNvSpPr>
                <a:spLocks/>
              </p:cNvSpPr>
              <p:nvPr/>
            </p:nvSpPr>
            <p:spPr bwMode="auto">
              <a:xfrm>
                <a:off x="6097705" y="4384481"/>
                <a:ext cx="24398" cy="56424"/>
              </a:xfrm>
              <a:custGeom>
                <a:avLst/>
                <a:gdLst>
                  <a:gd name="T0" fmla="*/ 50 w 97"/>
                  <a:gd name="T1" fmla="*/ 45 h 213"/>
                  <a:gd name="T2" fmla="*/ 0 w 97"/>
                  <a:gd name="T3" fmla="*/ 69 h 213"/>
                  <a:gd name="T4" fmla="*/ 0 w 97"/>
                  <a:gd name="T5" fmla="*/ 26 h 213"/>
                  <a:gd name="T6" fmla="*/ 50 w 97"/>
                  <a:gd name="T7" fmla="*/ 0 h 213"/>
                  <a:gd name="T8" fmla="*/ 97 w 97"/>
                  <a:gd name="T9" fmla="*/ 0 h 213"/>
                  <a:gd name="T10" fmla="*/ 97 w 97"/>
                  <a:gd name="T11" fmla="*/ 213 h 213"/>
                  <a:gd name="T12" fmla="*/ 50 w 97"/>
                  <a:gd name="T13" fmla="*/ 213 h 213"/>
                  <a:gd name="T14" fmla="*/ 50 w 97"/>
                  <a:gd name="T15" fmla="*/ 45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3">
                    <a:moveTo>
                      <a:pt x="50" y="45"/>
                    </a:moveTo>
                    <a:lnTo>
                      <a:pt x="0" y="69"/>
                    </a:lnTo>
                    <a:lnTo>
                      <a:pt x="0" y="26"/>
                    </a:lnTo>
                    <a:lnTo>
                      <a:pt x="50" y="0"/>
                    </a:lnTo>
                    <a:lnTo>
                      <a:pt x="97" y="0"/>
                    </a:lnTo>
                    <a:lnTo>
                      <a:pt x="97" y="213"/>
                    </a:lnTo>
                    <a:lnTo>
                      <a:pt x="50" y="213"/>
                    </a:lnTo>
                    <a:lnTo>
                      <a:pt x="50"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69" name="Freeform 18"/>
              <p:cNvSpPr>
                <a:spLocks noEditPoints="1"/>
              </p:cNvSpPr>
              <p:nvPr/>
            </p:nvSpPr>
            <p:spPr bwMode="auto">
              <a:xfrm>
                <a:off x="6141758" y="4383159"/>
                <a:ext cx="40245" cy="58807"/>
              </a:xfrm>
              <a:custGeom>
                <a:avLst/>
                <a:gdLst>
                  <a:gd name="T0" fmla="*/ 34 w 68"/>
                  <a:gd name="T1" fmla="*/ 94 h 94"/>
                  <a:gd name="T2" fmla="*/ 20 w 68"/>
                  <a:gd name="T3" fmla="*/ 91 h 94"/>
                  <a:gd name="T4" fmla="*/ 10 w 68"/>
                  <a:gd name="T5" fmla="*/ 83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3 h 94"/>
                  <a:gd name="T30" fmla="*/ 48 w 68"/>
                  <a:gd name="T31" fmla="*/ 91 h 94"/>
                  <a:gd name="T32" fmla="*/ 34 w 68"/>
                  <a:gd name="T33" fmla="*/ 94 h 94"/>
                  <a:gd name="T34" fmla="*/ 34 w 68"/>
                  <a:gd name="T35" fmla="*/ 80 h 94"/>
                  <a:gd name="T36" fmla="*/ 40 w 68"/>
                  <a:gd name="T37" fmla="*/ 79 h 94"/>
                  <a:gd name="T38" fmla="*/ 44 w 68"/>
                  <a:gd name="T39" fmla="*/ 74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4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7"/>
                      <a:pt x="10" y="83"/>
                    </a:cubicBezTo>
                    <a:cubicBezTo>
                      <a:pt x="7" y="79"/>
                      <a:pt x="4" y="74"/>
                      <a:pt x="3" y="68"/>
                    </a:cubicBezTo>
                    <a:cubicBezTo>
                      <a:pt x="1" y="63"/>
                      <a:pt x="0" y="56"/>
                      <a:pt x="0" y="47"/>
                    </a:cubicBezTo>
                    <a:cubicBezTo>
                      <a:pt x="0" y="39"/>
                      <a:pt x="1" y="32"/>
                      <a:pt x="3" y="26"/>
                    </a:cubicBezTo>
                    <a:cubicBezTo>
                      <a:pt x="4" y="20"/>
                      <a:pt x="6" y="15"/>
                      <a:pt x="9" y="11"/>
                    </a:cubicBezTo>
                    <a:cubicBezTo>
                      <a:pt x="12" y="8"/>
                      <a:pt x="16" y="5"/>
                      <a:pt x="20" y="3"/>
                    </a:cubicBezTo>
                    <a:cubicBezTo>
                      <a:pt x="24" y="1"/>
                      <a:pt x="29" y="0"/>
                      <a:pt x="34" y="0"/>
                    </a:cubicBezTo>
                    <a:cubicBezTo>
                      <a:pt x="40" y="0"/>
                      <a:pt x="44" y="1"/>
                      <a:pt x="48" y="3"/>
                    </a:cubicBezTo>
                    <a:cubicBezTo>
                      <a:pt x="53" y="5"/>
                      <a:pt x="56" y="8"/>
                      <a:pt x="59" y="11"/>
                    </a:cubicBezTo>
                    <a:cubicBezTo>
                      <a:pt x="62" y="15"/>
                      <a:pt x="64" y="20"/>
                      <a:pt x="66" y="26"/>
                    </a:cubicBezTo>
                    <a:cubicBezTo>
                      <a:pt x="68" y="32"/>
                      <a:pt x="68" y="39"/>
                      <a:pt x="68" y="47"/>
                    </a:cubicBezTo>
                    <a:cubicBezTo>
                      <a:pt x="68" y="56"/>
                      <a:pt x="68" y="63"/>
                      <a:pt x="66" y="68"/>
                    </a:cubicBezTo>
                    <a:cubicBezTo>
                      <a:pt x="64" y="74"/>
                      <a:pt x="62" y="79"/>
                      <a:pt x="59" y="83"/>
                    </a:cubicBezTo>
                    <a:cubicBezTo>
                      <a:pt x="56" y="87"/>
                      <a:pt x="53" y="89"/>
                      <a:pt x="48" y="91"/>
                    </a:cubicBezTo>
                    <a:cubicBezTo>
                      <a:pt x="44" y="93"/>
                      <a:pt x="40" y="94"/>
                      <a:pt x="34" y="94"/>
                    </a:cubicBezTo>
                    <a:close/>
                    <a:moveTo>
                      <a:pt x="34" y="80"/>
                    </a:moveTo>
                    <a:cubicBezTo>
                      <a:pt x="36" y="80"/>
                      <a:pt x="38" y="80"/>
                      <a:pt x="40" y="79"/>
                    </a:cubicBezTo>
                    <a:cubicBezTo>
                      <a:pt x="42" y="78"/>
                      <a:pt x="43" y="76"/>
                      <a:pt x="44" y="74"/>
                    </a:cubicBezTo>
                    <a:cubicBezTo>
                      <a:pt x="45" y="71"/>
                      <a:pt x="46" y="68"/>
                      <a:pt x="47" y="63"/>
                    </a:cubicBezTo>
                    <a:cubicBezTo>
                      <a:pt x="47" y="59"/>
                      <a:pt x="48" y="54"/>
                      <a:pt x="48" y="47"/>
                    </a:cubicBezTo>
                    <a:cubicBezTo>
                      <a:pt x="48" y="41"/>
                      <a:pt x="47" y="36"/>
                      <a:pt x="47" y="31"/>
                    </a:cubicBezTo>
                    <a:cubicBezTo>
                      <a:pt x="46" y="27"/>
                      <a:pt x="45" y="23"/>
                      <a:pt x="44" y="21"/>
                    </a:cubicBezTo>
                    <a:cubicBezTo>
                      <a:pt x="43" y="18"/>
                      <a:pt x="42" y="17"/>
                      <a:pt x="40" y="15"/>
                    </a:cubicBezTo>
                    <a:cubicBezTo>
                      <a:pt x="38" y="14"/>
                      <a:pt x="36" y="14"/>
                      <a:pt x="34" y="14"/>
                    </a:cubicBezTo>
                    <a:cubicBezTo>
                      <a:pt x="32" y="14"/>
                      <a:pt x="30" y="14"/>
                      <a:pt x="29" y="15"/>
                    </a:cubicBezTo>
                    <a:cubicBezTo>
                      <a:pt x="27" y="17"/>
                      <a:pt x="26" y="18"/>
                      <a:pt x="24" y="21"/>
                    </a:cubicBezTo>
                    <a:cubicBezTo>
                      <a:pt x="23" y="23"/>
                      <a:pt x="22" y="27"/>
                      <a:pt x="22" y="31"/>
                    </a:cubicBezTo>
                    <a:cubicBezTo>
                      <a:pt x="21" y="36"/>
                      <a:pt x="21" y="41"/>
                      <a:pt x="21" y="47"/>
                    </a:cubicBezTo>
                    <a:cubicBezTo>
                      <a:pt x="21" y="54"/>
                      <a:pt x="21" y="59"/>
                      <a:pt x="22" y="63"/>
                    </a:cubicBezTo>
                    <a:cubicBezTo>
                      <a:pt x="22" y="68"/>
                      <a:pt x="23" y="71"/>
                      <a:pt x="24" y="74"/>
                    </a:cubicBezTo>
                    <a:cubicBezTo>
                      <a:pt x="26" y="76"/>
                      <a:pt x="27" y="78"/>
                      <a:pt x="29" y="79"/>
                    </a:cubicBezTo>
                    <a:cubicBezTo>
                      <a:pt x="30" y="80"/>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0" name="Freeform 19"/>
              <p:cNvSpPr>
                <a:spLocks/>
              </p:cNvSpPr>
              <p:nvPr/>
            </p:nvSpPr>
            <p:spPr bwMode="auto">
              <a:xfrm>
                <a:off x="6192064" y="4384481"/>
                <a:ext cx="24398" cy="56424"/>
              </a:xfrm>
              <a:custGeom>
                <a:avLst/>
                <a:gdLst>
                  <a:gd name="T0" fmla="*/ 50 w 97"/>
                  <a:gd name="T1" fmla="*/ 45 h 213"/>
                  <a:gd name="T2" fmla="*/ 0 w 97"/>
                  <a:gd name="T3" fmla="*/ 69 h 213"/>
                  <a:gd name="T4" fmla="*/ 0 w 97"/>
                  <a:gd name="T5" fmla="*/ 26 h 213"/>
                  <a:gd name="T6" fmla="*/ 50 w 97"/>
                  <a:gd name="T7" fmla="*/ 0 h 213"/>
                  <a:gd name="T8" fmla="*/ 97 w 97"/>
                  <a:gd name="T9" fmla="*/ 0 h 213"/>
                  <a:gd name="T10" fmla="*/ 97 w 97"/>
                  <a:gd name="T11" fmla="*/ 213 h 213"/>
                  <a:gd name="T12" fmla="*/ 50 w 97"/>
                  <a:gd name="T13" fmla="*/ 213 h 213"/>
                  <a:gd name="T14" fmla="*/ 50 w 97"/>
                  <a:gd name="T15" fmla="*/ 45 h 2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3">
                    <a:moveTo>
                      <a:pt x="50" y="45"/>
                    </a:moveTo>
                    <a:lnTo>
                      <a:pt x="0" y="69"/>
                    </a:lnTo>
                    <a:lnTo>
                      <a:pt x="0" y="26"/>
                    </a:lnTo>
                    <a:lnTo>
                      <a:pt x="50" y="0"/>
                    </a:lnTo>
                    <a:lnTo>
                      <a:pt x="97" y="0"/>
                    </a:lnTo>
                    <a:lnTo>
                      <a:pt x="97" y="213"/>
                    </a:lnTo>
                    <a:lnTo>
                      <a:pt x="50" y="213"/>
                    </a:lnTo>
                    <a:lnTo>
                      <a:pt x="50" y="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1" name="Freeform 20"/>
              <p:cNvSpPr>
                <a:spLocks noEditPoints="1"/>
              </p:cNvSpPr>
              <p:nvPr/>
            </p:nvSpPr>
            <p:spPr bwMode="auto">
              <a:xfrm>
                <a:off x="5778676" y="4461288"/>
                <a:ext cx="40496" cy="58807"/>
              </a:xfrm>
              <a:custGeom>
                <a:avLst/>
                <a:gdLst>
                  <a:gd name="T0" fmla="*/ 34 w 68"/>
                  <a:gd name="T1" fmla="*/ 94 h 94"/>
                  <a:gd name="T2" fmla="*/ 20 w 68"/>
                  <a:gd name="T3" fmla="*/ 91 h 94"/>
                  <a:gd name="T4" fmla="*/ 9 w 68"/>
                  <a:gd name="T5" fmla="*/ 82 h 94"/>
                  <a:gd name="T6" fmla="*/ 2 w 68"/>
                  <a:gd name="T7" fmla="*/ 68 h 94"/>
                  <a:gd name="T8" fmla="*/ 0 w 68"/>
                  <a:gd name="T9" fmla="*/ 47 h 94"/>
                  <a:gd name="T10" fmla="*/ 2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2 h 94"/>
                  <a:gd name="T30" fmla="*/ 48 w 68"/>
                  <a:gd name="T31" fmla="*/ 91 h 94"/>
                  <a:gd name="T32" fmla="*/ 34 w 68"/>
                  <a:gd name="T33" fmla="*/ 94 h 94"/>
                  <a:gd name="T34" fmla="*/ 34 w 68"/>
                  <a:gd name="T35" fmla="*/ 80 h 94"/>
                  <a:gd name="T36" fmla="*/ 40 w 68"/>
                  <a:gd name="T37" fmla="*/ 79 h 94"/>
                  <a:gd name="T38" fmla="*/ 44 w 68"/>
                  <a:gd name="T39" fmla="*/ 73 h 94"/>
                  <a:gd name="T40" fmla="*/ 46 w 68"/>
                  <a:gd name="T41" fmla="*/ 63 h 94"/>
                  <a:gd name="T42" fmla="*/ 47 w 68"/>
                  <a:gd name="T43" fmla="*/ 47 h 94"/>
                  <a:gd name="T44" fmla="*/ 46 w 68"/>
                  <a:gd name="T45" fmla="*/ 31 h 94"/>
                  <a:gd name="T46" fmla="*/ 44 w 68"/>
                  <a:gd name="T47" fmla="*/ 21 h 94"/>
                  <a:gd name="T48" fmla="*/ 40 w 68"/>
                  <a:gd name="T49" fmla="*/ 15 h 94"/>
                  <a:gd name="T50" fmla="*/ 34 w 68"/>
                  <a:gd name="T51" fmla="*/ 14 h 94"/>
                  <a:gd name="T52" fmla="*/ 28 w 68"/>
                  <a:gd name="T53" fmla="*/ 15 h 94"/>
                  <a:gd name="T54" fmla="*/ 24 w 68"/>
                  <a:gd name="T55" fmla="*/ 21 h 94"/>
                  <a:gd name="T56" fmla="*/ 21 w 68"/>
                  <a:gd name="T57" fmla="*/ 31 h 94"/>
                  <a:gd name="T58" fmla="*/ 20 w 68"/>
                  <a:gd name="T59" fmla="*/ 47 h 94"/>
                  <a:gd name="T60" fmla="*/ 21 w 68"/>
                  <a:gd name="T61" fmla="*/ 63 h 94"/>
                  <a:gd name="T62" fmla="*/ 24 w 68"/>
                  <a:gd name="T63" fmla="*/ 73 h 94"/>
                  <a:gd name="T64" fmla="*/ 28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2" y="86"/>
                      <a:pt x="9" y="82"/>
                    </a:cubicBezTo>
                    <a:cubicBezTo>
                      <a:pt x="6" y="79"/>
                      <a:pt x="4" y="74"/>
                      <a:pt x="2" y="68"/>
                    </a:cubicBezTo>
                    <a:cubicBezTo>
                      <a:pt x="1" y="62"/>
                      <a:pt x="0" y="55"/>
                      <a:pt x="0" y="47"/>
                    </a:cubicBezTo>
                    <a:cubicBezTo>
                      <a:pt x="0" y="39"/>
                      <a:pt x="1" y="32"/>
                      <a:pt x="2" y="26"/>
                    </a:cubicBezTo>
                    <a:cubicBezTo>
                      <a:pt x="4" y="20"/>
                      <a:pt x="6" y="15"/>
                      <a:pt x="9" y="11"/>
                    </a:cubicBezTo>
                    <a:cubicBezTo>
                      <a:pt x="12" y="7"/>
                      <a:pt x="16" y="5"/>
                      <a:pt x="20" y="3"/>
                    </a:cubicBezTo>
                    <a:cubicBezTo>
                      <a:pt x="24" y="1"/>
                      <a:pt x="29" y="0"/>
                      <a:pt x="34" y="0"/>
                    </a:cubicBezTo>
                    <a:cubicBezTo>
                      <a:pt x="39" y="0"/>
                      <a:pt x="44" y="1"/>
                      <a:pt x="48" y="3"/>
                    </a:cubicBezTo>
                    <a:cubicBezTo>
                      <a:pt x="52" y="5"/>
                      <a:pt x="56" y="7"/>
                      <a:pt x="59" y="11"/>
                    </a:cubicBezTo>
                    <a:cubicBezTo>
                      <a:pt x="62" y="15"/>
                      <a:pt x="64" y="20"/>
                      <a:pt x="66" y="26"/>
                    </a:cubicBezTo>
                    <a:cubicBezTo>
                      <a:pt x="67" y="32"/>
                      <a:pt x="68" y="39"/>
                      <a:pt x="68" y="47"/>
                    </a:cubicBezTo>
                    <a:cubicBezTo>
                      <a:pt x="68" y="55"/>
                      <a:pt x="67" y="62"/>
                      <a:pt x="66" y="68"/>
                    </a:cubicBezTo>
                    <a:cubicBezTo>
                      <a:pt x="64" y="74"/>
                      <a:pt x="62" y="79"/>
                      <a:pt x="59" y="82"/>
                    </a:cubicBezTo>
                    <a:cubicBezTo>
                      <a:pt x="56" y="86"/>
                      <a:pt x="52" y="89"/>
                      <a:pt x="48" y="91"/>
                    </a:cubicBezTo>
                    <a:cubicBezTo>
                      <a:pt x="44" y="93"/>
                      <a:pt x="39" y="94"/>
                      <a:pt x="34" y="94"/>
                    </a:cubicBezTo>
                    <a:close/>
                    <a:moveTo>
                      <a:pt x="34" y="80"/>
                    </a:moveTo>
                    <a:cubicBezTo>
                      <a:pt x="36" y="80"/>
                      <a:pt x="38" y="79"/>
                      <a:pt x="40" y="79"/>
                    </a:cubicBezTo>
                    <a:cubicBezTo>
                      <a:pt x="41" y="78"/>
                      <a:pt x="43" y="76"/>
                      <a:pt x="44" y="73"/>
                    </a:cubicBezTo>
                    <a:cubicBezTo>
                      <a:pt x="45" y="71"/>
                      <a:pt x="46" y="67"/>
                      <a:pt x="46" y="63"/>
                    </a:cubicBezTo>
                    <a:cubicBezTo>
                      <a:pt x="47" y="59"/>
                      <a:pt x="47" y="54"/>
                      <a:pt x="47" y="47"/>
                    </a:cubicBezTo>
                    <a:cubicBezTo>
                      <a:pt x="47" y="41"/>
                      <a:pt x="47" y="35"/>
                      <a:pt x="46" y="31"/>
                    </a:cubicBezTo>
                    <a:cubicBezTo>
                      <a:pt x="46" y="27"/>
                      <a:pt x="45" y="23"/>
                      <a:pt x="44" y="21"/>
                    </a:cubicBezTo>
                    <a:cubicBezTo>
                      <a:pt x="43" y="18"/>
                      <a:pt x="41" y="16"/>
                      <a:pt x="40" y="15"/>
                    </a:cubicBezTo>
                    <a:cubicBezTo>
                      <a:pt x="38" y="14"/>
                      <a:pt x="36" y="14"/>
                      <a:pt x="34" y="14"/>
                    </a:cubicBezTo>
                    <a:cubicBezTo>
                      <a:pt x="32" y="14"/>
                      <a:pt x="30" y="14"/>
                      <a:pt x="28" y="15"/>
                    </a:cubicBezTo>
                    <a:cubicBezTo>
                      <a:pt x="27" y="16"/>
                      <a:pt x="25" y="18"/>
                      <a:pt x="24" y="21"/>
                    </a:cubicBezTo>
                    <a:cubicBezTo>
                      <a:pt x="23" y="23"/>
                      <a:pt x="22" y="27"/>
                      <a:pt x="21" y="31"/>
                    </a:cubicBezTo>
                    <a:cubicBezTo>
                      <a:pt x="21" y="35"/>
                      <a:pt x="20" y="41"/>
                      <a:pt x="20" y="47"/>
                    </a:cubicBezTo>
                    <a:cubicBezTo>
                      <a:pt x="20" y="54"/>
                      <a:pt x="21" y="59"/>
                      <a:pt x="21" y="63"/>
                    </a:cubicBezTo>
                    <a:cubicBezTo>
                      <a:pt x="22" y="67"/>
                      <a:pt x="23" y="71"/>
                      <a:pt x="24" y="73"/>
                    </a:cubicBezTo>
                    <a:cubicBezTo>
                      <a:pt x="25" y="76"/>
                      <a:pt x="27" y="78"/>
                      <a:pt x="28" y="79"/>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2" name="Freeform 21"/>
              <p:cNvSpPr>
                <a:spLocks/>
              </p:cNvSpPr>
              <p:nvPr/>
            </p:nvSpPr>
            <p:spPr bwMode="auto">
              <a:xfrm>
                <a:off x="5829233" y="4462611"/>
                <a:ext cx="23895" cy="56159"/>
              </a:xfrm>
              <a:custGeom>
                <a:avLst/>
                <a:gdLst>
                  <a:gd name="T0" fmla="*/ 47 w 95"/>
                  <a:gd name="T1" fmla="*/ 42 h 212"/>
                  <a:gd name="T2" fmla="*/ 0 w 95"/>
                  <a:gd name="T3" fmla="*/ 68 h 212"/>
                  <a:gd name="T4" fmla="*/ 0 w 95"/>
                  <a:gd name="T5" fmla="*/ 26 h 212"/>
                  <a:gd name="T6" fmla="*/ 50 w 95"/>
                  <a:gd name="T7" fmla="*/ 0 h 212"/>
                  <a:gd name="T8" fmla="*/ 95 w 95"/>
                  <a:gd name="T9" fmla="*/ 0 h 212"/>
                  <a:gd name="T10" fmla="*/ 95 w 95"/>
                  <a:gd name="T11" fmla="*/ 212 h 212"/>
                  <a:gd name="T12" fmla="*/ 47 w 95"/>
                  <a:gd name="T13" fmla="*/ 212 h 212"/>
                  <a:gd name="T14" fmla="*/ 47 w 95"/>
                  <a:gd name="T15" fmla="*/ 4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12">
                    <a:moveTo>
                      <a:pt x="47" y="42"/>
                    </a:moveTo>
                    <a:lnTo>
                      <a:pt x="0" y="68"/>
                    </a:lnTo>
                    <a:lnTo>
                      <a:pt x="0" y="26"/>
                    </a:lnTo>
                    <a:lnTo>
                      <a:pt x="50" y="0"/>
                    </a:lnTo>
                    <a:lnTo>
                      <a:pt x="95" y="0"/>
                    </a:lnTo>
                    <a:lnTo>
                      <a:pt x="95" y="212"/>
                    </a:lnTo>
                    <a:lnTo>
                      <a:pt x="47" y="212"/>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3" name="Freeform 22"/>
              <p:cNvSpPr>
                <a:spLocks/>
              </p:cNvSpPr>
              <p:nvPr/>
            </p:nvSpPr>
            <p:spPr bwMode="auto">
              <a:xfrm>
                <a:off x="5875011" y="4462611"/>
                <a:ext cx="23644" cy="56159"/>
              </a:xfrm>
              <a:custGeom>
                <a:avLst/>
                <a:gdLst>
                  <a:gd name="T0" fmla="*/ 47 w 94"/>
                  <a:gd name="T1" fmla="*/ 42 h 212"/>
                  <a:gd name="T2" fmla="*/ 0 w 94"/>
                  <a:gd name="T3" fmla="*/ 68 h 212"/>
                  <a:gd name="T4" fmla="*/ 0 w 94"/>
                  <a:gd name="T5" fmla="*/ 26 h 212"/>
                  <a:gd name="T6" fmla="*/ 47 w 94"/>
                  <a:gd name="T7" fmla="*/ 0 h 212"/>
                  <a:gd name="T8" fmla="*/ 94 w 94"/>
                  <a:gd name="T9" fmla="*/ 0 h 212"/>
                  <a:gd name="T10" fmla="*/ 94 w 94"/>
                  <a:gd name="T11" fmla="*/ 212 h 212"/>
                  <a:gd name="T12" fmla="*/ 47 w 94"/>
                  <a:gd name="T13" fmla="*/ 212 h 212"/>
                  <a:gd name="T14" fmla="*/ 47 w 94"/>
                  <a:gd name="T15" fmla="*/ 4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2">
                    <a:moveTo>
                      <a:pt x="47" y="42"/>
                    </a:moveTo>
                    <a:lnTo>
                      <a:pt x="0" y="68"/>
                    </a:lnTo>
                    <a:lnTo>
                      <a:pt x="0" y="26"/>
                    </a:lnTo>
                    <a:lnTo>
                      <a:pt x="47" y="0"/>
                    </a:lnTo>
                    <a:lnTo>
                      <a:pt x="94" y="0"/>
                    </a:lnTo>
                    <a:lnTo>
                      <a:pt x="94" y="212"/>
                    </a:lnTo>
                    <a:lnTo>
                      <a:pt x="47" y="212"/>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4" name="Freeform 23"/>
              <p:cNvSpPr>
                <a:spLocks noEditPoints="1"/>
              </p:cNvSpPr>
              <p:nvPr/>
            </p:nvSpPr>
            <p:spPr bwMode="auto">
              <a:xfrm>
                <a:off x="5915509" y="4461288"/>
                <a:ext cx="40245" cy="58807"/>
              </a:xfrm>
              <a:custGeom>
                <a:avLst/>
                <a:gdLst>
                  <a:gd name="T0" fmla="*/ 34 w 68"/>
                  <a:gd name="T1" fmla="*/ 94 h 94"/>
                  <a:gd name="T2" fmla="*/ 20 w 68"/>
                  <a:gd name="T3" fmla="*/ 91 h 94"/>
                  <a:gd name="T4" fmla="*/ 10 w 68"/>
                  <a:gd name="T5" fmla="*/ 82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2 h 94"/>
                  <a:gd name="T30" fmla="*/ 48 w 68"/>
                  <a:gd name="T31" fmla="*/ 91 h 94"/>
                  <a:gd name="T32" fmla="*/ 34 w 68"/>
                  <a:gd name="T33" fmla="*/ 94 h 94"/>
                  <a:gd name="T34" fmla="*/ 34 w 68"/>
                  <a:gd name="T35" fmla="*/ 80 h 94"/>
                  <a:gd name="T36" fmla="*/ 40 w 68"/>
                  <a:gd name="T37" fmla="*/ 79 h 94"/>
                  <a:gd name="T38" fmla="*/ 44 w 68"/>
                  <a:gd name="T39" fmla="*/ 73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3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6"/>
                      <a:pt x="10" y="82"/>
                    </a:cubicBezTo>
                    <a:cubicBezTo>
                      <a:pt x="7" y="79"/>
                      <a:pt x="4" y="74"/>
                      <a:pt x="3" y="68"/>
                    </a:cubicBezTo>
                    <a:cubicBezTo>
                      <a:pt x="1" y="62"/>
                      <a:pt x="0" y="55"/>
                      <a:pt x="0" y="47"/>
                    </a:cubicBezTo>
                    <a:cubicBezTo>
                      <a:pt x="0" y="39"/>
                      <a:pt x="1" y="32"/>
                      <a:pt x="3" y="26"/>
                    </a:cubicBezTo>
                    <a:cubicBezTo>
                      <a:pt x="4" y="20"/>
                      <a:pt x="6" y="15"/>
                      <a:pt x="9" y="11"/>
                    </a:cubicBezTo>
                    <a:cubicBezTo>
                      <a:pt x="12" y="7"/>
                      <a:pt x="16" y="5"/>
                      <a:pt x="20" y="3"/>
                    </a:cubicBezTo>
                    <a:cubicBezTo>
                      <a:pt x="24" y="1"/>
                      <a:pt x="29" y="0"/>
                      <a:pt x="34" y="0"/>
                    </a:cubicBezTo>
                    <a:cubicBezTo>
                      <a:pt x="40" y="0"/>
                      <a:pt x="44" y="1"/>
                      <a:pt x="48" y="3"/>
                    </a:cubicBezTo>
                    <a:cubicBezTo>
                      <a:pt x="53" y="5"/>
                      <a:pt x="56" y="7"/>
                      <a:pt x="59" y="11"/>
                    </a:cubicBezTo>
                    <a:cubicBezTo>
                      <a:pt x="62" y="15"/>
                      <a:pt x="64" y="20"/>
                      <a:pt x="66" y="26"/>
                    </a:cubicBezTo>
                    <a:cubicBezTo>
                      <a:pt x="68" y="32"/>
                      <a:pt x="68" y="39"/>
                      <a:pt x="68" y="47"/>
                    </a:cubicBezTo>
                    <a:cubicBezTo>
                      <a:pt x="68" y="55"/>
                      <a:pt x="68" y="62"/>
                      <a:pt x="66" y="68"/>
                    </a:cubicBezTo>
                    <a:cubicBezTo>
                      <a:pt x="64" y="74"/>
                      <a:pt x="62" y="79"/>
                      <a:pt x="59" y="82"/>
                    </a:cubicBezTo>
                    <a:cubicBezTo>
                      <a:pt x="56" y="86"/>
                      <a:pt x="53" y="89"/>
                      <a:pt x="48" y="91"/>
                    </a:cubicBezTo>
                    <a:cubicBezTo>
                      <a:pt x="44" y="93"/>
                      <a:pt x="40" y="94"/>
                      <a:pt x="34" y="94"/>
                    </a:cubicBezTo>
                    <a:close/>
                    <a:moveTo>
                      <a:pt x="34" y="80"/>
                    </a:moveTo>
                    <a:cubicBezTo>
                      <a:pt x="36" y="80"/>
                      <a:pt x="38" y="79"/>
                      <a:pt x="40" y="79"/>
                    </a:cubicBezTo>
                    <a:cubicBezTo>
                      <a:pt x="42" y="78"/>
                      <a:pt x="43" y="76"/>
                      <a:pt x="44" y="73"/>
                    </a:cubicBezTo>
                    <a:cubicBezTo>
                      <a:pt x="45" y="71"/>
                      <a:pt x="46" y="67"/>
                      <a:pt x="47" y="63"/>
                    </a:cubicBezTo>
                    <a:cubicBezTo>
                      <a:pt x="47" y="59"/>
                      <a:pt x="48" y="54"/>
                      <a:pt x="48" y="47"/>
                    </a:cubicBezTo>
                    <a:cubicBezTo>
                      <a:pt x="48" y="41"/>
                      <a:pt x="47" y="35"/>
                      <a:pt x="47" y="31"/>
                    </a:cubicBezTo>
                    <a:cubicBezTo>
                      <a:pt x="46" y="27"/>
                      <a:pt x="45" y="23"/>
                      <a:pt x="44" y="21"/>
                    </a:cubicBezTo>
                    <a:cubicBezTo>
                      <a:pt x="43" y="18"/>
                      <a:pt x="42" y="16"/>
                      <a:pt x="40" y="15"/>
                    </a:cubicBezTo>
                    <a:cubicBezTo>
                      <a:pt x="38" y="14"/>
                      <a:pt x="36" y="14"/>
                      <a:pt x="34" y="14"/>
                    </a:cubicBezTo>
                    <a:cubicBezTo>
                      <a:pt x="32" y="14"/>
                      <a:pt x="30" y="14"/>
                      <a:pt x="29" y="15"/>
                    </a:cubicBezTo>
                    <a:cubicBezTo>
                      <a:pt x="27" y="16"/>
                      <a:pt x="26" y="18"/>
                      <a:pt x="24" y="21"/>
                    </a:cubicBezTo>
                    <a:cubicBezTo>
                      <a:pt x="23" y="23"/>
                      <a:pt x="22" y="27"/>
                      <a:pt x="22" y="31"/>
                    </a:cubicBezTo>
                    <a:cubicBezTo>
                      <a:pt x="21" y="35"/>
                      <a:pt x="21" y="41"/>
                      <a:pt x="21" y="47"/>
                    </a:cubicBezTo>
                    <a:cubicBezTo>
                      <a:pt x="21" y="54"/>
                      <a:pt x="21" y="59"/>
                      <a:pt x="22" y="63"/>
                    </a:cubicBezTo>
                    <a:cubicBezTo>
                      <a:pt x="22" y="67"/>
                      <a:pt x="23" y="71"/>
                      <a:pt x="24" y="73"/>
                    </a:cubicBezTo>
                    <a:cubicBezTo>
                      <a:pt x="26" y="76"/>
                      <a:pt x="27" y="78"/>
                      <a:pt x="29" y="79"/>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5" name="Freeform 24"/>
              <p:cNvSpPr>
                <a:spLocks/>
              </p:cNvSpPr>
              <p:nvPr/>
            </p:nvSpPr>
            <p:spPr bwMode="auto">
              <a:xfrm>
                <a:off x="5965815" y="4462611"/>
                <a:ext cx="24398" cy="56159"/>
              </a:xfrm>
              <a:custGeom>
                <a:avLst/>
                <a:gdLst>
                  <a:gd name="T0" fmla="*/ 50 w 97"/>
                  <a:gd name="T1" fmla="*/ 42 h 212"/>
                  <a:gd name="T2" fmla="*/ 0 w 97"/>
                  <a:gd name="T3" fmla="*/ 68 h 212"/>
                  <a:gd name="T4" fmla="*/ 0 w 97"/>
                  <a:gd name="T5" fmla="*/ 26 h 212"/>
                  <a:gd name="T6" fmla="*/ 50 w 97"/>
                  <a:gd name="T7" fmla="*/ 0 h 212"/>
                  <a:gd name="T8" fmla="*/ 97 w 97"/>
                  <a:gd name="T9" fmla="*/ 0 h 212"/>
                  <a:gd name="T10" fmla="*/ 97 w 97"/>
                  <a:gd name="T11" fmla="*/ 212 h 212"/>
                  <a:gd name="T12" fmla="*/ 50 w 97"/>
                  <a:gd name="T13" fmla="*/ 212 h 212"/>
                  <a:gd name="T14" fmla="*/ 50 w 97"/>
                  <a:gd name="T15" fmla="*/ 4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2">
                    <a:moveTo>
                      <a:pt x="50" y="42"/>
                    </a:moveTo>
                    <a:lnTo>
                      <a:pt x="0" y="68"/>
                    </a:lnTo>
                    <a:lnTo>
                      <a:pt x="0" y="26"/>
                    </a:lnTo>
                    <a:lnTo>
                      <a:pt x="50" y="0"/>
                    </a:lnTo>
                    <a:lnTo>
                      <a:pt x="97" y="0"/>
                    </a:lnTo>
                    <a:lnTo>
                      <a:pt x="97" y="212"/>
                    </a:lnTo>
                    <a:lnTo>
                      <a:pt x="50" y="212"/>
                    </a:lnTo>
                    <a:lnTo>
                      <a:pt x="5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6" name="Freeform 22"/>
              <p:cNvSpPr>
                <a:spLocks/>
              </p:cNvSpPr>
              <p:nvPr/>
            </p:nvSpPr>
            <p:spPr bwMode="auto">
              <a:xfrm>
                <a:off x="6009291" y="4462611"/>
                <a:ext cx="23644" cy="56159"/>
              </a:xfrm>
              <a:custGeom>
                <a:avLst/>
                <a:gdLst>
                  <a:gd name="T0" fmla="*/ 47 w 94"/>
                  <a:gd name="T1" fmla="*/ 42 h 212"/>
                  <a:gd name="T2" fmla="*/ 0 w 94"/>
                  <a:gd name="T3" fmla="*/ 68 h 212"/>
                  <a:gd name="T4" fmla="*/ 0 w 94"/>
                  <a:gd name="T5" fmla="*/ 26 h 212"/>
                  <a:gd name="T6" fmla="*/ 47 w 94"/>
                  <a:gd name="T7" fmla="*/ 0 h 212"/>
                  <a:gd name="T8" fmla="*/ 94 w 94"/>
                  <a:gd name="T9" fmla="*/ 0 h 212"/>
                  <a:gd name="T10" fmla="*/ 94 w 94"/>
                  <a:gd name="T11" fmla="*/ 212 h 212"/>
                  <a:gd name="T12" fmla="*/ 47 w 94"/>
                  <a:gd name="T13" fmla="*/ 212 h 212"/>
                  <a:gd name="T14" fmla="*/ 47 w 94"/>
                  <a:gd name="T15" fmla="*/ 4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2">
                    <a:moveTo>
                      <a:pt x="47" y="42"/>
                    </a:moveTo>
                    <a:lnTo>
                      <a:pt x="0" y="68"/>
                    </a:lnTo>
                    <a:lnTo>
                      <a:pt x="0" y="26"/>
                    </a:lnTo>
                    <a:lnTo>
                      <a:pt x="47" y="0"/>
                    </a:lnTo>
                    <a:lnTo>
                      <a:pt x="94" y="0"/>
                    </a:lnTo>
                    <a:lnTo>
                      <a:pt x="94" y="212"/>
                    </a:lnTo>
                    <a:lnTo>
                      <a:pt x="47" y="212"/>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7" name="Freeform 23"/>
              <p:cNvSpPr>
                <a:spLocks noEditPoints="1"/>
              </p:cNvSpPr>
              <p:nvPr/>
            </p:nvSpPr>
            <p:spPr bwMode="auto">
              <a:xfrm>
                <a:off x="6049787" y="4461288"/>
                <a:ext cx="40245" cy="58807"/>
              </a:xfrm>
              <a:custGeom>
                <a:avLst/>
                <a:gdLst>
                  <a:gd name="T0" fmla="*/ 34 w 68"/>
                  <a:gd name="T1" fmla="*/ 94 h 94"/>
                  <a:gd name="T2" fmla="*/ 20 w 68"/>
                  <a:gd name="T3" fmla="*/ 91 h 94"/>
                  <a:gd name="T4" fmla="*/ 10 w 68"/>
                  <a:gd name="T5" fmla="*/ 82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2 h 94"/>
                  <a:gd name="T30" fmla="*/ 48 w 68"/>
                  <a:gd name="T31" fmla="*/ 91 h 94"/>
                  <a:gd name="T32" fmla="*/ 34 w 68"/>
                  <a:gd name="T33" fmla="*/ 94 h 94"/>
                  <a:gd name="T34" fmla="*/ 34 w 68"/>
                  <a:gd name="T35" fmla="*/ 80 h 94"/>
                  <a:gd name="T36" fmla="*/ 40 w 68"/>
                  <a:gd name="T37" fmla="*/ 79 h 94"/>
                  <a:gd name="T38" fmla="*/ 44 w 68"/>
                  <a:gd name="T39" fmla="*/ 73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3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6"/>
                      <a:pt x="10" y="82"/>
                    </a:cubicBezTo>
                    <a:cubicBezTo>
                      <a:pt x="7" y="79"/>
                      <a:pt x="4" y="74"/>
                      <a:pt x="3" y="68"/>
                    </a:cubicBezTo>
                    <a:cubicBezTo>
                      <a:pt x="1" y="62"/>
                      <a:pt x="0" y="55"/>
                      <a:pt x="0" y="47"/>
                    </a:cubicBezTo>
                    <a:cubicBezTo>
                      <a:pt x="0" y="39"/>
                      <a:pt x="1" y="32"/>
                      <a:pt x="3" y="26"/>
                    </a:cubicBezTo>
                    <a:cubicBezTo>
                      <a:pt x="4" y="20"/>
                      <a:pt x="6" y="15"/>
                      <a:pt x="9" y="11"/>
                    </a:cubicBezTo>
                    <a:cubicBezTo>
                      <a:pt x="12" y="7"/>
                      <a:pt x="16" y="5"/>
                      <a:pt x="20" y="3"/>
                    </a:cubicBezTo>
                    <a:cubicBezTo>
                      <a:pt x="24" y="1"/>
                      <a:pt x="29" y="0"/>
                      <a:pt x="34" y="0"/>
                    </a:cubicBezTo>
                    <a:cubicBezTo>
                      <a:pt x="40" y="0"/>
                      <a:pt x="44" y="1"/>
                      <a:pt x="48" y="3"/>
                    </a:cubicBezTo>
                    <a:cubicBezTo>
                      <a:pt x="53" y="5"/>
                      <a:pt x="56" y="7"/>
                      <a:pt x="59" y="11"/>
                    </a:cubicBezTo>
                    <a:cubicBezTo>
                      <a:pt x="62" y="15"/>
                      <a:pt x="64" y="20"/>
                      <a:pt x="66" y="26"/>
                    </a:cubicBezTo>
                    <a:cubicBezTo>
                      <a:pt x="68" y="32"/>
                      <a:pt x="68" y="39"/>
                      <a:pt x="68" y="47"/>
                    </a:cubicBezTo>
                    <a:cubicBezTo>
                      <a:pt x="68" y="55"/>
                      <a:pt x="68" y="62"/>
                      <a:pt x="66" y="68"/>
                    </a:cubicBezTo>
                    <a:cubicBezTo>
                      <a:pt x="64" y="74"/>
                      <a:pt x="62" y="79"/>
                      <a:pt x="59" y="82"/>
                    </a:cubicBezTo>
                    <a:cubicBezTo>
                      <a:pt x="56" y="86"/>
                      <a:pt x="53" y="89"/>
                      <a:pt x="48" y="91"/>
                    </a:cubicBezTo>
                    <a:cubicBezTo>
                      <a:pt x="44" y="93"/>
                      <a:pt x="40" y="94"/>
                      <a:pt x="34" y="94"/>
                    </a:cubicBezTo>
                    <a:close/>
                    <a:moveTo>
                      <a:pt x="34" y="80"/>
                    </a:moveTo>
                    <a:cubicBezTo>
                      <a:pt x="36" y="80"/>
                      <a:pt x="38" y="79"/>
                      <a:pt x="40" y="79"/>
                    </a:cubicBezTo>
                    <a:cubicBezTo>
                      <a:pt x="42" y="78"/>
                      <a:pt x="43" y="76"/>
                      <a:pt x="44" y="73"/>
                    </a:cubicBezTo>
                    <a:cubicBezTo>
                      <a:pt x="45" y="71"/>
                      <a:pt x="46" y="67"/>
                      <a:pt x="47" y="63"/>
                    </a:cubicBezTo>
                    <a:cubicBezTo>
                      <a:pt x="47" y="59"/>
                      <a:pt x="48" y="54"/>
                      <a:pt x="48" y="47"/>
                    </a:cubicBezTo>
                    <a:cubicBezTo>
                      <a:pt x="48" y="41"/>
                      <a:pt x="47" y="35"/>
                      <a:pt x="47" y="31"/>
                    </a:cubicBezTo>
                    <a:cubicBezTo>
                      <a:pt x="46" y="27"/>
                      <a:pt x="45" y="23"/>
                      <a:pt x="44" y="21"/>
                    </a:cubicBezTo>
                    <a:cubicBezTo>
                      <a:pt x="43" y="18"/>
                      <a:pt x="42" y="16"/>
                      <a:pt x="40" y="15"/>
                    </a:cubicBezTo>
                    <a:cubicBezTo>
                      <a:pt x="38" y="14"/>
                      <a:pt x="36" y="14"/>
                      <a:pt x="34" y="14"/>
                    </a:cubicBezTo>
                    <a:cubicBezTo>
                      <a:pt x="32" y="14"/>
                      <a:pt x="30" y="14"/>
                      <a:pt x="29" y="15"/>
                    </a:cubicBezTo>
                    <a:cubicBezTo>
                      <a:pt x="27" y="16"/>
                      <a:pt x="26" y="18"/>
                      <a:pt x="24" y="21"/>
                    </a:cubicBezTo>
                    <a:cubicBezTo>
                      <a:pt x="23" y="23"/>
                      <a:pt x="22" y="27"/>
                      <a:pt x="22" y="31"/>
                    </a:cubicBezTo>
                    <a:cubicBezTo>
                      <a:pt x="21" y="35"/>
                      <a:pt x="21" y="41"/>
                      <a:pt x="21" y="47"/>
                    </a:cubicBezTo>
                    <a:cubicBezTo>
                      <a:pt x="21" y="54"/>
                      <a:pt x="21" y="59"/>
                      <a:pt x="22" y="63"/>
                    </a:cubicBezTo>
                    <a:cubicBezTo>
                      <a:pt x="22" y="67"/>
                      <a:pt x="23" y="71"/>
                      <a:pt x="24" y="73"/>
                    </a:cubicBezTo>
                    <a:cubicBezTo>
                      <a:pt x="26" y="76"/>
                      <a:pt x="27" y="78"/>
                      <a:pt x="29" y="79"/>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8" name="Freeform 24"/>
              <p:cNvSpPr>
                <a:spLocks/>
              </p:cNvSpPr>
              <p:nvPr/>
            </p:nvSpPr>
            <p:spPr bwMode="auto">
              <a:xfrm>
                <a:off x="6100095" y="4462611"/>
                <a:ext cx="24398" cy="56159"/>
              </a:xfrm>
              <a:custGeom>
                <a:avLst/>
                <a:gdLst>
                  <a:gd name="T0" fmla="*/ 50 w 97"/>
                  <a:gd name="T1" fmla="*/ 42 h 212"/>
                  <a:gd name="T2" fmla="*/ 0 w 97"/>
                  <a:gd name="T3" fmla="*/ 68 h 212"/>
                  <a:gd name="T4" fmla="*/ 0 w 97"/>
                  <a:gd name="T5" fmla="*/ 26 h 212"/>
                  <a:gd name="T6" fmla="*/ 50 w 97"/>
                  <a:gd name="T7" fmla="*/ 0 h 212"/>
                  <a:gd name="T8" fmla="*/ 97 w 97"/>
                  <a:gd name="T9" fmla="*/ 0 h 212"/>
                  <a:gd name="T10" fmla="*/ 97 w 97"/>
                  <a:gd name="T11" fmla="*/ 212 h 212"/>
                  <a:gd name="T12" fmla="*/ 50 w 97"/>
                  <a:gd name="T13" fmla="*/ 212 h 212"/>
                  <a:gd name="T14" fmla="*/ 50 w 97"/>
                  <a:gd name="T15" fmla="*/ 4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2">
                    <a:moveTo>
                      <a:pt x="50" y="42"/>
                    </a:moveTo>
                    <a:lnTo>
                      <a:pt x="0" y="68"/>
                    </a:lnTo>
                    <a:lnTo>
                      <a:pt x="0" y="26"/>
                    </a:lnTo>
                    <a:lnTo>
                      <a:pt x="50" y="0"/>
                    </a:lnTo>
                    <a:lnTo>
                      <a:pt x="97" y="0"/>
                    </a:lnTo>
                    <a:lnTo>
                      <a:pt x="97" y="212"/>
                    </a:lnTo>
                    <a:lnTo>
                      <a:pt x="50" y="212"/>
                    </a:lnTo>
                    <a:lnTo>
                      <a:pt x="5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79" name="Freeform 23"/>
              <p:cNvSpPr>
                <a:spLocks noEditPoints="1"/>
              </p:cNvSpPr>
              <p:nvPr/>
            </p:nvSpPr>
            <p:spPr bwMode="auto">
              <a:xfrm>
                <a:off x="6144146" y="4461288"/>
                <a:ext cx="40245" cy="58807"/>
              </a:xfrm>
              <a:custGeom>
                <a:avLst/>
                <a:gdLst>
                  <a:gd name="T0" fmla="*/ 34 w 68"/>
                  <a:gd name="T1" fmla="*/ 94 h 94"/>
                  <a:gd name="T2" fmla="*/ 20 w 68"/>
                  <a:gd name="T3" fmla="*/ 91 h 94"/>
                  <a:gd name="T4" fmla="*/ 10 w 68"/>
                  <a:gd name="T5" fmla="*/ 82 h 94"/>
                  <a:gd name="T6" fmla="*/ 3 w 68"/>
                  <a:gd name="T7" fmla="*/ 68 h 94"/>
                  <a:gd name="T8" fmla="*/ 0 w 68"/>
                  <a:gd name="T9" fmla="*/ 47 h 94"/>
                  <a:gd name="T10" fmla="*/ 3 w 68"/>
                  <a:gd name="T11" fmla="*/ 26 h 94"/>
                  <a:gd name="T12" fmla="*/ 9 w 68"/>
                  <a:gd name="T13" fmla="*/ 11 h 94"/>
                  <a:gd name="T14" fmla="*/ 20 w 68"/>
                  <a:gd name="T15" fmla="*/ 3 h 94"/>
                  <a:gd name="T16" fmla="*/ 34 w 68"/>
                  <a:gd name="T17" fmla="*/ 0 h 94"/>
                  <a:gd name="T18" fmla="*/ 48 w 68"/>
                  <a:gd name="T19" fmla="*/ 3 h 94"/>
                  <a:gd name="T20" fmla="*/ 59 w 68"/>
                  <a:gd name="T21" fmla="*/ 11 h 94"/>
                  <a:gd name="T22" fmla="*/ 66 w 68"/>
                  <a:gd name="T23" fmla="*/ 26 h 94"/>
                  <a:gd name="T24" fmla="*/ 68 w 68"/>
                  <a:gd name="T25" fmla="*/ 47 h 94"/>
                  <a:gd name="T26" fmla="*/ 66 w 68"/>
                  <a:gd name="T27" fmla="*/ 68 h 94"/>
                  <a:gd name="T28" fmla="*/ 59 w 68"/>
                  <a:gd name="T29" fmla="*/ 82 h 94"/>
                  <a:gd name="T30" fmla="*/ 48 w 68"/>
                  <a:gd name="T31" fmla="*/ 91 h 94"/>
                  <a:gd name="T32" fmla="*/ 34 w 68"/>
                  <a:gd name="T33" fmla="*/ 94 h 94"/>
                  <a:gd name="T34" fmla="*/ 34 w 68"/>
                  <a:gd name="T35" fmla="*/ 80 h 94"/>
                  <a:gd name="T36" fmla="*/ 40 w 68"/>
                  <a:gd name="T37" fmla="*/ 79 h 94"/>
                  <a:gd name="T38" fmla="*/ 44 w 68"/>
                  <a:gd name="T39" fmla="*/ 73 h 94"/>
                  <a:gd name="T40" fmla="*/ 47 w 68"/>
                  <a:gd name="T41" fmla="*/ 63 h 94"/>
                  <a:gd name="T42" fmla="*/ 48 w 68"/>
                  <a:gd name="T43" fmla="*/ 47 h 94"/>
                  <a:gd name="T44" fmla="*/ 47 w 68"/>
                  <a:gd name="T45" fmla="*/ 31 h 94"/>
                  <a:gd name="T46" fmla="*/ 44 w 68"/>
                  <a:gd name="T47" fmla="*/ 21 h 94"/>
                  <a:gd name="T48" fmla="*/ 40 w 68"/>
                  <a:gd name="T49" fmla="*/ 15 h 94"/>
                  <a:gd name="T50" fmla="*/ 34 w 68"/>
                  <a:gd name="T51" fmla="*/ 14 h 94"/>
                  <a:gd name="T52" fmla="*/ 29 w 68"/>
                  <a:gd name="T53" fmla="*/ 15 h 94"/>
                  <a:gd name="T54" fmla="*/ 24 w 68"/>
                  <a:gd name="T55" fmla="*/ 21 h 94"/>
                  <a:gd name="T56" fmla="*/ 22 w 68"/>
                  <a:gd name="T57" fmla="*/ 31 h 94"/>
                  <a:gd name="T58" fmla="*/ 21 w 68"/>
                  <a:gd name="T59" fmla="*/ 47 h 94"/>
                  <a:gd name="T60" fmla="*/ 22 w 68"/>
                  <a:gd name="T61" fmla="*/ 63 h 94"/>
                  <a:gd name="T62" fmla="*/ 24 w 68"/>
                  <a:gd name="T63" fmla="*/ 73 h 94"/>
                  <a:gd name="T64" fmla="*/ 29 w 68"/>
                  <a:gd name="T65" fmla="*/ 79 h 94"/>
                  <a:gd name="T66" fmla="*/ 34 w 68"/>
                  <a:gd name="T67" fmla="*/ 8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4">
                    <a:moveTo>
                      <a:pt x="34" y="94"/>
                    </a:moveTo>
                    <a:cubicBezTo>
                      <a:pt x="29" y="94"/>
                      <a:pt x="24" y="93"/>
                      <a:pt x="20" y="91"/>
                    </a:cubicBezTo>
                    <a:cubicBezTo>
                      <a:pt x="16" y="89"/>
                      <a:pt x="13" y="86"/>
                      <a:pt x="10" y="82"/>
                    </a:cubicBezTo>
                    <a:cubicBezTo>
                      <a:pt x="7" y="79"/>
                      <a:pt x="4" y="74"/>
                      <a:pt x="3" y="68"/>
                    </a:cubicBezTo>
                    <a:cubicBezTo>
                      <a:pt x="1" y="62"/>
                      <a:pt x="0" y="55"/>
                      <a:pt x="0" y="47"/>
                    </a:cubicBezTo>
                    <a:cubicBezTo>
                      <a:pt x="0" y="39"/>
                      <a:pt x="1" y="32"/>
                      <a:pt x="3" y="26"/>
                    </a:cubicBezTo>
                    <a:cubicBezTo>
                      <a:pt x="4" y="20"/>
                      <a:pt x="6" y="15"/>
                      <a:pt x="9" y="11"/>
                    </a:cubicBezTo>
                    <a:cubicBezTo>
                      <a:pt x="12" y="7"/>
                      <a:pt x="16" y="5"/>
                      <a:pt x="20" y="3"/>
                    </a:cubicBezTo>
                    <a:cubicBezTo>
                      <a:pt x="24" y="1"/>
                      <a:pt x="29" y="0"/>
                      <a:pt x="34" y="0"/>
                    </a:cubicBezTo>
                    <a:cubicBezTo>
                      <a:pt x="40" y="0"/>
                      <a:pt x="44" y="1"/>
                      <a:pt x="48" y="3"/>
                    </a:cubicBezTo>
                    <a:cubicBezTo>
                      <a:pt x="53" y="5"/>
                      <a:pt x="56" y="7"/>
                      <a:pt x="59" y="11"/>
                    </a:cubicBezTo>
                    <a:cubicBezTo>
                      <a:pt x="62" y="15"/>
                      <a:pt x="64" y="20"/>
                      <a:pt x="66" y="26"/>
                    </a:cubicBezTo>
                    <a:cubicBezTo>
                      <a:pt x="68" y="32"/>
                      <a:pt x="68" y="39"/>
                      <a:pt x="68" y="47"/>
                    </a:cubicBezTo>
                    <a:cubicBezTo>
                      <a:pt x="68" y="55"/>
                      <a:pt x="68" y="62"/>
                      <a:pt x="66" y="68"/>
                    </a:cubicBezTo>
                    <a:cubicBezTo>
                      <a:pt x="64" y="74"/>
                      <a:pt x="62" y="79"/>
                      <a:pt x="59" y="82"/>
                    </a:cubicBezTo>
                    <a:cubicBezTo>
                      <a:pt x="56" y="86"/>
                      <a:pt x="53" y="89"/>
                      <a:pt x="48" y="91"/>
                    </a:cubicBezTo>
                    <a:cubicBezTo>
                      <a:pt x="44" y="93"/>
                      <a:pt x="40" y="94"/>
                      <a:pt x="34" y="94"/>
                    </a:cubicBezTo>
                    <a:close/>
                    <a:moveTo>
                      <a:pt x="34" y="80"/>
                    </a:moveTo>
                    <a:cubicBezTo>
                      <a:pt x="36" y="80"/>
                      <a:pt x="38" y="79"/>
                      <a:pt x="40" y="79"/>
                    </a:cubicBezTo>
                    <a:cubicBezTo>
                      <a:pt x="42" y="78"/>
                      <a:pt x="43" y="76"/>
                      <a:pt x="44" y="73"/>
                    </a:cubicBezTo>
                    <a:cubicBezTo>
                      <a:pt x="45" y="71"/>
                      <a:pt x="46" y="67"/>
                      <a:pt x="47" y="63"/>
                    </a:cubicBezTo>
                    <a:cubicBezTo>
                      <a:pt x="47" y="59"/>
                      <a:pt x="48" y="54"/>
                      <a:pt x="48" y="47"/>
                    </a:cubicBezTo>
                    <a:cubicBezTo>
                      <a:pt x="48" y="41"/>
                      <a:pt x="47" y="35"/>
                      <a:pt x="47" y="31"/>
                    </a:cubicBezTo>
                    <a:cubicBezTo>
                      <a:pt x="46" y="27"/>
                      <a:pt x="45" y="23"/>
                      <a:pt x="44" y="21"/>
                    </a:cubicBezTo>
                    <a:cubicBezTo>
                      <a:pt x="43" y="18"/>
                      <a:pt x="42" y="16"/>
                      <a:pt x="40" y="15"/>
                    </a:cubicBezTo>
                    <a:cubicBezTo>
                      <a:pt x="38" y="14"/>
                      <a:pt x="36" y="14"/>
                      <a:pt x="34" y="14"/>
                    </a:cubicBezTo>
                    <a:cubicBezTo>
                      <a:pt x="32" y="14"/>
                      <a:pt x="30" y="14"/>
                      <a:pt x="29" y="15"/>
                    </a:cubicBezTo>
                    <a:cubicBezTo>
                      <a:pt x="27" y="16"/>
                      <a:pt x="26" y="18"/>
                      <a:pt x="24" y="21"/>
                    </a:cubicBezTo>
                    <a:cubicBezTo>
                      <a:pt x="23" y="23"/>
                      <a:pt x="22" y="27"/>
                      <a:pt x="22" y="31"/>
                    </a:cubicBezTo>
                    <a:cubicBezTo>
                      <a:pt x="21" y="35"/>
                      <a:pt x="21" y="41"/>
                      <a:pt x="21" y="47"/>
                    </a:cubicBezTo>
                    <a:cubicBezTo>
                      <a:pt x="21" y="54"/>
                      <a:pt x="21" y="59"/>
                      <a:pt x="22" y="63"/>
                    </a:cubicBezTo>
                    <a:cubicBezTo>
                      <a:pt x="22" y="67"/>
                      <a:pt x="23" y="71"/>
                      <a:pt x="24" y="73"/>
                    </a:cubicBezTo>
                    <a:cubicBezTo>
                      <a:pt x="26" y="76"/>
                      <a:pt x="27" y="78"/>
                      <a:pt x="29" y="79"/>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0" name="Freeform 24"/>
              <p:cNvSpPr>
                <a:spLocks/>
              </p:cNvSpPr>
              <p:nvPr/>
            </p:nvSpPr>
            <p:spPr bwMode="auto">
              <a:xfrm>
                <a:off x="6194452" y="4462611"/>
                <a:ext cx="24398" cy="56159"/>
              </a:xfrm>
              <a:custGeom>
                <a:avLst/>
                <a:gdLst>
                  <a:gd name="T0" fmla="*/ 50 w 97"/>
                  <a:gd name="T1" fmla="*/ 42 h 212"/>
                  <a:gd name="T2" fmla="*/ 0 w 97"/>
                  <a:gd name="T3" fmla="*/ 68 h 212"/>
                  <a:gd name="T4" fmla="*/ 0 w 97"/>
                  <a:gd name="T5" fmla="*/ 26 h 212"/>
                  <a:gd name="T6" fmla="*/ 50 w 97"/>
                  <a:gd name="T7" fmla="*/ 0 h 212"/>
                  <a:gd name="T8" fmla="*/ 97 w 97"/>
                  <a:gd name="T9" fmla="*/ 0 h 212"/>
                  <a:gd name="T10" fmla="*/ 97 w 97"/>
                  <a:gd name="T11" fmla="*/ 212 h 212"/>
                  <a:gd name="T12" fmla="*/ 50 w 97"/>
                  <a:gd name="T13" fmla="*/ 212 h 212"/>
                  <a:gd name="T14" fmla="*/ 50 w 97"/>
                  <a:gd name="T15" fmla="*/ 42 h 2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212">
                    <a:moveTo>
                      <a:pt x="50" y="42"/>
                    </a:moveTo>
                    <a:lnTo>
                      <a:pt x="0" y="68"/>
                    </a:lnTo>
                    <a:lnTo>
                      <a:pt x="0" y="26"/>
                    </a:lnTo>
                    <a:lnTo>
                      <a:pt x="50" y="0"/>
                    </a:lnTo>
                    <a:lnTo>
                      <a:pt x="97" y="0"/>
                    </a:lnTo>
                    <a:lnTo>
                      <a:pt x="97" y="212"/>
                    </a:lnTo>
                    <a:lnTo>
                      <a:pt x="50" y="212"/>
                    </a:lnTo>
                    <a:lnTo>
                      <a:pt x="50"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1" name="Freeform 11"/>
              <p:cNvSpPr>
                <a:spLocks/>
              </p:cNvSpPr>
              <p:nvPr/>
            </p:nvSpPr>
            <p:spPr bwMode="auto">
              <a:xfrm>
                <a:off x="5823574" y="4151157"/>
                <a:ext cx="23895" cy="55629"/>
              </a:xfrm>
              <a:custGeom>
                <a:avLst/>
                <a:gdLst>
                  <a:gd name="T0" fmla="*/ 47 w 95"/>
                  <a:gd name="T1" fmla="*/ 42 h 210"/>
                  <a:gd name="T2" fmla="*/ 0 w 95"/>
                  <a:gd name="T3" fmla="*/ 68 h 210"/>
                  <a:gd name="T4" fmla="*/ 0 w 95"/>
                  <a:gd name="T5" fmla="*/ 26 h 210"/>
                  <a:gd name="T6" fmla="*/ 50 w 95"/>
                  <a:gd name="T7" fmla="*/ 0 h 210"/>
                  <a:gd name="T8" fmla="*/ 95 w 95"/>
                  <a:gd name="T9" fmla="*/ 0 h 210"/>
                  <a:gd name="T10" fmla="*/ 95 w 95"/>
                  <a:gd name="T11" fmla="*/ 210 h 210"/>
                  <a:gd name="T12" fmla="*/ 47 w 95"/>
                  <a:gd name="T13" fmla="*/ 210 h 210"/>
                  <a:gd name="T14" fmla="*/ 47 w 95"/>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10">
                    <a:moveTo>
                      <a:pt x="47" y="42"/>
                    </a:moveTo>
                    <a:lnTo>
                      <a:pt x="0" y="68"/>
                    </a:lnTo>
                    <a:lnTo>
                      <a:pt x="0" y="26"/>
                    </a:lnTo>
                    <a:lnTo>
                      <a:pt x="50" y="0"/>
                    </a:lnTo>
                    <a:lnTo>
                      <a:pt x="95" y="0"/>
                    </a:lnTo>
                    <a:lnTo>
                      <a:pt x="95"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2" name="Freeform 12"/>
              <p:cNvSpPr>
                <a:spLocks noEditPoints="1"/>
              </p:cNvSpPr>
              <p:nvPr/>
            </p:nvSpPr>
            <p:spPr bwMode="auto">
              <a:xfrm>
                <a:off x="5864071" y="4149833"/>
                <a:ext cx="41000" cy="58278"/>
              </a:xfrm>
              <a:custGeom>
                <a:avLst/>
                <a:gdLst>
                  <a:gd name="T0" fmla="*/ 35 w 69"/>
                  <a:gd name="T1" fmla="*/ 93 h 93"/>
                  <a:gd name="T2" fmla="*/ 20 w 69"/>
                  <a:gd name="T3" fmla="*/ 91 h 93"/>
                  <a:gd name="T4" fmla="*/ 10 w 69"/>
                  <a:gd name="T5" fmla="*/ 82 h 93"/>
                  <a:gd name="T6" fmla="*/ 3 w 69"/>
                  <a:gd name="T7" fmla="*/ 68 h 93"/>
                  <a:gd name="T8" fmla="*/ 0 w 69"/>
                  <a:gd name="T9" fmla="*/ 47 h 93"/>
                  <a:gd name="T10" fmla="*/ 3 w 69"/>
                  <a:gd name="T11" fmla="*/ 25 h 93"/>
                  <a:gd name="T12" fmla="*/ 10 w 69"/>
                  <a:gd name="T13" fmla="*/ 11 h 93"/>
                  <a:gd name="T14" fmla="*/ 20 w 69"/>
                  <a:gd name="T15" fmla="*/ 2 h 93"/>
                  <a:gd name="T16" fmla="*/ 35 w 69"/>
                  <a:gd name="T17" fmla="*/ 0 h 93"/>
                  <a:gd name="T18" fmla="*/ 49 w 69"/>
                  <a:gd name="T19" fmla="*/ 2 h 93"/>
                  <a:gd name="T20" fmla="*/ 59 w 69"/>
                  <a:gd name="T21" fmla="*/ 11 h 93"/>
                  <a:gd name="T22" fmla="*/ 66 w 69"/>
                  <a:gd name="T23" fmla="*/ 25 h 93"/>
                  <a:gd name="T24" fmla="*/ 69 w 69"/>
                  <a:gd name="T25" fmla="*/ 47 h 93"/>
                  <a:gd name="T26" fmla="*/ 66 w 69"/>
                  <a:gd name="T27" fmla="*/ 68 h 93"/>
                  <a:gd name="T28" fmla="*/ 59 w 69"/>
                  <a:gd name="T29" fmla="*/ 82 h 93"/>
                  <a:gd name="T30" fmla="*/ 49 w 69"/>
                  <a:gd name="T31" fmla="*/ 91 h 93"/>
                  <a:gd name="T32" fmla="*/ 35 w 69"/>
                  <a:gd name="T33" fmla="*/ 93 h 93"/>
                  <a:gd name="T34" fmla="*/ 35 w 69"/>
                  <a:gd name="T35" fmla="*/ 80 h 93"/>
                  <a:gd name="T36" fmla="*/ 40 w 69"/>
                  <a:gd name="T37" fmla="*/ 78 h 93"/>
                  <a:gd name="T38" fmla="*/ 44 w 69"/>
                  <a:gd name="T39" fmla="*/ 73 h 93"/>
                  <a:gd name="T40" fmla="*/ 47 w 69"/>
                  <a:gd name="T41" fmla="*/ 63 h 93"/>
                  <a:gd name="T42" fmla="*/ 48 w 69"/>
                  <a:gd name="T43" fmla="*/ 47 h 93"/>
                  <a:gd name="T44" fmla="*/ 47 w 69"/>
                  <a:gd name="T45" fmla="*/ 31 h 93"/>
                  <a:gd name="T46" fmla="*/ 44 w 69"/>
                  <a:gd name="T47" fmla="*/ 20 h 93"/>
                  <a:gd name="T48" fmla="*/ 40 w 69"/>
                  <a:gd name="T49" fmla="*/ 15 h 93"/>
                  <a:gd name="T50" fmla="*/ 35 w 69"/>
                  <a:gd name="T51" fmla="*/ 13 h 93"/>
                  <a:gd name="T52" fmla="*/ 29 w 69"/>
                  <a:gd name="T53" fmla="*/ 15 h 93"/>
                  <a:gd name="T54" fmla="*/ 25 w 69"/>
                  <a:gd name="T55" fmla="*/ 20 h 93"/>
                  <a:gd name="T56" fmla="*/ 22 w 69"/>
                  <a:gd name="T57" fmla="*/ 31 h 93"/>
                  <a:gd name="T58" fmla="*/ 21 w 69"/>
                  <a:gd name="T59" fmla="*/ 47 h 93"/>
                  <a:gd name="T60" fmla="*/ 22 w 69"/>
                  <a:gd name="T61" fmla="*/ 63 h 93"/>
                  <a:gd name="T62" fmla="*/ 25 w 69"/>
                  <a:gd name="T63" fmla="*/ 73 h 93"/>
                  <a:gd name="T64" fmla="*/ 29 w 69"/>
                  <a:gd name="T65" fmla="*/ 78 h 93"/>
                  <a:gd name="T66" fmla="*/ 35 w 69"/>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93">
                    <a:moveTo>
                      <a:pt x="35" y="93"/>
                    </a:moveTo>
                    <a:cubicBezTo>
                      <a:pt x="29" y="93"/>
                      <a:pt x="25" y="92"/>
                      <a:pt x="20" y="91"/>
                    </a:cubicBezTo>
                    <a:cubicBezTo>
                      <a:pt x="16" y="89"/>
                      <a:pt x="13" y="86"/>
                      <a:pt x="10" y="82"/>
                    </a:cubicBezTo>
                    <a:cubicBezTo>
                      <a:pt x="7" y="78"/>
                      <a:pt x="5" y="74"/>
                      <a:pt x="3" y="68"/>
                    </a:cubicBezTo>
                    <a:cubicBezTo>
                      <a:pt x="1" y="62"/>
                      <a:pt x="0" y="55"/>
                      <a:pt x="0" y="47"/>
                    </a:cubicBezTo>
                    <a:cubicBezTo>
                      <a:pt x="0" y="38"/>
                      <a:pt x="1" y="31"/>
                      <a:pt x="3" y="25"/>
                    </a:cubicBezTo>
                    <a:cubicBezTo>
                      <a:pt x="4" y="19"/>
                      <a:pt x="7" y="15"/>
                      <a:pt x="10" y="11"/>
                    </a:cubicBezTo>
                    <a:cubicBezTo>
                      <a:pt x="13" y="7"/>
                      <a:pt x="16" y="4"/>
                      <a:pt x="20" y="2"/>
                    </a:cubicBezTo>
                    <a:cubicBezTo>
                      <a:pt x="24" y="1"/>
                      <a:pt x="29" y="0"/>
                      <a:pt x="35" y="0"/>
                    </a:cubicBezTo>
                    <a:cubicBezTo>
                      <a:pt x="40" y="0"/>
                      <a:pt x="44" y="1"/>
                      <a:pt x="49" y="2"/>
                    </a:cubicBezTo>
                    <a:cubicBezTo>
                      <a:pt x="53" y="4"/>
                      <a:pt x="56" y="7"/>
                      <a:pt x="59" y="11"/>
                    </a:cubicBezTo>
                    <a:cubicBezTo>
                      <a:pt x="62" y="15"/>
                      <a:pt x="65" y="19"/>
                      <a:pt x="66" y="25"/>
                    </a:cubicBezTo>
                    <a:cubicBezTo>
                      <a:pt x="68" y="31"/>
                      <a:pt x="69" y="38"/>
                      <a:pt x="69" y="47"/>
                    </a:cubicBezTo>
                    <a:cubicBezTo>
                      <a:pt x="69" y="55"/>
                      <a:pt x="68" y="62"/>
                      <a:pt x="66" y="68"/>
                    </a:cubicBezTo>
                    <a:cubicBezTo>
                      <a:pt x="65" y="74"/>
                      <a:pt x="62" y="78"/>
                      <a:pt x="59" y="82"/>
                    </a:cubicBezTo>
                    <a:cubicBezTo>
                      <a:pt x="56" y="86"/>
                      <a:pt x="53" y="89"/>
                      <a:pt x="49" y="91"/>
                    </a:cubicBezTo>
                    <a:cubicBezTo>
                      <a:pt x="44" y="92"/>
                      <a:pt x="40" y="93"/>
                      <a:pt x="35" y="93"/>
                    </a:cubicBezTo>
                    <a:close/>
                    <a:moveTo>
                      <a:pt x="35" y="80"/>
                    </a:moveTo>
                    <a:cubicBezTo>
                      <a:pt x="37" y="80"/>
                      <a:pt x="39" y="79"/>
                      <a:pt x="40" y="78"/>
                    </a:cubicBezTo>
                    <a:cubicBezTo>
                      <a:pt x="42" y="77"/>
                      <a:pt x="43" y="75"/>
                      <a:pt x="44" y="73"/>
                    </a:cubicBezTo>
                    <a:cubicBezTo>
                      <a:pt x="46" y="70"/>
                      <a:pt x="46" y="67"/>
                      <a:pt x="47" y="63"/>
                    </a:cubicBezTo>
                    <a:cubicBezTo>
                      <a:pt x="48" y="59"/>
                      <a:pt x="48" y="53"/>
                      <a:pt x="48" y="47"/>
                    </a:cubicBezTo>
                    <a:cubicBezTo>
                      <a:pt x="48" y="40"/>
                      <a:pt x="48" y="35"/>
                      <a:pt x="47" y="31"/>
                    </a:cubicBezTo>
                    <a:cubicBezTo>
                      <a:pt x="46" y="26"/>
                      <a:pt x="46" y="23"/>
                      <a:pt x="44" y="20"/>
                    </a:cubicBezTo>
                    <a:cubicBezTo>
                      <a:pt x="43" y="18"/>
                      <a:pt x="42" y="16"/>
                      <a:pt x="40" y="15"/>
                    </a:cubicBezTo>
                    <a:cubicBezTo>
                      <a:pt x="39" y="14"/>
                      <a:pt x="37" y="13"/>
                      <a:pt x="35" y="13"/>
                    </a:cubicBezTo>
                    <a:cubicBezTo>
                      <a:pt x="32" y="13"/>
                      <a:pt x="30" y="14"/>
                      <a:pt x="29" y="15"/>
                    </a:cubicBezTo>
                    <a:cubicBezTo>
                      <a:pt x="27" y="16"/>
                      <a:pt x="26" y="18"/>
                      <a:pt x="25" y="20"/>
                    </a:cubicBezTo>
                    <a:cubicBezTo>
                      <a:pt x="23" y="23"/>
                      <a:pt x="23" y="26"/>
                      <a:pt x="22" y="31"/>
                    </a:cubicBezTo>
                    <a:cubicBezTo>
                      <a:pt x="21" y="35"/>
                      <a:pt x="21" y="40"/>
                      <a:pt x="21" y="47"/>
                    </a:cubicBezTo>
                    <a:cubicBezTo>
                      <a:pt x="21" y="53"/>
                      <a:pt x="21" y="59"/>
                      <a:pt x="22" y="63"/>
                    </a:cubicBezTo>
                    <a:cubicBezTo>
                      <a:pt x="23" y="67"/>
                      <a:pt x="23" y="70"/>
                      <a:pt x="25" y="73"/>
                    </a:cubicBezTo>
                    <a:cubicBezTo>
                      <a:pt x="26" y="75"/>
                      <a:pt x="27" y="77"/>
                      <a:pt x="29" y="78"/>
                    </a:cubicBezTo>
                    <a:cubicBezTo>
                      <a:pt x="30" y="79"/>
                      <a:pt x="32" y="80"/>
                      <a:pt x="35"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3" name="Freeform 13"/>
              <p:cNvSpPr>
                <a:spLocks/>
              </p:cNvSpPr>
              <p:nvPr/>
            </p:nvSpPr>
            <p:spPr bwMode="auto">
              <a:xfrm>
                <a:off x="5915132" y="4151157"/>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4" name="Freeform 14"/>
              <p:cNvSpPr>
                <a:spLocks noEditPoints="1"/>
              </p:cNvSpPr>
              <p:nvPr/>
            </p:nvSpPr>
            <p:spPr bwMode="auto">
              <a:xfrm>
                <a:off x="5955376" y="4149833"/>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5" name="Freeform 13"/>
              <p:cNvSpPr>
                <a:spLocks/>
              </p:cNvSpPr>
              <p:nvPr/>
            </p:nvSpPr>
            <p:spPr bwMode="auto">
              <a:xfrm>
                <a:off x="6049410" y="4151157"/>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6" name="Freeform 14"/>
              <p:cNvSpPr>
                <a:spLocks noEditPoints="1"/>
              </p:cNvSpPr>
              <p:nvPr/>
            </p:nvSpPr>
            <p:spPr bwMode="auto">
              <a:xfrm>
                <a:off x="6089656" y="4149833"/>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7" name="Freeform 14"/>
              <p:cNvSpPr>
                <a:spLocks noEditPoints="1"/>
              </p:cNvSpPr>
              <p:nvPr/>
            </p:nvSpPr>
            <p:spPr bwMode="auto">
              <a:xfrm>
                <a:off x="6004369" y="4149833"/>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8" name="Freeform 13"/>
              <p:cNvSpPr>
                <a:spLocks/>
              </p:cNvSpPr>
              <p:nvPr/>
            </p:nvSpPr>
            <p:spPr bwMode="auto">
              <a:xfrm>
                <a:off x="6143769" y="4151157"/>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89" name="Freeform 11"/>
              <p:cNvSpPr>
                <a:spLocks/>
              </p:cNvSpPr>
              <p:nvPr/>
            </p:nvSpPr>
            <p:spPr bwMode="auto">
              <a:xfrm>
                <a:off x="5823574" y="4540737"/>
                <a:ext cx="23895" cy="55629"/>
              </a:xfrm>
              <a:custGeom>
                <a:avLst/>
                <a:gdLst>
                  <a:gd name="T0" fmla="*/ 47 w 95"/>
                  <a:gd name="T1" fmla="*/ 42 h 210"/>
                  <a:gd name="T2" fmla="*/ 0 w 95"/>
                  <a:gd name="T3" fmla="*/ 68 h 210"/>
                  <a:gd name="T4" fmla="*/ 0 w 95"/>
                  <a:gd name="T5" fmla="*/ 26 h 210"/>
                  <a:gd name="T6" fmla="*/ 50 w 95"/>
                  <a:gd name="T7" fmla="*/ 0 h 210"/>
                  <a:gd name="T8" fmla="*/ 95 w 95"/>
                  <a:gd name="T9" fmla="*/ 0 h 210"/>
                  <a:gd name="T10" fmla="*/ 95 w 95"/>
                  <a:gd name="T11" fmla="*/ 210 h 210"/>
                  <a:gd name="T12" fmla="*/ 47 w 95"/>
                  <a:gd name="T13" fmla="*/ 210 h 210"/>
                  <a:gd name="T14" fmla="*/ 47 w 95"/>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 h="210">
                    <a:moveTo>
                      <a:pt x="47" y="42"/>
                    </a:moveTo>
                    <a:lnTo>
                      <a:pt x="0" y="68"/>
                    </a:lnTo>
                    <a:lnTo>
                      <a:pt x="0" y="26"/>
                    </a:lnTo>
                    <a:lnTo>
                      <a:pt x="50" y="0"/>
                    </a:lnTo>
                    <a:lnTo>
                      <a:pt x="95" y="0"/>
                    </a:lnTo>
                    <a:lnTo>
                      <a:pt x="95"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90" name="Freeform 12"/>
              <p:cNvSpPr>
                <a:spLocks noEditPoints="1"/>
              </p:cNvSpPr>
              <p:nvPr/>
            </p:nvSpPr>
            <p:spPr bwMode="auto">
              <a:xfrm>
                <a:off x="5864071" y="4539413"/>
                <a:ext cx="41000" cy="58278"/>
              </a:xfrm>
              <a:custGeom>
                <a:avLst/>
                <a:gdLst>
                  <a:gd name="T0" fmla="*/ 35 w 69"/>
                  <a:gd name="T1" fmla="*/ 93 h 93"/>
                  <a:gd name="T2" fmla="*/ 20 w 69"/>
                  <a:gd name="T3" fmla="*/ 91 h 93"/>
                  <a:gd name="T4" fmla="*/ 10 w 69"/>
                  <a:gd name="T5" fmla="*/ 82 h 93"/>
                  <a:gd name="T6" fmla="*/ 3 w 69"/>
                  <a:gd name="T7" fmla="*/ 68 h 93"/>
                  <a:gd name="T8" fmla="*/ 0 w 69"/>
                  <a:gd name="T9" fmla="*/ 47 h 93"/>
                  <a:gd name="T10" fmla="*/ 3 w 69"/>
                  <a:gd name="T11" fmla="*/ 25 h 93"/>
                  <a:gd name="T12" fmla="*/ 10 w 69"/>
                  <a:gd name="T13" fmla="*/ 11 h 93"/>
                  <a:gd name="T14" fmla="*/ 20 w 69"/>
                  <a:gd name="T15" fmla="*/ 2 h 93"/>
                  <a:gd name="T16" fmla="*/ 35 w 69"/>
                  <a:gd name="T17" fmla="*/ 0 h 93"/>
                  <a:gd name="T18" fmla="*/ 49 w 69"/>
                  <a:gd name="T19" fmla="*/ 2 h 93"/>
                  <a:gd name="T20" fmla="*/ 59 w 69"/>
                  <a:gd name="T21" fmla="*/ 11 h 93"/>
                  <a:gd name="T22" fmla="*/ 66 w 69"/>
                  <a:gd name="T23" fmla="*/ 25 h 93"/>
                  <a:gd name="T24" fmla="*/ 69 w 69"/>
                  <a:gd name="T25" fmla="*/ 47 h 93"/>
                  <a:gd name="T26" fmla="*/ 66 w 69"/>
                  <a:gd name="T27" fmla="*/ 68 h 93"/>
                  <a:gd name="T28" fmla="*/ 59 w 69"/>
                  <a:gd name="T29" fmla="*/ 82 h 93"/>
                  <a:gd name="T30" fmla="*/ 49 w 69"/>
                  <a:gd name="T31" fmla="*/ 91 h 93"/>
                  <a:gd name="T32" fmla="*/ 35 w 69"/>
                  <a:gd name="T33" fmla="*/ 93 h 93"/>
                  <a:gd name="T34" fmla="*/ 35 w 69"/>
                  <a:gd name="T35" fmla="*/ 80 h 93"/>
                  <a:gd name="T36" fmla="*/ 40 w 69"/>
                  <a:gd name="T37" fmla="*/ 78 h 93"/>
                  <a:gd name="T38" fmla="*/ 44 w 69"/>
                  <a:gd name="T39" fmla="*/ 73 h 93"/>
                  <a:gd name="T40" fmla="*/ 47 w 69"/>
                  <a:gd name="T41" fmla="*/ 63 h 93"/>
                  <a:gd name="T42" fmla="*/ 48 w 69"/>
                  <a:gd name="T43" fmla="*/ 47 h 93"/>
                  <a:gd name="T44" fmla="*/ 47 w 69"/>
                  <a:gd name="T45" fmla="*/ 31 h 93"/>
                  <a:gd name="T46" fmla="*/ 44 w 69"/>
                  <a:gd name="T47" fmla="*/ 20 h 93"/>
                  <a:gd name="T48" fmla="*/ 40 w 69"/>
                  <a:gd name="T49" fmla="*/ 15 h 93"/>
                  <a:gd name="T50" fmla="*/ 35 w 69"/>
                  <a:gd name="T51" fmla="*/ 13 h 93"/>
                  <a:gd name="T52" fmla="*/ 29 w 69"/>
                  <a:gd name="T53" fmla="*/ 15 h 93"/>
                  <a:gd name="T54" fmla="*/ 25 w 69"/>
                  <a:gd name="T55" fmla="*/ 20 h 93"/>
                  <a:gd name="T56" fmla="*/ 22 w 69"/>
                  <a:gd name="T57" fmla="*/ 31 h 93"/>
                  <a:gd name="T58" fmla="*/ 21 w 69"/>
                  <a:gd name="T59" fmla="*/ 47 h 93"/>
                  <a:gd name="T60" fmla="*/ 22 w 69"/>
                  <a:gd name="T61" fmla="*/ 63 h 93"/>
                  <a:gd name="T62" fmla="*/ 25 w 69"/>
                  <a:gd name="T63" fmla="*/ 73 h 93"/>
                  <a:gd name="T64" fmla="*/ 29 w 69"/>
                  <a:gd name="T65" fmla="*/ 78 h 93"/>
                  <a:gd name="T66" fmla="*/ 35 w 69"/>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93">
                    <a:moveTo>
                      <a:pt x="35" y="93"/>
                    </a:moveTo>
                    <a:cubicBezTo>
                      <a:pt x="29" y="93"/>
                      <a:pt x="25" y="92"/>
                      <a:pt x="20" y="91"/>
                    </a:cubicBezTo>
                    <a:cubicBezTo>
                      <a:pt x="16" y="89"/>
                      <a:pt x="13" y="86"/>
                      <a:pt x="10" y="82"/>
                    </a:cubicBezTo>
                    <a:cubicBezTo>
                      <a:pt x="7" y="78"/>
                      <a:pt x="5" y="74"/>
                      <a:pt x="3" y="68"/>
                    </a:cubicBezTo>
                    <a:cubicBezTo>
                      <a:pt x="1" y="62"/>
                      <a:pt x="0" y="55"/>
                      <a:pt x="0" y="47"/>
                    </a:cubicBezTo>
                    <a:cubicBezTo>
                      <a:pt x="0" y="38"/>
                      <a:pt x="1" y="31"/>
                      <a:pt x="3" y="25"/>
                    </a:cubicBezTo>
                    <a:cubicBezTo>
                      <a:pt x="4" y="19"/>
                      <a:pt x="7" y="15"/>
                      <a:pt x="10" y="11"/>
                    </a:cubicBezTo>
                    <a:cubicBezTo>
                      <a:pt x="13" y="7"/>
                      <a:pt x="16" y="4"/>
                      <a:pt x="20" y="2"/>
                    </a:cubicBezTo>
                    <a:cubicBezTo>
                      <a:pt x="24" y="1"/>
                      <a:pt x="29" y="0"/>
                      <a:pt x="35" y="0"/>
                    </a:cubicBezTo>
                    <a:cubicBezTo>
                      <a:pt x="40" y="0"/>
                      <a:pt x="44" y="1"/>
                      <a:pt x="49" y="2"/>
                    </a:cubicBezTo>
                    <a:cubicBezTo>
                      <a:pt x="53" y="4"/>
                      <a:pt x="56" y="7"/>
                      <a:pt x="59" y="11"/>
                    </a:cubicBezTo>
                    <a:cubicBezTo>
                      <a:pt x="62" y="15"/>
                      <a:pt x="65" y="19"/>
                      <a:pt x="66" y="25"/>
                    </a:cubicBezTo>
                    <a:cubicBezTo>
                      <a:pt x="68" y="31"/>
                      <a:pt x="69" y="38"/>
                      <a:pt x="69" y="47"/>
                    </a:cubicBezTo>
                    <a:cubicBezTo>
                      <a:pt x="69" y="55"/>
                      <a:pt x="68" y="62"/>
                      <a:pt x="66" y="68"/>
                    </a:cubicBezTo>
                    <a:cubicBezTo>
                      <a:pt x="65" y="74"/>
                      <a:pt x="62" y="78"/>
                      <a:pt x="59" y="82"/>
                    </a:cubicBezTo>
                    <a:cubicBezTo>
                      <a:pt x="56" y="86"/>
                      <a:pt x="53" y="89"/>
                      <a:pt x="49" y="91"/>
                    </a:cubicBezTo>
                    <a:cubicBezTo>
                      <a:pt x="44" y="92"/>
                      <a:pt x="40" y="93"/>
                      <a:pt x="35" y="93"/>
                    </a:cubicBezTo>
                    <a:close/>
                    <a:moveTo>
                      <a:pt x="35" y="80"/>
                    </a:moveTo>
                    <a:cubicBezTo>
                      <a:pt x="37" y="80"/>
                      <a:pt x="39" y="79"/>
                      <a:pt x="40" y="78"/>
                    </a:cubicBezTo>
                    <a:cubicBezTo>
                      <a:pt x="42" y="77"/>
                      <a:pt x="43" y="75"/>
                      <a:pt x="44" y="73"/>
                    </a:cubicBezTo>
                    <a:cubicBezTo>
                      <a:pt x="46" y="70"/>
                      <a:pt x="46" y="67"/>
                      <a:pt x="47" y="63"/>
                    </a:cubicBezTo>
                    <a:cubicBezTo>
                      <a:pt x="48" y="59"/>
                      <a:pt x="48" y="53"/>
                      <a:pt x="48" y="47"/>
                    </a:cubicBezTo>
                    <a:cubicBezTo>
                      <a:pt x="48" y="40"/>
                      <a:pt x="48" y="35"/>
                      <a:pt x="47" y="31"/>
                    </a:cubicBezTo>
                    <a:cubicBezTo>
                      <a:pt x="46" y="26"/>
                      <a:pt x="46" y="23"/>
                      <a:pt x="44" y="20"/>
                    </a:cubicBezTo>
                    <a:cubicBezTo>
                      <a:pt x="43" y="18"/>
                      <a:pt x="42" y="16"/>
                      <a:pt x="40" y="15"/>
                    </a:cubicBezTo>
                    <a:cubicBezTo>
                      <a:pt x="39" y="14"/>
                      <a:pt x="37" y="13"/>
                      <a:pt x="35" y="13"/>
                    </a:cubicBezTo>
                    <a:cubicBezTo>
                      <a:pt x="32" y="13"/>
                      <a:pt x="30" y="14"/>
                      <a:pt x="29" y="15"/>
                    </a:cubicBezTo>
                    <a:cubicBezTo>
                      <a:pt x="27" y="16"/>
                      <a:pt x="26" y="18"/>
                      <a:pt x="25" y="20"/>
                    </a:cubicBezTo>
                    <a:cubicBezTo>
                      <a:pt x="23" y="23"/>
                      <a:pt x="23" y="26"/>
                      <a:pt x="22" y="31"/>
                    </a:cubicBezTo>
                    <a:cubicBezTo>
                      <a:pt x="21" y="35"/>
                      <a:pt x="21" y="40"/>
                      <a:pt x="21" y="47"/>
                    </a:cubicBezTo>
                    <a:cubicBezTo>
                      <a:pt x="21" y="53"/>
                      <a:pt x="21" y="59"/>
                      <a:pt x="22" y="63"/>
                    </a:cubicBezTo>
                    <a:cubicBezTo>
                      <a:pt x="23" y="67"/>
                      <a:pt x="23" y="70"/>
                      <a:pt x="25" y="73"/>
                    </a:cubicBezTo>
                    <a:cubicBezTo>
                      <a:pt x="26" y="75"/>
                      <a:pt x="27" y="77"/>
                      <a:pt x="29" y="78"/>
                    </a:cubicBezTo>
                    <a:cubicBezTo>
                      <a:pt x="30" y="79"/>
                      <a:pt x="32" y="80"/>
                      <a:pt x="35"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91" name="Freeform 13"/>
              <p:cNvSpPr>
                <a:spLocks/>
              </p:cNvSpPr>
              <p:nvPr/>
            </p:nvSpPr>
            <p:spPr bwMode="auto">
              <a:xfrm>
                <a:off x="5915132" y="4540737"/>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92" name="Freeform 14"/>
              <p:cNvSpPr>
                <a:spLocks noEditPoints="1"/>
              </p:cNvSpPr>
              <p:nvPr/>
            </p:nvSpPr>
            <p:spPr bwMode="auto">
              <a:xfrm>
                <a:off x="5955376" y="4539413"/>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93" name="Freeform 13"/>
              <p:cNvSpPr>
                <a:spLocks/>
              </p:cNvSpPr>
              <p:nvPr/>
            </p:nvSpPr>
            <p:spPr bwMode="auto">
              <a:xfrm>
                <a:off x="6049410" y="4540737"/>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94" name="Freeform 14"/>
              <p:cNvSpPr>
                <a:spLocks noEditPoints="1"/>
              </p:cNvSpPr>
              <p:nvPr/>
            </p:nvSpPr>
            <p:spPr bwMode="auto">
              <a:xfrm>
                <a:off x="6089656" y="4539413"/>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95" name="Freeform 14"/>
              <p:cNvSpPr>
                <a:spLocks noEditPoints="1"/>
              </p:cNvSpPr>
              <p:nvPr/>
            </p:nvSpPr>
            <p:spPr bwMode="auto">
              <a:xfrm>
                <a:off x="6004369" y="4539413"/>
                <a:ext cx="40496" cy="58278"/>
              </a:xfrm>
              <a:custGeom>
                <a:avLst/>
                <a:gdLst>
                  <a:gd name="T0" fmla="*/ 34 w 68"/>
                  <a:gd name="T1" fmla="*/ 93 h 93"/>
                  <a:gd name="T2" fmla="*/ 20 w 68"/>
                  <a:gd name="T3" fmla="*/ 91 h 93"/>
                  <a:gd name="T4" fmla="*/ 9 w 68"/>
                  <a:gd name="T5" fmla="*/ 82 h 93"/>
                  <a:gd name="T6" fmla="*/ 3 w 68"/>
                  <a:gd name="T7" fmla="*/ 68 h 93"/>
                  <a:gd name="T8" fmla="*/ 0 w 68"/>
                  <a:gd name="T9" fmla="*/ 47 h 93"/>
                  <a:gd name="T10" fmla="*/ 2 w 68"/>
                  <a:gd name="T11" fmla="*/ 25 h 93"/>
                  <a:gd name="T12" fmla="*/ 9 w 68"/>
                  <a:gd name="T13" fmla="*/ 11 h 93"/>
                  <a:gd name="T14" fmla="*/ 20 w 68"/>
                  <a:gd name="T15" fmla="*/ 2 h 93"/>
                  <a:gd name="T16" fmla="*/ 34 w 68"/>
                  <a:gd name="T17" fmla="*/ 0 h 93"/>
                  <a:gd name="T18" fmla="*/ 48 w 68"/>
                  <a:gd name="T19" fmla="*/ 2 h 93"/>
                  <a:gd name="T20" fmla="*/ 59 w 68"/>
                  <a:gd name="T21" fmla="*/ 11 h 93"/>
                  <a:gd name="T22" fmla="*/ 66 w 68"/>
                  <a:gd name="T23" fmla="*/ 25 h 93"/>
                  <a:gd name="T24" fmla="*/ 68 w 68"/>
                  <a:gd name="T25" fmla="*/ 47 h 93"/>
                  <a:gd name="T26" fmla="*/ 66 w 68"/>
                  <a:gd name="T27" fmla="*/ 68 h 93"/>
                  <a:gd name="T28" fmla="*/ 59 w 68"/>
                  <a:gd name="T29" fmla="*/ 82 h 93"/>
                  <a:gd name="T30" fmla="*/ 48 w 68"/>
                  <a:gd name="T31" fmla="*/ 91 h 93"/>
                  <a:gd name="T32" fmla="*/ 34 w 68"/>
                  <a:gd name="T33" fmla="*/ 93 h 93"/>
                  <a:gd name="T34" fmla="*/ 34 w 68"/>
                  <a:gd name="T35" fmla="*/ 80 h 93"/>
                  <a:gd name="T36" fmla="*/ 40 w 68"/>
                  <a:gd name="T37" fmla="*/ 78 h 93"/>
                  <a:gd name="T38" fmla="*/ 44 w 68"/>
                  <a:gd name="T39" fmla="*/ 73 h 93"/>
                  <a:gd name="T40" fmla="*/ 47 w 68"/>
                  <a:gd name="T41" fmla="*/ 63 h 93"/>
                  <a:gd name="T42" fmla="*/ 48 w 68"/>
                  <a:gd name="T43" fmla="*/ 47 h 93"/>
                  <a:gd name="T44" fmla="*/ 47 w 68"/>
                  <a:gd name="T45" fmla="*/ 31 h 93"/>
                  <a:gd name="T46" fmla="*/ 44 w 68"/>
                  <a:gd name="T47" fmla="*/ 20 h 93"/>
                  <a:gd name="T48" fmla="*/ 40 w 68"/>
                  <a:gd name="T49" fmla="*/ 15 h 93"/>
                  <a:gd name="T50" fmla="*/ 34 w 68"/>
                  <a:gd name="T51" fmla="*/ 13 h 93"/>
                  <a:gd name="T52" fmla="*/ 28 w 68"/>
                  <a:gd name="T53" fmla="*/ 15 h 93"/>
                  <a:gd name="T54" fmla="*/ 24 w 68"/>
                  <a:gd name="T55" fmla="*/ 20 h 93"/>
                  <a:gd name="T56" fmla="*/ 22 w 68"/>
                  <a:gd name="T57" fmla="*/ 31 h 93"/>
                  <a:gd name="T58" fmla="*/ 21 w 68"/>
                  <a:gd name="T59" fmla="*/ 47 h 93"/>
                  <a:gd name="T60" fmla="*/ 22 w 68"/>
                  <a:gd name="T61" fmla="*/ 63 h 93"/>
                  <a:gd name="T62" fmla="*/ 24 w 68"/>
                  <a:gd name="T63" fmla="*/ 73 h 93"/>
                  <a:gd name="T64" fmla="*/ 28 w 68"/>
                  <a:gd name="T65" fmla="*/ 78 h 93"/>
                  <a:gd name="T66" fmla="*/ 34 w 68"/>
                  <a:gd name="T67" fmla="*/ 8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93">
                    <a:moveTo>
                      <a:pt x="34" y="93"/>
                    </a:moveTo>
                    <a:cubicBezTo>
                      <a:pt x="29" y="93"/>
                      <a:pt x="24" y="92"/>
                      <a:pt x="20" y="91"/>
                    </a:cubicBezTo>
                    <a:cubicBezTo>
                      <a:pt x="16" y="89"/>
                      <a:pt x="12" y="86"/>
                      <a:pt x="9" y="82"/>
                    </a:cubicBezTo>
                    <a:cubicBezTo>
                      <a:pt x="6" y="78"/>
                      <a:pt x="4" y="74"/>
                      <a:pt x="3" y="68"/>
                    </a:cubicBezTo>
                    <a:cubicBezTo>
                      <a:pt x="1" y="62"/>
                      <a:pt x="0" y="55"/>
                      <a:pt x="0" y="47"/>
                    </a:cubicBezTo>
                    <a:cubicBezTo>
                      <a:pt x="0" y="38"/>
                      <a:pt x="1" y="31"/>
                      <a:pt x="2" y="25"/>
                    </a:cubicBezTo>
                    <a:cubicBezTo>
                      <a:pt x="4" y="19"/>
                      <a:pt x="6" y="15"/>
                      <a:pt x="9" y="11"/>
                    </a:cubicBezTo>
                    <a:cubicBezTo>
                      <a:pt x="12" y="7"/>
                      <a:pt x="16" y="4"/>
                      <a:pt x="20" y="2"/>
                    </a:cubicBezTo>
                    <a:cubicBezTo>
                      <a:pt x="24" y="1"/>
                      <a:pt x="29" y="0"/>
                      <a:pt x="34" y="0"/>
                    </a:cubicBezTo>
                    <a:cubicBezTo>
                      <a:pt x="39" y="0"/>
                      <a:pt x="44" y="1"/>
                      <a:pt x="48" y="2"/>
                    </a:cubicBezTo>
                    <a:cubicBezTo>
                      <a:pt x="52" y="4"/>
                      <a:pt x="56" y="7"/>
                      <a:pt x="59" y="11"/>
                    </a:cubicBezTo>
                    <a:cubicBezTo>
                      <a:pt x="62" y="15"/>
                      <a:pt x="64" y="19"/>
                      <a:pt x="66" y="25"/>
                    </a:cubicBezTo>
                    <a:cubicBezTo>
                      <a:pt x="67" y="31"/>
                      <a:pt x="68" y="38"/>
                      <a:pt x="68" y="47"/>
                    </a:cubicBezTo>
                    <a:cubicBezTo>
                      <a:pt x="68" y="55"/>
                      <a:pt x="67" y="62"/>
                      <a:pt x="66" y="68"/>
                    </a:cubicBezTo>
                    <a:cubicBezTo>
                      <a:pt x="64" y="74"/>
                      <a:pt x="62" y="78"/>
                      <a:pt x="59" y="82"/>
                    </a:cubicBezTo>
                    <a:cubicBezTo>
                      <a:pt x="56" y="86"/>
                      <a:pt x="52" y="89"/>
                      <a:pt x="48" y="91"/>
                    </a:cubicBezTo>
                    <a:cubicBezTo>
                      <a:pt x="44" y="92"/>
                      <a:pt x="39" y="93"/>
                      <a:pt x="34" y="93"/>
                    </a:cubicBezTo>
                    <a:close/>
                    <a:moveTo>
                      <a:pt x="34" y="80"/>
                    </a:moveTo>
                    <a:cubicBezTo>
                      <a:pt x="36" y="80"/>
                      <a:pt x="38" y="79"/>
                      <a:pt x="40" y="78"/>
                    </a:cubicBezTo>
                    <a:cubicBezTo>
                      <a:pt x="41" y="77"/>
                      <a:pt x="43" y="75"/>
                      <a:pt x="44" y="73"/>
                    </a:cubicBezTo>
                    <a:cubicBezTo>
                      <a:pt x="45" y="70"/>
                      <a:pt x="46" y="67"/>
                      <a:pt x="47" y="63"/>
                    </a:cubicBezTo>
                    <a:cubicBezTo>
                      <a:pt x="47" y="59"/>
                      <a:pt x="48" y="53"/>
                      <a:pt x="48" y="47"/>
                    </a:cubicBezTo>
                    <a:cubicBezTo>
                      <a:pt x="48" y="40"/>
                      <a:pt x="47" y="35"/>
                      <a:pt x="47" y="31"/>
                    </a:cubicBezTo>
                    <a:cubicBezTo>
                      <a:pt x="46" y="26"/>
                      <a:pt x="45" y="23"/>
                      <a:pt x="44" y="20"/>
                    </a:cubicBezTo>
                    <a:cubicBezTo>
                      <a:pt x="43" y="18"/>
                      <a:pt x="41" y="16"/>
                      <a:pt x="40" y="15"/>
                    </a:cubicBezTo>
                    <a:cubicBezTo>
                      <a:pt x="38" y="14"/>
                      <a:pt x="36" y="13"/>
                      <a:pt x="34" y="13"/>
                    </a:cubicBezTo>
                    <a:cubicBezTo>
                      <a:pt x="32" y="13"/>
                      <a:pt x="30" y="14"/>
                      <a:pt x="28" y="15"/>
                    </a:cubicBezTo>
                    <a:cubicBezTo>
                      <a:pt x="27" y="16"/>
                      <a:pt x="25" y="18"/>
                      <a:pt x="24" y="20"/>
                    </a:cubicBezTo>
                    <a:cubicBezTo>
                      <a:pt x="23" y="23"/>
                      <a:pt x="22" y="26"/>
                      <a:pt x="22" y="31"/>
                    </a:cubicBezTo>
                    <a:cubicBezTo>
                      <a:pt x="21" y="35"/>
                      <a:pt x="21" y="40"/>
                      <a:pt x="21" y="47"/>
                    </a:cubicBezTo>
                    <a:cubicBezTo>
                      <a:pt x="21" y="53"/>
                      <a:pt x="21" y="59"/>
                      <a:pt x="22" y="63"/>
                    </a:cubicBezTo>
                    <a:cubicBezTo>
                      <a:pt x="22" y="67"/>
                      <a:pt x="23" y="70"/>
                      <a:pt x="24" y="73"/>
                    </a:cubicBezTo>
                    <a:cubicBezTo>
                      <a:pt x="25" y="75"/>
                      <a:pt x="27" y="77"/>
                      <a:pt x="28" y="78"/>
                    </a:cubicBezTo>
                    <a:cubicBezTo>
                      <a:pt x="30" y="79"/>
                      <a:pt x="32" y="80"/>
                      <a:pt x="34" y="8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sp>
            <p:nvSpPr>
              <p:cNvPr id="96" name="Freeform 13"/>
              <p:cNvSpPr>
                <a:spLocks/>
              </p:cNvSpPr>
              <p:nvPr/>
            </p:nvSpPr>
            <p:spPr bwMode="auto">
              <a:xfrm>
                <a:off x="6143769" y="4540737"/>
                <a:ext cx="23644" cy="55629"/>
              </a:xfrm>
              <a:custGeom>
                <a:avLst/>
                <a:gdLst>
                  <a:gd name="T0" fmla="*/ 47 w 94"/>
                  <a:gd name="T1" fmla="*/ 42 h 210"/>
                  <a:gd name="T2" fmla="*/ 0 w 94"/>
                  <a:gd name="T3" fmla="*/ 68 h 210"/>
                  <a:gd name="T4" fmla="*/ 0 w 94"/>
                  <a:gd name="T5" fmla="*/ 26 h 210"/>
                  <a:gd name="T6" fmla="*/ 47 w 94"/>
                  <a:gd name="T7" fmla="*/ 0 h 210"/>
                  <a:gd name="T8" fmla="*/ 94 w 94"/>
                  <a:gd name="T9" fmla="*/ 0 h 210"/>
                  <a:gd name="T10" fmla="*/ 94 w 94"/>
                  <a:gd name="T11" fmla="*/ 210 h 210"/>
                  <a:gd name="T12" fmla="*/ 47 w 94"/>
                  <a:gd name="T13" fmla="*/ 210 h 210"/>
                  <a:gd name="T14" fmla="*/ 47 w 94"/>
                  <a:gd name="T15" fmla="*/ 42 h 2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210">
                    <a:moveTo>
                      <a:pt x="47" y="42"/>
                    </a:moveTo>
                    <a:lnTo>
                      <a:pt x="0" y="68"/>
                    </a:lnTo>
                    <a:lnTo>
                      <a:pt x="0" y="26"/>
                    </a:lnTo>
                    <a:lnTo>
                      <a:pt x="47" y="0"/>
                    </a:lnTo>
                    <a:lnTo>
                      <a:pt x="94" y="0"/>
                    </a:lnTo>
                    <a:lnTo>
                      <a:pt x="94" y="210"/>
                    </a:lnTo>
                    <a:lnTo>
                      <a:pt x="47" y="210"/>
                    </a:lnTo>
                    <a:lnTo>
                      <a:pt x="47" y="4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685783"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000000"/>
                  </a:solidFill>
                  <a:effectLst/>
                  <a:uLnTx/>
                  <a:uFillTx/>
                  <a:latin typeface="Arial"/>
                </a:endParaRPr>
              </a:p>
            </p:txBody>
          </p:sp>
        </p:grpSp>
        <p:sp>
          <p:nvSpPr>
            <p:cNvPr id="39" name="Oval 46"/>
            <p:cNvSpPr/>
            <p:nvPr/>
          </p:nvSpPr>
          <p:spPr>
            <a:xfrm>
              <a:off x="5180870" y="4181929"/>
              <a:ext cx="388996" cy="388228"/>
            </a:xfrm>
            <a:custGeom>
              <a:avLst/>
              <a:gdLst/>
              <a:ahLst/>
              <a:cxnLst/>
              <a:rect l="l" t="t" r="r" b="b"/>
              <a:pathLst>
                <a:path w="3893062" h="3885378">
                  <a:moveTo>
                    <a:pt x="1257971" y="2179459"/>
                  </a:moveTo>
                  <a:lnTo>
                    <a:pt x="770851" y="2249233"/>
                  </a:lnTo>
                  <a:cubicBezTo>
                    <a:pt x="767528" y="2352254"/>
                    <a:pt x="723562" y="2444927"/>
                    <a:pt x="654423" y="2511881"/>
                  </a:cubicBezTo>
                  <a:lnTo>
                    <a:pt x="1861568" y="3326111"/>
                  </a:lnTo>
                  <a:cubicBezTo>
                    <a:pt x="1899424" y="3248918"/>
                    <a:pt x="1962681" y="3186692"/>
                    <a:pt x="2041980" y="3153125"/>
                  </a:cubicBezTo>
                  <a:lnTo>
                    <a:pt x="1703804" y="2393570"/>
                  </a:lnTo>
                  <a:cubicBezTo>
                    <a:pt x="1673698" y="2402446"/>
                    <a:pt x="1641844" y="2406537"/>
                    <a:pt x="1609035" y="2406537"/>
                  </a:cubicBezTo>
                  <a:cubicBezTo>
                    <a:pt x="1452610" y="2406537"/>
                    <a:pt x="1317907" y="2313534"/>
                    <a:pt x="1257971" y="2179459"/>
                  </a:cubicBezTo>
                  <a:close/>
                  <a:moveTo>
                    <a:pt x="1973445" y="2143042"/>
                  </a:moveTo>
                  <a:cubicBezTo>
                    <a:pt x="1952315" y="2208194"/>
                    <a:pt x="1914102" y="2265531"/>
                    <a:pt x="1861545" y="2307073"/>
                  </a:cubicBezTo>
                  <a:lnTo>
                    <a:pt x="2221097" y="3114639"/>
                  </a:lnTo>
                  <a:cubicBezTo>
                    <a:pt x="2301768" y="3117443"/>
                    <a:pt x="2376050" y="3145180"/>
                    <a:pt x="2436089" y="3191021"/>
                  </a:cubicBezTo>
                  <a:lnTo>
                    <a:pt x="3241281" y="2515384"/>
                  </a:lnTo>
                  <a:cubicBezTo>
                    <a:pt x="3168709" y="2447047"/>
                    <a:pt x="3123192" y="2350608"/>
                    <a:pt x="3121471" y="2243481"/>
                  </a:cubicBezTo>
                  <a:close/>
                  <a:moveTo>
                    <a:pt x="3301689" y="829469"/>
                  </a:moveTo>
                  <a:cubicBezTo>
                    <a:pt x="3270843" y="839047"/>
                    <a:pt x="3238085" y="843382"/>
                    <a:pt x="3204314" y="843382"/>
                  </a:cubicBezTo>
                  <a:cubicBezTo>
                    <a:pt x="3172960" y="843382"/>
                    <a:pt x="3142479" y="839646"/>
                    <a:pt x="3113605" y="831319"/>
                  </a:cubicBezTo>
                  <a:lnTo>
                    <a:pt x="1931716" y="1808964"/>
                  </a:lnTo>
                  <a:cubicBezTo>
                    <a:pt x="1962241" y="1854824"/>
                    <a:pt x="1982962" y="1907684"/>
                    <a:pt x="1991087" y="1964615"/>
                  </a:cubicBezTo>
                  <a:lnTo>
                    <a:pt x="3161262" y="2066992"/>
                  </a:lnTo>
                  <a:cubicBezTo>
                    <a:pt x="3216276" y="1951252"/>
                    <a:pt x="3328377" y="1868693"/>
                    <a:pt x="3461198" y="1854297"/>
                  </a:cubicBezTo>
                  <a:close/>
                  <a:moveTo>
                    <a:pt x="957252" y="759133"/>
                  </a:moveTo>
                  <a:cubicBezTo>
                    <a:pt x="926543" y="768102"/>
                    <a:pt x="894074" y="772358"/>
                    <a:pt x="860610" y="772358"/>
                  </a:cubicBezTo>
                  <a:lnTo>
                    <a:pt x="836144" y="769892"/>
                  </a:lnTo>
                  <a:lnTo>
                    <a:pt x="475295" y="1859454"/>
                  </a:lnTo>
                  <a:cubicBezTo>
                    <a:pt x="591806" y="1886355"/>
                    <a:pt x="687848" y="1966347"/>
                    <a:pt x="735741" y="2073147"/>
                  </a:cubicBezTo>
                  <a:lnTo>
                    <a:pt x="1224995" y="2003068"/>
                  </a:lnTo>
                  <a:cubicBezTo>
                    <a:pt x="1228713" y="1879350"/>
                    <a:pt x="1292338" y="1770840"/>
                    <a:pt x="1387747" y="1704564"/>
                  </a:cubicBezTo>
                  <a:close/>
                  <a:moveTo>
                    <a:pt x="1218093" y="531176"/>
                  </a:moveTo>
                  <a:cubicBezTo>
                    <a:pt x="1195805" y="586605"/>
                    <a:pt x="1160978" y="635612"/>
                    <a:pt x="1114448" y="671725"/>
                  </a:cubicBezTo>
                  <a:lnTo>
                    <a:pt x="1555167" y="1639610"/>
                  </a:lnTo>
                  <a:cubicBezTo>
                    <a:pt x="1572611" y="1635461"/>
                    <a:pt x="1590673" y="1634179"/>
                    <a:pt x="1609035" y="1634179"/>
                  </a:cubicBezTo>
                  <a:cubicBezTo>
                    <a:pt x="1678449" y="1634179"/>
                    <a:pt x="1743585" y="1652493"/>
                    <a:pt x="1799019" y="1686057"/>
                  </a:cubicBezTo>
                  <a:lnTo>
                    <a:pt x="2943085" y="739698"/>
                  </a:lnTo>
                  <a:cubicBezTo>
                    <a:pt x="2886968" y="689349"/>
                    <a:pt x="2846872" y="622014"/>
                    <a:pt x="2829379" y="545979"/>
                  </a:cubicBezTo>
                  <a:lnTo>
                    <a:pt x="1218093" y="545979"/>
                  </a:lnTo>
                  <a:close/>
                  <a:moveTo>
                    <a:pt x="860610" y="0"/>
                  </a:moveTo>
                  <a:cubicBezTo>
                    <a:pt x="1067920" y="0"/>
                    <a:pt x="1237076" y="163352"/>
                    <a:pt x="1244999" y="368426"/>
                  </a:cubicBezTo>
                  <a:lnTo>
                    <a:pt x="2829379" y="368426"/>
                  </a:lnTo>
                  <a:cubicBezTo>
                    <a:pt x="2868629" y="197827"/>
                    <a:pt x="3021663" y="71024"/>
                    <a:pt x="3204314" y="71024"/>
                  </a:cubicBezTo>
                  <a:cubicBezTo>
                    <a:pt x="3417595" y="71024"/>
                    <a:pt x="3590493" y="243922"/>
                    <a:pt x="3590493" y="457203"/>
                  </a:cubicBezTo>
                  <a:cubicBezTo>
                    <a:pt x="3590493" y="567840"/>
                    <a:pt x="3543969" y="667610"/>
                    <a:pt x="3468796" y="737359"/>
                  </a:cubicBezTo>
                  <a:lnTo>
                    <a:pt x="3646113" y="1876597"/>
                  </a:lnTo>
                  <a:cubicBezTo>
                    <a:pt x="3790759" y="1931645"/>
                    <a:pt x="3893062" y="2071810"/>
                    <a:pt x="3893062" y="2235870"/>
                  </a:cubicBezTo>
                  <a:cubicBezTo>
                    <a:pt x="3893062" y="2449151"/>
                    <a:pt x="3720164" y="2622049"/>
                    <a:pt x="3506883" y="2622049"/>
                  </a:cubicBezTo>
                  <a:cubicBezTo>
                    <a:pt x="3473157" y="2622049"/>
                    <a:pt x="3440440" y="2617726"/>
                    <a:pt x="3409637" y="2608157"/>
                  </a:cubicBezTo>
                  <a:lnTo>
                    <a:pt x="2550166" y="3329340"/>
                  </a:lnTo>
                  <a:cubicBezTo>
                    <a:pt x="2576964" y="3380048"/>
                    <a:pt x="2591219" y="3437959"/>
                    <a:pt x="2591219" y="3499199"/>
                  </a:cubicBezTo>
                  <a:cubicBezTo>
                    <a:pt x="2591219" y="3712480"/>
                    <a:pt x="2418321" y="3885378"/>
                    <a:pt x="2205040" y="3885378"/>
                  </a:cubicBezTo>
                  <a:cubicBezTo>
                    <a:pt x="1996937" y="3885378"/>
                    <a:pt x="1827279" y="3720773"/>
                    <a:pt x="1820415" y="3514609"/>
                  </a:cubicBezTo>
                  <a:lnTo>
                    <a:pt x="477038" y="2608490"/>
                  </a:lnTo>
                  <a:cubicBezTo>
                    <a:pt x="448098" y="2616715"/>
                    <a:pt x="417576" y="2620462"/>
                    <a:pt x="386179" y="2620462"/>
                  </a:cubicBezTo>
                  <a:cubicBezTo>
                    <a:pt x="172898" y="2620462"/>
                    <a:pt x="0" y="2447564"/>
                    <a:pt x="0" y="2234283"/>
                  </a:cubicBezTo>
                  <a:cubicBezTo>
                    <a:pt x="0" y="2055343"/>
                    <a:pt x="121703" y="1904829"/>
                    <a:pt x="287249" y="1862500"/>
                  </a:cubicBezTo>
                  <a:lnTo>
                    <a:pt x="666256" y="718109"/>
                  </a:lnTo>
                  <a:cubicBezTo>
                    <a:pt x="551163" y="652425"/>
                    <a:pt x="474431" y="528263"/>
                    <a:pt x="474431" y="386179"/>
                  </a:cubicBezTo>
                  <a:cubicBezTo>
                    <a:pt x="474431" y="172898"/>
                    <a:pt x="647329" y="0"/>
                    <a:pt x="860610" y="0"/>
                  </a:cubicBezTo>
                  <a:close/>
                </a:path>
              </a:pathLst>
            </a:cu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Arial"/>
                <a:ea typeface="+mn-ea"/>
                <a:cs typeface="+mn-cs"/>
              </a:endParaRPr>
            </a:p>
          </p:txBody>
        </p:sp>
      </p:grpSp>
      <p:sp>
        <p:nvSpPr>
          <p:cNvPr id="152" name="TextBox 45"/>
          <p:cNvSpPr txBox="1"/>
          <p:nvPr/>
        </p:nvSpPr>
        <p:spPr>
          <a:xfrm>
            <a:off x="6443941" y="3977147"/>
            <a:ext cx="2045075" cy="598684"/>
          </a:xfrm>
          <a:prstGeom prst="rect">
            <a:avLst/>
          </a:prstGeom>
          <a:noFill/>
          <a:ln w="28575">
            <a:noFill/>
          </a:ln>
        </p:spPr>
        <p:txBody>
          <a:bodyPr wrap="square" lIns="90152" tIns="44987" rIns="90152" bIns="44987" rtlCol="0">
            <a:spAutoFit/>
          </a:bodyPr>
          <a:lstStyle/>
          <a:p>
            <a:pPr defTabSz="900512"/>
            <a:r>
              <a:rPr lang="ja-JP" altLang="en-US" sz="1100" b="1" dirty="0" smtClean="0">
                <a:solidFill>
                  <a:schemeClr val="bg1"/>
                </a:solidFill>
                <a:latin typeface="+mn-lt"/>
              </a:rPr>
              <a:t>遠隔医療</a:t>
            </a:r>
            <a:endParaRPr lang="en-US" altLang="ja-JP" sz="1100" b="1" dirty="0" smtClean="0">
              <a:solidFill>
                <a:schemeClr val="bg1"/>
              </a:solidFill>
              <a:latin typeface="+mn-lt"/>
            </a:endParaRPr>
          </a:p>
          <a:p>
            <a:pPr defTabSz="900512"/>
            <a:r>
              <a:rPr lang="ja-JP" altLang="en-US" sz="1100" b="1" dirty="0" smtClean="0">
                <a:solidFill>
                  <a:schemeClr val="bg1"/>
                </a:solidFill>
                <a:latin typeface="+mn-lt"/>
              </a:rPr>
              <a:t>画像データ、検査結果を共有</a:t>
            </a:r>
            <a:endParaRPr lang="en-US" altLang="ja-JP" sz="1100" b="1" dirty="0" smtClean="0">
              <a:solidFill>
                <a:schemeClr val="bg1"/>
              </a:solidFill>
              <a:latin typeface="+mn-lt"/>
            </a:endParaRPr>
          </a:p>
          <a:p>
            <a:pPr defTabSz="900512"/>
            <a:r>
              <a:rPr lang="ja-JP" altLang="en-US" sz="1100" b="1" dirty="0" smtClean="0">
                <a:solidFill>
                  <a:schemeClr val="bg1"/>
                </a:solidFill>
                <a:latin typeface="+mn-lt"/>
              </a:rPr>
              <a:t>データ連携</a:t>
            </a:r>
            <a:endParaRPr lang="en-US" sz="1100" b="1" dirty="0">
              <a:solidFill>
                <a:schemeClr val="bg1"/>
              </a:solidFill>
              <a:latin typeface="+mn-lt"/>
            </a:endParaRPr>
          </a:p>
        </p:txBody>
      </p:sp>
      <p:grpSp>
        <p:nvGrpSpPr>
          <p:cNvPr id="162" name="Group 138"/>
          <p:cNvGrpSpPr/>
          <p:nvPr/>
        </p:nvGrpSpPr>
        <p:grpSpPr>
          <a:xfrm>
            <a:off x="5892237" y="3868263"/>
            <a:ext cx="451109" cy="451109"/>
            <a:chOff x="5084185" y="865198"/>
            <a:chExt cx="603781" cy="603781"/>
          </a:xfrm>
        </p:grpSpPr>
        <p:sp>
          <p:nvSpPr>
            <p:cNvPr id="163" name="Oval 139"/>
            <p:cNvSpPr/>
            <p:nvPr/>
          </p:nvSpPr>
          <p:spPr>
            <a:xfrm>
              <a:off x="5084185" y="865198"/>
              <a:ext cx="603781" cy="603781"/>
            </a:xfrm>
            <a:prstGeom prst="ellipse">
              <a:avLst/>
            </a:prstGeom>
            <a:solidFill>
              <a:srgbClr val="014093"/>
            </a:solidFill>
            <a:ln w="25400" cap="flat" cmpd="sng" algn="ctr">
              <a:solidFill>
                <a:srgbClr val="FFFFFF"/>
              </a:solidFill>
              <a:prstDash val="solid"/>
            </a:ln>
            <a:effectLst/>
          </p:spPr>
        </p:sp>
        <p:grpSp>
          <p:nvGrpSpPr>
            <p:cNvPr id="164" name="Group 140"/>
            <p:cNvGrpSpPr/>
            <p:nvPr/>
          </p:nvGrpSpPr>
          <p:grpSpPr>
            <a:xfrm>
              <a:off x="5173431" y="947950"/>
              <a:ext cx="436702" cy="436702"/>
              <a:chOff x="4349750" y="1249362"/>
              <a:chExt cx="533401" cy="533401"/>
            </a:xfrm>
            <a:solidFill>
              <a:srgbClr val="FFFFFF"/>
            </a:solidFill>
            <a:effectLst/>
          </p:grpSpPr>
          <p:sp>
            <p:nvSpPr>
              <p:cNvPr id="165" name="Freeform 122"/>
              <p:cNvSpPr>
                <a:spLocks noEditPoints="1"/>
              </p:cNvSpPr>
              <p:nvPr/>
            </p:nvSpPr>
            <p:spPr bwMode="auto">
              <a:xfrm>
                <a:off x="4522788" y="1566862"/>
                <a:ext cx="190500" cy="44450"/>
              </a:xfrm>
              <a:custGeom>
                <a:avLst/>
                <a:gdLst>
                  <a:gd name="T0" fmla="*/ 241 w 241"/>
                  <a:gd name="T1" fmla="*/ 19 h 55"/>
                  <a:gd name="T2" fmla="*/ 241 w 241"/>
                  <a:gd name="T3" fmla="*/ 19 h 55"/>
                  <a:gd name="T4" fmla="*/ 239 w 241"/>
                  <a:gd name="T5" fmla="*/ 12 h 55"/>
                  <a:gd name="T6" fmla="*/ 235 w 241"/>
                  <a:gd name="T7" fmla="*/ 6 h 55"/>
                  <a:gd name="T8" fmla="*/ 229 w 241"/>
                  <a:gd name="T9" fmla="*/ 1 h 55"/>
                  <a:gd name="T10" fmla="*/ 221 w 241"/>
                  <a:gd name="T11" fmla="*/ 0 h 55"/>
                  <a:gd name="T12" fmla="*/ 19 w 241"/>
                  <a:gd name="T13" fmla="*/ 0 h 55"/>
                  <a:gd name="T14" fmla="*/ 19 w 241"/>
                  <a:gd name="T15" fmla="*/ 0 h 55"/>
                  <a:gd name="T16" fmla="*/ 12 w 241"/>
                  <a:gd name="T17" fmla="*/ 1 h 55"/>
                  <a:gd name="T18" fmla="*/ 5 w 241"/>
                  <a:gd name="T19" fmla="*/ 6 h 55"/>
                  <a:gd name="T20" fmla="*/ 1 w 241"/>
                  <a:gd name="T21" fmla="*/ 12 h 55"/>
                  <a:gd name="T22" fmla="*/ 0 w 241"/>
                  <a:gd name="T23" fmla="*/ 19 h 55"/>
                  <a:gd name="T24" fmla="*/ 0 w 241"/>
                  <a:gd name="T25" fmla="*/ 35 h 55"/>
                  <a:gd name="T26" fmla="*/ 0 w 241"/>
                  <a:gd name="T27" fmla="*/ 35 h 55"/>
                  <a:gd name="T28" fmla="*/ 1 w 241"/>
                  <a:gd name="T29" fmla="*/ 43 h 55"/>
                  <a:gd name="T30" fmla="*/ 5 w 241"/>
                  <a:gd name="T31" fmla="*/ 49 h 55"/>
                  <a:gd name="T32" fmla="*/ 12 w 241"/>
                  <a:gd name="T33" fmla="*/ 54 h 55"/>
                  <a:gd name="T34" fmla="*/ 19 w 241"/>
                  <a:gd name="T35" fmla="*/ 55 h 55"/>
                  <a:gd name="T36" fmla="*/ 221 w 241"/>
                  <a:gd name="T37" fmla="*/ 55 h 55"/>
                  <a:gd name="T38" fmla="*/ 221 w 241"/>
                  <a:gd name="T39" fmla="*/ 55 h 55"/>
                  <a:gd name="T40" fmla="*/ 229 w 241"/>
                  <a:gd name="T41" fmla="*/ 54 h 55"/>
                  <a:gd name="T42" fmla="*/ 235 w 241"/>
                  <a:gd name="T43" fmla="*/ 49 h 55"/>
                  <a:gd name="T44" fmla="*/ 239 w 241"/>
                  <a:gd name="T45" fmla="*/ 43 h 55"/>
                  <a:gd name="T46" fmla="*/ 241 w 241"/>
                  <a:gd name="T47" fmla="*/ 35 h 55"/>
                  <a:gd name="T48" fmla="*/ 241 w 241"/>
                  <a:gd name="T49" fmla="*/ 19 h 55"/>
                  <a:gd name="T50" fmla="*/ 213 w 241"/>
                  <a:gd name="T51" fmla="*/ 38 h 55"/>
                  <a:gd name="T52" fmla="*/ 119 w 241"/>
                  <a:gd name="T53" fmla="*/ 38 h 55"/>
                  <a:gd name="T54" fmla="*/ 119 w 241"/>
                  <a:gd name="T55" fmla="*/ 38 h 55"/>
                  <a:gd name="T56" fmla="*/ 115 w 241"/>
                  <a:gd name="T57" fmla="*/ 37 h 55"/>
                  <a:gd name="T58" fmla="*/ 111 w 241"/>
                  <a:gd name="T59" fmla="*/ 35 h 55"/>
                  <a:gd name="T60" fmla="*/ 109 w 241"/>
                  <a:gd name="T61" fmla="*/ 31 h 55"/>
                  <a:gd name="T62" fmla="*/ 108 w 241"/>
                  <a:gd name="T63" fmla="*/ 27 h 55"/>
                  <a:gd name="T64" fmla="*/ 108 w 241"/>
                  <a:gd name="T65" fmla="*/ 27 h 55"/>
                  <a:gd name="T66" fmla="*/ 109 w 241"/>
                  <a:gd name="T67" fmla="*/ 23 h 55"/>
                  <a:gd name="T68" fmla="*/ 111 w 241"/>
                  <a:gd name="T69" fmla="*/ 20 h 55"/>
                  <a:gd name="T70" fmla="*/ 115 w 241"/>
                  <a:gd name="T71" fmla="*/ 18 h 55"/>
                  <a:gd name="T72" fmla="*/ 119 w 241"/>
                  <a:gd name="T73" fmla="*/ 18 h 55"/>
                  <a:gd name="T74" fmla="*/ 213 w 241"/>
                  <a:gd name="T75" fmla="*/ 18 h 55"/>
                  <a:gd name="T76" fmla="*/ 213 w 241"/>
                  <a:gd name="T77" fmla="*/ 18 h 55"/>
                  <a:gd name="T78" fmla="*/ 217 w 241"/>
                  <a:gd name="T79" fmla="*/ 18 h 55"/>
                  <a:gd name="T80" fmla="*/ 220 w 241"/>
                  <a:gd name="T81" fmla="*/ 20 h 55"/>
                  <a:gd name="T82" fmla="*/ 223 w 241"/>
                  <a:gd name="T83" fmla="*/ 23 h 55"/>
                  <a:gd name="T84" fmla="*/ 223 w 241"/>
                  <a:gd name="T85" fmla="*/ 27 h 55"/>
                  <a:gd name="T86" fmla="*/ 223 w 241"/>
                  <a:gd name="T87" fmla="*/ 27 h 55"/>
                  <a:gd name="T88" fmla="*/ 223 w 241"/>
                  <a:gd name="T89" fmla="*/ 31 h 55"/>
                  <a:gd name="T90" fmla="*/ 220 w 241"/>
                  <a:gd name="T91" fmla="*/ 35 h 55"/>
                  <a:gd name="T92" fmla="*/ 217 w 241"/>
                  <a:gd name="T93" fmla="*/ 37 h 55"/>
                  <a:gd name="T94" fmla="*/ 213 w 241"/>
                  <a:gd name="T95" fmla="*/ 38 h 55"/>
                  <a:gd name="T96" fmla="*/ 213 w 241"/>
                  <a:gd name="T9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1" h="55">
                    <a:moveTo>
                      <a:pt x="241" y="19"/>
                    </a:moveTo>
                    <a:lnTo>
                      <a:pt x="241" y="19"/>
                    </a:lnTo>
                    <a:lnTo>
                      <a:pt x="239" y="12"/>
                    </a:lnTo>
                    <a:lnTo>
                      <a:pt x="235" y="6"/>
                    </a:lnTo>
                    <a:lnTo>
                      <a:pt x="229" y="1"/>
                    </a:lnTo>
                    <a:lnTo>
                      <a:pt x="221" y="0"/>
                    </a:lnTo>
                    <a:lnTo>
                      <a:pt x="19" y="0"/>
                    </a:lnTo>
                    <a:lnTo>
                      <a:pt x="19" y="0"/>
                    </a:lnTo>
                    <a:lnTo>
                      <a:pt x="12" y="1"/>
                    </a:lnTo>
                    <a:lnTo>
                      <a:pt x="5" y="6"/>
                    </a:lnTo>
                    <a:lnTo>
                      <a:pt x="1" y="12"/>
                    </a:lnTo>
                    <a:lnTo>
                      <a:pt x="0" y="19"/>
                    </a:lnTo>
                    <a:lnTo>
                      <a:pt x="0" y="35"/>
                    </a:lnTo>
                    <a:lnTo>
                      <a:pt x="0" y="35"/>
                    </a:lnTo>
                    <a:lnTo>
                      <a:pt x="1" y="43"/>
                    </a:lnTo>
                    <a:lnTo>
                      <a:pt x="5" y="49"/>
                    </a:lnTo>
                    <a:lnTo>
                      <a:pt x="12" y="54"/>
                    </a:lnTo>
                    <a:lnTo>
                      <a:pt x="19" y="55"/>
                    </a:lnTo>
                    <a:lnTo>
                      <a:pt x="221" y="55"/>
                    </a:lnTo>
                    <a:lnTo>
                      <a:pt x="221" y="55"/>
                    </a:lnTo>
                    <a:lnTo>
                      <a:pt x="229" y="54"/>
                    </a:lnTo>
                    <a:lnTo>
                      <a:pt x="235" y="49"/>
                    </a:lnTo>
                    <a:lnTo>
                      <a:pt x="239" y="43"/>
                    </a:lnTo>
                    <a:lnTo>
                      <a:pt x="241" y="35"/>
                    </a:lnTo>
                    <a:lnTo>
                      <a:pt x="241" y="19"/>
                    </a:lnTo>
                    <a:close/>
                    <a:moveTo>
                      <a:pt x="213" y="38"/>
                    </a:moveTo>
                    <a:lnTo>
                      <a:pt x="119" y="38"/>
                    </a:lnTo>
                    <a:lnTo>
                      <a:pt x="119" y="38"/>
                    </a:lnTo>
                    <a:lnTo>
                      <a:pt x="115" y="37"/>
                    </a:lnTo>
                    <a:lnTo>
                      <a:pt x="111" y="35"/>
                    </a:lnTo>
                    <a:lnTo>
                      <a:pt x="109" y="31"/>
                    </a:lnTo>
                    <a:lnTo>
                      <a:pt x="108" y="27"/>
                    </a:lnTo>
                    <a:lnTo>
                      <a:pt x="108" y="27"/>
                    </a:lnTo>
                    <a:lnTo>
                      <a:pt x="109" y="23"/>
                    </a:lnTo>
                    <a:lnTo>
                      <a:pt x="111" y="20"/>
                    </a:lnTo>
                    <a:lnTo>
                      <a:pt x="115" y="18"/>
                    </a:lnTo>
                    <a:lnTo>
                      <a:pt x="119" y="18"/>
                    </a:lnTo>
                    <a:lnTo>
                      <a:pt x="213" y="18"/>
                    </a:lnTo>
                    <a:lnTo>
                      <a:pt x="213" y="18"/>
                    </a:lnTo>
                    <a:lnTo>
                      <a:pt x="217" y="18"/>
                    </a:lnTo>
                    <a:lnTo>
                      <a:pt x="220" y="20"/>
                    </a:lnTo>
                    <a:lnTo>
                      <a:pt x="223" y="23"/>
                    </a:lnTo>
                    <a:lnTo>
                      <a:pt x="223" y="27"/>
                    </a:lnTo>
                    <a:lnTo>
                      <a:pt x="223" y="27"/>
                    </a:lnTo>
                    <a:lnTo>
                      <a:pt x="223" y="31"/>
                    </a:lnTo>
                    <a:lnTo>
                      <a:pt x="220" y="35"/>
                    </a:lnTo>
                    <a:lnTo>
                      <a:pt x="217" y="37"/>
                    </a:lnTo>
                    <a:lnTo>
                      <a:pt x="213" y="38"/>
                    </a:lnTo>
                    <a:lnTo>
                      <a:pt x="213" y="3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66" name="Freeform 123"/>
              <p:cNvSpPr>
                <a:spLocks noEditPoints="1"/>
              </p:cNvSpPr>
              <p:nvPr/>
            </p:nvSpPr>
            <p:spPr bwMode="auto">
              <a:xfrm>
                <a:off x="4522788" y="1419225"/>
                <a:ext cx="190500" cy="134938"/>
              </a:xfrm>
              <a:custGeom>
                <a:avLst/>
                <a:gdLst>
                  <a:gd name="T0" fmla="*/ 210 w 240"/>
                  <a:gd name="T1" fmla="*/ 170 h 170"/>
                  <a:gd name="T2" fmla="*/ 217 w 240"/>
                  <a:gd name="T3" fmla="*/ 170 h 170"/>
                  <a:gd name="T4" fmla="*/ 228 w 240"/>
                  <a:gd name="T5" fmla="*/ 165 h 170"/>
                  <a:gd name="T6" fmla="*/ 235 w 240"/>
                  <a:gd name="T7" fmla="*/ 156 h 170"/>
                  <a:gd name="T8" fmla="*/ 240 w 240"/>
                  <a:gd name="T9" fmla="*/ 147 h 170"/>
                  <a:gd name="T10" fmla="*/ 240 w 240"/>
                  <a:gd name="T11" fmla="*/ 30 h 170"/>
                  <a:gd name="T12" fmla="*/ 240 w 240"/>
                  <a:gd name="T13" fmla="*/ 23 h 170"/>
                  <a:gd name="T14" fmla="*/ 235 w 240"/>
                  <a:gd name="T15" fmla="*/ 14 h 170"/>
                  <a:gd name="T16" fmla="*/ 228 w 240"/>
                  <a:gd name="T17" fmla="*/ 5 h 170"/>
                  <a:gd name="T18" fmla="*/ 217 w 240"/>
                  <a:gd name="T19" fmla="*/ 0 h 170"/>
                  <a:gd name="T20" fmla="*/ 30 w 240"/>
                  <a:gd name="T21" fmla="*/ 0 h 170"/>
                  <a:gd name="T22" fmla="*/ 24 w 240"/>
                  <a:gd name="T23" fmla="*/ 0 h 170"/>
                  <a:gd name="T24" fmla="*/ 14 w 240"/>
                  <a:gd name="T25" fmla="*/ 5 h 170"/>
                  <a:gd name="T26" fmla="*/ 5 w 240"/>
                  <a:gd name="T27" fmla="*/ 14 h 170"/>
                  <a:gd name="T28" fmla="*/ 0 w 240"/>
                  <a:gd name="T29" fmla="*/ 23 h 170"/>
                  <a:gd name="T30" fmla="*/ 0 w 240"/>
                  <a:gd name="T31" fmla="*/ 140 h 170"/>
                  <a:gd name="T32" fmla="*/ 0 w 240"/>
                  <a:gd name="T33" fmla="*/ 147 h 170"/>
                  <a:gd name="T34" fmla="*/ 5 w 240"/>
                  <a:gd name="T35" fmla="*/ 156 h 170"/>
                  <a:gd name="T36" fmla="*/ 14 w 240"/>
                  <a:gd name="T37" fmla="*/ 165 h 170"/>
                  <a:gd name="T38" fmla="*/ 24 w 240"/>
                  <a:gd name="T39" fmla="*/ 170 h 170"/>
                  <a:gd name="T40" fmla="*/ 30 w 240"/>
                  <a:gd name="T41" fmla="*/ 170 h 170"/>
                  <a:gd name="T42" fmla="*/ 20 w 240"/>
                  <a:gd name="T43" fmla="*/ 30 h 170"/>
                  <a:gd name="T44" fmla="*/ 23 w 240"/>
                  <a:gd name="T45" fmla="*/ 23 h 170"/>
                  <a:gd name="T46" fmla="*/ 30 w 240"/>
                  <a:gd name="T47" fmla="*/ 20 h 170"/>
                  <a:gd name="T48" fmla="*/ 210 w 240"/>
                  <a:gd name="T49" fmla="*/ 20 h 170"/>
                  <a:gd name="T50" fmla="*/ 217 w 240"/>
                  <a:gd name="T51" fmla="*/ 23 h 170"/>
                  <a:gd name="T52" fmla="*/ 220 w 240"/>
                  <a:gd name="T53" fmla="*/ 30 h 170"/>
                  <a:gd name="T54" fmla="*/ 220 w 240"/>
                  <a:gd name="T55" fmla="*/ 140 h 170"/>
                  <a:gd name="T56" fmla="*/ 217 w 240"/>
                  <a:gd name="T57" fmla="*/ 147 h 170"/>
                  <a:gd name="T58" fmla="*/ 210 w 240"/>
                  <a:gd name="T59" fmla="*/ 150 h 170"/>
                  <a:gd name="T60" fmla="*/ 30 w 240"/>
                  <a:gd name="T61" fmla="*/ 150 h 170"/>
                  <a:gd name="T62" fmla="*/ 23 w 240"/>
                  <a:gd name="T63" fmla="*/ 147 h 170"/>
                  <a:gd name="T64" fmla="*/ 20 w 240"/>
                  <a:gd name="T65" fmla="*/ 14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0" h="170">
                    <a:moveTo>
                      <a:pt x="30" y="170"/>
                    </a:moveTo>
                    <a:lnTo>
                      <a:pt x="210" y="170"/>
                    </a:lnTo>
                    <a:lnTo>
                      <a:pt x="210" y="170"/>
                    </a:lnTo>
                    <a:lnTo>
                      <a:pt x="217" y="170"/>
                    </a:lnTo>
                    <a:lnTo>
                      <a:pt x="223" y="167"/>
                    </a:lnTo>
                    <a:lnTo>
                      <a:pt x="228" y="165"/>
                    </a:lnTo>
                    <a:lnTo>
                      <a:pt x="232" y="162"/>
                    </a:lnTo>
                    <a:lnTo>
                      <a:pt x="235" y="156"/>
                    </a:lnTo>
                    <a:lnTo>
                      <a:pt x="237" y="152"/>
                    </a:lnTo>
                    <a:lnTo>
                      <a:pt x="240" y="147"/>
                    </a:lnTo>
                    <a:lnTo>
                      <a:pt x="240" y="140"/>
                    </a:lnTo>
                    <a:lnTo>
                      <a:pt x="240" y="30"/>
                    </a:lnTo>
                    <a:lnTo>
                      <a:pt x="240" y="30"/>
                    </a:lnTo>
                    <a:lnTo>
                      <a:pt x="240" y="23"/>
                    </a:lnTo>
                    <a:lnTo>
                      <a:pt x="237" y="18"/>
                    </a:lnTo>
                    <a:lnTo>
                      <a:pt x="235" y="14"/>
                    </a:lnTo>
                    <a:lnTo>
                      <a:pt x="232" y="8"/>
                    </a:lnTo>
                    <a:lnTo>
                      <a:pt x="228" y="5"/>
                    </a:lnTo>
                    <a:lnTo>
                      <a:pt x="223" y="3"/>
                    </a:lnTo>
                    <a:lnTo>
                      <a:pt x="217" y="0"/>
                    </a:lnTo>
                    <a:lnTo>
                      <a:pt x="210" y="0"/>
                    </a:lnTo>
                    <a:lnTo>
                      <a:pt x="30" y="0"/>
                    </a:lnTo>
                    <a:lnTo>
                      <a:pt x="30" y="0"/>
                    </a:lnTo>
                    <a:lnTo>
                      <a:pt x="24" y="0"/>
                    </a:lnTo>
                    <a:lnTo>
                      <a:pt x="18" y="3"/>
                    </a:lnTo>
                    <a:lnTo>
                      <a:pt x="14" y="5"/>
                    </a:lnTo>
                    <a:lnTo>
                      <a:pt x="8" y="8"/>
                    </a:lnTo>
                    <a:lnTo>
                      <a:pt x="5" y="14"/>
                    </a:lnTo>
                    <a:lnTo>
                      <a:pt x="3" y="18"/>
                    </a:lnTo>
                    <a:lnTo>
                      <a:pt x="0" y="23"/>
                    </a:lnTo>
                    <a:lnTo>
                      <a:pt x="0" y="30"/>
                    </a:lnTo>
                    <a:lnTo>
                      <a:pt x="0" y="140"/>
                    </a:lnTo>
                    <a:lnTo>
                      <a:pt x="0" y="140"/>
                    </a:lnTo>
                    <a:lnTo>
                      <a:pt x="0" y="147"/>
                    </a:lnTo>
                    <a:lnTo>
                      <a:pt x="3" y="152"/>
                    </a:lnTo>
                    <a:lnTo>
                      <a:pt x="5" y="156"/>
                    </a:lnTo>
                    <a:lnTo>
                      <a:pt x="8" y="162"/>
                    </a:lnTo>
                    <a:lnTo>
                      <a:pt x="14" y="165"/>
                    </a:lnTo>
                    <a:lnTo>
                      <a:pt x="18" y="167"/>
                    </a:lnTo>
                    <a:lnTo>
                      <a:pt x="24" y="170"/>
                    </a:lnTo>
                    <a:lnTo>
                      <a:pt x="30" y="170"/>
                    </a:lnTo>
                    <a:lnTo>
                      <a:pt x="30" y="170"/>
                    </a:lnTo>
                    <a:close/>
                    <a:moveTo>
                      <a:pt x="20" y="30"/>
                    </a:moveTo>
                    <a:lnTo>
                      <a:pt x="20" y="30"/>
                    </a:lnTo>
                    <a:lnTo>
                      <a:pt x="22" y="26"/>
                    </a:lnTo>
                    <a:lnTo>
                      <a:pt x="23" y="23"/>
                    </a:lnTo>
                    <a:lnTo>
                      <a:pt x="26" y="22"/>
                    </a:lnTo>
                    <a:lnTo>
                      <a:pt x="30" y="20"/>
                    </a:lnTo>
                    <a:lnTo>
                      <a:pt x="210" y="20"/>
                    </a:lnTo>
                    <a:lnTo>
                      <a:pt x="210" y="20"/>
                    </a:lnTo>
                    <a:lnTo>
                      <a:pt x="214" y="22"/>
                    </a:lnTo>
                    <a:lnTo>
                      <a:pt x="217" y="23"/>
                    </a:lnTo>
                    <a:lnTo>
                      <a:pt x="219" y="26"/>
                    </a:lnTo>
                    <a:lnTo>
                      <a:pt x="220" y="30"/>
                    </a:lnTo>
                    <a:lnTo>
                      <a:pt x="220" y="140"/>
                    </a:lnTo>
                    <a:lnTo>
                      <a:pt x="220" y="140"/>
                    </a:lnTo>
                    <a:lnTo>
                      <a:pt x="219" y="144"/>
                    </a:lnTo>
                    <a:lnTo>
                      <a:pt x="217" y="147"/>
                    </a:lnTo>
                    <a:lnTo>
                      <a:pt x="214" y="148"/>
                    </a:lnTo>
                    <a:lnTo>
                      <a:pt x="210" y="150"/>
                    </a:lnTo>
                    <a:lnTo>
                      <a:pt x="30" y="150"/>
                    </a:lnTo>
                    <a:lnTo>
                      <a:pt x="30" y="150"/>
                    </a:lnTo>
                    <a:lnTo>
                      <a:pt x="26" y="148"/>
                    </a:lnTo>
                    <a:lnTo>
                      <a:pt x="23" y="147"/>
                    </a:lnTo>
                    <a:lnTo>
                      <a:pt x="22" y="144"/>
                    </a:lnTo>
                    <a:lnTo>
                      <a:pt x="20" y="140"/>
                    </a:lnTo>
                    <a:lnTo>
                      <a:pt x="20" y="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67" name="Freeform 124"/>
              <p:cNvSpPr>
                <a:spLocks/>
              </p:cNvSpPr>
              <p:nvPr/>
            </p:nvSpPr>
            <p:spPr bwMode="auto">
              <a:xfrm>
                <a:off x="4416425" y="1314450"/>
                <a:ext cx="103188" cy="106363"/>
              </a:xfrm>
              <a:custGeom>
                <a:avLst/>
                <a:gdLst>
                  <a:gd name="T0" fmla="*/ 79 w 130"/>
                  <a:gd name="T1" fmla="*/ 100 h 135"/>
                  <a:gd name="T2" fmla="*/ 116 w 130"/>
                  <a:gd name="T3" fmla="*/ 135 h 135"/>
                  <a:gd name="T4" fmla="*/ 116 w 130"/>
                  <a:gd name="T5" fmla="*/ 135 h 135"/>
                  <a:gd name="T6" fmla="*/ 118 w 130"/>
                  <a:gd name="T7" fmla="*/ 129 h 135"/>
                  <a:gd name="T8" fmla="*/ 121 w 130"/>
                  <a:gd name="T9" fmla="*/ 124 h 135"/>
                  <a:gd name="T10" fmla="*/ 125 w 130"/>
                  <a:gd name="T11" fmla="*/ 120 h 135"/>
                  <a:gd name="T12" fmla="*/ 130 w 130"/>
                  <a:gd name="T13" fmla="*/ 117 h 135"/>
                  <a:gd name="T14" fmla="*/ 97 w 130"/>
                  <a:gd name="T15" fmla="*/ 84 h 135"/>
                  <a:gd name="T16" fmla="*/ 97 w 130"/>
                  <a:gd name="T17" fmla="*/ 84 h 135"/>
                  <a:gd name="T18" fmla="*/ 101 w 130"/>
                  <a:gd name="T19" fmla="*/ 75 h 135"/>
                  <a:gd name="T20" fmla="*/ 103 w 130"/>
                  <a:gd name="T21" fmla="*/ 66 h 135"/>
                  <a:gd name="T22" fmla="*/ 105 w 130"/>
                  <a:gd name="T23" fmla="*/ 58 h 135"/>
                  <a:gd name="T24" fmla="*/ 105 w 130"/>
                  <a:gd name="T25" fmla="*/ 48 h 135"/>
                  <a:gd name="T26" fmla="*/ 103 w 130"/>
                  <a:gd name="T27" fmla="*/ 39 h 135"/>
                  <a:gd name="T28" fmla="*/ 101 w 130"/>
                  <a:gd name="T29" fmla="*/ 31 h 135"/>
                  <a:gd name="T30" fmla="*/ 97 w 130"/>
                  <a:gd name="T31" fmla="*/ 23 h 135"/>
                  <a:gd name="T32" fmla="*/ 90 w 130"/>
                  <a:gd name="T33" fmla="*/ 16 h 135"/>
                  <a:gd name="T34" fmla="*/ 90 w 130"/>
                  <a:gd name="T35" fmla="*/ 16 h 135"/>
                  <a:gd name="T36" fmla="*/ 82 w 130"/>
                  <a:gd name="T37" fmla="*/ 9 h 135"/>
                  <a:gd name="T38" fmla="*/ 72 w 130"/>
                  <a:gd name="T39" fmla="*/ 4 h 135"/>
                  <a:gd name="T40" fmla="*/ 63 w 130"/>
                  <a:gd name="T41" fmla="*/ 1 h 135"/>
                  <a:gd name="T42" fmla="*/ 52 w 130"/>
                  <a:gd name="T43" fmla="*/ 0 h 135"/>
                  <a:gd name="T44" fmla="*/ 43 w 130"/>
                  <a:gd name="T45" fmla="*/ 1 h 135"/>
                  <a:gd name="T46" fmla="*/ 32 w 130"/>
                  <a:gd name="T47" fmla="*/ 4 h 135"/>
                  <a:gd name="T48" fmla="*/ 24 w 130"/>
                  <a:gd name="T49" fmla="*/ 9 h 135"/>
                  <a:gd name="T50" fmla="*/ 14 w 130"/>
                  <a:gd name="T51" fmla="*/ 16 h 135"/>
                  <a:gd name="T52" fmla="*/ 14 w 130"/>
                  <a:gd name="T53" fmla="*/ 16 h 135"/>
                  <a:gd name="T54" fmla="*/ 8 w 130"/>
                  <a:gd name="T55" fmla="*/ 24 h 135"/>
                  <a:gd name="T56" fmla="*/ 4 w 130"/>
                  <a:gd name="T57" fmla="*/ 34 h 135"/>
                  <a:gd name="T58" fmla="*/ 1 w 130"/>
                  <a:gd name="T59" fmla="*/ 43 h 135"/>
                  <a:gd name="T60" fmla="*/ 0 w 130"/>
                  <a:gd name="T61" fmla="*/ 54 h 135"/>
                  <a:gd name="T62" fmla="*/ 1 w 130"/>
                  <a:gd name="T63" fmla="*/ 63 h 135"/>
                  <a:gd name="T64" fmla="*/ 4 w 130"/>
                  <a:gd name="T65" fmla="*/ 74 h 135"/>
                  <a:gd name="T66" fmla="*/ 8 w 130"/>
                  <a:gd name="T67" fmla="*/ 82 h 135"/>
                  <a:gd name="T68" fmla="*/ 14 w 130"/>
                  <a:gd name="T69" fmla="*/ 92 h 135"/>
                  <a:gd name="T70" fmla="*/ 14 w 130"/>
                  <a:gd name="T71" fmla="*/ 92 h 135"/>
                  <a:gd name="T72" fmla="*/ 23 w 130"/>
                  <a:gd name="T73" fmla="*/ 97 h 135"/>
                  <a:gd name="T74" fmla="*/ 29 w 130"/>
                  <a:gd name="T75" fmla="*/ 101 h 135"/>
                  <a:gd name="T76" fmla="*/ 37 w 130"/>
                  <a:gd name="T77" fmla="*/ 105 h 135"/>
                  <a:gd name="T78" fmla="*/ 47 w 130"/>
                  <a:gd name="T79" fmla="*/ 106 h 135"/>
                  <a:gd name="T80" fmla="*/ 55 w 130"/>
                  <a:gd name="T81" fmla="*/ 106 h 135"/>
                  <a:gd name="T82" fmla="*/ 63 w 130"/>
                  <a:gd name="T83" fmla="*/ 105 h 135"/>
                  <a:gd name="T84" fmla="*/ 71 w 130"/>
                  <a:gd name="T85" fmla="*/ 102 h 135"/>
                  <a:gd name="T86" fmla="*/ 79 w 130"/>
                  <a:gd name="T87" fmla="*/ 100 h 135"/>
                  <a:gd name="T88" fmla="*/ 79 w 130"/>
                  <a:gd name="T89" fmla="*/ 10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0" h="135">
                    <a:moveTo>
                      <a:pt x="79" y="100"/>
                    </a:moveTo>
                    <a:lnTo>
                      <a:pt x="116" y="135"/>
                    </a:lnTo>
                    <a:lnTo>
                      <a:pt x="116" y="135"/>
                    </a:lnTo>
                    <a:lnTo>
                      <a:pt x="118" y="129"/>
                    </a:lnTo>
                    <a:lnTo>
                      <a:pt x="121" y="124"/>
                    </a:lnTo>
                    <a:lnTo>
                      <a:pt x="125" y="120"/>
                    </a:lnTo>
                    <a:lnTo>
                      <a:pt x="130" y="117"/>
                    </a:lnTo>
                    <a:lnTo>
                      <a:pt x="97" y="84"/>
                    </a:lnTo>
                    <a:lnTo>
                      <a:pt x="97" y="84"/>
                    </a:lnTo>
                    <a:lnTo>
                      <a:pt x="101" y="75"/>
                    </a:lnTo>
                    <a:lnTo>
                      <a:pt x="103" y="66"/>
                    </a:lnTo>
                    <a:lnTo>
                      <a:pt x="105" y="58"/>
                    </a:lnTo>
                    <a:lnTo>
                      <a:pt x="105" y="48"/>
                    </a:lnTo>
                    <a:lnTo>
                      <a:pt x="103" y="39"/>
                    </a:lnTo>
                    <a:lnTo>
                      <a:pt x="101" y="31"/>
                    </a:lnTo>
                    <a:lnTo>
                      <a:pt x="97" y="23"/>
                    </a:lnTo>
                    <a:lnTo>
                      <a:pt x="90" y="16"/>
                    </a:lnTo>
                    <a:lnTo>
                      <a:pt x="90" y="16"/>
                    </a:lnTo>
                    <a:lnTo>
                      <a:pt x="82" y="9"/>
                    </a:lnTo>
                    <a:lnTo>
                      <a:pt x="72" y="4"/>
                    </a:lnTo>
                    <a:lnTo>
                      <a:pt x="63" y="1"/>
                    </a:lnTo>
                    <a:lnTo>
                      <a:pt x="52" y="0"/>
                    </a:lnTo>
                    <a:lnTo>
                      <a:pt x="43" y="1"/>
                    </a:lnTo>
                    <a:lnTo>
                      <a:pt x="32" y="4"/>
                    </a:lnTo>
                    <a:lnTo>
                      <a:pt x="24" y="9"/>
                    </a:lnTo>
                    <a:lnTo>
                      <a:pt x="14" y="16"/>
                    </a:lnTo>
                    <a:lnTo>
                      <a:pt x="14" y="16"/>
                    </a:lnTo>
                    <a:lnTo>
                      <a:pt x="8" y="24"/>
                    </a:lnTo>
                    <a:lnTo>
                      <a:pt x="4" y="34"/>
                    </a:lnTo>
                    <a:lnTo>
                      <a:pt x="1" y="43"/>
                    </a:lnTo>
                    <a:lnTo>
                      <a:pt x="0" y="54"/>
                    </a:lnTo>
                    <a:lnTo>
                      <a:pt x="1" y="63"/>
                    </a:lnTo>
                    <a:lnTo>
                      <a:pt x="4" y="74"/>
                    </a:lnTo>
                    <a:lnTo>
                      <a:pt x="8" y="82"/>
                    </a:lnTo>
                    <a:lnTo>
                      <a:pt x="14" y="92"/>
                    </a:lnTo>
                    <a:lnTo>
                      <a:pt x="14" y="92"/>
                    </a:lnTo>
                    <a:lnTo>
                      <a:pt x="23" y="97"/>
                    </a:lnTo>
                    <a:lnTo>
                      <a:pt x="29" y="101"/>
                    </a:lnTo>
                    <a:lnTo>
                      <a:pt x="37" y="105"/>
                    </a:lnTo>
                    <a:lnTo>
                      <a:pt x="47" y="106"/>
                    </a:lnTo>
                    <a:lnTo>
                      <a:pt x="55" y="106"/>
                    </a:lnTo>
                    <a:lnTo>
                      <a:pt x="63" y="105"/>
                    </a:lnTo>
                    <a:lnTo>
                      <a:pt x="71" y="102"/>
                    </a:lnTo>
                    <a:lnTo>
                      <a:pt x="79" y="100"/>
                    </a:lnTo>
                    <a:lnTo>
                      <a:pt x="79" y="1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68" name="Freeform 125"/>
              <p:cNvSpPr>
                <a:spLocks/>
              </p:cNvSpPr>
              <p:nvPr/>
            </p:nvSpPr>
            <p:spPr bwMode="auto">
              <a:xfrm>
                <a:off x="4575175" y="1249362"/>
                <a:ext cx="84138" cy="155575"/>
              </a:xfrm>
              <a:custGeom>
                <a:avLst/>
                <a:gdLst>
                  <a:gd name="T0" fmla="*/ 42 w 107"/>
                  <a:gd name="T1" fmla="*/ 105 h 197"/>
                  <a:gd name="T2" fmla="*/ 42 w 107"/>
                  <a:gd name="T3" fmla="*/ 197 h 197"/>
                  <a:gd name="T4" fmla="*/ 66 w 107"/>
                  <a:gd name="T5" fmla="*/ 197 h 197"/>
                  <a:gd name="T6" fmla="*/ 66 w 107"/>
                  <a:gd name="T7" fmla="*/ 105 h 197"/>
                  <a:gd name="T8" fmla="*/ 66 w 107"/>
                  <a:gd name="T9" fmla="*/ 105 h 197"/>
                  <a:gd name="T10" fmla="*/ 74 w 107"/>
                  <a:gd name="T11" fmla="*/ 101 h 197"/>
                  <a:gd name="T12" fmla="*/ 82 w 107"/>
                  <a:gd name="T13" fmla="*/ 97 h 197"/>
                  <a:gd name="T14" fmla="*/ 89 w 107"/>
                  <a:gd name="T15" fmla="*/ 91 h 197"/>
                  <a:gd name="T16" fmla="*/ 95 w 107"/>
                  <a:gd name="T17" fmla="*/ 86 h 197"/>
                  <a:gd name="T18" fmla="*/ 100 w 107"/>
                  <a:gd name="T19" fmla="*/ 78 h 197"/>
                  <a:gd name="T20" fmla="*/ 103 w 107"/>
                  <a:gd name="T21" fmla="*/ 71 h 197"/>
                  <a:gd name="T22" fmla="*/ 105 w 107"/>
                  <a:gd name="T23" fmla="*/ 62 h 197"/>
                  <a:gd name="T24" fmla="*/ 107 w 107"/>
                  <a:gd name="T25" fmla="*/ 52 h 197"/>
                  <a:gd name="T26" fmla="*/ 107 w 107"/>
                  <a:gd name="T27" fmla="*/ 52 h 197"/>
                  <a:gd name="T28" fmla="*/ 105 w 107"/>
                  <a:gd name="T29" fmla="*/ 41 h 197"/>
                  <a:gd name="T30" fmla="*/ 103 w 107"/>
                  <a:gd name="T31" fmla="*/ 32 h 197"/>
                  <a:gd name="T32" fmla="*/ 97 w 107"/>
                  <a:gd name="T33" fmla="*/ 23 h 197"/>
                  <a:gd name="T34" fmla="*/ 91 w 107"/>
                  <a:gd name="T35" fmla="*/ 16 h 197"/>
                  <a:gd name="T36" fmla="*/ 82 w 107"/>
                  <a:gd name="T37" fmla="*/ 9 h 197"/>
                  <a:gd name="T38" fmla="*/ 74 w 107"/>
                  <a:gd name="T39" fmla="*/ 4 h 197"/>
                  <a:gd name="T40" fmla="*/ 64 w 107"/>
                  <a:gd name="T41" fmla="*/ 1 h 197"/>
                  <a:gd name="T42" fmla="*/ 53 w 107"/>
                  <a:gd name="T43" fmla="*/ 0 h 197"/>
                  <a:gd name="T44" fmla="*/ 53 w 107"/>
                  <a:gd name="T45" fmla="*/ 0 h 197"/>
                  <a:gd name="T46" fmla="*/ 42 w 107"/>
                  <a:gd name="T47" fmla="*/ 1 h 197"/>
                  <a:gd name="T48" fmla="*/ 33 w 107"/>
                  <a:gd name="T49" fmla="*/ 4 h 197"/>
                  <a:gd name="T50" fmla="*/ 23 w 107"/>
                  <a:gd name="T51" fmla="*/ 9 h 197"/>
                  <a:gd name="T52" fmla="*/ 15 w 107"/>
                  <a:gd name="T53" fmla="*/ 16 h 197"/>
                  <a:gd name="T54" fmla="*/ 10 w 107"/>
                  <a:gd name="T55" fmla="*/ 23 h 197"/>
                  <a:gd name="T56" fmla="*/ 4 w 107"/>
                  <a:gd name="T57" fmla="*/ 32 h 197"/>
                  <a:gd name="T58" fmla="*/ 2 w 107"/>
                  <a:gd name="T59" fmla="*/ 41 h 197"/>
                  <a:gd name="T60" fmla="*/ 0 w 107"/>
                  <a:gd name="T61" fmla="*/ 52 h 197"/>
                  <a:gd name="T62" fmla="*/ 0 w 107"/>
                  <a:gd name="T63" fmla="*/ 52 h 197"/>
                  <a:gd name="T64" fmla="*/ 0 w 107"/>
                  <a:gd name="T65" fmla="*/ 62 h 197"/>
                  <a:gd name="T66" fmla="*/ 3 w 107"/>
                  <a:gd name="T67" fmla="*/ 71 h 197"/>
                  <a:gd name="T68" fmla="*/ 7 w 107"/>
                  <a:gd name="T69" fmla="*/ 79 h 197"/>
                  <a:gd name="T70" fmla="*/ 12 w 107"/>
                  <a:gd name="T71" fmla="*/ 87 h 197"/>
                  <a:gd name="T72" fmla="*/ 19 w 107"/>
                  <a:gd name="T73" fmla="*/ 93 h 197"/>
                  <a:gd name="T74" fmla="*/ 26 w 107"/>
                  <a:gd name="T75" fmla="*/ 98 h 197"/>
                  <a:gd name="T76" fmla="*/ 34 w 107"/>
                  <a:gd name="T77" fmla="*/ 102 h 197"/>
                  <a:gd name="T78" fmla="*/ 42 w 107"/>
                  <a:gd name="T79" fmla="*/ 105 h 197"/>
                  <a:gd name="T80" fmla="*/ 42 w 107"/>
                  <a:gd name="T81" fmla="*/ 10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42" y="105"/>
                    </a:moveTo>
                    <a:lnTo>
                      <a:pt x="42" y="197"/>
                    </a:lnTo>
                    <a:lnTo>
                      <a:pt x="66" y="197"/>
                    </a:lnTo>
                    <a:lnTo>
                      <a:pt x="66" y="105"/>
                    </a:lnTo>
                    <a:lnTo>
                      <a:pt x="66" y="105"/>
                    </a:lnTo>
                    <a:lnTo>
                      <a:pt x="74" y="101"/>
                    </a:lnTo>
                    <a:lnTo>
                      <a:pt x="82" y="97"/>
                    </a:lnTo>
                    <a:lnTo>
                      <a:pt x="89" y="91"/>
                    </a:lnTo>
                    <a:lnTo>
                      <a:pt x="95" y="86"/>
                    </a:lnTo>
                    <a:lnTo>
                      <a:pt x="100" y="78"/>
                    </a:lnTo>
                    <a:lnTo>
                      <a:pt x="103" y="71"/>
                    </a:lnTo>
                    <a:lnTo>
                      <a:pt x="105" y="62"/>
                    </a:lnTo>
                    <a:lnTo>
                      <a:pt x="107" y="52"/>
                    </a:lnTo>
                    <a:lnTo>
                      <a:pt x="107" y="52"/>
                    </a:lnTo>
                    <a:lnTo>
                      <a:pt x="105" y="41"/>
                    </a:lnTo>
                    <a:lnTo>
                      <a:pt x="103" y="32"/>
                    </a:lnTo>
                    <a:lnTo>
                      <a:pt x="97" y="23"/>
                    </a:lnTo>
                    <a:lnTo>
                      <a:pt x="91" y="16"/>
                    </a:lnTo>
                    <a:lnTo>
                      <a:pt x="82" y="9"/>
                    </a:lnTo>
                    <a:lnTo>
                      <a:pt x="74" y="4"/>
                    </a:lnTo>
                    <a:lnTo>
                      <a:pt x="64" y="1"/>
                    </a:lnTo>
                    <a:lnTo>
                      <a:pt x="53" y="0"/>
                    </a:lnTo>
                    <a:lnTo>
                      <a:pt x="53" y="0"/>
                    </a:lnTo>
                    <a:lnTo>
                      <a:pt x="42" y="1"/>
                    </a:lnTo>
                    <a:lnTo>
                      <a:pt x="33" y="4"/>
                    </a:lnTo>
                    <a:lnTo>
                      <a:pt x="23" y="9"/>
                    </a:lnTo>
                    <a:lnTo>
                      <a:pt x="15" y="16"/>
                    </a:lnTo>
                    <a:lnTo>
                      <a:pt x="10" y="23"/>
                    </a:lnTo>
                    <a:lnTo>
                      <a:pt x="4" y="32"/>
                    </a:lnTo>
                    <a:lnTo>
                      <a:pt x="2" y="41"/>
                    </a:lnTo>
                    <a:lnTo>
                      <a:pt x="0" y="52"/>
                    </a:lnTo>
                    <a:lnTo>
                      <a:pt x="0" y="52"/>
                    </a:lnTo>
                    <a:lnTo>
                      <a:pt x="0" y="62"/>
                    </a:lnTo>
                    <a:lnTo>
                      <a:pt x="3" y="71"/>
                    </a:lnTo>
                    <a:lnTo>
                      <a:pt x="7" y="79"/>
                    </a:lnTo>
                    <a:lnTo>
                      <a:pt x="12" y="87"/>
                    </a:lnTo>
                    <a:lnTo>
                      <a:pt x="19" y="93"/>
                    </a:lnTo>
                    <a:lnTo>
                      <a:pt x="26" y="98"/>
                    </a:lnTo>
                    <a:lnTo>
                      <a:pt x="34" y="102"/>
                    </a:lnTo>
                    <a:lnTo>
                      <a:pt x="42" y="105"/>
                    </a:lnTo>
                    <a:lnTo>
                      <a:pt x="42" y="10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69" name="Freeform 126"/>
              <p:cNvSpPr>
                <a:spLocks/>
              </p:cNvSpPr>
              <p:nvPr/>
            </p:nvSpPr>
            <p:spPr bwMode="auto">
              <a:xfrm>
                <a:off x="4349750" y="1473200"/>
                <a:ext cx="157163" cy="84138"/>
              </a:xfrm>
              <a:custGeom>
                <a:avLst/>
                <a:gdLst>
                  <a:gd name="T0" fmla="*/ 105 w 198"/>
                  <a:gd name="T1" fmla="*/ 67 h 107"/>
                  <a:gd name="T2" fmla="*/ 198 w 198"/>
                  <a:gd name="T3" fmla="*/ 67 h 107"/>
                  <a:gd name="T4" fmla="*/ 198 w 198"/>
                  <a:gd name="T5" fmla="*/ 44 h 107"/>
                  <a:gd name="T6" fmla="*/ 105 w 198"/>
                  <a:gd name="T7" fmla="*/ 44 h 107"/>
                  <a:gd name="T8" fmla="*/ 105 w 198"/>
                  <a:gd name="T9" fmla="*/ 44 h 107"/>
                  <a:gd name="T10" fmla="*/ 104 w 198"/>
                  <a:gd name="T11" fmla="*/ 34 h 107"/>
                  <a:gd name="T12" fmla="*/ 100 w 198"/>
                  <a:gd name="T13" fmla="*/ 26 h 107"/>
                  <a:gd name="T14" fmla="*/ 94 w 198"/>
                  <a:gd name="T15" fmla="*/ 19 h 107"/>
                  <a:gd name="T16" fmla="*/ 88 w 198"/>
                  <a:gd name="T17" fmla="*/ 13 h 107"/>
                  <a:gd name="T18" fmla="*/ 81 w 198"/>
                  <a:gd name="T19" fmla="*/ 9 h 107"/>
                  <a:gd name="T20" fmla="*/ 71 w 198"/>
                  <a:gd name="T21" fmla="*/ 5 h 107"/>
                  <a:gd name="T22" fmla="*/ 63 w 198"/>
                  <a:gd name="T23" fmla="*/ 2 h 107"/>
                  <a:gd name="T24" fmla="*/ 54 w 198"/>
                  <a:gd name="T25" fmla="*/ 0 h 107"/>
                  <a:gd name="T26" fmla="*/ 54 w 198"/>
                  <a:gd name="T27" fmla="*/ 0 h 107"/>
                  <a:gd name="T28" fmla="*/ 43 w 198"/>
                  <a:gd name="T29" fmla="*/ 2 h 107"/>
                  <a:gd name="T30" fmla="*/ 34 w 198"/>
                  <a:gd name="T31" fmla="*/ 5 h 107"/>
                  <a:gd name="T32" fmla="*/ 24 w 198"/>
                  <a:gd name="T33" fmla="*/ 10 h 107"/>
                  <a:gd name="T34" fmla="*/ 16 w 198"/>
                  <a:gd name="T35" fmla="*/ 17 h 107"/>
                  <a:gd name="T36" fmla="*/ 9 w 198"/>
                  <a:gd name="T37" fmla="*/ 25 h 107"/>
                  <a:gd name="T38" fmla="*/ 5 w 198"/>
                  <a:gd name="T39" fmla="*/ 33 h 107"/>
                  <a:gd name="T40" fmla="*/ 1 w 198"/>
                  <a:gd name="T41" fmla="*/ 44 h 107"/>
                  <a:gd name="T42" fmla="*/ 0 w 198"/>
                  <a:gd name="T43" fmla="*/ 54 h 107"/>
                  <a:gd name="T44" fmla="*/ 0 w 198"/>
                  <a:gd name="T45" fmla="*/ 54 h 107"/>
                  <a:gd name="T46" fmla="*/ 1 w 198"/>
                  <a:gd name="T47" fmla="*/ 65 h 107"/>
                  <a:gd name="T48" fmla="*/ 5 w 198"/>
                  <a:gd name="T49" fmla="*/ 75 h 107"/>
                  <a:gd name="T50" fmla="*/ 9 w 198"/>
                  <a:gd name="T51" fmla="*/ 84 h 107"/>
                  <a:gd name="T52" fmla="*/ 16 w 198"/>
                  <a:gd name="T53" fmla="*/ 92 h 107"/>
                  <a:gd name="T54" fmla="*/ 24 w 198"/>
                  <a:gd name="T55" fmla="*/ 98 h 107"/>
                  <a:gd name="T56" fmla="*/ 34 w 198"/>
                  <a:gd name="T57" fmla="*/ 103 h 107"/>
                  <a:gd name="T58" fmla="*/ 43 w 198"/>
                  <a:gd name="T59" fmla="*/ 106 h 107"/>
                  <a:gd name="T60" fmla="*/ 54 w 198"/>
                  <a:gd name="T61" fmla="*/ 107 h 107"/>
                  <a:gd name="T62" fmla="*/ 54 w 198"/>
                  <a:gd name="T63" fmla="*/ 107 h 107"/>
                  <a:gd name="T64" fmla="*/ 63 w 198"/>
                  <a:gd name="T65" fmla="*/ 107 h 107"/>
                  <a:gd name="T66" fmla="*/ 71 w 198"/>
                  <a:gd name="T67" fmla="*/ 104 h 107"/>
                  <a:gd name="T68" fmla="*/ 80 w 198"/>
                  <a:gd name="T69" fmla="*/ 100 h 107"/>
                  <a:gd name="T70" fmla="*/ 86 w 198"/>
                  <a:gd name="T71" fmla="*/ 96 h 107"/>
                  <a:gd name="T72" fmla="*/ 93 w 198"/>
                  <a:gd name="T73" fmla="*/ 89 h 107"/>
                  <a:gd name="T74" fmla="*/ 98 w 198"/>
                  <a:gd name="T75" fmla="*/ 83 h 107"/>
                  <a:gd name="T76" fmla="*/ 102 w 198"/>
                  <a:gd name="T77" fmla="*/ 76 h 107"/>
                  <a:gd name="T78" fmla="*/ 105 w 198"/>
                  <a:gd name="T79" fmla="*/ 67 h 107"/>
                  <a:gd name="T80" fmla="*/ 105 w 198"/>
                  <a:gd name="T81" fmla="*/ 6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8" h="107">
                    <a:moveTo>
                      <a:pt x="105" y="67"/>
                    </a:moveTo>
                    <a:lnTo>
                      <a:pt x="198" y="67"/>
                    </a:lnTo>
                    <a:lnTo>
                      <a:pt x="198" y="44"/>
                    </a:lnTo>
                    <a:lnTo>
                      <a:pt x="105" y="44"/>
                    </a:lnTo>
                    <a:lnTo>
                      <a:pt x="105" y="44"/>
                    </a:lnTo>
                    <a:lnTo>
                      <a:pt x="104" y="34"/>
                    </a:lnTo>
                    <a:lnTo>
                      <a:pt x="100" y="26"/>
                    </a:lnTo>
                    <a:lnTo>
                      <a:pt x="94" y="19"/>
                    </a:lnTo>
                    <a:lnTo>
                      <a:pt x="88" y="13"/>
                    </a:lnTo>
                    <a:lnTo>
                      <a:pt x="81" y="9"/>
                    </a:lnTo>
                    <a:lnTo>
                      <a:pt x="71" y="5"/>
                    </a:lnTo>
                    <a:lnTo>
                      <a:pt x="63" y="2"/>
                    </a:lnTo>
                    <a:lnTo>
                      <a:pt x="54" y="0"/>
                    </a:lnTo>
                    <a:lnTo>
                      <a:pt x="54" y="0"/>
                    </a:lnTo>
                    <a:lnTo>
                      <a:pt x="43" y="2"/>
                    </a:lnTo>
                    <a:lnTo>
                      <a:pt x="34" y="5"/>
                    </a:lnTo>
                    <a:lnTo>
                      <a:pt x="24" y="10"/>
                    </a:lnTo>
                    <a:lnTo>
                      <a:pt x="16" y="17"/>
                    </a:lnTo>
                    <a:lnTo>
                      <a:pt x="9" y="25"/>
                    </a:lnTo>
                    <a:lnTo>
                      <a:pt x="5" y="33"/>
                    </a:lnTo>
                    <a:lnTo>
                      <a:pt x="1" y="44"/>
                    </a:lnTo>
                    <a:lnTo>
                      <a:pt x="0" y="54"/>
                    </a:lnTo>
                    <a:lnTo>
                      <a:pt x="0" y="54"/>
                    </a:lnTo>
                    <a:lnTo>
                      <a:pt x="1" y="65"/>
                    </a:lnTo>
                    <a:lnTo>
                      <a:pt x="5" y="75"/>
                    </a:lnTo>
                    <a:lnTo>
                      <a:pt x="9" y="84"/>
                    </a:lnTo>
                    <a:lnTo>
                      <a:pt x="16" y="92"/>
                    </a:lnTo>
                    <a:lnTo>
                      <a:pt x="24" y="98"/>
                    </a:lnTo>
                    <a:lnTo>
                      <a:pt x="34" y="103"/>
                    </a:lnTo>
                    <a:lnTo>
                      <a:pt x="43" y="106"/>
                    </a:lnTo>
                    <a:lnTo>
                      <a:pt x="54" y="107"/>
                    </a:lnTo>
                    <a:lnTo>
                      <a:pt x="54" y="107"/>
                    </a:lnTo>
                    <a:lnTo>
                      <a:pt x="63" y="107"/>
                    </a:lnTo>
                    <a:lnTo>
                      <a:pt x="71" y="104"/>
                    </a:lnTo>
                    <a:lnTo>
                      <a:pt x="80" y="100"/>
                    </a:lnTo>
                    <a:lnTo>
                      <a:pt x="86" y="96"/>
                    </a:lnTo>
                    <a:lnTo>
                      <a:pt x="93" y="89"/>
                    </a:lnTo>
                    <a:lnTo>
                      <a:pt x="98" y="83"/>
                    </a:lnTo>
                    <a:lnTo>
                      <a:pt x="102" y="76"/>
                    </a:lnTo>
                    <a:lnTo>
                      <a:pt x="105" y="67"/>
                    </a:lnTo>
                    <a:lnTo>
                      <a:pt x="105" y="6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70" name="Freeform 127"/>
              <p:cNvSpPr>
                <a:spLocks/>
              </p:cNvSpPr>
              <p:nvPr/>
            </p:nvSpPr>
            <p:spPr bwMode="auto">
              <a:xfrm>
                <a:off x="4713288" y="1314450"/>
                <a:ext cx="104775" cy="106363"/>
              </a:xfrm>
              <a:custGeom>
                <a:avLst/>
                <a:gdLst>
                  <a:gd name="T0" fmla="*/ 16 w 132"/>
                  <a:gd name="T1" fmla="*/ 135 h 135"/>
                  <a:gd name="T2" fmla="*/ 51 w 132"/>
                  <a:gd name="T3" fmla="*/ 100 h 135"/>
                  <a:gd name="T4" fmla="*/ 51 w 132"/>
                  <a:gd name="T5" fmla="*/ 100 h 135"/>
                  <a:gd name="T6" fmla="*/ 59 w 132"/>
                  <a:gd name="T7" fmla="*/ 102 h 135"/>
                  <a:gd name="T8" fmla="*/ 68 w 132"/>
                  <a:gd name="T9" fmla="*/ 105 h 135"/>
                  <a:gd name="T10" fmla="*/ 77 w 132"/>
                  <a:gd name="T11" fmla="*/ 106 h 135"/>
                  <a:gd name="T12" fmla="*/ 85 w 132"/>
                  <a:gd name="T13" fmla="*/ 106 h 135"/>
                  <a:gd name="T14" fmla="*/ 93 w 132"/>
                  <a:gd name="T15" fmla="*/ 105 h 135"/>
                  <a:gd name="T16" fmla="*/ 101 w 132"/>
                  <a:gd name="T17" fmla="*/ 101 h 135"/>
                  <a:gd name="T18" fmla="*/ 109 w 132"/>
                  <a:gd name="T19" fmla="*/ 97 h 135"/>
                  <a:gd name="T20" fmla="*/ 116 w 132"/>
                  <a:gd name="T21" fmla="*/ 92 h 135"/>
                  <a:gd name="T22" fmla="*/ 116 w 132"/>
                  <a:gd name="T23" fmla="*/ 92 h 135"/>
                  <a:gd name="T24" fmla="*/ 123 w 132"/>
                  <a:gd name="T25" fmla="*/ 82 h 135"/>
                  <a:gd name="T26" fmla="*/ 128 w 132"/>
                  <a:gd name="T27" fmla="*/ 74 h 135"/>
                  <a:gd name="T28" fmla="*/ 131 w 132"/>
                  <a:gd name="T29" fmla="*/ 63 h 135"/>
                  <a:gd name="T30" fmla="*/ 132 w 132"/>
                  <a:gd name="T31" fmla="*/ 54 h 135"/>
                  <a:gd name="T32" fmla="*/ 131 w 132"/>
                  <a:gd name="T33" fmla="*/ 43 h 135"/>
                  <a:gd name="T34" fmla="*/ 128 w 132"/>
                  <a:gd name="T35" fmla="*/ 34 h 135"/>
                  <a:gd name="T36" fmla="*/ 123 w 132"/>
                  <a:gd name="T37" fmla="*/ 24 h 135"/>
                  <a:gd name="T38" fmla="*/ 116 w 132"/>
                  <a:gd name="T39" fmla="*/ 16 h 135"/>
                  <a:gd name="T40" fmla="*/ 116 w 132"/>
                  <a:gd name="T41" fmla="*/ 16 h 135"/>
                  <a:gd name="T42" fmla="*/ 108 w 132"/>
                  <a:gd name="T43" fmla="*/ 9 h 135"/>
                  <a:gd name="T44" fmla="*/ 99 w 132"/>
                  <a:gd name="T45" fmla="*/ 4 h 135"/>
                  <a:gd name="T46" fmla="*/ 89 w 132"/>
                  <a:gd name="T47" fmla="*/ 1 h 135"/>
                  <a:gd name="T48" fmla="*/ 78 w 132"/>
                  <a:gd name="T49" fmla="*/ 0 h 135"/>
                  <a:gd name="T50" fmla="*/ 69 w 132"/>
                  <a:gd name="T51" fmla="*/ 1 h 135"/>
                  <a:gd name="T52" fmla="*/ 58 w 132"/>
                  <a:gd name="T53" fmla="*/ 4 h 135"/>
                  <a:gd name="T54" fmla="*/ 50 w 132"/>
                  <a:gd name="T55" fmla="*/ 9 h 135"/>
                  <a:gd name="T56" fmla="*/ 41 w 132"/>
                  <a:gd name="T57" fmla="*/ 16 h 135"/>
                  <a:gd name="T58" fmla="*/ 41 w 132"/>
                  <a:gd name="T59" fmla="*/ 16 h 135"/>
                  <a:gd name="T60" fmla="*/ 35 w 132"/>
                  <a:gd name="T61" fmla="*/ 23 h 135"/>
                  <a:gd name="T62" fmla="*/ 31 w 132"/>
                  <a:gd name="T63" fmla="*/ 31 h 135"/>
                  <a:gd name="T64" fmla="*/ 27 w 132"/>
                  <a:gd name="T65" fmla="*/ 39 h 135"/>
                  <a:gd name="T66" fmla="*/ 26 w 132"/>
                  <a:gd name="T67" fmla="*/ 48 h 135"/>
                  <a:gd name="T68" fmla="*/ 26 w 132"/>
                  <a:gd name="T69" fmla="*/ 58 h 135"/>
                  <a:gd name="T70" fmla="*/ 27 w 132"/>
                  <a:gd name="T71" fmla="*/ 66 h 135"/>
                  <a:gd name="T72" fmla="*/ 30 w 132"/>
                  <a:gd name="T73" fmla="*/ 75 h 135"/>
                  <a:gd name="T74" fmla="*/ 35 w 132"/>
                  <a:gd name="T75" fmla="*/ 84 h 135"/>
                  <a:gd name="T76" fmla="*/ 0 w 132"/>
                  <a:gd name="T77" fmla="*/ 117 h 135"/>
                  <a:gd name="T78" fmla="*/ 0 w 132"/>
                  <a:gd name="T79" fmla="*/ 117 h 135"/>
                  <a:gd name="T80" fmla="*/ 6 w 132"/>
                  <a:gd name="T81" fmla="*/ 120 h 135"/>
                  <a:gd name="T82" fmla="*/ 10 w 132"/>
                  <a:gd name="T83" fmla="*/ 124 h 135"/>
                  <a:gd name="T84" fmla="*/ 14 w 132"/>
                  <a:gd name="T85" fmla="*/ 129 h 135"/>
                  <a:gd name="T86" fmla="*/ 16 w 132"/>
                  <a:gd name="T87" fmla="*/ 135 h 135"/>
                  <a:gd name="T88" fmla="*/ 16 w 132"/>
                  <a:gd name="T89"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2" h="135">
                    <a:moveTo>
                      <a:pt x="16" y="135"/>
                    </a:moveTo>
                    <a:lnTo>
                      <a:pt x="51" y="100"/>
                    </a:lnTo>
                    <a:lnTo>
                      <a:pt x="51" y="100"/>
                    </a:lnTo>
                    <a:lnTo>
                      <a:pt x="59" y="102"/>
                    </a:lnTo>
                    <a:lnTo>
                      <a:pt x="68" y="105"/>
                    </a:lnTo>
                    <a:lnTo>
                      <a:pt x="77" y="106"/>
                    </a:lnTo>
                    <a:lnTo>
                      <a:pt x="85" y="106"/>
                    </a:lnTo>
                    <a:lnTo>
                      <a:pt x="93" y="105"/>
                    </a:lnTo>
                    <a:lnTo>
                      <a:pt x="101" y="101"/>
                    </a:lnTo>
                    <a:lnTo>
                      <a:pt x="109" y="97"/>
                    </a:lnTo>
                    <a:lnTo>
                      <a:pt x="116" y="92"/>
                    </a:lnTo>
                    <a:lnTo>
                      <a:pt x="116" y="92"/>
                    </a:lnTo>
                    <a:lnTo>
                      <a:pt x="123" y="82"/>
                    </a:lnTo>
                    <a:lnTo>
                      <a:pt x="128" y="74"/>
                    </a:lnTo>
                    <a:lnTo>
                      <a:pt x="131" y="63"/>
                    </a:lnTo>
                    <a:lnTo>
                      <a:pt x="132" y="54"/>
                    </a:lnTo>
                    <a:lnTo>
                      <a:pt x="131" y="43"/>
                    </a:lnTo>
                    <a:lnTo>
                      <a:pt x="128" y="34"/>
                    </a:lnTo>
                    <a:lnTo>
                      <a:pt x="123" y="24"/>
                    </a:lnTo>
                    <a:lnTo>
                      <a:pt x="116" y="16"/>
                    </a:lnTo>
                    <a:lnTo>
                      <a:pt x="116" y="16"/>
                    </a:lnTo>
                    <a:lnTo>
                      <a:pt x="108" y="9"/>
                    </a:lnTo>
                    <a:lnTo>
                      <a:pt x="99" y="4"/>
                    </a:lnTo>
                    <a:lnTo>
                      <a:pt x="89" y="1"/>
                    </a:lnTo>
                    <a:lnTo>
                      <a:pt x="78" y="0"/>
                    </a:lnTo>
                    <a:lnTo>
                      <a:pt x="69" y="1"/>
                    </a:lnTo>
                    <a:lnTo>
                      <a:pt x="58" y="4"/>
                    </a:lnTo>
                    <a:lnTo>
                      <a:pt x="50" y="9"/>
                    </a:lnTo>
                    <a:lnTo>
                      <a:pt x="41" y="16"/>
                    </a:lnTo>
                    <a:lnTo>
                      <a:pt x="41" y="16"/>
                    </a:lnTo>
                    <a:lnTo>
                      <a:pt x="35" y="23"/>
                    </a:lnTo>
                    <a:lnTo>
                      <a:pt x="31" y="31"/>
                    </a:lnTo>
                    <a:lnTo>
                      <a:pt x="27" y="39"/>
                    </a:lnTo>
                    <a:lnTo>
                      <a:pt x="26" y="48"/>
                    </a:lnTo>
                    <a:lnTo>
                      <a:pt x="26" y="58"/>
                    </a:lnTo>
                    <a:lnTo>
                      <a:pt x="27" y="66"/>
                    </a:lnTo>
                    <a:lnTo>
                      <a:pt x="30" y="75"/>
                    </a:lnTo>
                    <a:lnTo>
                      <a:pt x="35" y="84"/>
                    </a:lnTo>
                    <a:lnTo>
                      <a:pt x="0" y="117"/>
                    </a:lnTo>
                    <a:lnTo>
                      <a:pt x="0" y="117"/>
                    </a:lnTo>
                    <a:lnTo>
                      <a:pt x="6" y="120"/>
                    </a:lnTo>
                    <a:lnTo>
                      <a:pt x="10" y="124"/>
                    </a:lnTo>
                    <a:lnTo>
                      <a:pt x="14" y="129"/>
                    </a:lnTo>
                    <a:lnTo>
                      <a:pt x="16" y="135"/>
                    </a:lnTo>
                    <a:lnTo>
                      <a:pt x="16" y="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71" name="Freeform 128"/>
              <p:cNvSpPr>
                <a:spLocks/>
              </p:cNvSpPr>
              <p:nvPr/>
            </p:nvSpPr>
            <p:spPr bwMode="auto">
              <a:xfrm>
                <a:off x="4416425" y="1611312"/>
                <a:ext cx="106363" cy="104775"/>
              </a:xfrm>
              <a:custGeom>
                <a:avLst/>
                <a:gdLst>
                  <a:gd name="T0" fmla="*/ 117 w 133"/>
                  <a:gd name="T1" fmla="*/ 0 h 133"/>
                  <a:gd name="T2" fmla="*/ 82 w 133"/>
                  <a:gd name="T3" fmla="*/ 35 h 133"/>
                  <a:gd name="T4" fmla="*/ 82 w 133"/>
                  <a:gd name="T5" fmla="*/ 35 h 133"/>
                  <a:gd name="T6" fmla="*/ 74 w 133"/>
                  <a:gd name="T7" fmla="*/ 31 h 133"/>
                  <a:gd name="T8" fmla="*/ 66 w 133"/>
                  <a:gd name="T9" fmla="*/ 29 h 133"/>
                  <a:gd name="T10" fmla="*/ 56 w 133"/>
                  <a:gd name="T11" fmla="*/ 27 h 133"/>
                  <a:gd name="T12" fmla="*/ 47 w 133"/>
                  <a:gd name="T13" fmla="*/ 27 h 133"/>
                  <a:gd name="T14" fmla="*/ 39 w 133"/>
                  <a:gd name="T15" fmla="*/ 29 h 133"/>
                  <a:gd name="T16" fmla="*/ 31 w 133"/>
                  <a:gd name="T17" fmla="*/ 31 h 133"/>
                  <a:gd name="T18" fmla="*/ 23 w 133"/>
                  <a:gd name="T19" fmla="*/ 35 h 133"/>
                  <a:gd name="T20" fmla="*/ 14 w 133"/>
                  <a:gd name="T21" fmla="*/ 42 h 133"/>
                  <a:gd name="T22" fmla="*/ 14 w 133"/>
                  <a:gd name="T23" fmla="*/ 42 h 133"/>
                  <a:gd name="T24" fmla="*/ 8 w 133"/>
                  <a:gd name="T25" fmla="*/ 50 h 133"/>
                  <a:gd name="T26" fmla="*/ 4 w 133"/>
                  <a:gd name="T27" fmla="*/ 60 h 133"/>
                  <a:gd name="T28" fmla="*/ 1 w 133"/>
                  <a:gd name="T29" fmla="*/ 69 h 133"/>
                  <a:gd name="T30" fmla="*/ 0 w 133"/>
                  <a:gd name="T31" fmla="*/ 80 h 133"/>
                  <a:gd name="T32" fmla="*/ 1 w 133"/>
                  <a:gd name="T33" fmla="*/ 89 h 133"/>
                  <a:gd name="T34" fmla="*/ 4 w 133"/>
                  <a:gd name="T35" fmla="*/ 100 h 133"/>
                  <a:gd name="T36" fmla="*/ 8 w 133"/>
                  <a:gd name="T37" fmla="*/ 110 h 133"/>
                  <a:gd name="T38" fmla="*/ 14 w 133"/>
                  <a:gd name="T39" fmla="*/ 118 h 133"/>
                  <a:gd name="T40" fmla="*/ 14 w 133"/>
                  <a:gd name="T41" fmla="*/ 118 h 133"/>
                  <a:gd name="T42" fmla="*/ 24 w 133"/>
                  <a:gd name="T43" fmla="*/ 124 h 133"/>
                  <a:gd name="T44" fmla="*/ 32 w 133"/>
                  <a:gd name="T45" fmla="*/ 129 h 133"/>
                  <a:gd name="T46" fmla="*/ 43 w 133"/>
                  <a:gd name="T47" fmla="*/ 133 h 133"/>
                  <a:gd name="T48" fmla="*/ 52 w 133"/>
                  <a:gd name="T49" fmla="*/ 133 h 133"/>
                  <a:gd name="T50" fmla="*/ 63 w 133"/>
                  <a:gd name="T51" fmla="*/ 133 h 133"/>
                  <a:gd name="T52" fmla="*/ 72 w 133"/>
                  <a:gd name="T53" fmla="*/ 129 h 133"/>
                  <a:gd name="T54" fmla="*/ 82 w 133"/>
                  <a:gd name="T55" fmla="*/ 124 h 133"/>
                  <a:gd name="T56" fmla="*/ 90 w 133"/>
                  <a:gd name="T57" fmla="*/ 118 h 133"/>
                  <a:gd name="T58" fmla="*/ 90 w 133"/>
                  <a:gd name="T59" fmla="*/ 118 h 133"/>
                  <a:gd name="T60" fmla="*/ 95 w 133"/>
                  <a:gd name="T61" fmla="*/ 111 h 133"/>
                  <a:gd name="T62" fmla="*/ 101 w 133"/>
                  <a:gd name="T63" fmla="*/ 103 h 133"/>
                  <a:gd name="T64" fmla="*/ 103 w 133"/>
                  <a:gd name="T65" fmla="*/ 95 h 133"/>
                  <a:gd name="T66" fmla="*/ 105 w 133"/>
                  <a:gd name="T67" fmla="*/ 85 h 133"/>
                  <a:gd name="T68" fmla="*/ 106 w 133"/>
                  <a:gd name="T69" fmla="*/ 77 h 133"/>
                  <a:gd name="T70" fmla="*/ 105 w 133"/>
                  <a:gd name="T71" fmla="*/ 69 h 133"/>
                  <a:gd name="T72" fmla="*/ 102 w 133"/>
                  <a:gd name="T73" fmla="*/ 61 h 133"/>
                  <a:gd name="T74" fmla="*/ 98 w 133"/>
                  <a:gd name="T75" fmla="*/ 53 h 133"/>
                  <a:gd name="T76" fmla="*/ 133 w 133"/>
                  <a:gd name="T77" fmla="*/ 17 h 133"/>
                  <a:gd name="T78" fmla="*/ 133 w 133"/>
                  <a:gd name="T79" fmla="*/ 17 h 133"/>
                  <a:gd name="T80" fmla="*/ 128 w 133"/>
                  <a:gd name="T81" fmla="*/ 15 h 133"/>
                  <a:gd name="T82" fmla="*/ 124 w 133"/>
                  <a:gd name="T83" fmla="*/ 11 h 133"/>
                  <a:gd name="T84" fmla="*/ 120 w 133"/>
                  <a:gd name="T85" fmla="*/ 6 h 133"/>
                  <a:gd name="T86" fmla="*/ 117 w 133"/>
                  <a:gd name="T87" fmla="*/ 0 h 133"/>
                  <a:gd name="T88" fmla="*/ 117 w 133"/>
                  <a:gd name="T8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33">
                    <a:moveTo>
                      <a:pt x="117" y="0"/>
                    </a:moveTo>
                    <a:lnTo>
                      <a:pt x="82" y="35"/>
                    </a:lnTo>
                    <a:lnTo>
                      <a:pt x="82" y="35"/>
                    </a:lnTo>
                    <a:lnTo>
                      <a:pt x="74" y="31"/>
                    </a:lnTo>
                    <a:lnTo>
                      <a:pt x="66" y="29"/>
                    </a:lnTo>
                    <a:lnTo>
                      <a:pt x="56" y="27"/>
                    </a:lnTo>
                    <a:lnTo>
                      <a:pt x="47" y="27"/>
                    </a:lnTo>
                    <a:lnTo>
                      <a:pt x="39" y="29"/>
                    </a:lnTo>
                    <a:lnTo>
                      <a:pt x="31" y="31"/>
                    </a:lnTo>
                    <a:lnTo>
                      <a:pt x="23" y="35"/>
                    </a:lnTo>
                    <a:lnTo>
                      <a:pt x="14" y="42"/>
                    </a:lnTo>
                    <a:lnTo>
                      <a:pt x="14" y="42"/>
                    </a:lnTo>
                    <a:lnTo>
                      <a:pt x="8" y="50"/>
                    </a:lnTo>
                    <a:lnTo>
                      <a:pt x="4" y="60"/>
                    </a:lnTo>
                    <a:lnTo>
                      <a:pt x="1" y="69"/>
                    </a:lnTo>
                    <a:lnTo>
                      <a:pt x="0" y="80"/>
                    </a:lnTo>
                    <a:lnTo>
                      <a:pt x="1" y="89"/>
                    </a:lnTo>
                    <a:lnTo>
                      <a:pt x="4" y="100"/>
                    </a:lnTo>
                    <a:lnTo>
                      <a:pt x="8" y="110"/>
                    </a:lnTo>
                    <a:lnTo>
                      <a:pt x="14" y="118"/>
                    </a:lnTo>
                    <a:lnTo>
                      <a:pt x="14" y="118"/>
                    </a:lnTo>
                    <a:lnTo>
                      <a:pt x="24" y="124"/>
                    </a:lnTo>
                    <a:lnTo>
                      <a:pt x="32" y="129"/>
                    </a:lnTo>
                    <a:lnTo>
                      <a:pt x="43" y="133"/>
                    </a:lnTo>
                    <a:lnTo>
                      <a:pt x="52" y="133"/>
                    </a:lnTo>
                    <a:lnTo>
                      <a:pt x="63" y="133"/>
                    </a:lnTo>
                    <a:lnTo>
                      <a:pt x="72" y="129"/>
                    </a:lnTo>
                    <a:lnTo>
                      <a:pt x="82" y="124"/>
                    </a:lnTo>
                    <a:lnTo>
                      <a:pt x="90" y="118"/>
                    </a:lnTo>
                    <a:lnTo>
                      <a:pt x="90" y="118"/>
                    </a:lnTo>
                    <a:lnTo>
                      <a:pt x="95" y="111"/>
                    </a:lnTo>
                    <a:lnTo>
                      <a:pt x="101" y="103"/>
                    </a:lnTo>
                    <a:lnTo>
                      <a:pt x="103" y="95"/>
                    </a:lnTo>
                    <a:lnTo>
                      <a:pt x="105" y="85"/>
                    </a:lnTo>
                    <a:lnTo>
                      <a:pt x="106" y="77"/>
                    </a:lnTo>
                    <a:lnTo>
                      <a:pt x="105" y="69"/>
                    </a:lnTo>
                    <a:lnTo>
                      <a:pt x="102" y="61"/>
                    </a:lnTo>
                    <a:lnTo>
                      <a:pt x="98" y="53"/>
                    </a:lnTo>
                    <a:lnTo>
                      <a:pt x="133" y="17"/>
                    </a:lnTo>
                    <a:lnTo>
                      <a:pt x="133" y="17"/>
                    </a:lnTo>
                    <a:lnTo>
                      <a:pt x="128" y="15"/>
                    </a:lnTo>
                    <a:lnTo>
                      <a:pt x="124" y="11"/>
                    </a:lnTo>
                    <a:lnTo>
                      <a:pt x="120" y="6"/>
                    </a:lnTo>
                    <a:lnTo>
                      <a:pt x="117" y="0"/>
                    </a:lnTo>
                    <a:lnTo>
                      <a:pt x="117"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72" name="Freeform 129"/>
              <p:cNvSpPr>
                <a:spLocks/>
              </p:cNvSpPr>
              <p:nvPr/>
            </p:nvSpPr>
            <p:spPr bwMode="auto">
              <a:xfrm>
                <a:off x="4725988" y="1473200"/>
                <a:ext cx="157163" cy="84138"/>
              </a:xfrm>
              <a:custGeom>
                <a:avLst/>
                <a:gdLst>
                  <a:gd name="T0" fmla="*/ 146 w 199"/>
                  <a:gd name="T1" fmla="*/ 0 h 107"/>
                  <a:gd name="T2" fmla="*/ 146 w 199"/>
                  <a:gd name="T3" fmla="*/ 0 h 107"/>
                  <a:gd name="T4" fmla="*/ 136 w 199"/>
                  <a:gd name="T5" fmla="*/ 2 h 107"/>
                  <a:gd name="T6" fmla="*/ 127 w 199"/>
                  <a:gd name="T7" fmla="*/ 5 h 107"/>
                  <a:gd name="T8" fmla="*/ 119 w 199"/>
                  <a:gd name="T9" fmla="*/ 9 h 107"/>
                  <a:gd name="T10" fmla="*/ 112 w 199"/>
                  <a:gd name="T11" fmla="*/ 13 h 107"/>
                  <a:gd name="T12" fmla="*/ 105 w 199"/>
                  <a:gd name="T13" fmla="*/ 19 h 107"/>
                  <a:gd name="T14" fmla="*/ 100 w 199"/>
                  <a:gd name="T15" fmla="*/ 26 h 107"/>
                  <a:gd name="T16" fmla="*/ 96 w 199"/>
                  <a:gd name="T17" fmla="*/ 34 h 107"/>
                  <a:gd name="T18" fmla="*/ 93 w 199"/>
                  <a:gd name="T19" fmla="*/ 44 h 107"/>
                  <a:gd name="T20" fmla="*/ 0 w 199"/>
                  <a:gd name="T21" fmla="*/ 44 h 107"/>
                  <a:gd name="T22" fmla="*/ 0 w 199"/>
                  <a:gd name="T23" fmla="*/ 67 h 107"/>
                  <a:gd name="T24" fmla="*/ 93 w 199"/>
                  <a:gd name="T25" fmla="*/ 67 h 107"/>
                  <a:gd name="T26" fmla="*/ 93 w 199"/>
                  <a:gd name="T27" fmla="*/ 67 h 107"/>
                  <a:gd name="T28" fmla="*/ 97 w 199"/>
                  <a:gd name="T29" fmla="*/ 76 h 107"/>
                  <a:gd name="T30" fmla="*/ 101 w 199"/>
                  <a:gd name="T31" fmla="*/ 83 h 107"/>
                  <a:gd name="T32" fmla="*/ 107 w 199"/>
                  <a:gd name="T33" fmla="*/ 89 h 107"/>
                  <a:gd name="T34" fmla="*/ 112 w 199"/>
                  <a:gd name="T35" fmla="*/ 96 h 107"/>
                  <a:gd name="T36" fmla="*/ 120 w 199"/>
                  <a:gd name="T37" fmla="*/ 100 h 107"/>
                  <a:gd name="T38" fmla="*/ 128 w 199"/>
                  <a:gd name="T39" fmla="*/ 104 h 107"/>
                  <a:gd name="T40" fmla="*/ 136 w 199"/>
                  <a:gd name="T41" fmla="*/ 107 h 107"/>
                  <a:gd name="T42" fmla="*/ 146 w 199"/>
                  <a:gd name="T43" fmla="*/ 107 h 107"/>
                  <a:gd name="T44" fmla="*/ 146 w 199"/>
                  <a:gd name="T45" fmla="*/ 107 h 107"/>
                  <a:gd name="T46" fmla="*/ 157 w 199"/>
                  <a:gd name="T47" fmla="*/ 106 h 107"/>
                  <a:gd name="T48" fmla="*/ 166 w 199"/>
                  <a:gd name="T49" fmla="*/ 103 h 107"/>
                  <a:gd name="T50" fmla="*/ 176 w 199"/>
                  <a:gd name="T51" fmla="*/ 98 h 107"/>
                  <a:gd name="T52" fmla="*/ 182 w 199"/>
                  <a:gd name="T53" fmla="*/ 92 h 107"/>
                  <a:gd name="T54" fmla="*/ 189 w 199"/>
                  <a:gd name="T55" fmla="*/ 84 h 107"/>
                  <a:gd name="T56" fmla="*/ 194 w 199"/>
                  <a:gd name="T57" fmla="*/ 75 h 107"/>
                  <a:gd name="T58" fmla="*/ 197 w 199"/>
                  <a:gd name="T59" fmla="*/ 65 h 107"/>
                  <a:gd name="T60" fmla="*/ 199 w 199"/>
                  <a:gd name="T61" fmla="*/ 54 h 107"/>
                  <a:gd name="T62" fmla="*/ 199 w 199"/>
                  <a:gd name="T63" fmla="*/ 54 h 107"/>
                  <a:gd name="T64" fmla="*/ 197 w 199"/>
                  <a:gd name="T65" fmla="*/ 44 h 107"/>
                  <a:gd name="T66" fmla="*/ 194 w 199"/>
                  <a:gd name="T67" fmla="*/ 33 h 107"/>
                  <a:gd name="T68" fmla="*/ 189 w 199"/>
                  <a:gd name="T69" fmla="*/ 25 h 107"/>
                  <a:gd name="T70" fmla="*/ 182 w 199"/>
                  <a:gd name="T71" fmla="*/ 17 h 107"/>
                  <a:gd name="T72" fmla="*/ 176 w 199"/>
                  <a:gd name="T73" fmla="*/ 10 h 107"/>
                  <a:gd name="T74" fmla="*/ 166 w 199"/>
                  <a:gd name="T75" fmla="*/ 5 h 107"/>
                  <a:gd name="T76" fmla="*/ 157 w 199"/>
                  <a:gd name="T77" fmla="*/ 2 h 107"/>
                  <a:gd name="T78" fmla="*/ 146 w 199"/>
                  <a:gd name="T79" fmla="*/ 0 h 107"/>
                  <a:gd name="T80" fmla="*/ 146 w 199"/>
                  <a:gd name="T8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9" h="107">
                    <a:moveTo>
                      <a:pt x="146" y="0"/>
                    </a:moveTo>
                    <a:lnTo>
                      <a:pt x="146" y="0"/>
                    </a:lnTo>
                    <a:lnTo>
                      <a:pt x="136" y="2"/>
                    </a:lnTo>
                    <a:lnTo>
                      <a:pt x="127" y="5"/>
                    </a:lnTo>
                    <a:lnTo>
                      <a:pt x="119" y="9"/>
                    </a:lnTo>
                    <a:lnTo>
                      <a:pt x="112" y="13"/>
                    </a:lnTo>
                    <a:lnTo>
                      <a:pt x="105" y="19"/>
                    </a:lnTo>
                    <a:lnTo>
                      <a:pt x="100" y="26"/>
                    </a:lnTo>
                    <a:lnTo>
                      <a:pt x="96" y="34"/>
                    </a:lnTo>
                    <a:lnTo>
                      <a:pt x="93" y="44"/>
                    </a:lnTo>
                    <a:lnTo>
                      <a:pt x="0" y="44"/>
                    </a:lnTo>
                    <a:lnTo>
                      <a:pt x="0" y="67"/>
                    </a:lnTo>
                    <a:lnTo>
                      <a:pt x="93" y="67"/>
                    </a:lnTo>
                    <a:lnTo>
                      <a:pt x="93" y="67"/>
                    </a:lnTo>
                    <a:lnTo>
                      <a:pt x="97" y="76"/>
                    </a:lnTo>
                    <a:lnTo>
                      <a:pt x="101" y="83"/>
                    </a:lnTo>
                    <a:lnTo>
                      <a:pt x="107" y="89"/>
                    </a:lnTo>
                    <a:lnTo>
                      <a:pt x="112" y="96"/>
                    </a:lnTo>
                    <a:lnTo>
                      <a:pt x="120" y="100"/>
                    </a:lnTo>
                    <a:lnTo>
                      <a:pt x="128" y="104"/>
                    </a:lnTo>
                    <a:lnTo>
                      <a:pt x="136" y="107"/>
                    </a:lnTo>
                    <a:lnTo>
                      <a:pt x="146" y="107"/>
                    </a:lnTo>
                    <a:lnTo>
                      <a:pt x="146" y="107"/>
                    </a:lnTo>
                    <a:lnTo>
                      <a:pt x="157" y="106"/>
                    </a:lnTo>
                    <a:lnTo>
                      <a:pt x="166" y="103"/>
                    </a:lnTo>
                    <a:lnTo>
                      <a:pt x="176" y="98"/>
                    </a:lnTo>
                    <a:lnTo>
                      <a:pt x="182" y="92"/>
                    </a:lnTo>
                    <a:lnTo>
                      <a:pt x="189" y="84"/>
                    </a:lnTo>
                    <a:lnTo>
                      <a:pt x="194" y="75"/>
                    </a:lnTo>
                    <a:lnTo>
                      <a:pt x="197" y="65"/>
                    </a:lnTo>
                    <a:lnTo>
                      <a:pt x="199" y="54"/>
                    </a:lnTo>
                    <a:lnTo>
                      <a:pt x="199" y="54"/>
                    </a:lnTo>
                    <a:lnTo>
                      <a:pt x="197" y="44"/>
                    </a:lnTo>
                    <a:lnTo>
                      <a:pt x="194" y="33"/>
                    </a:lnTo>
                    <a:lnTo>
                      <a:pt x="189" y="25"/>
                    </a:lnTo>
                    <a:lnTo>
                      <a:pt x="182" y="17"/>
                    </a:lnTo>
                    <a:lnTo>
                      <a:pt x="176" y="10"/>
                    </a:lnTo>
                    <a:lnTo>
                      <a:pt x="166" y="5"/>
                    </a:lnTo>
                    <a:lnTo>
                      <a:pt x="157" y="2"/>
                    </a:lnTo>
                    <a:lnTo>
                      <a:pt x="146" y="0"/>
                    </a:lnTo>
                    <a:lnTo>
                      <a:pt x="14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73" name="Freeform 130"/>
              <p:cNvSpPr>
                <a:spLocks/>
              </p:cNvSpPr>
              <p:nvPr/>
            </p:nvSpPr>
            <p:spPr bwMode="auto">
              <a:xfrm>
                <a:off x="4710113" y="1611312"/>
                <a:ext cx="107950" cy="104775"/>
              </a:xfrm>
              <a:custGeom>
                <a:avLst/>
                <a:gdLst>
                  <a:gd name="T0" fmla="*/ 52 w 135"/>
                  <a:gd name="T1" fmla="*/ 35 h 133"/>
                  <a:gd name="T2" fmla="*/ 18 w 135"/>
                  <a:gd name="T3" fmla="*/ 0 h 133"/>
                  <a:gd name="T4" fmla="*/ 18 w 135"/>
                  <a:gd name="T5" fmla="*/ 0 h 133"/>
                  <a:gd name="T6" fmla="*/ 15 w 135"/>
                  <a:gd name="T7" fmla="*/ 6 h 133"/>
                  <a:gd name="T8" fmla="*/ 11 w 135"/>
                  <a:gd name="T9" fmla="*/ 11 h 133"/>
                  <a:gd name="T10" fmla="*/ 6 w 135"/>
                  <a:gd name="T11" fmla="*/ 15 h 133"/>
                  <a:gd name="T12" fmla="*/ 0 w 135"/>
                  <a:gd name="T13" fmla="*/ 17 h 133"/>
                  <a:gd name="T14" fmla="*/ 35 w 135"/>
                  <a:gd name="T15" fmla="*/ 53 h 133"/>
                  <a:gd name="T16" fmla="*/ 35 w 135"/>
                  <a:gd name="T17" fmla="*/ 53 h 133"/>
                  <a:gd name="T18" fmla="*/ 33 w 135"/>
                  <a:gd name="T19" fmla="*/ 61 h 133"/>
                  <a:gd name="T20" fmla="*/ 30 w 135"/>
                  <a:gd name="T21" fmla="*/ 69 h 133"/>
                  <a:gd name="T22" fmla="*/ 29 w 135"/>
                  <a:gd name="T23" fmla="*/ 77 h 133"/>
                  <a:gd name="T24" fmla="*/ 29 w 135"/>
                  <a:gd name="T25" fmla="*/ 85 h 133"/>
                  <a:gd name="T26" fmla="*/ 30 w 135"/>
                  <a:gd name="T27" fmla="*/ 95 h 133"/>
                  <a:gd name="T28" fmla="*/ 34 w 135"/>
                  <a:gd name="T29" fmla="*/ 103 h 133"/>
                  <a:gd name="T30" fmla="*/ 38 w 135"/>
                  <a:gd name="T31" fmla="*/ 111 h 133"/>
                  <a:gd name="T32" fmla="*/ 44 w 135"/>
                  <a:gd name="T33" fmla="*/ 118 h 133"/>
                  <a:gd name="T34" fmla="*/ 44 w 135"/>
                  <a:gd name="T35" fmla="*/ 118 h 133"/>
                  <a:gd name="T36" fmla="*/ 53 w 135"/>
                  <a:gd name="T37" fmla="*/ 124 h 133"/>
                  <a:gd name="T38" fmla="*/ 61 w 135"/>
                  <a:gd name="T39" fmla="*/ 129 h 133"/>
                  <a:gd name="T40" fmla="*/ 72 w 135"/>
                  <a:gd name="T41" fmla="*/ 133 h 133"/>
                  <a:gd name="T42" fmla="*/ 81 w 135"/>
                  <a:gd name="T43" fmla="*/ 133 h 133"/>
                  <a:gd name="T44" fmla="*/ 92 w 135"/>
                  <a:gd name="T45" fmla="*/ 133 h 133"/>
                  <a:gd name="T46" fmla="*/ 102 w 135"/>
                  <a:gd name="T47" fmla="*/ 129 h 133"/>
                  <a:gd name="T48" fmla="*/ 111 w 135"/>
                  <a:gd name="T49" fmla="*/ 124 h 133"/>
                  <a:gd name="T50" fmla="*/ 119 w 135"/>
                  <a:gd name="T51" fmla="*/ 118 h 133"/>
                  <a:gd name="T52" fmla="*/ 119 w 135"/>
                  <a:gd name="T53" fmla="*/ 118 h 133"/>
                  <a:gd name="T54" fmla="*/ 126 w 135"/>
                  <a:gd name="T55" fmla="*/ 110 h 133"/>
                  <a:gd name="T56" fmla="*/ 131 w 135"/>
                  <a:gd name="T57" fmla="*/ 100 h 133"/>
                  <a:gd name="T58" fmla="*/ 134 w 135"/>
                  <a:gd name="T59" fmla="*/ 89 h 133"/>
                  <a:gd name="T60" fmla="*/ 135 w 135"/>
                  <a:gd name="T61" fmla="*/ 80 h 133"/>
                  <a:gd name="T62" fmla="*/ 134 w 135"/>
                  <a:gd name="T63" fmla="*/ 69 h 133"/>
                  <a:gd name="T64" fmla="*/ 131 w 135"/>
                  <a:gd name="T65" fmla="*/ 60 h 133"/>
                  <a:gd name="T66" fmla="*/ 126 w 135"/>
                  <a:gd name="T67" fmla="*/ 50 h 133"/>
                  <a:gd name="T68" fmla="*/ 119 w 135"/>
                  <a:gd name="T69" fmla="*/ 42 h 133"/>
                  <a:gd name="T70" fmla="*/ 119 w 135"/>
                  <a:gd name="T71" fmla="*/ 42 h 133"/>
                  <a:gd name="T72" fmla="*/ 112 w 135"/>
                  <a:gd name="T73" fmla="*/ 35 h 133"/>
                  <a:gd name="T74" fmla="*/ 104 w 135"/>
                  <a:gd name="T75" fmla="*/ 31 h 133"/>
                  <a:gd name="T76" fmla="*/ 96 w 135"/>
                  <a:gd name="T77" fmla="*/ 29 h 133"/>
                  <a:gd name="T78" fmla="*/ 87 w 135"/>
                  <a:gd name="T79" fmla="*/ 27 h 133"/>
                  <a:gd name="T80" fmla="*/ 77 w 135"/>
                  <a:gd name="T81" fmla="*/ 27 h 133"/>
                  <a:gd name="T82" fmla="*/ 69 w 135"/>
                  <a:gd name="T83" fmla="*/ 29 h 133"/>
                  <a:gd name="T84" fmla="*/ 60 w 135"/>
                  <a:gd name="T85" fmla="*/ 31 h 133"/>
                  <a:gd name="T86" fmla="*/ 52 w 135"/>
                  <a:gd name="T87" fmla="*/ 35 h 133"/>
                  <a:gd name="T88" fmla="*/ 52 w 135"/>
                  <a:gd name="T89" fmla="*/ 35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5" h="133">
                    <a:moveTo>
                      <a:pt x="52" y="35"/>
                    </a:moveTo>
                    <a:lnTo>
                      <a:pt x="18" y="0"/>
                    </a:lnTo>
                    <a:lnTo>
                      <a:pt x="18" y="0"/>
                    </a:lnTo>
                    <a:lnTo>
                      <a:pt x="15" y="6"/>
                    </a:lnTo>
                    <a:lnTo>
                      <a:pt x="11" y="11"/>
                    </a:lnTo>
                    <a:lnTo>
                      <a:pt x="6" y="15"/>
                    </a:lnTo>
                    <a:lnTo>
                      <a:pt x="0" y="17"/>
                    </a:lnTo>
                    <a:lnTo>
                      <a:pt x="35" y="53"/>
                    </a:lnTo>
                    <a:lnTo>
                      <a:pt x="35" y="53"/>
                    </a:lnTo>
                    <a:lnTo>
                      <a:pt x="33" y="61"/>
                    </a:lnTo>
                    <a:lnTo>
                      <a:pt x="30" y="69"/>
                    </a:lnTo>
                    <a:lnTo>
                      <a:pt x="29" y="77"/>
                    </a:lnTo>
                    <a:lnTo>
                      <a:pt x="29" y="85"/>
                    </a:lnTo>
                    <a:lnTo>
                      <a:pt x="30" y="95"/>
                    </a:lnTo>
                    <a:lnTo>
                      <a:pt x="34" y="103"/>
                    </a:lnTo>
                    <a:lnTo>
                      <a:pt x="38" y="111"/>
                    </a:lnTo>
                    <a:lnTo>
                      <a:pt x="44" y="118"/>
                    </a:lnTo>
                    <a:lnTo>
                      <a:pt x="44" y="118"/>
                    </a:lnTo>
                    <a:lnTo>
                      <a:pt x="53" y="124"/>
                    </a:lnTo>
                    <a:lnTo>
                      <a:pt x="61" y="129"/>
                    </a:lnTo>
                    <a:lnTo>
                      <a:pt x="72" y="133"/>
                    </a:lnTo>
                    <a:lnTo>
                      <a:pt x="81" y="133"/>
                    </a:lnTo>
                    <a:lnTo>
                      <a:pt x="92" y="133"/>
                    </a:lnTo>
                    <a:lnTo>
                      <a:pt x="102" y="129"/>
                    </a:lnTo>
                    <a:lnTo>
                      <a:pt x="111" y="124"/>
                    </a:lnTo>
                    <a:lnTo>
                      <a:pt x="119" y="118"/>
                    </a:lnTo>
                    <a:lnTo>
                      <a:pt x="119" y="118"/>
                    </a:lnTo>
                    <a:lnTo>
                      <a:pt x="126" y="110"/>
                    </a:lnTo>
                    <a:lnTo>
                      <a:pt x="131" y="100"/>
                    </a:lnTo>
                    <a:lnTo>
                      <a:pt x="134" y="89"/>
                    </a:lnTo>
                    <a:lnTo>
                      <a:pt x="135" y="80"/>
                    </a:lnTo>
                    <a:lnTo>
                      <a:pt x="134" y="69"/>
                    </a:lnTo>
                    <a:lnTo>
                      <a:pt x="131" y="60"/>
                    </a:lnTo>
                    <a:lnTo>
                      <a:pt x="126" y="50"/>
                    </a:lnTo>
                    <a:lnTo>
                      <a:pt x="119" y="42"/>
                    </a:lnTo>
                    <a:lnTo>
                      <a:pt x="119" y="42"/>
                    </a:lnTo>
                    <a:lnTo>
                      <a:pt x="112" y="35"/>
                    </a:lnTo>
                    <a:lnTo>
                      <a:pt x="104" y="31"/>
                    </a:lnTo>
                    <a:lnTo>
                      <a:pt x="96" y="29"/>
                    </a:lnTo>
                    <a:lnTo>
                      <a:pt x="87" y="27"/>
                    </a:lnTo>
                    <a:lnTo>
                      <a:pt x="77" y="27"/>
                    </a:lnTo>
                    <a:lnTo>
                      <a:pt x="69" y="29"/>
                    </a:lnTo>
                    <a:lnTo>
                      <a:pt x="60" y="31"/>
                    </a:lnTo>
                    <a:lnTo>
                      <a:pt x="52" y="35"/>
                    </a:lnTo>
                    <a:lnTo>
                      <a:pt x="52" y="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174" name="Freeform 131"/>
              <p:cNvSpPr>
                <a:spLocks/>
              </p:cNvSpPr>
              <p:nvPr/>
            </p:nvSpPr>
            <p:spPr bwMode="auto">
              <a:xfrm>
                <a:off x="4575175" y="1625600"/>
                <a:ext cx="84138" cy="157163"/>
              </a:xfrm>
              <a:custGeom>
                <a:avLst/>
                <a:gdLst>
                  <a:gd name="T0" fmla="*/ 66 w 107"/>
                  <a:gd name="T1" fmla="*/ 92 h 197"/>
                  <a:gd name="T2" fmla="*/ 66 w 107"/>
                  <a:gd name="T3" fmla="*/ 0 h 197"/>
                  <a:gd name="T4" fmla="*/ 42 w 107"/>
                  <a:gd name="T5" fmla="*/ 0 h 197"/>
                  <a:gd name="T6" fmla="*/ 42 w 107"/>
                  <a:gd name="T7" fmla="*/ 92 h 197"/>
                  <a:gd name="T8" fmla="*/ 42 w 107"/>
                  <a:gd name="T9" fmla="*/ 92 h 197"/>
                  <a:gd name="T10" fmla="*/ 34 w 107"/>
                  <a:gd name="T11" fmla="*/ 93 h 197"/>
                  <a:gd name="T12" fmla="*/ 26 w 107"/>
                  <a:gd name="T13" fmla="*/ 97 h 197"/>
                  <a:gd name="T14" fmla="*/ 19 w 107"/>
                  <a:gd name="T15" fmla="*/ 103 h 197"/>
                  <a:gd name="T16" fmla="*/ 12 w 107"/>
                  <a:gd name="T17" fmla="*/ 110 h 197"/>
                  <a:gd name="T18" fmla="*/ 7 w 107"/>
                  <a:gd name="T19" fmla="*/ 118 h 197"/>
                  <a:gd name="T20" fmla="*/ 3 w 107"/>
                  <a:gd name="T21" fmla="*/ 126 h 197"/>
                  <a:gd name="T22" fmla="*/ 0 w 107"/>
                  <a:gd name="T23" fmla="*/ 134 h 197"/>
                  <a:gd name="T24" fmla="*/ 0 w 107"/>
                  <a:gd name="T25" fmla="*/ 143 h 197"/>
                  <a:gd name="T26" fmla="*/ 0 w 107"/>
                  <a:gd name="T27" fmla="*/ 143 h 197"/>
                  <a:gd name="T28" fmla="*/ 2 w 107"/>
                  <a:gd name="T29" fmla="*/ 154 h 197"/>
                  <a:gd name="T30" fmla="*/ 4 w 107"/>
                  <a:gd name="T31" fmla="*/ 165 h 197"/>
                  <a:gd name="T32" fmla="*/ 10 w 107"/>
                  <a:gd name="T33" fmla="*/ 173 h 197"/>
                  <a:gd name="T34" fmla="*/ 15 w 107"/>
                  <a:gd name="T35" fmla="*/ 181 h 197"/>
                  <a:gd name="T36" fmla="*/ 23 w 107"/>
                  <a:gd name="T37" fmla="*/ 188 h 197"/>
                  <a:gd name="T38" fmla="*/ 33 w 107"/>
                  <a:gd name="T39" fmla="*/ 192 h 197"/>
                  <a:gd name="T40" fmla="*/ 42 w 107"/>
                  <a:gd name="T41" fmla="*/ 196 h 197"/>
                  <a:gd name="T42" fmla="*/ 53 w 107"/>
                  <a:gd name="T43" fmla="*/ 197 h 197"/>
                  <a:gd name="T44" fmla="*/ 53 w 107"/>
                  <a:gd name="T45" fmla="*/ 197 h 197"/>
                  <a:gd name="T46" fmla="*/ 64 w 107"/>
                  <a:gd name="T47" fmla="*/ 196 h 197"/>
                  <a:gd name="T48" fmla="*/ 74 w 107"/>
                  <a:gd name="T49" fmla="*/ 192 h 197"/>
                  <a:gd name="T50" fmla="*/ 82 w 107"/>
                  <a:gd name="T51" fmla="*/ 188 h 197"/>
                  <a:gd name="T52" fmla="*/ 91 w 107"/>
                  <a:gd name="T53" fmla="*/ 181 h 197"/>
                  <a:gd name="T54" fmla="*/ 97 w 107"/>
                  <a:gd name="T55" fmla="*/ 173 h 197"/>
                  <a:gd name="T56" fmla="*/ 103 w 107"/>
                  <a:gd name="T57" fmla="*/ 165 h 197"/>
                  <a:gd name="T58" fmla="*/ 105 w 107"/>
                  <a:gd name="T59" fmla="*/ 154 h 197"/>
                  <a:gd name="T60" fmla="*/ 107 w 107"/>
                  <a:gd name="T61" fmla="*/ 143 h 197"/>
                  <a:gd name="T62" fmla="*/ 107 w 107"/>
                  <a:gd name="T63" fmla="*/ 143 h 197"/>
                  <a:gd name="T64" fmla="*/ 105 w 107"/>
                  <a:gd name="T65" fmla="*/ 134 h 197"/>
                  <a:gd name="T66" fmla="*/ 103 w 107"/>
                  <a:gd name="T67" fmla="*/ 126 h 197"/>
                  <a:gd name="T68" fmla="*/ 100 w 107"/>
                  <a:gd name="T69" fmla="*/ 118 h 197"/>
                  <a:gd name="T70" fmla="*/ 95 w 107"/>
                  <a:gd name="T71" fmla="*/ 111 h 197"/>
                  <a:gd name="T72" fmla="*/ 89 w 107"/>
                  <a:gd name="T73" fmla="*/ 104 h 197"/>
                  <a:gd name="T74" fmla="*/ 82 w 107"/>
                  <a:gd name="T75" fmla="*/ 99 h 197"/>
                  <a:gd name="T76" fmla="*/ 74 w 107"/>
                  <a:gd name="T77" fmla="*/ 95 h 197"/>
                  <a:gd name="T78" fmla="*/ 66 w 107"/>
                  <a:gd name="T79" fmla="*/ 92 h 197"/>
                  <a:gd name="T80" fmla="*/ 66 w 107"/>
                  <a:gd name="T81" fmla="*/ 92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7" h="197">
                    <a:moveTo>
                      <a:pt x="66" y="92"/>
                    </a:moveTo>
                    <a:lnTo>
                      <a:pt x="66" y="0"/>
                    </a:lnTo>
                    <a:lnTo>
                      <a:pt x="42" y="0"/>
                    </a:lnTo>
                    <a:lnTo>
                      <a:pt x="42" y="92"/>
                    </a:lnTo>
                    <a:lnTo>
                      <a:pt x="42" y="92"/>
                    </a:lnTo>
                    <a:lnTo>
                      <a:pt x="34" y="93"/>
                    </a:lnTo>
                    <a:lnTo>
                      <a:pt x="26" y="97"/>
                    </a:lnTo>
                    <a:lnTo>
                      <a:pt x="19" y="103"/>
                    </a:lnTo>
                    <a:lnTo>
                      <a:pt x="12" y="110"/>
                    </a:lnTo>
                    <a:lnTo>
                      <a:pt x="7" y="118"/>
                    </a:lnTo>
                    <a:lnTo>
                      <a:pt x="3" y="126"/>
                    </a:lnTo>
                    <a:lnTo>
                      <a:pt x="0" y="134"/>
                    </a:lnTo>
                    <a:lnTo>
                      <a:pt x="0" y="143"/>
                    </a:lnTo>
                    <a:lnTo>
                      <a:pt x="0" y="143"/>
                    </a:lnTo>
                    <a:lnTo>
                      <a:pt x="2" y="154"/>
                    </a:lnTo>
                    <a:lnTo>
                      <a:pt x="4" y="165"/>
                    </a:lnTo>
                    <a:lnTo>
                      <a:pt x="10" y="173"/>
                    </a:lnTo>
                    <a:lnTo>
                      <a:pt x="15" y="181"/>
                    </a:lnTo>
                    <a:lnTo>
                      <a:pt x="23" y="188"/>
                    </a:lnTo>
                    <a:lnTo>
                      <a:pt x="33" y="192"/>
                    </a:lnTo>
                    <a:lnTo>
                      <a:pt x="42" y="196"/>
                    </a:lnTo>
                    <a:lnTo>
                      <a:pt x="53" y="197"/>
                    </a:lnTo>
                    <a:lnTo>
                      <a:pt x="53" y="197"/>
                    </a:lnTo>
                    <a:lnTo>
                      <a:pt x="64" y="196"/>
                    </a:lnTo>
                    <a:lnTo>
                      <a:pt x="74" y="192"/>
                    </a:lnTo>
                    <a:lnTo>
                      <a:pt x="82" y="188"/>
                    </a:lnTo>
                    <a:lnTo>
                      <a:pt x="91" y="181"/>
                    </a:lnTo>
                    <a:lnTo>
                      <a:pt x="97" y="173"/>
                    </a:lnTo>
                    <a:lnTo>
                      <a:pt x="103" y="165"/>
                    </a:lnTo>
                    <a:lnTo>
                      <a:pt x="105" y="154"/>
                    </a:lnTo>
                    <a:lnTo>
                      <a:pt x="107" y="143"/>
                    </a:lnTo>
                    <a:lnTo>
                      <a:pt x="107" y="143"/>
                    </a:lnTo>
                    <a:lnTo>
                      <a:pt x="105" y="134"/>
                    </a:lnTo>
                    <a:lnTo>
                      <a:pt x="103" y="126"/>
                    </a:lnTo>
                    <a:lnTo>
                      <a:pt x="100" y="118"/>
                    </a:lnTo>
                    <a:lnTo>
                      <a:pt x="95" y="111"/>
                    </a:lnTo>
                    <a:lnTo>
                      <a:pt x="89" y="104"/>
                    </a:lnTo>
                    <a:lnTo>
                      <a:pt x="82" y="99"/>
                    </a:lnTo>
                    <a:lnTo>
                      <a:pt x="74" y="95"/>
                    </a:lnTo>
                    <a:lnTo>
                      <a:pt x="66" y="92"/>
                    </a:lnTo>
                    <a:lnTo>
                      <a:pt x="66" y="9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sp>
        <p:nvSpPr>
          <p:cNvPr id="176" name="円弧 175"/>
          <p:cNvSpPr/>
          <p:nvPr/>
        </p:nvSpPr>
        <p:spPr>
          <a:xfrm>
            <a:off x="3368245" y="1792475"/>
            <a:ext cx="2397170" cy="2404638"/>
          </a:xfrm>
          <a:prstGeom prst="arc">
            <a:avLst>
              <a:gd name="adj1" fmla="val 17159510"/>
              <a:gd name="adj2" fmla="val 15219828"/>
            </a:avLst>
          </a:prstGeom>
          <a:ln w="107950">
            <a:solidFill>
              <a:schemeClr val="accent1">
                <a:lumMod val="40000"/>
                <a:lumOff val="6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2"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092959" y="3881638"/>
            <a:ext cx="942680" cy="7712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41"/>
          <p:cNvSpPr txBox="1"/>
          <p:nvPr/>
        </p:nvSpPr>
        <p:spPr>
          <a:xfrm>
            <a:off x="2278315" y="2307867"/>
            <a:ext cx="1453648" cy="429407"/>
          </a:xfrm>
          <a:prstGeom prst="rect">
            <a:avLst/>
          </a:prstGeom>
          <a:noFill/>
          <a:ln w="28575">
            <a:noFill/>
          </a:ln>
        </p:spPr>
        <p:txBody>
          <a:bodyPr wrap="square" lIns="90152" tIns="44987" rIns="90152" bIns="44987" rtlCol="0">
            <a:spAutoFit/>
          </a:bodyPr>
          <a:lstStyle/>
          <a:p>
            <a:pPr algn="ctr" defTabSz="900512"/>
            <a:r>
              <a:rPr lang="ja-JP" altLang="en-US" sz="1100" b="1" dirty="0" smtClean="0">
                <a:solidFill>
                  <a:schemeClr val="accent1"/>
                </a:solidFill>
                <a:latin typeface="+mn-lt"/>
              </a:rPr>
              <a:t>療養</a:t>
            </a:r>
            <a:r>
              <a:rPr lang="en-US" altLang="ja-JP" sz="1100" b="1" dirty="0" smtClean="0">
                <a:solidFill>
                  <a:schemeClr val="accent1"/>
                </a:solidFill>
                <a:latin typeface="+mn-lt"/>
              </a:rPr>
              <a:t>/</a:t>
            </a:r>
            <a:r>
              <a:rPr lang="ja-JP" altLang="en-US" sz="1100" b="1" dirty="0" smtClean="0">
                <a:solidFill>
                  <a:schemeClr val="accent1"/>
                </a:solidFill>
                <a:latin typeface="+mn-lt"/>
              </a:rPr>
              <a:t>介護</a:t>
            </a:r>
            <a:r>
              <a:rPr lang="en-US" altLang="ja-JP" sz="1100" b="1" dirty="0" smtClean="0">
                <a:solidFill>
                  <a:schemeClr val="accent1"/>
                </a:solidFill>
                <a:latin typeface="+mn-lt"/>
              </a:rPr>
              <a:t>/</a:t>
            </a:r>
          </a:p>
          <a:p>
            <a:pPr algn="ctr" defTabSz="900512"/>
            <a:r>
              <a:rPr lang="ja-JP" altLang="en-US" sz="1100" b="1" dirty="0" smtClean="0">
                <a:solidFill>
                  <a:schemeClr val="accent1"/>
                </a:solidFill>
                <a:latin typeface="+mn-lt"/>
              </a:rPr>
              <a:t>リハビリテーション</a:t>
            </a:r>
            <a:endParaRPr lang="en-US" sz="1100" b="1" dirty="0">
              <a:solidFill>
                <a:schemeClr val="accent1"/>
              </a:solidFill>
              <a:latin typeface="+mn-lt"/>
            </a:endParaRPr>
          </a:p>
        </p:txBody>
      </p:sp>
      <p:pic>
        <p:nvPicPr>
          <p:cNvPr id="11"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15749" y="2706315"/>
            <a:ext cx="562807" cy="556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3"/>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2501819" y="2721526"/>
            <a:ext cx="1050923" cy="5254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2" name="正方形/長方形 181"/>
          <p:cNvSpPr/>
          <p:nvPr/>
        </p:nvSpPr>
        <p:spPr>
          <a:xfrm>
            <a:off x="6301864" y="1071324"/>
            <a:ext cx="1670037" cy="261610"/>
          </a:xfrm>
          <a:prstGeom prst="rect">
            <a:avLst/>
          </a:prstGeom>
        </p:spPr>
        <p:txBody>
          <a:bodyPr wrap="square">
            <a:spAutoFit/>
          </a:bodyPr>
          <a:lstStyle/>
          <a:p>
            <a:r>
              <a:rPr lang="ja-JP" altLang="en-US" sz="1100" b="1" dirty="0" smtClean="0">
                <a:solidFill>
                  <a:schemeClr val="bg1"/>
                </a:solidFill>
                <a:latin typeface="+mn-lt"/>
              </a:rPr>
              <a:t>ヘルスモニタリング</a:t>
            </a:r>
            <a:endParaRPr lang="ja-JP" altLang="en-US" sz="1100" b="1" dirty="0">
              <a:solidFill>
                <a:schemeClr val="bg1"/>
              </a:solidFill>
              <a:latin typeface="+mn-lt"/>
            </a:endParaRPr>
          </a:p>
        </p:txBody>
      </p:sp>
      <p:grpSp>
        <p:nvGrpSpPr>
          <p:cNvPr id="206" name="Group 133"/>
          <p:cNvGrpSpPr/>
          <p:nvPr/>
        </p:nvGrpSpPr>
        <p:grpSpPr>
          <a:xfrm>
            <a:off x="6613458" y="2870758"/>
            <a:ext cx="451109" cy="451109"/>
            <a:chOff x="5090492" y="2457449"/>
            <a:chExt cx="603781" cy="603781"/>
          </a:xfrm>
        </p:grpSpPr>
        <p:sp>
          <p:nvSpPr>
            <p:cNvPr id="207" name="Oval 134"/>
            <p:cNvSpPr/>
            <p:nvPr/>
          </p:nvSpPr>
          <p:spPr>
            <a:xfrm>
              <a:off x="5090492" y="2457449"/>
              <a:ext cx="603781" cy="603781"/>
            </a:xfrm>
            <a:prstGeom prst="ellipse">
              <a:avLst/>
            </a:prstGeom>
            <a:solidFill>
              <a:srgbClr val="014093"/>
            </a:solidFill>
            <a:ln w="25400" cap="flat" cmpd="sng" algn="ctr">
              <a:solidFill>
                <a:srgbClr val="FFFFFF"/>
              </a:solidFill>
              <a:prstDash val="solid"/>
            </a:ln>
            <a:effectLst/>
          </p:spPr>
        </p:sp>
        <p:grpSp>
          <p:nvGrpSpPr>
            <p:cNvPr id="208" name="Group 135"/>
            <p:cNvGrpSpPr/>
            <p:nvPr/>
          </p:nvGrpSpPr>
          <p:grpSpPr>
            <a:xfrm>
              <a:off x="5254587" y="2528946"/>
              <a:ext cx="267799" cy="459677"/>
              <a:chOff x="4448175" y="3363913"/>
              <a:chExt cx="307975" cy="528638"/>
            </a:xfrm>
            <a:solidFill>
              <a:srgbClr val="FFFFFF"/>
            </a:solidFill>
            <a:effectLst/>
          </p:grpSpPr>
          <p:sp>
            <p:nvSpPr>
              <p:cNvPr id="209" name="Freeform 133"/>
              <p:cNvSpPr>
                <a:spLocks noEditPoints="1"/>
              </p:cNvSpPr>
              <p:nvPr/>
            </p:nvSpPr>
            <p:spPr bwMode="auto">
              <a:xfrm>
                <a:off x="4448175" y="3363913"/>
                <a:ext cx="307975" cy="528638"/>
              </a:xfrm>
              <a:custGeom>
                <a:avLst/>
                <a:gdLst>
                  <a:gd name="T0" fmla="*/ 66 w 387"/>
                  <a:gd name="T1" fmla="*/ 0 h 666"/>
                  <a:gd name="T2" fmla="*/ 53 w 387"/>
                  <a:gd name="T3" fmla="*/ 1 h 666"/>
                  <a:gd name="T4" fmla="*/ 30 w 387"/>
                  <a:gd name="T5" fmla="*/ 12 h 666"/>
                  <a:gd name="T6" fmla="*/ 12 w 387"/>
                  <a:gd name="T7" fmla="*/ 34 h 666"/>
                  <a:gd name="T8" fmla="*/ 1 w 387"/>
                  <a:gd name="T9" fmla="*/ 61 h 666"/>
                  <a:gd name="T10" fmla="*/ 0 w 387"/>
                  <a:gd name="T11" fmla="*/ 588 h 666"/>
                  <a:gd name="T12" fmla="*/ 1 w 387"/>
                  <a:gd name="T13" fmla="*/ 604 h 666"/>
                  <a:gd name="T14" fmla="*/ 12 w 387"/>
                  <a:gd name="T15" fmla="*/ 632 h 666"/>
                  <a:gd name="T16" fmla="*/ 30 w 387"/>
                  <a:gd name="T17" fmla="*/ 653 h 666"/>
                  <a:gd name="T18" fmla="*/ 53 w 387"/>
                  <a:gd name="T19" fmla="*/ 665 h 666"/>
                  <a:gd name="T20" fmla="*/ 321 w 387"/>
                  <a:gd name="T21" fmla="*/ 666 h 666"/>
                  <a:gd name="T22" fmla="*/ 334 w 387"/>
                  <a:gd name="T23" fmla="*/ 665 h 666"/>
                  <a:gd name="T24" fmla="*/ 359 w 387"/>
                  <a:gd name="T25" fmla="*/ 653 h 666"/>
                  <a:gd name="T26" fmla="*/ 376 w 387"/>
                  <a:gd name="T27" fmla="*/ 632 h 666"/>
                  <a:gd name="T28" fmla="*/ 386 w 387"/>
                  <a:gd name="T29" fmla="*/ 604 h 666"/>
                  <a:gd name="T30" fmla="*/ 387 w 387"/>
                  <a:gd name="T31" fmla="*/ 77 h 666"/>
                  <a:gd name="T32" fmla="*/ 386 w 387"/>
                  <a:gd name="T33" fmla="*/ 61 h 666"/>
                  <a:gd name="T34" fmla="*/ 376 w 387"/>
                  <a:gd name="T35" fmla="*/ 34 h 666"/>
                  <a:gd name="T36" fmla="*/ 359 w 387"/>
                  <a:gd name="T37" fmla="*/ 12 h 666"/>
                  <a:gd name="T38" fmla="*/ 334 w 387"/>
                  <a:gd name="T39" fmla="*/ 1 h 666"/>
                  <a:gd name="T40" fmla="*/ 321 w 387"/>
                  <a:gd name="T41" fmla="*/ 0 h 666"/>
                  <a:gd name="T42" fmla="*/ 236 w 387"/>
                  <a:gd name="T43" fmla="*/ 30 h 666"/>
                  <a:gd name="T44" fmla="*/ 152 w 387"/>
                  <a:gd name="T45" fmla="*/ 50 h 666"/>
                  <a:gd name="T46" fmla="*/ 103 w 387"/>
                  <a:gd name="T47" fmla="*/ 593 h 666"/>
                  <a:gd name="T48" fmla="*/ 103 w 387"/>
                  <a:gd name="T49" fmla="*/ 595 h 666"/>
                  <a:gd name="T50" fmla="*/ 98 w 387"/>
                  <a:gd name="T51" fmla="*/ 597 h 666"/>
                  <a:gd name="T52" fmla="*/ 58 w 387"/>
                  <a:gd name="T53" fmla="*/ 597 h 666"/>
                  <a:gd name="T54" fmla="*/ 55 w 387"/>
                  <a:gd name="T55" fmla="*/ 597 h 666"/>
                  <a:gd name="T56" fmla="*/ 53 w 387"/>
                  <a:gd name="T57" fmla="*/ 595 h 666"/>
                  <a:gd name="T58" fmla="*/ 51 w 387"/>
                  <a:gd name="T59" fmla="*/ 572 h 666"/>
                  <a:gd name="T60" fmla="*/ 53 w 387"/>
                  <a:gd name="T61" fmla="*/ 569 h 666"/>
                  <a:gd name="T62" fmla="*/ 55 w 387"/>
                  <a:gd name="T63" fmla="*/ 566 h 666"/>
                  <a:gd name="T64" fmla="*/ 97 w 387"/>
                  <a:gd name="T65" fmla="*/ 566 h 666"/>
                  <a:gd name="T66" fmla="*/ 98 w 387"/>
                  <a:gd name="T67" fmla="*/ 566 h 666"/>
                  <a:gd name="T68" fmla="*/ 103 w 387"/>
                  <a:gd name="T69" fmla="*/ 569 h 666"/>
                  <a:gd name="T70" fmla="*/ 103 w 387"/>
                  <a:gd name="T71" fmla="*/ 593 h 666"/>
                  <a:gd name="T72" fmla="*/ 245 w 387"/>
                  <a:gd name="T73" fmla="*/ 620 h 666"/>
                  <a:gd name="T74" fmla="*/ 241 w 387"/>
                  <a:gd name="T75" fmla="*/ 630 h 666"/>
                  <a:gd name="T76" fmla="*/ 232 w 387"/>
                  <a:gd name="T77" fmla="*/ 634 h 666"/>
                  <a:gd name="T78" fmla="*/ 155 w 387"/>
                  <a:gd name="T79" fmla="*/ 634 h 666"/>
                  <a:gd name="T80" fmla="*/ 146 w 387"/>
                  <a:gd name="T81" fmla="*/ 630 h 666"/>
                  <a:gd name="T82" fmla="*/ 143 w 387"/>
                  <a:gd name="T83" fmla="*/ 620 h 666"/>
                  <a:gd name="T84" fmla="*/ 143 w 387"/>
                  <a:gd name="T85" fmla="*/ 543 h 666"/>
                  <a:gd name="T86" fmla="*/ 146 w 387"/>
                  <a:gd name="T87" fmla="*/ 534 h 666"/>
                  <a:gd name="T88" fmla="*/ 155 w 387"/>
                  <a:gd name="T89" fmla="*/ 531 h 666"/>
                  <a:gd name="T90" fmla="*/ 232 w 387"/>
                  <a:gd name="T91" fmla="*/ 531 h 666"/>
                  <a:gd name="T92" fmla="*/ 241 w 387"/>
                  <a:gd name="T93" fmla="*/ 534 h 666"/>
                  <a:gd name="T94" fmla="*/ 245 w 387"/>
                  <a:gd name="T95" fmla="*/ 543 h 666"/>
                  <a:gd name="T96" fmla="*/ 336 w 387"/>
                  <a:gd name="T97" fmla="*/ 593 h 666"/>
                  <a:gd name="T98" fmla="*/ 334 w 387"/>
                  <a:gd name="T99" fmla="*/ 595 h 666"/>
                  <a:gd name="T100" fmla="*/ 330 w 387"/>
                  <a:gd name="T101" fmla="*/ 597 h 666"/>
                  <a:gd name="T102" fmla="*/ 291 w 387"/>
                  <a:gd name="T103" fmla="*/ 597 h 666"/>
                  <a:gd name="T104" fmla="*/ 287 w 387"/>
                  <a:gd name="T105" fmla="*/ 596 h 666"/>
                  <a:gd name="T106" fmla="*/ 285 w 387"/>
                  <a:gd name="T107" fmla="*/ 593 h 666"/>
                  <a:gd name="T108" fmla="*/ 285 w 387"/>
                  <a:gd name="T109" fmla="*/ 572 h 666"/>
                  <a:gd name="T110" fmla="*/ 287 w 387"/>
                  <a:gd name="T111" fmla="*/ 568 h 666"/>
                  <a:gd name="T112" fmla="*/ 291 w 387"/>
                  <a:gd name="T113" fmla="*/ 566 h 666"/>
                  <a:gd name="T114" fmla="*/ 330 w 387"/>
                  <a:gd name="T115" fmla="*/ 566 h 666"/>
                  <a:gd name="T116" fmla="*/ 334 w 387"/>
                  <a:gd name="T117" fmla="*/ 569 h 666"/>
                  <a:gd name="T118" fmla="*/ 336 w 387"/>
                  <a:gd name="T119" fmla="*/ 593 h 666"/>
                  <a:gd name="T120" fmla="*/ 41 w 387"/>
                  <a:gd name="T121" fmla="*/ 493 h 666"/>
                  <a:gd name="T122" fmla="*/ 347 w 387"/>
                  <a:gd name="T123" fmla="*/ 81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 h="666">
                    <a:moveTo>
                      <a:pt x="321" y="0"/>
                    </a:moveTo>
                    <a:lnTo>
                      <a:pt x="66" y="0"/>
                    </a:lnTo>
                    <a:lnTo>
                      <a:pt x="66" y="0"/>
                    </a:lnTo>
                    <a:lnTo>
                      <a:pt x="53" y="1"/>
                    </a:lnTo>
                    <a:lnTo>
                      <a:pt x="41" y="5"/>
                    </a:lnTo>
                    <a:lnTo>
                      <a:pt x="30" y="12"/>
                    </a:lnTo>
                    <a:lnTo>
                      <a:pt x="20" y="22"/>
                    </a:lnTo>
                    <a:lnTo>
                      <a:pt x="12" y="34"/>
                    </a:lnTo>
                    <a:lnTo>
                      <a:pt x="5" y="47"/>
                    </a:lnTo>
                    <a:lnTo>
                      <a:pt x="1" y="61"/>
                    </a:lnTo>
                    <a:lnTo>
                      <a:pt x="0" y="77"/>
                    </a:lnTo>
                    <a:lnTo>
                      <a:pt x="0" y="588"/>
                    </a:lnTo>
                    <a:lnTo>
                      <a:pt x="0" y="588"/>
                    </a:lnTo>
                    <a:lnTo>
                      <a:pt x="1" y="604"/>
                    </a:lnTo>
                    <a:lnTo>
                      <a:pt x="5" y="619"/>
                    </a:lnTo>
                    <a:lnTo>
                      <a:pt x="12" y="632"/>
                    </a:lnTo>
                    <a:lnTo>
                      <a:pt x="20" y="643"/>
                    </a:lnTo>
                    <a:lnTo>
                      <a:pt x="30" y="653"/>
                    </a:lnTo>
                    <a:lnTo>
                      <a:pt x="41" y="659"/>
                    </a:lnTo>
                    <a:lnTo>
                      <a:pt x="53" y="665"/>
                    </a:lnTo>
                    <a:lnTo>
                      <a:pt x="66" y="666"/>
                    </a:lnTo>
                    <a:lnTo>
                      <a:pt x="321" y="666"/>
                    </a:lnTo>
                    <a:lnTo>
                      <a:pt x="321" y="666"/>
                    </a:lnTo>
                    <a:lnTo>
                      <a:pt x="334" y="665"/>
                    </a:lnTo>
                    <a:lnTo>
                      <a:pt x="347" y="659"/>
                    </a:lnTo>
                    <a:lnTo>
                      <a:pt x="359" y="653"/>
                    </a:lnTo>
                    <a:lnTo>
                      <a:pt x="368" y="643"/>
                    </a:lnTo>
                    <a:lnTo>
                      <a:pt x="376" y="632"/>
                    </a:lnTo>
                    <a:lnTo>
                      <a:pt x="382" y="619"/>
                    </a:lnTo>
                    <a:lnTo>
                      <a:pt x="386" y="604"/>
                    </a:lnTo>
                    <a:lnTo>
                      <a:pt x="387" y="588"/>
                    </a:lnTo>
                    <a:lnTo>
                      <a:pt x="387" y="77"/>
                    </a:lnTo>
                    <a:lnTo>
                      <a:pt x="387" y="77"/>
                    </a:lnTo>
                    <a:lnTo>
                      <a:pt x="386" y="61"/>
                    </a:lnTo>
                    <a:lnTo>
                      <a:pt x="382" y="47"/>
                    </a:lnTo>
                    <a:lnTo>
                      <a:pt x="376" y="34"/>
                    </a:lnTo>
                    <a:lnTo>
                      <a:pt x="368" y="22"/>
                    </a:lnTo>
                    <a:lnTo>
                      <a:pt x="359" y="12"/>
                    </a:lnTo>
                    <a:lnTo>
                      <a:pt x="347" y="5"/>
                    </a:lnTo>
                    <a:lnTo>
                      <a:pt x="334" y="1"/>
                    </a:lnTo>
                    <a:lnTo>
                      <a:pt x="321" y="0"/>
                    </a:lnTo>
                    <a:lnTo>
                      <a:pt x="321" y="0"/>
                    </a:lnTo>
                    <a:close/>
                    <a:moveTo>
                      <a:pt x="152" y="30"/>
                    </a:moveTo>
                    <a:lnTo>
                      <a:pt x="236" y="30"/>
                    </a:lnTo>
                    <a:lnTo>
                      <a:pt x="236" y="50"/>
                    </a:lnTo>
                    <a:lnTo>
                      <a:pt x="152" y="50"/>
                    </a:lnTo>
                    <a:lnTo>
                      <a:pt x="152" y="30"/>
                    </a:lnTo>
                    <a:close/>
                    <a:moveTo>
                      <a:pt x="103" y="593"/>
                    </a:moveTo>
                    <a:lnTo>
                      <a:pt x="103" y="593"/>
                    </a:lnTo>
                    <a:lnTo>
                      <a:pt x="103" y="595"/>
                    </a:lnTo>
                    <a:lnTo>
                      <a:pt x="101" y="596"/>
                    </a:lnTo>
                    <a:lnTo>
                      <a:pt x="98" y="597"/>
                    </a:lnTo>
                    <a:lnTo>
                      <a:pt x="97" y="597"/>
                    </a:lnTo>
                    <a:lnTo>
                      <a:pt x="58" y="597"/>
                    </a:lnTo>
                    <a:lnTo>
                      <a:pt x="58" y="597"/>
                    </a:lnTo>
                    <a:lnTo>
                      <a:pt x="55" y="597"/>
                    </a:lnTo>
                    <a:lnTo>
                      <a:pt x="54" y="596"/>
                    </a:lnTo>
                    <a:lnTo>
                      <a:pt x="53" y="595"/>
                    </a:lnTo>
                    <a:lnTo>
                      <a:pt x="51" y="593"/>
                    </a:lnTo>
                    <a:lnTo>
                      <a:pt x="51" y="572"/>
                    </a:lnTo>
                    <a:lnTo>
                      <a:pt x="51" y="572"/>
                    </a:lnTo>
                    <a:lnTo>
                      <a:pt x="53" y="569"/>
                    </a:lnTo>
                    <a:lnTo>
                      <a:pt x="54" y="568"/>
                    </a:lnTo>
                    <a:lnTo>
                      <a:pt x="55" y="566"/>
                    </a:lnTo>
                    <a:lnTo>
                      <a:pt x="58" y="566"/>
                    </a:lnTo>
                    <a:lnTo>
                      <a:pt x="97" y="566"/>
                    </a:lnTo>
                    <a:lnTo>
                      <a:pt x="97" y="566"/>
                    </a:lnTo>
                    <a:lnTo>
                      <a:pt x="98" y="566"/>
                    </a:lnTo>
                    <a:lnTo>
                      <a:pt x="101" y="568"/>
                    </a:lnTo>
                    <a:lnTo>
                      <a:pt x="103" y="569"/>
                    </a:lnTo>
                    <a:lnTo>
                      <a:pt x="103" y="572"/>
                    </a:lnTo>
                    <a:lnTo>
                      <a:pt x="103" y="593"/>
                    </a:lnTo>
                    <a:close/>
                    <a:moveTo>
                      <a:pt x="245" y="620"/>
                    </a:moveTo>
                    <a:lnTo>
                      <a:pt x="245" y="620"/>
                    </a:lnTo>
                    <a:lnTo>
                      <a:pt x="244" y="626"/>
                    </a:lnTo>
                    <a:lnTo>
                      <a:pt x="241" y="630"/>
                    </a:lnTo>
                    <a:lnTo>
                      <a:pt x="237" y="632"/>
                    </a:lnTo>
                    <a:lnTo>
                      <a:pt x="232" y="634"/>
                    </a:lnTo>
                    <a:lnTo>
                      <a:pt x="155" y="634"/>
                    </a:lnTo>
                    <a:lnTo>
                      <a:pt x="155" y="634"/>
                    </a:lnTo>
                    <a:lnTo>
                      <a:pt x="150" y="632"/>
                    </a:lnTo>
                    <a:lnTo>
                      <a:pt x="146" y="630"/>
                    </a:lnTo>
                    <a:lnTo>
                      <a:pt x="143" y="626"/>
                    </a:lnTo>
                    <a:lnTo>
                      <a:pt x="143" y="620"/>
                    </a:lnTo>
                    <a:lnTo>
                      <a:pt x="143" y="543"/>
                    </a:lnTo>
                    <a:lnTo>
                      <a:pt x="143" y="543"/>
                    </a:lnTo>
                    <a:lnTo>
                      <a:pt x="143" y="538"/>
                    </a:lnTo>
                    <a:lnTo>
                      <a:pt x="146" y="534"/>
                    </a:lnTo>
                    <a:lnTo>
                      <a:pt x="150" y="531"/>
                    </a:lnTo>
                    <a:lnTo>
                      <a:pt x="155" y="531"/>
                    </a:lnTo>
                    <a:lnTo>
                      <a:pt x="232" y="531"/>
                    </a:lnTo>
                    <a:lnTo>
                      <a:pt x="232" y="531"/>
                    </a:lnTo>
                    <a:lnTo>
                      <a:pt x="237" y="531"/>
                    </a:lnTo>
                    <a:lnTo>
                      <a:pt x="241" y="534"/>
                    </a:lnTo>
                    <a:lnTo>
                      <a:pt x="244" y="538"/>
                    </a:lnTo>
                    <a:lnTo>
                      <a:pt x="245" y="543"/>
                    </a:lnTo>
                    <a:lnTo>
                      <a:pt x="245" y="620"/>
                    </a:lnTo>
                    <a:close/>
                    <a:moveTo>
                      <a:pt x="336" y="593"/>
                    </a:moveTo>
                    <a:lnTo>
                      <a:pt x="336" y="593"/>
                    </a:lnTo>
                    <a:lnTo>
                      <a:pt x="334" y="595"/>
                    </a:lnTo>
                    <a:lnTo>
                      <a:pt x="334" y="596"/>
                    </a:lnTo>
                    <a:lnTo>
                      <a:pt x="330" y="597"/>
                    </a:lnTo>
                    <a:lnTo>
                      <a:pt x="291" y="597"/>
                    </a:lnTo>
                    <a:lnTo>
                      <a:pt x="291" y="597"/>
                    </a:lnTo>
                    <a:lnTo>
                      <a:pt x="289" y="597"/>
                    </a:lnTo>
                    <a:lnTo>
                      <a:pt x="287" y="596"/>
                    </a:lnTo>
                    <a:lnTo>
                      <a:pt x="286" y="595"/>
                    </a:lnTo>
                    <a:lnTo>
                      <a:pt x="285" y="593"/>
                    </a:lnTo>
                    <a:lnTo>
                      <a:pt x="285" y="572"/>
                    </a:lnTo>
                    <a:lnTo>
                      <a:pt x="285" y="572"/>
                    </a:lnTo>
                    <a:lnTo>
                      <a:pt x="286" y="569"/>
                    </a:lnTo>
                    <a:lnTo>
                      <a:pt x="287" y="568"/>
                    </a:lnTo>
                    <a:lnTo>
                      <a:pt x="289" y="566"/>
                    </a:lnTo>
                    <a:lnTo>
                      <a:pt x="291" y="566"/>
                    </a:lnTo>
                    <a:lnTo>
                      <a:pt x="330" y="566"/>
                    </a:lnTo>
                    <a:lnTo>
                      <a:pt x="330" y="566"/>
                    </a:lnTo>
                    <a:lnTo>
                      <a:pt x="334" y="568"/>
                    </a:lnTo>
                    <a:lnTo>
                      <a:pt x="334" y="569"/>
                    </a:lnTo>
                    <a:lnTo>
                      <a:pt x="336" y="572"/>
                    </a:lnTo>
                    <a:lnTo>
                      <a:pt x="336" y="593"/>
                    </a:lnTo>
                    <a:close/>
                    <a:moveTo>
                      <a:pt x="347" y="493"/>
                    </a:moveTo>
                    <a:lnTo>
                      <a:pt x="41" y="493"/>
                    </a:lnTo>
                    <a:lnTo>
                      <a:pt x="41" y="81"/>
                    </a:lnTo>
                    <a:lnTo>
                      <a:pt x="347" y="81"/>
                    </a:lnTo>
                    <a:lnTo>
                      <a:pt x="347" y="49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sp>
            <p:nvSpPr>
              <p:cNvPr id="210" name="Rectangle 134"/>
              <p:cNvSpPr>
                <a:spLocks noChangeArrowheads="1"/>
              </p:cNvSpPr>
              <p:nvPr/>
            </p:nvSpPr>
            <p:spPr bwMode="auto">
              <a:xfrm>
                <a:off x="4576763" y="3800475"/>
                <a:ext cx="50800" cy="508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39393B"/>
                  </a:solidFill>
                  <a:effectLst/>
                  <a:uLnTx/>
                  <a:uFillTx/>
                </a:endParaRPr>
              </a:p>
            </p:txBody>
          </p:sp>
        </p:grpSp>
      </p:grpSp>
      <p:grpSp>
        <p:nvGrpSpPr>
          <p:cNvPr id="211" name="Group 123"/>
          <p:cNvGrpSpPr/>
          <p:nvPr/>
        </p:nvGrpSpPr>
        <p:grpSpPr>
          <a:xfrm>
            <a:off x="3140090" y="4329790"/>
            <a:ext cx="451109" cy="451109"/>
            <a:chOff x="5084185" y="1652259"/>
            <a:chExt cx="603781" cy="603781"/>
          </a:xfrm>
        </p:grpSpPr>
        <p:sp>
          <p:nvSpPr>
            <p:cNvPr id="212" name="Oval 124"/>
            <p:cNvSpPr/>
            <p:nvPr/>
          </p:nvSpPr>
          <p:spPr>
            <a:xfrm>
              <a:off x="5084185" y="1652259"/>
              <a:ext cx="603781" cy="603781"/>
            </a:xfrm>
            <a:prstGeom prst="ellipse">
              <a:avLst/>
            </a:prstGeom>
            <a:solidFill>
              <a:srgbClr val="014093"/>
            </a:solidFill>
            <a:ln w="25400" cap="flat" cmpd="sng" algn="ctr">
              <a:solidFill>
                <a:srgbClr val="FFFFFF"/>
              </a:solidFill>
              <a:prstDash val="solid"/>
            </a:ln>
            <a:effectLst/>
          </p:spPr>
        </p:sp>
        <p:grpSp>
          <p:nvGrpSpPr>
            <p:cNvPr id="213" name="Group 281"/>
            <p:cNvGrpSpPr/>
            <p:nvPr/>
          </p:nvGrpSpPr>
          <p:grpSpPr>
            <a:xfrm>
              <a:off x="5180769" y="1757738"/>
              <a:ext cx="409121" cy="409120"/>
              <a:chOff x="916324" y="2669496"/>
              <a:chExt cx="409121" cy="409120"/>
            </a:xfrm>
          </p:grpSpPr>
          <p:sp>
            <p:nvSpPr>
              <p:cNvPr id="214" name="Freeform 126"/>
              <p:cNvSpPr>
                <a:spLocks noChangeArrowheads="1"/>
              </p:cNvSpPr>
              <p:nvPr/>
            </p:nvSpPr>
            <p:spPr bwMode="auto">
              <a:xfrm>
                <a:off x="1234938" y="2711439"/>
                <a:ext cx="68800" cy="115157"/>
              </a:xfrm>
              <a:custGeom>
                <a:avLst/>
                <a:gdLst>
                  <a:gd name="T0" fmla="*/ 398 w 823"/>
                  <a:gd name="T1" fmla="*/ 504 h 1379"/>
                  <a:gd name="T2" fmla="*/ 398 w 823"/>
                  <a:gd name="T3" fmla="*/ 504 h 1379"/>
                  <a:gd name="T4" fmla="*/ 26 w 823"/>
                  <a:gd name="T5" fmla="*/ 1325 h 1379"/>
                  <a:gd name="T6" fmla="*/ 318 w 823"/>
                  <a:gd name="T7" fmla="*/ 1219 h 1379"/>
                  <a:gd name="T8" fmla="*/ 769 w 823"/>
                  <a:gd name="T9" fmla="*/ 901 h 1379"/>
                  <a:gd name="T10" fmla="*/ 716 w 823"/>
                  <a:gd name="T11" fmla="*/ 450 h 1379"/>
                  <a:gd name="T12" fmla="*/ 212 w 823"/>
                  <a:gd name="T13" fmla="*/ 26 h 1379"/>
                  <a:gd name="T14" fmla="*/ 398 w 823"/>
                  <a:gd name="T15" fmla="*/ 504 h 13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3" h="1379">
                    <a:moveTo>
                      <a:pt x="398" y="504"/>
                    </a:moveTo>
                    <a:lnTo>
                      <a:pt x="398" y="504"/>
                    </a:lnTo>
                    <a:cubicBezTo>
                      <a:pt x="398" y="901"/>
                      <a:pt x="26" y="1325"/>
                      <a:pt x="26" y="1325"/>
                    </a:cubicBezTo>
                    <a:cubicBezTo>
                      <a:pt x="26" y="1325"/>
                      <a:pt x="0" y="1378"/>
                      <a:pt x="318" y="1219"/>
                    </a:cubicBezTo>
                    <a:cubicBezTo>
                      <a:pt x="504" y="1140"/>
                      <a:pt x="716" y="980"/>
                      <a:pt x="769" y="901"/>
                    </a:cubicBezTo>
                    <a:cubicBezTo>
                      <a:pt x="822" y="795"/>
                      <a:pt x="796" y="582"/>
                      <a:pt x="716" y="450"/>
                    </a:cubicBezTo>
                    <a:cubicBezTo>
                      <a:pt x="557" y="158"/>
                      <a:pt x="238" y="0"/>
                      <a:pt x="212" y="26"/>
                    </a:cubicBezTo>
                    <a:cubicBezTo>
                      <a:pt x="266" y="26"/>
                      <a:pt x="372" y="158"/>
                      <a:pt x="398" y="504"/>
                    </a:cubicBezTo>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5" name="Freeform 127"/>
              <p:cNvSpPr>
                <a:spLocks noChangeArrowheads="1"/>
              </p:cNvSpPr>
              <p:nvPr/>
            </p:nvSpPr>
            <p:spPr bwMode="auto">
              <a:xfrm>
                <a:off x="984756" y="2795690"/>
                <a:ext cx="340689" cy="282926"/>
              </a:xfrm>
              <a:custGeom>
                <a:avLst/>
                <a:gdLst>
                  <a:gd name="T0" fmla="*/ 3897 w 4083"/>
                  <a:gd name="T1" fmla="*/ 0 h 3392"/>
                  <a:gd name="T2" fmla="*/ 3897 w 4083"/>
                  <a:gd name="T3" fmla="*/ 0 h 3392"/>
                  <a:gd name="T4" fmla="*/ 3552 w 4083"/>
                  <a:gd name="T5" fmla="*/ 212 h 3392"/>
                  <a:gd name="T6" fmla="*/ 3684 w 4083"/>
                  <a:gd name="T7" fmla="*/ 848 h 3392"/>
                  <a:gd name="T8" fmla="*/ 2969 w 4083"/>
                  <a:gd name="T9" fmla="*/ 848 h 3392"/>
                  <a:gd name="T10" fmla="*/ 2915 w 4083"/>
                  <a:gd name="T11" fmla="*/ 503 h 3392"/>
                  <a:gd name="T12" fmla="*/ 2730 w 4083"/>
                  <a:gd name="T13" fmla="*/ 557 h 3392"/>
                  <a:gd name="T14" fmla="*/ 2757 w 4083"/>
                  <a:gd name="T15" fmla="*/ 848 h 3392"/>
                  <a:gd name="T16" fmla="*/ 1961 w 4083"/>
                  <a:gd name="T17" fmla="*/ 848 h 3392"/>
                  <a:gd name="T18" fmla="*/ 1935 w 4083"/>
                  <a:gd name="T19" fmla="*/ 1059 h 3392"/>
                  <a:gd name="T20" fmla="*/ 2757 w 4083"/>
                  <a:gd name="T21" fmla="*/ 1059 h 3392"/>
                  <a:gd name="T22" fmla="*/ 1723 w 4083"/>
                  <a:gd name="T23" fmla="*/ 2888 h 3392"/>
                  <a:gd name="T24" fmla="*/ 1723 w 4083"/>
                  <a:gd name="T25" fmla="*/ 2278 h 3392"/>
                  <a:gd name="T26" fmla="*/ 1617 w 4083"/>
                  <a:gd name="T27" fmla="*/ 2967 h 3392"/>
                  <a:gd name="T28" fmla="*/ 1140 w 4083"/>
                  <a:gd name="T29" fmla="*/ 2649 h 3392"/>
                  <a:gd name="T30" fmla="*/ 981 w 4083"/>
                  <a:gd name="T31" fmla="*/ 2702 h 3392"/>
                  <a:gd name="T32" fmla="*/ 1299 w 4083"/>
                  <a:gd name="T33" fmla="*/ 2967 h 3392"/>
                  <a:gd name="T34" fmla="*/ 689 w 4083"/>
                  <a:gd name="T35" fmla="*/ 2782 h 3392"/>
                  <a:gd name="T36" fmla="*/ 398 w 4083"/>
                  <a:gd name="T37" fmla="*/ 2808 h 3392"/>
                  <a:gd name="T38" fmla="*/ 0 w 4083"/>
                  <a:gd name="T39" fmla="*/ 2755 h 3392"/>
                  <a:gd name="T40" fmla="*/ 1617 w 4083"/>
                  <a:gd name="T41" fmla="*/ 3391 h 3392"/>
                  <a:gd name="T42" fmla="*/ 4082 w 4083"/>
                  <a:gd name="T43" fmla="*/ 954 h 3392"/>
                  <a:gd name="T44" fmla="*/ 3897 w 4083"/>
                  <a:gd name="T45" fmla="*/ 0 h 3392"/>
                  <a:gd name="T46" fmla="*/ 1988 w 4083"/>
                  <a:gd name="T47" fmla="*/ 2967 h 3392"/>
                  <a:gd name="T48" fmla="*/ 1988 w 4083"/>
                  <a:gd name="T49" fmla="*/ 2967 h 3392"/>
                  <a:gd name="T50" fmla="*/ 2969 w 4083"/>
                  <a:gd name="T51" fmla="*/ 1059 h 3392"/>
                  <a:gd name="T52" fmla="*/ 3684 w 4083"/>
                  <a:gd name="T53" fmla="*/ 1059 h 3392"/>
                  <a:gd name="T54" fmla="*/ 1988 w 4083"/>
                  <a:gd name="T55" fmla="*/ 2967 h 3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083" h="3392">
                    <a:moveTo>
                      <a:pt x="3897" y="0"/>
                    </a:moveTo>
                    <a:lnTo>
                      <a:pt x="3897" y="0"/>
                    </a:lnTo>
                    <a:cubicBezTo>
                      <a:pt x="3817" y="53"/>
                      <a:pt x="3684" y="133"/>
                      <a:pt x="3552" y="212"/>
                    </a:cubicBezTo>
                    <a:cubicBezTo>
                      <a:pt x="3631" y="424"/>
                      <a:pt x="3658" y="636"/>
                      <a:pt x="3684" y="848"/>
                    </a:cubicBezTo>
                    <a:cubicBezTo>
                      <a:pt x="2969" y="848"/>
                      <a:pt x="2969" y="848"/>
                      <a:pt x="2969" y="848"/>
                    </a:cubicBezTo>
                    <a:cubicBezTo>
                      <a:pt x="2969" y="715"/>
                      <a:pt x="2942" y="609"/>
                      <a:pt x="2915" y="503"/>
                    </a:cubicBezTo>
                    <a:cubicBezTo>
                      <a:pt x="2836" y="530"/>
                      <a:pt x="2757" y="557"/>
                      <a:pt x="2730" y="557"/>
                    </a:cubicBezTo>
                    <a:cubicBezTo>
                      <a:pt x="2730" y="636"/>
                      <a:pt x="2757" y="742"/>
                      <a:pt x="2757" y="848"/>
                    </a:cubicBezTo>
                    <a:cubicBezTo>
                      <a:pt x="1961" y="848"/>
                      <a:pt x="1961" y="848"/>
                      <a:pt x="1961" y="848"/>
                    </a:cubicBezTo>
                    <a:cubicBezTo>
                      <a:pt x="1935" y="1059"/>
                      <a:pt x="1935" y="1059"/>
                      <a:pt x="1935" y="1059"/>
                    </a:cubicBezTo>
                    <a:cubicBezTo>
                      <a:pt x="2757" y="1059"/>
                      <a:pt x="2757" y="1059"/>
                      <a:pt x="2757" y="1059"/>
                    </a:cubicBezTo>
                    <a:cubicBezTo>
                      <a:pt x="2703" y="1881"/>
                      <a:pt x="2306" y="2570"/>
                      <a:pt x="1723" y="2888"/>
                    </a:cubicBezTo>
                    <a:cubicBezTo>
                      <a:pt x="1723" y="2278"/>
                      <a:pt x="1723" y="2278"/>
                      <a:pt x="1723" y="2278"/>
                    </a:cubicBezTo>
                    <a:cubicBezTo>
                      <a:pt x="1617" y="2967"/>
                      <a:pt x="1617" y="2967"/>
                      <a:pt x="1617" y="2967"/>
                    </a:cubicBezTo>
                    <a:cubicBezTo>
                      <a:pt x="1140" y="2649"/>
                      <a:pt x="1140" y="2649"/>
                      <a:pt x="1140" y="2649"/>
                    </a:cubicBezTo>
                    <a:cubicBezTo>
                      <a:pt x="1140" y="2649"/>
                      <a:pt x="1087" y="2676"/>
                      <a:pt x="981" y="2702"/>
                    </a:cubicBezTo>
                    <a:cubicBezTo>
                      <a:pt x="1087" y="2808"/>
                      <a:pt x="1193" y="2914"/>
                      <a:pt x="1299" y="2967"/>
                    </a:cubicBezTo>
                    <a:cubicBezTo>
                      <a:pt x="1087" y="2941"/>
                      <a:pt x="874" y="2861"/>
                      <a:pt x="689" y="2782"/>
                    </a:cubicBezTo>
                    <a:cubicBezTo>
                      <a:pt x="610" y="2782"/>
                      <a:pt x="504" y="2808"/>
                      <a:pt x="398" y="2808"/>
                    </a:cubicBezTo>
                    <a:cubicBezTo>
                      <a:pt x="238" y="2808"/>
                      <a:pt x="106" y="2808"/>
                      <a:pt x="0" y="2755"/>
                    </a:cubicBezTo>
                    <a:cubicBezTo>
                      <a:pt x="424" y="3153"/>
                      <a:pt x="1007" y="3391"/>
                      <a:pt x="1617" y="3391"/>
                    </a:cubicBezTo>
                    <a:cubicBezTo>
                      <a:pt x="2995" y="3391"/>
                      <a:pt x="4082" y="2305"/>
                      <a:pt x="4082" y="954"/>
                    </a:cubicBezTo>
                    <a:cubicBezTo>
                      <a:pt x="4082" y="609"/>
                      <a:pt x="4003" y="291"/>
                      <a:pt x="3897" y="0"/>
                    </a:cubicBezTo>
                    <a:close/>
                    <a:moveTo>
                      <a:pt x="1988" y="2967"/>
                    </a:moveTo>
                    <a:lnTo>
                      <a:pt x="1988" y="2967"/>
                    </a:lnTo>
                    <a:cubicBezTo>
                      <a:pt x="2545" y="2596"/>
                      <a:pt x="2942" y="1881"/>
                      <a:pt x="2969" y="1059"/>
                    </a:cubicBezTo>
                    <a:cubicBezTo>
                      <a:pt x="3684" y="1059"/>
                      <a:pt x="3684" y="1059"/>
                      <a:pt x="3684" y="1059"/>
                    </a:cubicBezTo>
                    <a:cubicBezTo>
                      <a:pt x="3631" y="2013"/>
                      <a:pt x="2915" y="2808"/>
                      <a:pt x="1988" y="2967"/>
                    </a:cubicBezTo>
                    <a:close/>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6" name="Freeform 128"/>
              <p:cNvSpPr>
                <a:spLocks noChangeArrowheads="1"/>
              </p:cNvSpPr>
              <p:nvPr/>
            </p:nvSpPr>
            <p:spPr bwMode="auto">
              <a:xfrm>
                <a:off x="916324" y="2669496"/>
                <a:ext cx="340689" cy="285133"/>
              </a:xfrm>
              <a:custGeom>
                <a:avLst/>
                <a:gdLst>
                  <a:gd name="T0" fmla="*/ 398 w 4084"/>
                  <a:gd name="T1" fmla="*/ 2570 h 3419"/>
                  <a:gd name="T2" fmla="*/ 398 w 4084"/>
                  <a:gd name="T3" fmla="*/ 2570 h 3419"/>
                  <a:gd name="T4" fmla="*/ 1140 w 4084"/>
                  <a:gd name="T5" fmla="*/ 2570 h 3419"/>
                  <a:gd name="T6" fmla="*/ 1193 w 4084"/>
                  <a:gd name="T7" fmla="*/ 2994 h 3419"/>
                  <a:gd name="T8" fmla="*/ 1378 w 4084"/>
                  <a:gd name="T9" fmla="*/ 2861 h 3419"/>
                  <a:gd name="T10" fmla="*/ 1352 w 4084"/>
                  <a:gd name="T11" fmla="*/ 2570 h 3419"/>
                  <a:gd name="T12" fmla="*/ 1935 w 4084"/>
                  <a:gd name="T13" fmla="*/ 2570 h 3419"/>
                  <a:gd name="T14" fmla="*/ 2333 w 4084"/>
                  <a:gd name="T15" fmla="*/ 2359 h 3419"/>
                  <a:gd name="T16" fmla="*/ 1352 w 4084"/>
                  <a:gd name="T17" fmla="*/ 2359 h 3419"/>
                  <a:gd name="T18" fmla="*/ 2333 w 4084"/>
                  <a:gd name="T19" fmla="*/ 530 h 3419"/>
                  <a:gd name="T20" fmla="*/ 2333 w 4084"/>
                  <a:gd name="T21" fmla="*/ 2332 h 3419"/>
                  <a:gd name="T22" fmla="*/ 2545 w 4084"/>
                  <a:gd name="T23" fmla="*/ 2226 h 3419"/>
                  <a:gd name="T24" fmla="*/ 2545 w 4084"/>
                  <a:gd name="T25" fmla="*/ 530 h 3419"/>
                  <a:gd name="T26" fmla="*/ 3525 w 4084"/>
                  <a:gd name="T27" fmla="*/ 1988 h 3419"/>
                  <a:gd name="T28" fmla="*/ 3711 w 4084"/>
                  <a:gd name="T29" fmla="*/ 1802 h 3419"/>
                  <a:gd name="T30" fmla="*/ 2810 w 4084"/>
                  <a:gd name="T31" fmla="*/ 450 h 3419"/>
                  <a:gd name="T32" fmla="*/ 4055 w 4084"/>
                  <a:gd name="T33" fmla="*/ 1166 h 3419"/>
                  <a:gd name="T34" fmla="*/ 4083 w 4084"/>
                  <a:gd name="T35" fmla="*/ 954 h 3419"/>
                  <a:gd name="T36" fmla="*/ 3977 w 4084"/>
                  <a:gd name="T37" fmla="*/ 530 h 3419"/>
                  <a:gd name="T38" fmla="*/ 2439 w 4084"/>
                  <a:gd name="T39" fmla="*/ 0 h 3419"/>
                  <a:gd name="T40" fmla="*/ 0 w 4084"/>
                  <a:gd name="T41" fmla="*/ 2465 h 3419"/>
                  <a:gd name="T42" fmla="*/ 80 w 4084"/>
                  <a:gd name="T43" fmla="*/ 3047 h 3419"/>
                  <a:gd name="T44" fmla="*/ 636 w 4084"/>
                  <a:gd name="T45" fmla="*/ 3418 h 3419"/>
                  <a:gd name="T46" fmla="*/ 398 w 4084"/>
                  <a:gd name="T47" fmla="*/ 2570 h 3419"/>
                  <a:gd name="T48" fmla="*/ 2121 w 4084"/>
                  <a:gd name="T49" fmla="*/ 424 h 3419"/>
                  <a:gd name="T50" fmla="*/ 2121 w 4084"/>
                  <a:gd name="T51" fmla="*/ 424 h 3419"/>
                  <a:gd name="T52" fmla="*/ 1140 w 4084"/>
                  <a:gd name="T53" fmla="*/ 2359 h 3419"/>
                  <a:gd name="T54" fmla="*/ 398 w 4084"/>
                  <a:gd name="T55" fmla="*/ 2359 h 3419"/>
                  <a:gd name="T56" fmla="*/ 2121 w 4084"/>
                  <a:gd name="T57" fmla="*/ 424 h 3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84" h="3419">
                    <a:moveTo>
                      <a:pt x="398" y="2570"/>
                    </a:moveTo>
                    <a:lnTo>
                      <a:pt x="398" y="2570"/>
                    </a:lnTo>
                    <a:cubicBezTo>
                      <a:pt x="1140" y="2570"/>
                      <a:pt x="1140" y="2570"/>
                      <a:pt x="1140" y="2570"/>
                    </a:cubicBezTo>
                    <a:cubicBezTo>
                      <a:pt x="1140" y="2703"/>
                      <a:pt x="1166" y="2835"/>
                      <a:pt x="1193" y="2994"/>
                    </a:cubicBezTo>
                    <a:cubicBezTo>
                      <a:pt x="1378" y="2861"/>
                      <a:pt x="1378" y="2861"/>
                      <a:pt x="1378" y="2861"/>
                    </a:cubicBezTo>
                    <a:cubicBezTo>
                      <a:pt x="1378" y="2782"/>
                      <a:pt x="1352" y="2676"/>
                      <a:pt x="1352" y="2570"/>
                    </a:cubicBezTo>
                    <a:cubicBezTo>
                      <a:pt x="1935" y="2570"/>
                      <a:pt x="1935" y="2570"/>
                      <a:pt x="1935" y="2570"/>
                    </a:cubicBezTo>
                    <a:cubicBezTo>
                      <a:pt x="2333" y="2359"/>
                      <a:pt x="2333" y="2359"/>
                      <a:pt x="2333" y="2359"/>
                    </a:cubicBezTo>
                    <a:cubicBezTo>
                      <a:pt x="1352" y="2359"/>
                      <a:pt x="1352" y="2359"/>
                      <a:pt x="1352" y="2359"/>
                    </a:cubicBezTo>
                    <a:cubicBezTo>
                      <a:pt x="1378" y="1538"/>
                      <a:pt x="1776" y="848"/>
                      <a:pt x="2333" y="530"/>
                    </a:cubicBezTo>
                    <a:cubicBezTo>
                      <a:pt x="2333" y="2332"/>
                      <a:pt x="2333" y="2332"/>
                      <a:pt x="2333" y="2332"/>
                    </a:cubicBezTo>
                    <a:cubicBezTo>
                      <a:pt x="2545" y="2226"/>
                      <a:pt x="2545" y="2226"/>
                      <a:pt x="2545" y="2226"/>
                    </a:cubicBezTo>
                    <a:cubicBezTo>
                      <a:pt x="2545" y="530"/>
                      <a:pt x="2545" y="530"/>
                      <a:pt x="2545" y="530"/>
                    </a:cubicBezTo>
                    <a:cubicBezTo>
                      <a:pt x="3049" y="768"/>
                      <a:pt x="3419" y="1326"/>
                      <a:pt x="3525" y="1988"/>
                    </a:cubicBezTo>
                    <a:cubicBezTo>
                      <a:pt x="3579" y="1935"/>
                      <a:pt x="3631" y="1882"/>
                      <a:pt x="3711" y="1802"/>
                    </a:cubicBezTo>
                    <a:cubicBezTo>
                      <a:pt x="3552" y="1220"/>
                      <a:pt x="3234" y="716"/>
                      <a:pt x="2810" y="450"/>
                    </a:cubicBezTo>
                    <a:cubicBezTo>
                      <a:pt x="3313" y="530"/>
                      <a:pt x="3737" y="796"/>
                      <a:pt x="4055" y="1166"/>
                    </a:cubicBezTo>
                    <a:cubicBezTo>
                      <a:pt x="4055" y="1086"/>
                      <a:pt x="4083" y="1034"/>
                      <a:pt x="4083" y="954"/>
                    </a:cubicBezTo>
                    <a:cubicBezTo>
                      <a:pt x="4055" y="768"/>
                      <a:pt x="4029" y="636"/>
                      <a:pt x="3977" y="530"/>
                    </a:cubicBezTo>
                    <a:cubicBezTo>
                      <a:pt x="3552" y="212"/>
                      <a:pt x="3022" y="0"/>
                      <a:pt x="2439" y="0"/>
                    </a:cubicBezTo>
                    <a:cubicBezTo>
                      <a:pt x="1087" y="0"/>
                      <a:pt x="0" y="1114"/>
                      <a:pt x="0" y="2465"/>
                    </a:cubicBezTo>
                    <a:cubicBezTo>
                      <a:pt x="0" y="2676"/>
                      <a:pt x="26" y="2861"/>
                      <a:pt x="80" y="3047"/>
                    </a:cubicBezTo>
                    <a:cubicBezTo>
                      <a:pt x="292" y="3259"/>
                      <a:pt x="478" y="3365"/>
                      <a:pt x="636" y="3418"/>
                    </a:cubicBezTo>
                    <a:cubicBezTo>
                      <a:pt x="504" y="3180"/>
                      <a:pt x="424" y="2888"/>
                      <a:pt x="398" y="2570"/>
                    </a:cubicBezTo>
                    <a:close/>
                    <a:moveTo>
                      <a:pt x="2121" y="424"/>
                    </a:moveTo>
                    <a:lnTo>
                      <a:pt x="2121" y="424"/>
                    </a:lnTo>
                    <a:cubicBezTo>
                      <a:pt x="1564" y="796"/>
                      <a:pt x="1166" y="1511"/>
                      <a:pt x="1140" y="2359"/>
                    </a:cubicBezTo>
                    <a:cubicBezTo>
                      <a:pt x="398" y="2359"/>
                      <a:pt x="398" y="2359"/>
                      <a:pt x="398" y="2359"/>
                    </a:cubicBezTo>
                    <a:cubicBezTo>
                      <a:pt x="450" y="1378"/>
                      <a:pt x="1166" y="584"/>
                      <a:pt x="2121" y="424"/>
                    </a:cubicBezTo>
                    <a:close/>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sp>
            <p:nvSpPr>
              <p:cNvPr id="217" name="Freeform 129"/>
              <p:cNvSpPr>
                <a:spLocks noChangeArrowheads="1"/>
              </p:cNvSpPr>
              <p:nvPr/>
            </p:nvSpPr>
            <p:spPr bwMode="auto">
              <a:xfrm>
                <a:off x="920739" y="2864122"/>
                <a:ext cx="216702" cy="154892"/>
              </a:xfrm>
              <a:custGeom>
                <a:avLst/>
                <a:gdLst>
                  <a:gd name="T0" fmla="*/ 1935 w 2599"/>
                  <a:gd name="T1" fmla="*/ 1616 h 1856"/>
                  <a:gd name="T2" fmla="*/ 1935 w 2599"/>
                  <a:gd name="T3" fmla="*/ 1616 h 1856"/>
                  <a:gd name="T4" fmla="*/ 2227 w 2599"/>
                  <a:gd name="T5" fmla="*/ 1802 h 1856"/>
                  <a:gd name="T6" fmla="*/ 2598 w 2599"/>
                  <a:gd name="T7" fmla="*/ 0 h 1856"/>
                  <a:gd name="T8" fmla="*/ 955 w 2599"/>
                  <a:gd name="T9" fmla="*/ 927 h 1856"/>
                  <a:gd name="T10" fmla="*/ 1273 w 2599"/>
                  <a:gd name="T11" fmla="*/ 1139 h 1856"/>
                  <a:gd name="T12" fmla="*/ 875 w 2599"/>
                  <a:gd name="T13" fmla="*/ 1325 h 1856"/>
                  <a:gd name="T14" fmla="*/ 79 w 2599"/>
                  <a:gd name="T15" fmla="*/ 980 h 1856"/>
                  <a:gd name="T16" fmla="*/ 159 w 2599"/>
                  <a:gd name="T17" fmla="*/ 1245 h 1856"/>
                  <a:gd name="T18" fmla="*/ 1007 w 2599"/>
                  <a:gd name="T19" fmla="*/ 1828 h 1856"/>
                  <a:gd name="T20" fmla="*/ 1935 w 2599"/>
                  <a:gd name="T21" fmla="*/ 161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9" h="1856">
                    <a:moveTo>
                      <a:pt x="1935" y="1616"/>
                    </a:moveTo>
                    <a:lnTo>
                      <a:pt x="1935" y="1616"/>
                    </a:lnTo>
                    <a:cubicBezTo>
                      <a:pt x="2227" y="1802"/>
                      <a:pt x="2227" y="1802"/>
                      <a:pt x="2227" y="1802"/>
                    </a:cubicBezTo>
                    <a:cubicBezTo>
                      <a:pt x="2598" y="0"/>
                      <a:pt x="2598" y="0"/>
                      <a:pt x="2598" y="0"/>
                    </a:cubicBezTo>
                    <a:cubicBezTo>
                      <a:pt x="955" y="927"/>
                      <a:pt x="955" y="927"/>
                      <a:pt x="955" y="927"/>
                    </a:cubicBezTo>
                    <a:cubicBezTo>
                      <a:pt x="1273" y="1139"/>
                      <a:pt x="1273" y="1139"/>
                      <a:pt x="1273" y="1139"/>
                    </a:cubicBezTo>
                    <a:cubicBezTo>
                      <a:pt x="1246" y="1166"/>
                      <a:pt x="1193" y="1298"/>
                      <a:pt x="875" y="1325"/>
                    </a:cubicBezTo>
                    <a:cubicBezTo>
                      <a:pt x="477" y="1325"/>
                      <a:pt x="79" y="980"/>
                      <a:pt x="79" y="980"/>
                    </a:cubicBezTo>
                    <a:cubicBezTo>
                      <a:pt x="79" y="980"/>
                      <a:pt x="0" y="954"/>
                      <a:pt x="159" y="1245"/>
                    </a:cubicBezTo>
                    <a:cubicBezTo>
                      <a:pt x="319" y="1537"/>
                      <a:pt x="583" y="1802"/>
                      <a:pt x="1007" y="1828"/>
                    </a:cubicBezTo>
                    <a:cubicBezTo>
                      <a:pt x="1431" y="1855"/>
                      <a:pt x="1856" y="1669"/>
                      <a:pt x="1935" y="1616"/>
                    </a:cubicBezTo>
                  </a:path>
                </a:pathLst>
              </a:custGeom>
              <a:solidFill>
                <a:srgbClr val="FFFFFF"/>
              </a:solidFill>
              <a:ln w="25400" cap="flat" cmpd="sng" algn="ctr">
                <a:noFill/>
                <a:prstDash val="solid"/>
              </a:ln>
              <a:effectLst/>
              <a:extLst>
                <a:ext uri="{91240B29-F687-4f45-9708-019B960494DF}">
                  <a14:hiddenLine xmlns:a14="http://schemas.microsoft.com/office/drawing/2010/main" xmlns="" w="9525" cap="flat">
                    <a:solidFill>
                      <a:srgbClr val="808080"/>
                    </a:solidFill>
                    <a:bevel/>
                    <a:headEnd/>
                    <a:tailEnd/>
                  </a14:hiddenLine>
                </a:ext>
              </a:extLst>
            </p:spPr>
            <p:txBody>
              <a:bodyPr rot="0" spcFirstLastPara="0" vert="horz" wrap="square" lIns="121920" tIns="60960" rIns="121920" bIns="60960" numCol="1" spcCol="0" rtlCol="0" fromWordArt="0" anchor="ctr" anchorCtr="0" forceAA="0" compatLnSpc="1">
                <a:prstTxWarp prst="textNoShape">
                  <a:avLst/>
                </a:prstTxWarp>
                <a:noAutofit/>
              </a:bodyPr>
              <a:lstStyle>
                <a:defPPr>
                  <a:defRPr lang="en-US"/>
                </a:defPPr>
                <a:lvl1pPr marL="0" algn="l" defTabSz="1218440" rtl="0" eaLnBrk="1" latinLnBrk="0" hangingPunct="1">
                  <a:defRPr sz="2400" kern="1200">
                    <a:solidFill>
                      <a:schemeClr val="lt1"/>
                    </a:solidFill>
                    <a:latin typeface="+mn-lt"/>
                    <a:ea typeface="+mn-ea"/>
                    <a:cs typeface="+mn-cs"/>
                  </a:defRPr>
                </a:lvl1pPr>
                <a:lvl2pPr marL="609220" algn="l" defTabSz="1218440" rtl="0" eaLnBrk="1" latinLnBrk="0" hangingPunct="1">
                  <a:defRPr sz="2400" kern="1200">
                    <a:solidFill>
                      <a:schemeClr val="lt1"/>
                    </a:solidFill>
                    <a:latin typeface="+mn-lt"/>
                    <a:ea typeface="+mn-ea"/>
                    <a:cs typeface="+mn-cs"/>
                  </a:defRPr>
                </a:lvl2pPr>
                <a:lvl3pPr marL="1218440" algn="l" defTabSz="1218440" rtl="0" eaLnBrk="1" latinLnBrk="0" hangingPunct="1">
                  <a:defRPr sz="2400" kern="1200">
                    <a:solidFill>
                      <a:schemeClr val="lt1"/>
                    </a:solidFill>
                    <a:latin typeface="+mn-lt"/>
                    <a:ea typeface="+mn-ea"/>
                    <a:cs typeface="+mn-cs"/>
                  </a:defRPr>
                </a:lvl3pPr>
                <a:lvl4pPr marL="1827660" algn="l" defTabSz="1218440" rtl="0" eaLnBrk="1" latinLnBrk="0" hangingPunct="1">
                  <a:defRPr sz="2400" kern="1200">
                    <a:solidFill>
                      <a:schemeClr val="lt1"/>
                    </a:solidFill>
                    <a:latin typeface="+mn-lt"/>
                    <a:ea typeface="+mn-ea"/>
                    <a:cs typeface="+mn-cs"/>
                  </a:defRPr>
                </a:lvl4pPr>
                <a:lvl5pPr marL="2436877" algn="l" defTabSz="1218440" rtl="0" eaLnBrk="1" latinLnBrk="0" hangingPunct="1">
                  <a:defRPr sz="2400" kern="1200">
                    <a:solidFill>
                      <a:schemeClr val="lt1"/>
                    </a:solidFill>
                    <a:latin typeface="+mn-lt"/>
                    <a:ea typeface="+mn-ea"/>
                    <a:cs typeface="+mn-cs"/>
                  </a:defRPr>
                </a:lvl5pPr>
                <a:lvl6pPr marL="3046094" algn="l" defTabSz="1218440" rtl="0" eaLnBrk="1" latinLnBrk="0" hangingPunct="1">
                  <a:defRPr sz="2400" kern="1200">
                    <a:solidFill>
                      <a:schemeClr val="lt1"/>
                    </a:solidFill>
                    <a:latin typeface="+mn-lt"/>
                    <a:ea typeface="+mn-ea"/>
                    <a:cs typeface="+mn-cs"/>
                  </a:defRPr>
                </a:lvl6pPr>
                <a:lvl7pPr marL="3655319" algn="l" defTabSz="1218440" rtl="0" eaLnBrk="1" latinLnBrk="0" hangingPunct="1">
                  <a:defRPr sz="2400" kern="1200">
                    <a:solidFill>
                      <a:schemeClr val="lt1"/>
                    </a:solidFill>
                    <a:latin typeface="+mn-lt"/>
                    <a:ea typeface="+mn-ea"/>
                    <a:cs typeface="+mn-cs"/>
                  </a:defRPr>
                </a:lvl7pPr>
                <a:lvl8pPr marL="4264536" algn="l" defTabSz="1218440" rtl="0" eaLnBrk="1" latinLnBrk="0" hangingPunct="1">
                  <a:defRPr sz="2400" kern="1200">
                    <a:solidFill>
                      <a:schemeClr val="lt1"/>
                    </a:solidFill>
                    <a:latin typeface="+mn-lt"/>
                    <a:ea typeface="+mn-ea"/>
                    <a:cs typeface="+mn-cs"/>
                  </a:defRPr>
                </a:lvl8pPr>
                <a:lvl9pPr marL="4873752" algn="l" defTabSz="1218440" rtl="0" eaLnBrk="1" latinLnBrk="0" hangingPunct="1">
                  <a:defRPr sz="2400" kern="1200">
                    <a:solidFill>
                      <a:schemeClr val="lt1"/>
                    </a:solidFill>
                    <a:latin typeface="+mn-lt"/>
                    <a:ea typeface="+mn-ea"/>
                    <a:cs typeface="+mn-cs"/>
                  </a:defRPr>
                </a:lvl9pPr>
              </a:lstStyle>
              <a:p>
                <a:pPr marL="0" marR="0" lvl="0" indent="0" algn="ctr" defTabSz="121841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mn-ea"/>
                  <a:cs typeface="+mn-cs"/>
                </a:endParaRPr>
              </a:p>
            </p:txBody>
          </p:sp>
        </p:grpSp>
      </p:grpSp>
      <p:pic>
        <p:nvPicPr>
          <p:cNvPr id="10" name="Picture 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229000" y="1494703"/>
            <a:ext cx="613456" cy="5691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32" name="Freeform 93"/>
          <p:cNvSpPr>
            <a:spLocks noEditPoints="1"/>
          </p:cNvSpPr>
          <p:nvPr/>
        </p:nvSpPr>
        <p:spPr bwMode="auto">
          <a:xfrm>
            <a:off x="3517225" y="3045852"/>
            <a:ext cx="172698" cy="244866"/>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accent5"/>
          </a:solidFill>
          <a:ln w="9525">
            <a:noFill/>
            <a:round/>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676767"/>
              </a:solidFill>
              <a:effectLst/>
              <a:uLnTx/>
              <a:uFillTx/>
              <a:latin typeface="Arial"/>
            </a:endParaRPr>
          </a:p>
        </p:txBody>
      </p:sp>
      <p:sp>
        <p:nvSpPr>
          <p:cNvPr id="233" name="Freeform 93"/>
          <p:cNvSpPr>
            <a:spLocks noEditPoints="1"/>
          </p:cNvSpPr>
          <p:nvPr/>
        </p:nvSpPr>
        <p:spPr bwMode="auto">
          <a:xfrm>
            <a:off x="4112978" y="3722489"/>
            <a:ext cx="172698" cy="244866"/>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accent5"/>
          </a:solidFill>
          <a:ln w="9525">
            <a:noFill/>
            <a:round/>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676767"/>
              </a:solidFill>
              <a:effectLst/>
              <a:uLnTx/>
              <a:uFillTx/>
              <a:latin typeface="Arial"/>
            </a:endParaRPr>
          </a:p>
        </p:txBody>
      </p:sp>
      <p:sp>
        <p:nvSpPr>
          <p:cNvPr id="234" name="Freeform 93"/>
          <p:cNvSpPr>
            <a:spLocks noEditPoints="1"/>
          </p:cNvSpPr>
          <p:nvPr/>
        </p:nvSpPr>
        <p:spPr bwMode="auto">
          <a:xfrm>
            <a:off x="5617989" y="2614511"/>
            <a:ext cx="172698" cy="244866"/>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accent5"/>
          </a:solidFill>
          <a:ln w="9525">
            <a:noFill/>
            <a:round/>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676767"/>
              </a:solidFill>
              <a:effectLst/>
              <a:uLnTx/>
              <a:uFillTx/>
              <a:latin typeface="Arial"/>
            </a:endParaRPr>
          </a:p>
        </p:txBody>
      </p:sp>
      <p:sp>
        <p:nvSpPr>
          <p:cNvPr id="235" name="Freeform 93"/>
          <p:cNvSpPr>
            <a:spLocks noEditPoints="1"/>
          </p:cNvSpPr>
          <p:nvPr/>
        </p:nvSpPr>
        <p:spPr bwMode="auto">
          <a:xfrm>
            <a:off x="4733451" y="1895765"/>
            <a:ext cx="172698" cy="244866"/>
          </a:xfrm>
          <a:custGeom>
            <a:avLst/>
            <a:gdLst/>
            <a:ahLst/>
            <a:cxnLst>
              <a:cxn ang="0">
                <a:pos x="54" y="54"/>
              </a:cxn>
              <a:cxn ang="0">
                <a:pos x="81" y="27"/>
              </a:cxn>
              <a:cxn ang="0">
                <a:pos x="107" y="54"/>
              </a:cxn>
              <a:cxn ang="0">
                <a:pos x="107" y="75"/>
              </a:cxn>
              <a:cxn ang="0">
                <a:pos x="135" y="75"/>
              </a:cxn>
              <a:cxn ang="0">
                <a:pos x="135" y="54"/>
              </a:cxn>
              <a:cxn ang="0">
                <a:pos x="81" y="0"/>
              </a:cxn>
              <a:cxn ang="0">
                <a:pos x="27" y="54"/>
              </a:cxn>
              <a:cxn ang="0">
                <a:pos x="27" y="75"/>
              </a:cxn>
              <a:cxn ang="0">
                <a:pos x="54" y="75"/>
              </a:cxn>
              <a:cxn ang="0">
                <a:pos x="54" y="54"/>
              </a:cxn>
              <a:cxn ang="0">
                <a:pos x="145" y="87"/>
              </a:cxn>
              <a:cxn ang="0">
                <a:pos x="17" y="87"/>
              </a:cxn>
              <a:cxn ang="0">
                <a:pos x="0" y="104"/>
              </a:cxn>
              <a:cxn ang="0">
                <a:pos x="0" y="206"/>
              </a:cxn>
              <a:cxn ang="0">
                <a:pos x="17" y="222"/>
              </a:cxn>
              <a:cxn ang="0">
                <a:pos x="145" y="222"/>
              </a:cxn>
              <a:cxn ang="0">
                <a:pos x="161" y="206"/>
              </a:cxn>
              <a:cxn ang="0">
                <a:pos x="161" y="104"/>
              </a:cxn>
              <a:cxn ang="0">
                <a:pos x="145" y="87"/>
              </a:cxn>
              <a:cxn ang="0">
                <a:pos x="95" y="170"/>
              </a:cxn>
              <a:cxn ang="0">
                <a:pos x="81" y="182"/>
              </a:cxn>
              <a:cxn ang="0">
                <a:pos x="67" y="170"/>
              </a:cxn>
              <a:cxn ang="0">
                <a:pos x="67" y="131"/>
              </a:cxn>
              <a:cxn ang="0">
                <a:pos x="81" y="118"/>
              </a:cxn>
              <a:cxn ang="0">
                <a:pos x="95" y="131"/>
              </a:cxn>
              <a:cxn ang="0">
                <a:pos x="95" y="170"/>
              </a:cxn>
            </a:cxnLst>
            <a:rect l="0" t="0" r="r" b="b"/>
            <a:pathLst>
              <a:path w="161" h="222">
                <a:moveTo>
                  <a:pt x="54" y="54"/>
                </a:moveTo>
                <a:cubicBezTo>
                  <a:pt x="54" y="39"/>
                  <a:pt x="66" y="27"/>
                  <a:pt x="81" y="27"/>
                </a:cubicBezTo>
                <a:cubicBezTo>
                  <a:pt x="95" y="27"/>
                  <a:pt x="107" y="39"/>
                  <a:pt x="107" y="54"/>
                </a:cubicBezTo>
                <a:cubicBezTo>
                  <a:pt x="107" y="75"/>
                  <a:pt x="107" y="75"/>
                  <a:pt x="107" y="75"/>
                </a:cubicBezTo>
                <a:cubicBezTo>
                  <a:pt x="135" y="75"/>
                  <a:pt x="135" y="75"/>
                  <a:pt x="135" y="75"/>
                </a:cubicBezTo>
                <a:cubicBezTo>
                  <a:pt x="135" y="54"/>
                  <a:pt x="135" y="54"/>
                  <a:pt x="135" y="54"/>
                </a:cubicBezTo>
                <a:cubicBezTo>
                  <a:pt x="135" y="24"/>
                  <a:pt x="111" y="0"/>
                  <a:pt x="81" y="0"/>
                </a:cubicBezTo>
                <a:cubicBezTo>
                  <a:pt x="51" y="0"/>
                  <a:pt x="27" y="24"/>
                  <a:pt x="27" y="54"/>
                </a:cubicBezTo>
                <a:cubicBezTo>
                  <a:pt x="27" y="75"/>
                  <a:pt x="27" y="75"/>
                  <a:pt x="27" y="75"/>
                </a:cubicBezTo>
                <a:cubicBezTo>
                  <a:pt x="54" y="75"/>
                  <a:pt x="54" y="75"/>
                  <a:pt x="54" y="75"/>
                </a:cubicBezTo>
                <a:lnTo>
                  <a:pt x="54" y="54"/>
                </a:lnTo>
                <a:close/>
                <a:moveTo>
                  <a:pt x="145" y="87"/>
                </a:moveTo>
                <a:cubicBezTo>
                  <a:pt x="17" y="87"/>
                  <a:pt x="17" y="87"/>
                  <a:pt x="17" y="87"/>
                </a:cubicBezTo>
                <a:cubicBezTo>
                  <a:pt x="8" y="87"/>
                  <a:pt x="0" y="95"/>
                  <a:pt x="0" y="104"/>
                </a:cubicBezTo>
                <a:cubicBezTo>
                  <a:pt x="0" y="206"/>
                  <a:pt x="0" y="206"/>
                  <a:pt x="0" y="206"/>
                </a:cubicBezTo>
                <a:cubicBezTo>
                  <a:pt x="0" y="215"/>
                  <a:pt x="8" y="222"/>
                  <a:pt x="17" y="222"/>
                </a:cubicBezTo>
                <a:cubicBezTo>
                  <a:pt x="145" y="222"/>
                  <a:pt x="145" y="222"/>
                  <a:pt x="145" y="222"/>
                </a:cubicBezTo>
                <a:cubicBezTo>
                  <a:pt x="154" y="222"/>
                  <a:pt x="161" y="215"/>
                  <a:pt x="161" y="206"/>
                </a:cubicBezTo>
                <a:cubicBezTo>
                  <a:pt x="161" y="104"/>
                  <a:pt x="161" y="104"/>
                  <a:pt x="161" y="104"/>
                </a:cubicBezTo>
                <a:cubicBezTo>
                  <a:pt x="161" y="95"/>
                  <a:pt x="154" y="87"/>
                  <a:pt x="145" y="87"/>
                </a:cubicBezTo>
                <a:close/>
                <a:moveTo>
                  <a:pt x="95" y="170"/>
                </a:moveTo>
                <a:cubicBezTo>
                  <a:pt x="95" y="177"/>
                  <a:pt x="88" y="182"/>
                  <a:pt x="81" y="182"/>
                </a:cubicBezTo>
                <a:cubicBezTo>
                  <a:pt x="73" y="182"/>
                  <a:pt x="67" y="177"/>
                  <a:pt x="67" y="170"/>
                </a:cubicBezTo>
                <a:cubicBezTo>
                  <a:pt x="67" y="131"/>
                  <a:pt x="67" y="131"/>
                  <a:pt x="67" y="131"/>
                </a:cubicBezTo>
                <a:cubicBezTo>
                  <a:pt x="67" y="124"/>
                  <a:pt x="73" y="118"/>
                  <a:pt x="81" y="118"/>
                </a:cubicBezTo>
                <a:cubicBezTo>
                  <a:pt x="88" y="118"/>
                  <a:pt x="95" y="124"/>
                  <a:pt x="95" y="131"/>
                </a:cubicBezTo>
                <a:lnTo>
                  <a:pt x="95" y="170"/>
                </a:lnTo>
                <a:close/>
              </a:path>
            </a:pathLst>
          </a:custGeom>
          <a:solidFill>
            <a:schemeClr val="accent5"/>
          </a:solidFill>
          <a:ln w="9525">
            <a:noFill/>
            <a:round/>
            <a:headEnd/>
            <a:tailEnd/>
          </a:ln>
          <a:effectLst/>
        </p:spPr>
        <p:txBody>
          <a:bodyPr vert="horz" wrap="square" lIns="91440" tIns="45720" rIns="91440" bIns="45720" numCol="1" anchor="t" anchorCtr="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smtClean="0">
              <a:ln>
                <a:noFill/>
              </a:ln>
              <a:solidFill>
                <a:srgbClr val="676767"/>
              </a:solidFill>
              <a:effectLst/>
              <a:uLnTx/>
              <a:uFillTx/>
              <a:latin typeface="Arial"/>
            </a:endParaRPr>
          </a:p>
        </p:txBody>
      </p:sp>
      <p:sp>
        <p:nvSpPr>
          <p:cNvPr id="187" name="TextBox 39"/>
          <p:cNvSpPr txBox="1"/>
          <p:nvPr/>
        </p:nvSpPr>
        <p:spPr>
          <a:xfrm>
            <a:off x="2925161" y="4095341"/>
            <a:ext cx="1131561" cy="429407"/>
          </a:xfrm>
          <a:prstGeom prst="rect">
            <a:avLst/>
          </a:prstGeom>
          <a:noFill/>
          <a:ln w="28575">
            <a:noFill/>
          </a:ln>
        </p:spPr>
        <p:txBody>
          <a:bodyPr wrap="square" lIns="90152" tIns="44987" rIns="90152" bIns="44987" rtlCol="0">
            <a:spAutoFit/>
          </a:bodyPr>
          <a:lstStyle/>
          <a:p>
            <a:pPr algn="r" defTabSz="900512"/>
            <a:r>
              <a:rPr lang="ja-JP" altLang="en-US" sz="1100" b="1" dirty="0" smtClean="0">
                <a:solidFill>
                  <a:schemeClr val="accent1"/>
                </a:solidFill>
                <a:latin typeface="+mn-lt"/>
              </a:rPr>
              <a:t>外来</a:t>
            </a:r>
            <a:endParaRPr lang="en-US" altLang="ja-JP" sz="1100" b="1" dirty="0">
              <a:solidFill>
                <a:schemeClr val="accent1"/>
              </a:solidFill>
            </a:endParaRPr>
          </a:p>
          <a:p>
            <a:pPr algn="r" defTabSz="900512"/>
            <a:r>
              <a:rPr lang="en-US" altLang="ja-JP" sz="1100" b="1" dirty="0">
                <a:solidFill>
                  <a:schemeClr val="accent1"/>
                </a:solidFill>
              </a:rPr>
              <a:t>/</a:t>
            </a:r>
            <a:r>
              <a:rPr lang="ja-JP" altLang="en-US" sz="1100" b="1" dirty="0" smtClean="0">
                <a:solidFill>
                  <a:schemeClr val="accent1"/>
                </a:solidFill>
              </a:rPr>
              <a:t>手術</a:t>
            </a:r>
            <a:endParaRPr lang="en-US" altLang="ja-JP" sz="1100" b="1" dirty="0">
              <a:solidFill>
                <a:schemeClr val="accent1"/>
              </a:solidFill>
            </a:endParaRPr>
          </a:p>
        </p:txBody>
      </p:sp>
    </p:spTree>
    <p:extLst>
      <p:ext uri="{BB962C8B-B14F-4D97-AF65-F5344CB8AC3E}">
        <p14:creationId xmlns:p14="http://schemas.microsoft.com/office/powerpoint/2010/main" val="20301200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タイトル 2"/>
          <p:cNvSpPr>
            <a:spLocks noGrp="1"/>
          </p:cNvSpPr>
          <p:nvPr>
            <p:ph type="title"/>
          </p:nvPr>
        </p:nvSpPr>
        <p:spPr>
          <a:xfrm>
            <a:off x="395536" y="149242"/>
            <a:ext cx="8345488" cy="731837"/>
          </a:xfrm>
        </p:spPr>
        <p:txBody>
          <a:bodyPr/>
          <a:lstStyle/>
          <a:p>
            <a:r>
              <a:rPr kumimoji="1" lang="en-US" altLang="ja-JP" sz="3200" dirty="0" smtClean="0">
                <a:solidFill>
                  <a:srgbClr val="676767"/>
                </a:solidFill>
                <a:latin typeface="MS PGothic" charset="-128"/>
                <a:ea typeface="MS PGothic" charset="-128"/>
                <a:cs typeface="MS PGothic" charset="-128"/>
              </a:rPr>
              <a:t>iOS</a:t>
            </a:r>
            <a:r>
              <a:rPr kumimoji="1" lang="ja-JP" altLang="en-US" sz="3200" dirty="0" smtClean="0">
                <a:solidFill>
                  <a:srgbClr val="676767"/>
                </a:solidFill>
                <a:latin typeface="MS PGothic" charset="-128"/>
                <a:ea typeface="MS PGothic" charset="-128"/>
                <a:cs typeface="MS PGothic" charset="-128"/>
              </a:rPr>
              <a:t>で制限可能な機能一例</a:t>
            </a:r>
            <a:r>
              <a:rPr kumimoji="1" lang="ja-JP" altLang="en-US" dirty="0" smtClean="0">
                <a:solidFill>
                  <a:srgbClr val="676767"/>
                </a:solidFill>
                <a:latin typeface="MS PGothic" charset="-128"/>
                <a:ea typeface="MS PGothic" charset="-128"/>
                <a:cs typeface="MS PGothic" charset="-128"/>
              </a:rPr>
              <a:t>（よくご相談頂く機能）</a:t>
            </a:r>
            <a:endParaRPr kumimoji="1" lang="ja-JP" altLang="en-US" dirty="0">
              <a:solidFill>
                <a:srgbClr val="676767"/>
              </a:solidFill>
              <a:latin typeface="MS PGothic" charset="-128"/>
              <a:ea typeface="MS PGothic" charset="-128"/>
              <a:cs typeface="MS PGothic" charset="-128"/>
            </a:endParaRPr>
          </a:p>
        </p:txBody>
      </p:sp>
      <p:sp>
        <p:nvSpPr>
          <p:cNvPr id="15" name="テキスト ボックス 14"/>
          <p:cNvSpPr txBox="1"/>
          <p:nvPr/>
        </p:nvSpPr>
        <p:spPr>
          <a:xfrm>
            <a:off x="202642" y="1380153"/>
            <a:ext cx="4623357" cy="3046988"/>
          </a:xfrm>
          <a:prstGeom prst="rect">
            <a:avLst/>
          </a:prstGeom>
          <a:noFill/>
        </p:spPr>
        <p:txBody>
          <a:bodyPr wrap="square" rtlCol="0">
            <a:spAutoFit/>
          </a:bodyPr>
          <a:lstStyle/>
          <a:p>
            <a:pPr marL="285750" indent="-285750">
              <a:lnSpc>
                <a:spcPct val="150000"/>
              </a:lnSpc>
              <a:buFont typeface="Arial" charset="0"/>
              <a:buChar char="•"/>
            </a:pPr>
            <a:r>
              <a:rPr lang="en-US" altLang="ja-JP" sz="1600" dirty="0"/>
              <a:t>FaceTime </a:t>
            </a:r>
            <a:r>
              <a:rPr lang="ja-JP" altLang="en-US" sz="1600" dirty="0"/>
              <a:t>を</a:t>
            </a:r>
            <a:r>
              <a:rPr lang="ja-JP" altLang="en-US" sz="1600" dirty="0" smtClean="0"/>
              <a:t>許可</a:t>
            </a:r>
            <a:endParaRPr lang="en-US" altLang="ja-JP" sz="1600" dirty="0" smtClean="0"/>
          </a:p>
          <a:p>
            <a:pPr marL="285750" indent="-285750">
              <a:lnSpc>
                <a:spcPct val="150000"/>
              </a:lnSpc>
              <a:buFont typeface="Arial" charset="0"/>
              <a:buChar char="•"/>
            </a:pPr>
            <a:r>
              <a:rPr lang="ja-JP" altLang="en-US" sz="1600" dirty="0"/>
              <a:t>スクリーンショットと画面収録を</a:t>
            </a:r>
            <a:r>
              <a:rPr lang="ja-JP" altLang="en-US" sz="1600" dirty="0" smtClean="0"/>
              <a:t>許可</a:t>
            </a:r>
            <a:endParaRPr lang="en-US" altLang="ja-JP" sz="1600" dirty="0" smtClean="0"/>
          </a:p>
          <a:p>
            <a:pPr marL="285750" indent="-285750">
              <a:lnSpc>
                <a:spcPct val="150000"/>
              </a:lnSpc>
              <a:buFont typeface="Arial" charset="0"/>
              <a:buChar char="•"/>
            </a:pPr>
            <a:r>
              <a:rPr lang="en-US" altLang="ja-JP" sz="1600" dirty="0" err="1"/>
              <a:t>AirDrop</a:t>
            </a:r>
            <a:r>
              <a:rPr lang="en-US" altLang="ja-JP" sz="1600" dirty="0"/>
              <a:t> </a:t>
            </a:r>
            <a:r>
              <a:rPr lang="ja-JP" altLang="en-US" sz="1600" dirty="0"/>
              <a:t>を</a:t>
            </a:r>
            <a:r>
              <a:rPr lang="ja-JP" altLang="en-US" sz="1600" dirty="0" smtClean="0"/>
              <a:t>許可</a:t>
            </a:r>
            <a:endParaRPr lang="en-US" altLang="ja-JP" sz="1600" dirty="0" smtClean="0"/>
          </a:p>
          <a:p>
            <a:pPr marL="285750" indent="-285750">
              <a:lnSpc>
                <a:spcPct val="150000"/>
              </a:lnSpc>
              <a:buFont typeface="Arial" charset="0"/>
              <a:buChar char="•"/>
            </a:pPr>
            <a:r>
              <a:rPr lang="en-US" altLang="ja-JP" sz="1600" dirty="0"/>
              <a:t>App </a:t>
            </a:r>
            <a:r>
              <a:rPr lang="ja-JP" altLang="en-US" sz="1600" dirty="0"/>
              <a:t>の自動ダウンロードを</a:t>
            </a:r>
            <a:r>
              <a:rPr lang="ja-JP" altLang="en-US" sz="1600" dirty="0" smtClean="0"/>
              <a:t>許可</a:t>
            </a:r>
            <a:endParaRPr lang="en-US" altLang="ja-JP" sz="1600" dirty="0" smtClean="0"/>
          </a:p>
          <a:p>
            <a:pPr marL="285750" indent="-285750">
              <a:lnSpc>
                <a:spcPct val="150000"/>
              </a:lnSpc>
              <a:buFont typeface="Arial" charset="0"/>
              <a:buChar char="•"/>
            </a:pPr>
            <a:r>
              <a:rPr lang="en-US" altLang="ja-JP" sz="1600" dirty="0"/>
              <a:t>App </a:t>
            </a:r>
            <a:r>
              <a:rPr lang="ja-JP" altLang="en-US" sz="1600" dirty="0"/>
              <a:t>の削除を</a:t>
            </a:r>
            <a:r>
              <a:rPr lang="ja-JP" altLang="en-US" sz="1600" dirty="0" smtClean="0"/>
              <a:t>許可</a:t>
            </a:r>
            <a:endParaRPr lang="en-US" altLang="ja-JP" sz="1600" dirty="0" smtClean="0"/>
          </a:p>
          <a:p>
            <a:pPr marL="285750" indent="-285750">
              <a:lnSpc>
                <a:spcPct val="150000"/>
              </a:lnSpc>
              <a:buFont typeface="Arial" charset="0"/>
              <a:buChar char="•"/>
            </a:pPr>
            <a:r>
              <a:rPr lang="en-US" altLang="ja-JP" sz="1600" dirty="0" smtClean="0"/>
              <a:t>iCloud </a:t>
            </a:r>
            <a:r>
              <a:rPr lang="ja-JP" altLang="en-US" sz="1600" dirty="0"/>
              <a:t>バックアップを</a:t>
            </a:r>
            <a:r>
              <a:rPr lang="ja-JP" altLang="en-US" sz="1600" dirty="0" smtClean="0"/>
              <a:t>許可</a:t>
            </a:r>
            <a:endParaRPr lang="en-US" altLang="ja-JP" sz="1600" dirty="0" smtClean="0"/>
          </a:p>
          <a:p>
            <a:pPr marL="285750" indent="-285750">
              <a:lnSpc>
                <a:spcPct val="150000"/>
              </a:lnSpc>
              <a:buFont typeface="Arial" charset="0"/>
              <a:buChar char="•"/>
            </a:pPr>
            <a:r>
              <a:rPr lang="ja-JP" altLang="en-US" sz="1600" dirty="0" smtClean="0"/>
              <a:t>モバイル　データ</a:t>
            </a:r>
            <a:r>
              <a:rPr lang="ja-JP" altLang="en-US" sz="1600" dirty="0"/>
              <a:t>通信 </a:t>
            </a:r>
            <a:r>
              <a:rPr lang="en-US" altLang="ja-JP" sz="1600" dirty="0"/>
              <a:t>App </a:t>
            </a:r>
            <a:r>
              <a:rPr lang="ja-JP" altLang="en-US" sz="1600" dirty="0"/>
              <a:t>設定の変更を</a:t>
            </a:r>
            <a:r>
              <a:rPr lang="ja-JP" altLang="en-US" sz="1600" dirty="0" smtClean="0"/>
              <a:t>許可</a:t>
            </a:r>
            <a:endParaRPr lang="en-US" altLang="ja-JP" sz="1600" dirty="0" smtClean="0"/>
          </a:p>
          <a:p>
            <a:pPr marL="285750" indent="-285750">
              <a:lnSpc>
                <a:spcPct val="150000"/>
              </a:lnSpc>
              <a:buFont typeface="Arial" charset="0"/>
              <a:buChar char="•"/>
            </a:pPr>
            <a:r>
              <a:rPr lang="ja-JP" altLang="en-US" sz="1600" dirty="0"/>
              <a:t>パスコードの変更を</a:t>
            </a:r>
            <a:r>
              <a:rPr lang="ja-JP" altLang="en-US" sz="1600" dirty="0" smtClean="0"/>
              <a:t>許可</a:t>
            </a:r>
            <a:endParaRPr lang="en-US" altLang="ja-JP" sz="1600" dirty="0"/>
          </a:p>
        </p:txBody>
      </p:sp>
      <p:sp>
        <p:nvSpPr>
          <p:cNvPr id="18" name="テキスト ボックス 17"/>
          <p:cNvSpPr txBox="1"/>
          <p:nvPr/>
        </p:nvSpPr>
        <p:spPr>
          <a:xfrm>
            <a:off x="6568813" y="1608217"/>
            <a:ext cx="1926021" cy="492443"/>
          </a:xfrm>
          <a:prstGeom prst="rect">
            <a:avLst/>
          </a:prstGeom>
          <a:noFill/>
        </p:spPr>
        <p:txBody>
          <a:bodyPr wrap="square" rtlCol="0">
            <a:spAutoFit/>
          </a:bodyPr>
          <a:lstStyle/>
          <a:p>
            <a:r>
              <a:rPr lang="ja-JP" altLang="en-US" sz="1400" dirty="0" smtClean="0">
                <a:solidFill>
                  <a:schemeClr val="accent4">
                    <a:lumMod val="75000"/>
                  </a:schemeClr>
                </a:solidFill>
                <a:latin typeface="MS PGothic" charset="-128"/>
                <a:ea typeface="MS PGothic" charset="-128"/>
                <a:cs typeface="MS PGothic" charset="-128"/>
              </a:rPr>
              <a:t>アプリケーション</a:t>
            </a:r>
            <a:r>
              <a:rPr lang="ja-JP" altLang="en-US" sz="1400" dirty="0">
                <a:solidFill>
                  <a:schemeClr val="accent4">
                    <a:lumMod val="75000"/>
                  </a:schemeClr>
                </a:solidFill>
                <a:latin typeface="MS PGothic" charset="-128"/>
                <a:ea typeface="MS PGothic" charset="-128"/>
                <a:cs typeface="MS PGothic" charset="-128"/>
              </a:rPr>
              <a:t>管理</a:t>
            </a:r>
            <a:endParaRPr lang="en-US" altLang="ja-JP" sz="1400" dirty="0">
              <a:solidFill>
                <a:schemeClr val="accent4">
                  <a:lumMod val="75000"/>
                </a:schemeClr>
              </a:solidFill>
              <a:latin typeface="MS PGothic" charset="-128"/>
              <a:ea typeface="MS PGothic" charset="-128"/>
              <a:cs typeface="MS PGothic" charset="-128"/>
            </a:endParaRPr>
          </a:p>
          <a:p>
            <a:r>
              <a:rPr lang="en-US" altLang="ja-JP" sz="1200" dirty="0">
                <a:ea typeface="Arial" charset="0"/>
                <a:cs typeface="Arial" charset="0"/>
              </a:rPr>
              <a:t>VPP</a:t>
            </a:r>
            <a:r>
              <a:rPr lang="ja-JP" altLang="en-US" sz="1200" dirty="0">
                <a:latin typeface="MS PGothic" charset="-128"/>
                <a:ea typeface="MS PGothic" charset="-128"/>
                <a:cs typeface="MS PGothic" charset="-128"/>
              </a:rPr>
              <a:t>の適用</a:t>
            </a:r>
            <a:r>
              <a:rPr lang="en-US" altLang="ja-JP" sz="1200" dirty="0">
                <a:latin typeface="MS PGothic" charset="-128"/>
                <a:ea typeface="MS PGothic" charset="-128"/>
                <a:cs typeface="MS PGothic" charset="-128"/>
              </a:rPr>
              <a:t>/</a:t>
            </a:r>
            <a:r>
              <a:rPr lang="ja-JP" altLang="en-US" sz="1200" dirty="0">
                <a:latin typeface="MS PGothic" charset="-128"/>
                <a:ea typeface="MS PGothic" charset="-128"/>
                <a:cs typeface="MS PGothic" charset="-128"/>
              </a:rPr>
              <a:t>管理</a:t>
            </a:r>
            <a:endParaRPr lang="en-US" altLang="ja-JP" sz="1400" dirty="0" smtClean="0"/>
          </a:p>
        </p:txBody>
      </p:sp>
      <p:sp>
        <p:nvSpPr>
          <p:cNvPr id="3" name="テキスト ボックス 2"/>
          <p:cNvSpPr txBox="1"/>
          <p:nvPr/>
        </p:nvSpPr>
        <p:spPr>
          <a:xfrm>
            <a:off x="278846" y="1010821"/>
            <a:ext cx="3969356" cy="369332"/>
          </a:xfrm>
          <a:prstGeom prst="rect">
            <a:avLst/>
          </a:prstGeom>
          <a:noFill/>
        </p:spPr>
        <p:txBody>
          <a:bodyPr wrap="none" rtlCol="0">
            <a:spAutoFit/>
          </a:bodyPr>
          <a:lstStyle/>
          <a:p>
            <a:r>
              <a:rPr kumimoji="1" lang="en-US" altLang="ja-JP" dirty="0" smtClean="0">
                <a:ea typeface="Arial" charset="0"/>
                <a:cs typeface="Arial" charset="0"/>
              </a:rPr>
              <a:t>Apple </a:t>
            </a:r>
            <a:r>
              <a:rPr kumimoji="1" lang="en-US" altLang="ja-JP" dirty="0">
                <a:ea typeface="Arial" charset="0"/>
                <a:cs typeface="Arial" charset="0"/>
              </a:rPr>
              <a:t>Configurator 2 </a:t>
            </a:r>
            <a:r>
              <a:rPr kumimoji="1" lang="ja-JP" altLang="en-US" dirty="0" smtClean="0">
                <a:latin typeface="+mn-lt"/>
              </a:rPr>
              <a:t>で設定する場合</a:t>
            </a:r>
            <a:endParaRPr kumimoji="1" lang="ja-JP" altLang="en-US" dirty="0">
              <a:latin typeface="+mn-lt"/>
            </a:endParaRPr>
          </a:p>
        </p:txBody>
      </p:sp>
      <p:sp>
        <p:nvSpPr>
          <p:cNvPr id="19" name="テキスト ボックス 18"/>
          <p:cNvSpPr txBox="1"/>
          <p:nvPr/>
        </p:nvSpPr>
        <p:spPr>
          <a:xfrm>
            <a:off x="4759301" y="1010821"/>
            <a:ext cx="4363695" cy="369332"/>
          </a:xfrm>
          <a:prstGeom prst="rect">
            <a:avLst/>
          </a:prstGeom>
          <a:noFill/>
        </p:spPr>
        <p:txBody>
          <a:bodyPr wrap="none" rtlCol="0">
            <a:spAutoFit/>
          </a:bodyPr>
          <a:lstStyle/>
          <a:p>
            <a:r>
              <a:rPr kumimoji="1" lang="en-US" altLang="ja-JP" dirty="0" err="1" smtClean="0">
                <a:ea typeface="Arial" charset="0"/>
                <a:cs typeface="Arial" charset="0"/>
              </a:rPr>
              <a:t>Meraki</a:t>
            </a:r>
            <a:r>
              <a:rPr kumimoji="1" lang="en-US" altLang="ja-JP" dirty="0" smtClean="0">
                <a:ea typeface="Arial" charset="0"/>
                <a:cs typeface="Arial" charset="0"/>
              </a:rPr>
              <a:t> Systems Manager</a:t>
            </a:r>
            <a:r>
              <a:rPr kumimoji="1" lang="ja-JP" altLang="en-US" dirty="0" smtClean="0">
                <a:latin typeface="+mn-lt"/>
              </a:rPr>
              <a:t>で設定する場合</a:t>
            </a:r>
            <a:endParaRPr kumimoji="1" lang="ja-JP" altLang="en-US" dirty="0">
              <a:latin typeface="+mn-lt"/>
            </a:endParaRPr>
          </a:p>
        </p:txBody>
      </p:sp>
      <p:pic>
        <p:nvPicPr>
          <p:cNvPr id="22" name="Picture 1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502028" y="3734847"/>
            <a:ext cx="623231" cy="602653"/>
          </a:xfrm>
          <a:prstGeom prst="rect">
            <a:avLst/>
          </a:prstGeom>
        </p:spPr>
      </p:pic>
      <p:cxnSp>
        <p:nvCxnSpPr>
          <p:cNvPr id="5" name="直線コネクタ 4"/>
          <p:cNvCxnSpPr/>
          <p:nvPr/>
        </p:nvCxnSpPr>
        <p:spPr>
          <a:xfrm>
            <a:off x="4644008" y="1155160"/>
            <a:ext cx="32292" cy="35643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6568813" y="2504203"/>
            <a:ext cx="2334761" cy="738664"/>
          </a:xfrm>
          <a:prstGeom prst="rect">
            <a:avLst/>
          </a:prstGeom>
          <a:noFill/>
        </p:spPr>
        <p:txBody>
          <a:bodyPr wrap="square" rtlCol="0">
            <a:spAutoFit/>
          </a:bodyPr>
          <a:lstStyle/>
          <a:p>
            <a:r>
              <a:rPr lang="ja-JP" altLang="en-US" sz="1400" dirty="0">
                <a:solidFill>
                  <a:schemeClr val="accent4">
                    <a:lumMod val="75000"/>
                  </a:schemeClr>
                </a:solidFill>
                <a:latin typeface="MS PGothic" charset="-128"/>
                <a:ea typeface="MS PGothic" charset="-128"/>
                <a:cs typeface="MS PGothic" charset="-128"/>
              </a:rPr>
              <a:t>迅速プロビジョニング</a:t>
            </a:r>
          </a:p>
          <a:p>
            <a:r>
              <a:rPr lang="ja-JP" altLang="en-US" sz="1400" dirty="0">
                <a:solidFill>
                  <a:schemeClr val="accent4">
                    <a:lumMod val="75000"/>
                  </a:schemeClr>
                </a:solidFill>
                <a:latin typeface="MS PGothic" charset="-128"/>
                <a:ea typeface="MS PGothic" charset="-128"/>
                <a:cs typeface="MS PGothic" charset="-128"/>
              </a:rPr>
              <a:t>無線接続時</a:t>
            </a:r>
            <a:r>
              <a:rPr lang="en-US" altLang="ja-JP" sz="1400" dirty="0">
                <a:solidFill>
                  <a:schemeClr val="accent4">
                    <a:lumMod val="75000"/>
                  </a:schemeClr>
                </a:solidFill>
                <a:ea typeface="Arial" charset="0"/>
                <a:cs typeface="Arial" charset="0"/>
              </a:rPr>
              <a:t>MDM</a:t>
            </a:r>
            <a:r>
              <a:rPr lang="ja-JP" altLang="en-US" sz="1400" dirty="0">
                <a:solidFill>
                  <a:schemeClr val="accent4">
                    <a:lumMod val="75000"/>
                  </a:schemeClr>
                </a:solidFill>
                <a:latin typeface="MS PGothic" charset="-128"/>
                <a:ea typeface="MS PGothic" charset="-128"/>
                <a:cs typeface="MS PGothic" charset="-128"/>
              </a:rPr>
              <a:t>を適用</a:t>
            </a:r>
            <a:br>
              <a:rPr lang="ja-JP" altLang="en-US" sz="1400" dirty="0">
                <a:solidFill>
                  <a:schemeClr val="accent4">
                    <a:lumMod val="75000"/>
                  </a:schemeClr>
                </a:solidFill>
                <a:latin typeface="MS PGothic" charset="-128"/>
                <a:ea typeface="MS PGothic" charset="-128"/>
                <a:cs typeface="MS PGothic" charset="-128"/>
              </a:rPr>
            </a:br>
            <a:r>
              <a:rPr lang="en-US" altLang="ja-JP" sz="1400" dirty="0">
                <a:solidFill>
                  <a:schemeClr val="accent4">
                    <a:lumMod val="75000"/>
                  </a:schemeClr>
                </a:solidFill>
                <a:ea typeface="Arial" charset="0"/>
                <a:cs typeface="Arial" charset="0"/>
              </a:rPr>
              <a:t>Apple DEP</a:t>
            </a:r>
            <a:r>
              <a:rPr lang="ja-JP" altLang="en-US" sz="1400" dirty="0">
                <a:solidFill>
                  <a:schemeClr val="accent4">
                    <a:lumMod val="75000"/>
                  </a:schemeClr>
                </a:solidFill>
                <a:latin typeface="MS PGothic" charset="-128"/>
                <a:ea typeface="MS PGothic" charset="-128"/>
                <a:cs typeface="MS PGothic" charset="-128"/>
              </a:rPr>
              <a:t>連携</a:t>
            </a:r>
          </a:p>
        </p:txBody>
      </p:sp>
      <p:sp>
        <p:nvSpPr>
          <p:cNvPr id="24" name="テキスト ボックス 23"/>
          <p:cNvSpPr txBox="1"/>
          <p:nvPr/>
        </p:nvSpPr>
        <p:spPr>
          <a:xfrm>
            <a:off x="6618357" y="3571356"/>
            <a:ext cx="2285217" cy="954107"/>
          </a:xfrm>
          <a:prstGeom prst="rect">
            <a:avLst/>
          </a:prstGeom>
          <a:noFill/>
        </p:spPr>
        <p:txBody>
          <a:bodyPr wrap="square" rtlCol="0">
            <a:spAutoFit/>
          </a:bodyPr>
          <a:lstStyle/>
          <a:p>
            <a:r>
              <a:rPr lang="ja-JP" altLang="en-US" sz="1400" dirty="0">
                <a:solidFill>
                  <a:schemeClr val="accent4">
                    <a:lumMod val="75000"/>
                  </a:schemeClr>
                </a:solidFill>
                <a:latin typeface="MS PGothic" charset="-128"/>
                <a:ea typeface="MS PGothic" charset="-128"/>
                <a:cs typeface="MS PGothic" charset="-128"/>
              </a:rPr>
              <a:t>デバイス</a:t>
            </a:r>
            <a:r>
              <a:rPr lang="en-US" altLang="ja-JP" sz="1400" dirty="0">
                <a:solidFill>
                  <a:schemeClr val="accent4">
                    <a:lumMod val="75000"/>
                  </a:schemeClr>
                </a:solidFill>
                <a:latin typeface="MS PGothic" charset="-128"/>
                <a:ea typeface="MS PGothic" charset="-128"/>
                <a:cs typeface="MS PGothic" charset="-128"/>
              </a:rPr>
              <a:t>&amp;</a:t>
            </a:r>
            <a:r>
              <a:rPr lang="ja-JP" altLang="en-US" sz="1400" dirty="0">
                <a:solidFill>
                  <a:schemeClr val="accent4">
                    <a:lumMod val="75000"/>
                  </a:schemeClr>
                </a:solidFill>
                <a:latin typeface="MS PGothic" charset="-128"/>
                <a:ea typeface="MS PGothic" charset="-128"/>
                <a:cs typeface="MS PGothic" charset="-128"/>
              </a:rPr>
              <a:t>データ制限</a:t>
            </a:r>
          </a:p>
          <a:p>
            <a:r>
              <a:rPr lang="ja-JP" altLang="en-US" sz="1400" dirty="0">
                <a:solidFill>
                  <a:schemeClr val="accent4">
                    <a:lumMod val="75000"/>
                  </a:schemeClr>
                </a:solidFill>
                <a:latin typeface="MS PGothic" charset="-128"/>
                <a:ea typeface="MS PGothic" charset="-128"/>
                <a:cs typeface="MS PGothic" charset="-128"/>
              </a:rPr>
              <a:t>ポリシー管理</a:t>
            </a:r>
            <a:br>
              <a:rPr lang="ja-JP" altLang="en-US" sz="1400" dirty="0">
                <a:solidFill>
                  <a:schemeClr val="accent4">
                    <a:lumMod val="75000"/>
                  </a:schemeClr>
                </a:solidFill>
                <a:latin typeface="MS PGothic" charset="-128"/>
                <a:ea typeface="MS PGothic" charset="-128"/>
                <a:cs typeface="MS PGothic" charset="-128"/>
              </a:rPr>
            </a:br>
            <a:r>
              <a:rPr lang="en-US" altLang="ja-JP" sz="1400" dirty="0">
                <a:solidFill>
                  <a:schemeClr val="accent4">
                    <a:lumMod val="75000"/>
                  </a:schemeClr>
                </a:solidFill>
                <a:ea typeface="Arial" charset="0"/>
                <a:cs typeface="Arial" charset="0"/>
              </a:rPr>
              <a:t>App Store</a:t>
            </a:r>
            <a:r>
              <a:rPr lang="ja-JP" altLang="en-US" sz="1400" dirty="0">
                <a:solidFill>
                  <a:schemeClr val="accent4">
                    <a:lumMod val="75000"/>
                  </a:schemeClr>
                </a:solidFill>
                <a:latin typeface="MS PGothic" charset="-128"/>
                <a:ea typeface="MS PGothic" charset="-128"/>
                <a:cs typeface="MS PGothic" charset="-128"/>
              </a:rPr>
              <a:t>利用制限</a:t>
            </a:r>
            <a:br>
              <a:rPr lang="ja-JP" altLang="en-US" sz="1400" dirty="0">
                <a:solidFill>
                  <a:schemeClr val="accent4">
                    <a:lumMod val="75000"/>
                  </a:schemeClr>
                </a:solidFill>
                <a:latin typeface="MS PGothic" charset="-128"/>
                <a:ea typeface="MS PGothic" charset="-128"/>
                <a:cs typeface="MS PGothic" charset="-128"/>
              </a:rPr>
            </a:br>
            <a:r>
              <a:rPr lang="en-US" altLang="ja-JP" sz="1400" dirty="0">
                <a:solidFill>
                  <a:schemeClr val="accent4">
                    <a:lumMod val="75000"/>
                  </a:schemeClr>
                </a:solidFill>
                <a:latin typeface="MS PGothic" charset="-128"/>
                <a:ea typeface="MS PGothic" charset="-128"/>
                <a:cs typeface="MS PGothic" charset="-128"/>
              </a:rPr>
              <a:t>Wi-Fi</a:t>
            </a:r>
            <a:r>
              <a:rPr lang="ja-JP" altLang="en-US" sz="1400" dirty="0" smtClean="0">
                <a:solidFill>
                  <a:schemeClr val="accent4">
                    <a:lumMod val="75000"/>
                  </a:schemeClr>
                </a:solidFill>
                <a:latin typeface="MS PGothic" charset="-128"/>
                <a:ea typeface="MS PGothic" charset="-128"/>
                <a:cs typeface="MS PGothic" charset="-128"/>
              </a:rPr>
              <a:t>ホワイト　リスト</a:t>
            </a:r>
            <a:r>
              <a:rPr lang="ja-JP" altLang="en-US" sz="1400" dirty="0">
                <a:solidFill>
                  <a:schemeClr val="accent4">
                    <a:lumMod val="75000"/>
                  </a:schemeClr>
                </a:solidFill>
                <a:latin typeface="MS PGothic" charset="-128"/>
                <a:ea typeface="MS PGothic" charset="-128"/>
                <a:cs typeface="MS PGothic" charset="-128"/>
              </a:rPr>
              <a:t>を</a:t>
            </a:r>
            <a:r>
              <a:rPr lang="ja-JP" altLang="en-US" sz="1400" dirty="0" smtClean="0">
                <a:solidFill>
                  <a:schemeClr val="accent4">
                    <a:lumMod val="75000"/>
                  </a:schemeClr>
                </a:solidFill>
                <a:latin typeface="MS PGothic" charset="-128"/>
                <a:ea typeface="MS PGothic" charset="-128"/>
                <a:cs typeface="MS PGothic" charset="-128"/>
              </a:rPr>
              <a:t>強制</a:t>
            </a:r>
            <a:endParaRPr lang="ja-JP" altLang="en-US" sz="1400" dirty="0">
              <a:solidFill>
                <a:schemeClr val="accent4">
                  <a:lumMod val="75000"/>
                </a:schemeClr>
              </a:solidFill>
              <a:latin typeface="MS PGothic" charset="-128"/>
              <a:ea typeface="MS PGothic" charset="-128"/>
              <a:cs typeface="MS PGothic" charset="-128"/>
            </a:endParaRPr>
          </a:p>
        </p:txBody>
      </p:sp>
      <p:pic>
        <p:nvPicPr>
          <p:cNvPr id="27"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9966" y="1608217"/>
            <a:ext cx="573053" cy="573053"/>
          </a:xfrm>
          <a:prstGeom prst="rect">
            <a:avLst/>
          </a:prstGeom>
        </p:spPr>
      </p:pic>
      <p:pic>
        <p:nvPicPr>
          <p:cNvPr id="28" name="Picture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05976" y="2592273"/>
            <a:ext cx="601259" cy="602653"/>
          </a:xfrm>
          <a:prstGeom prst="rect">
            <a:avLst/>
          </a:prstGeom>
        </p:spPr>
      </p:pic>
      <p:sp>
        <p:nvSpPr>
          <p:cNvPr id="6" name="テキスト ボックス 5"/>
          <p:cNvSpPr txBox="1"/>
          <p:nvPr/>
        </p:nvSpPr>
        <p:spPr>
          <a:xfrm>
            <a:off x="3895002" y="4755630"/>
            <a:ext cx="5160387" cy="246221"/>
          </a:xfrm>
          <a:prstGeom prst="rect">
            <a:avLst/>
          </a:prstGeom>
          <a:noFill/>
        </p:spPr>
        <p:txBody>
          <a:bodyPr wrap="none" rtlCol="0">
            <a:spAutoFit/>
          </a:bodyPr>
          <a:lstStyle/>
          <a:p>
            <a:r>
              <a:rPr lang="en-US" altLang="ja-JP" sz="1000" dirty="0" smtClean="0"/>
              <a:t>※)</a:t>
            </a:r>
            <a:r>
              <a:rPr lang="ja-JP" altLang="en-US" sz="1000" dirty="0" smtClean="0"/>
              <a:t>これら</a:t>
            </a:r>
            <a:r>
              <a:rPr lang="ja-JP" altLang="en-US" sz="1000" dirty="0"/>
              <a:t>の制限は​​、デバイスが「管理対象」モードにある場合にのみ</a:t>
            </a:r>
            <a:r>
              <a:rPr lang="ja-JP" altLang="en-US" sz="1000" dirty="0" smtClean="0"/>
              <a:t>有効な機能を含みます。</a:t>
            </a:r>
            <a:endParaRPr kumimoji="1" lang="ja-JP" altLang="en-US" sz="1000" dirty="0" smtClean="0">
              <a:latin typeface="+mn-lt"/>
            </a:endParaRPr>
          </a:p>
        </p:txBody>
      </p:sp>
    </p:spTree>
    <p:extLst>
      <p:ext uri="{BB962C8B-B14F-4D97-AF65-F5344CB8AC3E}">
        <p14:creationId xmlns:p14="http://schemas.microsoft.com/office/powerpoint/2010/main" val="1331769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3200" dirty="0">
                <a:solidFill>
                  <a:srgbClr val="676767"/>
                </a:solidFill>
                <a:latin typeface="MS PGothic" charset="-128"/>
                <a:ea typeface="MS PGothic" charset="-128"/>
                <a:cs typeface="MS PGothic" charset="-128"/>
              </a:rPr>
              <a:t>スマートフォン内線とセキュリティ対策</a:t>
            </a:r>
          </a:p>
        </p:txBody>
      </p:sp>
      <p:sp>
        <p:nvSpPr>
          <p:cNvPr id="5" name="テキスト ボックス 4"/>
          <p:cNvSpPr txBox="1"/>
          <p:nvPr/>
        </p:nvSpPr>
        <p:spPr>
          <a:xfrm>
            <a:off x="437766" y="1073150"/>
            <a:ext cx="8127015" cy="1785104"/>
          </a:xfrm>
          <a:prstGeom prst="rect">
            <a:avLst/>
          </a:prstGeom>
          <a:noFill/>
        </p:spPr>
        <p:txBody>
          <a:bodyPr wrap="square" rtlCol="0">
            <a:spAutoFit/>
          </a:bodyPr>
          <a:lstStyle/>
          <a:p>
            <a:r>
              <a:rPr lang="ja-JP" altLang="en-US"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2</a:t>
            </a:r>
            <a:r>
              <a:rPr lang="ja-JP" altLang="en-US" sz="2000" dirty="0" smtClean="0">
                <a:latin typeface="MS PGothic" charset="-128"/>
                <a:ea typeface="MS PGothic" charset="-128"/>
                <a:cs typeface="MS PGothic" charset="-128"/>
              </a:rPr>
              <a:t>）</a:t>
            </a:r>
            <a:r>
              <a:rPr lang="en-US" altLang="ja-JP" sz="2000" dirty="0"/>
              <a:t>Cisco Security Connector </a:t>
            </a:r>
            <a:endParaRPr kumimoji="1" lang="ja-JP" altLang="en-US" sz="2000" dirty="0"/>
          </a:p>
          <a:p>
            <a:endParaRPr lang="en-US" altLang="ja-JP" dirty="0" smtClean="0">
              <a:latin typeface="MS PGothic" charset="-128"/>
              <a:ea typeface="MS PGothic" charset="-128"/>
              <a:cs typeface="MS PGothic" charset="-128"/>
            </a:endParaRPr>
          </a:p>
          <a:p>
            <a:r>
              <a:rPr lang="ja-JP" altLang="en-US" dirty="0" smtClean="0">
                <a:latin typeface="MS PGothic" charset="-128"/>
                <a:ea typeface="MS PGothic" charset="-128"/>
                <a:cs typeface="MS PGothic" charset="-128"/>
              </a:rPr>
              <a:t>　モバイル デバイス</a:t>
            </a:r>
            <a:r>
              <a:rPr lang="ja-JP" altLang="en-US" dirty="0">
                <a:latin typeface="MS PGothic" charset="-128"/>
                <a:ea typeface="MS PGothic" charset="-128"/>
                <a:cs typeface="MS PGothic" charset="-128"/>
              </a:rPr>
              <a:t>管理（</a:t>
            </a:r>
            <a:r>
              <a:rPr lang="en-US" altLang="ja-JP" dirty="0" err="1" smtClean="0">
                <a:latin typeface="Arial" charset="0"/>
                <a:ea typeface="Arial" charset="0"/>
                <a:cs typeface="Arial" charset="0"/>
              </a:rPr>
              <a:t>MDM:Meraki</a:t>
            </a:r>
            <a:r>
              <a:rPr lang="en-US" altLang="ja-JP" dirty="0" smtClean="0">
                <a:latin typeface="Arial" charset="0"/>
                <a:ea typeface="Arial" charset="0"/>
                <a:cs typeface="Arial" charset="0"/>
              </a:rPr>
              <a:t> Systems Manager</a:t>
            </a:r>
            <a:r>
              <a:rPr lang="ja-JP" altLang="en-US" dirty="0" smtClean="0">
                <a:latin typeface="MS PGothic" charset="-128"/>
                <a:ea typeface="MS PGothic" charset="-128"/>
                <a:cs typeface="MS PGothic" charset="-128"/>
              </a:rPr>
              <a:t>）とともに、</a:t>
            </a:r>
            <a:r>
              <a:rPr lang="en-US" altLang="ja-JP" dirty="0" smtClean="0">
                <a:latin typeface="Arial" charset="0"/>
                <a:ea typeface="Arial" charset="0"/>
                <a:cs typeface="Arial" charset="0"/>
              </a:rPr>
              <a:t>Cisco Umbrella</a:t>
            </a:r>
            <a:r>
              <a:rPr lang="ja-JP" altLang="en-US" dirty="0" smtClean="0">
                <a:latin typeface="MS PGothic" charset="-128"/>
                <a:ea typeface="MS PGothic" charset="-128"/>
                <a:cs typeface="MS PGothic" charset="-128"/>
              </a:rPr>
              <a:t>ソリューションを導入頂きますと、</a:t>
            </a:r>
            <a:r>
              <a:rPr lang="ja-JP" altLang="en-US" dirty="0">
                <a:latin typeface="MS PGothic" charset="-128"/>
                <a:ea typeface="MS PGothic" charset="-128"/>
                <a:cs typeface="MS PGothic" charset="-128"/>
              </a:rPr>
              <a:t>すべてのデバイスとポートを監視し、アクティビティに対する可視性</a:t>
            </a:r>
            <a:r>
              <a:rPr lang="ja-JP" altLang="en-US" dirty="0" smtClean="0">
                <a:latin typeface="MS PGothic" charset="-128"/>
                <a:ea typeface="MS PGothic" charset="-128"/>
                <a:cs typeface="MS PGothic" charset="-128"/>
              </a:rPr>
              <a:t>を強化、またフィッシング</a:t>
            </a:r>
            <a:r>
              <a:rPr lang="ja-JP" altLang="en-US" dirty="0">
                <a:latin typeface="MS PGothic" charset="-128"/>
                <a:ea typeface="MS PGothic" charset="-128"/>
                <a:cs typeface="MS PGothic" charset="-128"/>
              </a:rPr>
              <a:t>、マルウェア、</a:t>
            </a:r>
            <a:r>
              <a:rPr lang="ja-JP" altLang="en-US" dirty="0" smtClean="0">
                <a:latin typeface="MS PGothic" charset="-128"/>
                <a:ea typeface="MS PGothic" charset="-128"/>
                <a:cs typeface="MS PGothic" charset="-128"/>
              </a:rPr>
              <a:t>ランサムウェア等を事前</a:t>
            </a:r>
            <a:r>
              <a:rPr lang="ja-JP" altLang="en-US" dirty="0">
                <a:latin typeface="MS PGothic" charset="-128"/>
                <a:ea typeface="MS PGothic" charset="-128"/>
                <a:cs typeface="MS PGothic" charset="-128"/>
              </a:rPr>
              <a:t>に</a:t>
            </a:r>
            <a:r>
              <a:rPr lang="ja-JP" altLang="en-US" dirty="0" smtClean="0">
                <a:latin typeface="MS PGothic" charset="-128"/>
                <a:ea typeface="MS PGothic" charset="-128"/>
                <a:cs typeface="MS PGothic" charset="-128"/>
              </a:rPr>
              <a:t>ブロック可能です。</a:t>
            </a:r>
            <a:endParaRPr lang="en-US" altLang="ja-JP" dirty="0" smtClean="0">
              <a:latin typeface="MS PGothic" charset="-128"/>
              <a:ea typeface="MS PGothic" charset="-128"/>
              <a:cs typeface="MS PGothic" charset="-128"/>
            </a:endParaRPr>
          </a:p>
        </p:txBody>
      </p:sp>
      <p:pic>
        <p:nvPicPr>
          <p:cNvPr id="4" name="image001.png"/>
          <p:cNvPicPr>
            <a:picLocks noChangeAspect="1"/>
          </p:cNvPicPr>
          <p:nvPr/>
        </p:nvPicPr>
        <p:blipFill>
          <a:blip r:embed="rId2">
            <a:extLst/>
          </a:blip>
          <a:stretch>
            <a:fillRect/>
          </a:stretch>
        </p:blipFill>
        <p:spPr>
          <a:xfrm>
            <a:off x="6366182" y="2821858"/>
            <a:ext cx="1758745" cy="1758745"/>
          </a:xfrm>
          <a:prstGeom prst="rect">
            <a:avLst/>
          </a:prstGeom>
          <a:ln w="12700">
            <a:miter lim="400000"/>
          </a:ln>
        </p:spPr>
      </p:pic>
      <p:sp>
        <p:nvSpPr>
          <p:cNvPr id="2" name="テキスト ボックス 1"/>
          <p:cNvSpPr txBox="1"/>
          <p:nvPr/>
        </p:nvSpPr>
        <p:spPr>
          <a:xfrm>
            <a:off x="5931191" y="4580603"/>
            <a:ext cx="2852063" cy="369332"/>
          </a:xfrm>
          <a:prstGeom prst="rect">
            <a:avLst/>
          </a:prstGeom>
          <a:noFill/>
        </p:spPr>
        <p:txBody>
          <a:bodyPr wrap="none" rtlCol="0">
            <a:spAutoFit/>
          </a:bodyPr>
          <a:lstStyle/>
          <a:p>
            <a:r>
              <a:rPr lang="en-US" altLang="ja-JP" dirty="0"/>
              <a:t>Cisco Security Connector </a:t>
            </a:r>
            <a:endParaRPr kumimoji="1" lang="ja-JP" altLang="en-US" dirty="0" smtClean="0">
              <a:latin typeface="+mn-lt"/>
            </a:endParaRPr>
          </a:p>
        </p:txBody>
      </p:sp>
    </p:spTree>
    <p:extLst>
      <p:ext uri="{BB962C8B-B14F-4D97-AF65-F5344CB8AC3E}">
        <p14:creationId xmlns:p14="http://schemas.microsoft.com/office/powerpoint/2010/main" val="197222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ja-JP" altLang="en-US" dirty="0" smtClean="0">
                <a:latin typeface="MS PGothic" charset="-128"/>
                <a:ea typeface="MS PGothic" charset="-128"/>
                <a:cs typeface="MS PGothic" charset="-128"/>
              </a:rPr>
              <a:t>利用事例</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122837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1954551" y="4287157"/>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885591" y="1557837"/>
            <a:ext cx="2598822" cy="3192380"/>
            <a:chOff x="3039977" y="1363577"/>
            <a:chExt cx="2598822" cy="3192380"/>
          </a:xfrm>
        </p:grpSpPr>
        <p:sp>
          <p:nvSpPr>
            <p:cNvPr id="3" name="直方体 2"/>
            <p:cNvSpPr/>
            <p:nvPr/>
          </p:nvSpPr>
          <p:spPr>
            <a:xfrm rot="10800000">
              <a:off x="3039978" y="1363578"/>
              <a:ext cx="2598821" cy="3192379"/>
            </a:xfrm>
            <a:prstGeom prst="cube">
              <a:avLst/>
            </a:prstGeom>
            <a:no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5" name="平行四辺形 4"/>
            <p:cNvSpPr/>
            <p:nvPr/>
          </p:nvSpPr>
          <p:spPr>
            <a:xfrm>
              <a:off x="3039977" y="136357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6" name="平行四辺形 5"/>
            <p:cNvSpPr/>
            <p:nvPr/>
          </p:nvSpPr>
          <p:spPr>
            <a:xfrm>
              <a:off x="3039977" y="227532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7" name="平行四辺形 6"/>
            <p:cNvSpPr/>
            <p:nvPr/>
          </p:nvSpPr>
          <p:spPr>
            <a:xfrm>
              <a:off x="3039977" y="3085453"/>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grpSp>
      <p:pic>
        <p:nvPicPr>
          <p:cNvPr id="9" name="Picture 21"/>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017324" y="4395159"/>
            <a:ext cx="332274" cy="292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6" name="カギ線コネクタ 15"/>
          <p:cNvCxnSpPr>
            <a:endCxn id="9" idx="0"/>
          </p:cNvCxnSpPr>
          <p:nvPr/>
        </p:nvCxnSpPr>
        <p:spPr>
          <a:xfrm>
            <a:off x="1954551" y="4293220"/>
            <a:ext cx="1228910" cy="101939"/>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2552428" y="4293218"/>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9" name="カギ線コネクタ 18"/>
          <p:cNvCxnSpPr/>
          <p:nvPr/>
        </p:nvCxnSpPr>
        <p:spPr>
          <a:xfrm>
            <a:off x="1644264" y="4105408"/>
            <a:ext cx="2006286" cy="71583"/>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2946646" y="4701622"/>
            <a:ext cx="621323" cy="276999"/>
          </a:xfrm>
          <a:prstGeom prst="rect">
            <a:avLst/>
          </a:prstGeom>
          <a:noFill/>
        </p:spPr>
        <p:txBody>
          <a:bodyPr wrap="square" rtlCol="0">
            <a:spAutoFit/>
          </a:bodyPr>
          <a:lstStyle/>
          <a:p>
            <a:pPr defTabSz="457200"/>
            <a:r>
              <a:rPr lang="en-US" altLang="ja-JP" sz="1200" dirty="0">
                <a:solidFill>
                  <a:srgbClr val="000000"/>
                </a:solidFill>
                <a:latin typeface="MS PGothic" charset="-128"/>
                <a:ea typeface="MS PGothic" charset="-128"/>
                <a:cs typeface="MS PGothic" charset="-128"/>
              </a:rPr>
              <a:t>PBX</a:t>
            </a:r>
            <a:endParaRPr lang="ja-JP" altLang="en-US" sz="1200" dirty="0">
              <a:solidFill>
                <a:srgbClr val="000000"/>
              </a:solidFill>
              <a:latin typeface="MS PGothic" charset="-128"/>
              <a:ea typeface="MS PGothic" charset="-128"/>
              <a:cs typeface="MS PGothic" charset="-128"/>
            </a:endParaRPr>
          </a:p>
        </p:txBody>
      </p:sp>
      <p:cxnSp>
        <p:nvCxnSpPr>
          <p:cNvPr id="29" name="直線コネクタ 28"/>
          <p:cNvCxnSpPr/>
          <p:nvPr/>
        </p:nvCxnSpPr>
        <p:spPr>
          <a:xfrm>
            <a:off x="1854924" y="3425512"/>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2452801" y="3431572"/>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4" name="カギ線コネクタ 33"/>
          <p:cNvCxnSpPr/>
          <p:nvPr/>
        </p:nvCxnSpPr>
        <p:spPr>
          <a:xfrm>
            <a:off x="1625300" y="3341682"/>
            <a:ext cx="2025250" cy="835309"/>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カギ線コネクタ 36"/>
          <p:cNvCxnSpPr/>
          <p:nvPr/>
        </p:nvCxnSpPr>
        <p:spPr>
          <a:xfrm>
            <a:off x="1632954" y="2531556"/>
            <a:ext cx="2017596" cy="1645435"/>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a:off x="1884231" y="2608966"/>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2482108" y="2615027"/>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5" name="カギ線コネクタ 44"/>
          <p:cNvCxnSpPr>
            <a:endCxn id="9" idx="0"/>
          </p:cNvCxnSpPr>
          <p:nvPr/>
        </p:nvCxnSpPr>
        <p:spPr>
          <a:xfrm>
            <a:off x="1855279" y="3431574"/>
            <a:ext cx="1328182" cy="963585"/>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8" name="カギ線コネクタ 47"/>
          <p:cNvCxnSpPr/>
          <p:nvPr/>
        </p:nvCxnSpPr>
        <p:spPr>
          <a:xfrm rot="16200000" flipH="1">
            <a:off x="1643783" y="2855478"/>
            <a:ext cx="1780130" cy="1299230"/>
          </a:xfrm>
          <a:prstGeom prst="bentConnector3">
            <a:avLst>
              <a:gd name="adj1" fmla="val -5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95" name="カギ線コネクタ 94"/>
          <p:cNvCxnSpPr>
            <a:endCxn id="9" idx="3"/>
          </p:cNvCxnSpPr>
          <p:nvPr/>
        </p:nvCxnSpPr>
        <p:spPr>
          <a:xfrm flipH="1">
            <a:off x="3349598" y="4323185"/>
            <a:ext cx="467089" cy="218168"/>
          </a:xfrm>
          <a:prstGeom prst="bentConnector3">
            <a:avLst>
              <a:gd name="adj1" fmla="val -48941"/>
            </a:avLst>
          </a:prstGeom>
          <a:ln w="19050"/>
        </p:spPr>
        <p:style>
          <a:lnRef idx="1">
            <a:schemeClr val="accent1"/>
          </a:lnRef>
          <a:fillRef idx="0">
            <a:schemeClr val="accent1"/>
          </a:fillRef>
          <a:effectRef idx="0">
            <a:schemeClr val="accent1"/>
          </a:effectRef>
          <a:fontRef idx="minor">
            <a:schemeClr val="tx1"/>
          </a:fontRef>
        </p:style>
      </p:cxnSp>
      <p:sp>
        <p:nvSpPr>
          <p:cNvPr id="81" name="テキスト ボックス 80"/>
          <p:cNvSpPr txBox="1"/>
          <p:nvPr/>
        </p:nvSpPr>
        <p:spPr>
          <a:xfrm>
            <a:off x="4043684" y="4227584"/>
            <a:ext cx="1014923" cy="415498"/>
          </a:xfrm>
          <a:prstGeom prst="rect">
            <a:avLst/>
          </a:prstGeom>
          <a:noFill/>
        </p:spPr>
        <p:txBody>
          <a:bodyPr wrap="square" rtlCol="0">
            <a:spAutoFit/>
          </a:bodyPr>
          <a:lstStyle/>
          <a:p>
            <a:pPr defTabSz="457200"/>
            <a:r>
              <a:rPr lang="en-US" altLang="ja-JP" sz="1050" dirty="0" smtClean="0">
                <a:solidFill>
                  <a:schemeClr val="tx1">
                    <a:lumMod val="50000"/>
                  </a:schemeClr>
                </a:solidFill>
                <a:latin typeface="Arial" charset="0"/>
                <a:ea typeface="Arial" charset="0"/>
                <a:cs typeface="Arial" charset="0"/>
              </a:rPr>
              <a:t>Cisco </a:t>
            </a:r>
            <a:r>
              <a:rPr lang="en-US" altLang="ja-JP" sz="1050" dirty="0" err="1">
                <a:solidFill>
                  <a:schemeClr val="tx1">
                    <a:lumMod val="50000"/>
                  </a:schemeClr>
                </a:solidFill>
                <a:latin typeface="Arial" charset="0"/>
                <a:ea typeface="Arial" charset="0"/>
                <a:cs typeface="Arial" charset="0"/>
              </a:rPr>
              <a:t>CallManager</a:t>
            </a:r>
            <a:endParaRPr lang="en-US" altLang="ja-JP" sz="1050" dirty="0" smtClean="0">
              <a:solidFill>
                <a:schemeClr val="tx1">
                  <a:lumMod val="50000"/>
                </a:schemeClr>
              </a:solidFill>
              <a:latin typeface="MS PGothic" charset="-128"/>
              <a:ea typeface="MS PGothic" charset="-128"/>
              <a:cs typeface="MS PGothic" charset="-128"/>
            </a:endParaRPr>
          </a:p>
        </p:txBody>
      </p:sp>
      <p:pic>
        <p:nvPicPr>
          <p:cNvPr id="129"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61122" y="2360552"/>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0"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74282" y="3268413"/>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1"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82923" y="4088916"/>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テキスト ボックス 10"/>
          <p:cNvSpPr txBox="1"/>
          <p:nvPr/>
        </p:nvSpPr>
        <p:spPr>
          <a:xfrm>
            <a:off x="395536" y="710332"/>
            <a:ext cx="8446415" cy="369332"/>
          </a:xfrm>
          <a:prstGeom prst="rect">
            <a:avLst/>
          </a:prstGeom>
          <a:noFill/>
        </p:spPr>
        <p:txBody>
          <a:bodyPr wrap="square" rtlCol="0">
            <a:spAutoFit/>
          </a:bodyPr>
          <a:lstStyle/>
          <a:p>
            <a:r>
              <a:rPr kumimoji="1" lang="ja-JP" altLang="en-US" dirty="0">
                <a:solidFill>
                  <a:srgbClr val="676767"/>
                </a:solidFill>
                <a:latin typeface="MS PGothic" charset="-128"/>
                <a:ea typeface="MS PGothic" charset="-128"/>
                <a:cs typeface="MS PGothic" charset="-128"/>
              </a:rPr>
              <a:t>音声（内線電話）だけでなく、映像（ビデオ）を活用</a:t>
            </a:r>
          </a:p>
        </p:txBody>
      </p:sp>
      <p:cxnSp>
        <p:nvCxnSpPr>
          <p:cNvPr id="136" name="直線コネクタ 135"/>
          <p:cNvCxnSpPr/>
          <p:nvPr/>
        </p:nvCxnSpPr>
        <p:spPr>
          <a:xfrm>
            <a:off x="6263906" y="4221624"/>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grpSp>
        <p:nvGrpSpPr>
          <p:cNvPr id="138" name="グループ化 3"/>
          <p:cNvGrpSpPr/>
          <p:nvPr/>
        </p:nvGrpSpPr>
        <p:grpSpPr>
          <a:xfrm>
            <a:off x="5194946" y="1492304"/>
            <a:ext cx="2598822" cy="3192380"/>
            <a:chOff x="3039977" y="1363577"/>
            <a:chExt cx="2598822" cy="3192380"/>
          </a:xfrm>
        </p:grpSpPr>
        <p:sp>
          <p:nvSpPr>
            <p:cNvPr id="139" name="直方体 138"/>
            <p:cNvSpPr/>
            <p:nvPr/>
          </p:nvSpPr>
          <p:spPr>
            <a:xfrm rot="10800000">
              <a:off x="3039978" y="1363578"/>
              <a:ext cx="2598821" cy="3192379"/>
            </a:xfrm>
            <a:prstGeom prst="cube">
              <a:avLst/>
            </a:prstGeom>
            <a:no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140" name="平行四辺形 139"/>
            <p:cNvSpPr/>
            <p:nvPr/>
          </p:nvSpPr>
          <p:spPr>
            <a:xfrm>
              <a:off x="3039977" y="136357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141" name="平行四辺形 140"/>
            <p:cNvSpPr/>
            <p:nvPr/>
          </p:nvSpPr>
          <p:spPr>
            <a:xfrm>
              <a:off x="3039977" y="2275327"/>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sp>
          <p:nvSpPr>
            <p:cNvPr id="142" name="平行四辺形 141"/>
            <p:cNvSpPr/>
            <p:nvPr/>
          </p:nvSpPr>
          <p:spPr>
            <a:xfrm>
              <a:off x="3039977" y="3085453"/>
              <a:ext cx="2598822" cy="648000"/>
            </a:xfrm>
            <a:prstGeom prst="parallelogram">
              <a:avLst>
                <a:gd name="adj" fmla="val 99740"/>
              </a:avLst>
            </a:prstGeom>
            <a:solidFill>
              <a:schemeClr val="bg2"/>
            </a:solidFill>
            <a:ln w="12700">
              <a:solidFill>
                <a:schemeClr val="accent4">
                  <a:lumMod val="9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ja-JP" altLang="en-US" dirty="0">
                <a:solidFill>
                  <a:srgbClr val="FFFFFF"/>
                </a:solidFill>
                <a:latin typeface="MS PGothic" charset="-128"/>
                <a:ea typeface="MS PGothic" charset="-128"/>
                <a:cs typeface="MS PGothic" charset="-128"/>
              </a:endParaRPr>
            </a:p>
          </p:txBody>
        </p:sp>
      </p:grpSp>
      <p:cxnSp>
        <p:nvCxnSpPr>
          <p:cNvPr id="144" name="カギ線コネクタ 143"/>
          <p:cNvCxnSpPr>
            <a:endCxn id="144" idx="0"/>
          </p:cNvCxnSpPr>
          <p:nvPr/>
        </p:nvCxnSpPr>
        <p:spPr>
          <a:xfrm>
            <a:off x="6263906" y="4227687"/>
            <a:ext cx="1228910" cy="101939"/>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5" name="直線コネクタ 144"/>
          <p:cNvCxnSpPr/>
          <p:nvPr/>
        </p:nvCxnSpPr>
        <p:spPr>
          <a:xfrm>
            <a:off x="6861783" y="4227685"/>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47" name="カギ線コネクタ 146"/>
          <p:cNvCxnSpPr/>
          <p:nvPr/>
        </p:nvCxnSpPr>
        <p:spPr>
          <a:xfrm>
            <a:off x="5953619" y="4039875"/>
            <a:ext cx="2006286" cy="71583"/>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0" name="直線コネクタ 149"/>
          <p:cNvCxnSpPr/>
          <p:nvPr/>
        </p:nvCxnSpPr>
        <p:spPr>
          <a:xfrm>
            <a:off x="6164279" y="3359979"/>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1" name="直線コネクタ 150"/>
          <p:cNvCxnSpPr/>
          <p:nvPr/>
        </p:nvCxnSpPr>
        <p:spPr>
          <a:xfrm>
            <a:off x="6762156" y="3366039"/>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4" name="カギ線コネクタ 153"/>
          <p:cNvCxnSpPr/>
          <p:nvPr/>
        </p:nvCxnSpPr>
        <p:spPr>
          <a:xfrm>
            <a:off x="5934655" y="3276149"/>
            <a:ext cx="2025250" cy="835309"/>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5" name="カギ線コネクタ 154"/>
          <p:cNvCxnSpPr/>
          <p:nvPr/>
        </p:nvCxnSpPr>
        <p:spPr>
          <a:xfrm>
            <a:off x="5942309" y="2466023"/>
            <a:ext cx="2017596" cy="1645435"/>
          </a:xfrm>
          <a:prstGeom prst="bentConnector2">
            <a:avLst/>
          </a:prstGeom>
          <a:ln w="19050">
            <a:solidFill>
              <a:schemeClr val="tx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6" name="直線コネクタ 155"/>
          <p:cNvCxnSpPr/>
          <p:nvPr/>
        </p:nvCxnSpPr>
        <p:spPr>
          <a:xfrm>
            <a:off x="6193586" y="2543433"/>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57" name="直線コネクタ 156"/>
          <p:cNvCxnSpPr/>
          <p:nvPr/>
        </p:nvCxnSpPr>
        <p:spPr>
          <a:xfrm>
            <a:off x="6791463" y="2549494"/>
            <a:ext cx="0" cy="21600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0" name="カギ線コネクタ 159"/>
          <p:cNvCxnSpPr>
            <a:endCxn id="144" idx="0"/>
          </p:cNvCxnSpPr>
          <p:nvPr/>
        </p:nvCxnSpPr>
        <p:spPr>
          <a:xfrm>
            <a:off x="6164634" y="3366041"/>
            <a:ext cx="1328182" cy="963585"/>
          </a:xfrm>
          <a:prstGeom prst="bentConnector2">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1" name="カギ線コネクタ 160"/>
          <p:cNvCxnSpPr/>
          <p:nvPr/>
        </p:nvCxnSpPr>
        <p:spPr>
          <a:xfrm rot="16200000" flipH="1">
            <a:off x="5953138" y="2789945"/>
            <a:ext cx="1780130" cy="1299230"/>
          </a:xfrm>
          <a:prstGeom prst="bentConnector3">
            <a:avLst>
              <a:gd name="adj1" fmla="val -5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62" name="正方形/長方形 161"/>
          <p:cNvSpPr/>
          <p:nvPr/>
        </p:nvSpPr>
        <p:spPr>
          <a:xfrm>
            <a:off x="5555967" y="1560744"/>
            <a:ext cx="2558714" cy="369332"/>
          </a:xfrm>
          <a:prstGeom prst="rect">
            <a:avLst/>
          </a:prstGeom>
          <a:solidFill>
            <a:schemeClr val="tx2"/>
          </a:solidFill>
          <a:effectLst>
            <a:outerShdw blurRad="50800" dist="38100" dir="2700000" algn="tl" rotWithShape="0">
              <a:prstClr val="black">
                <a:alpha val="40000"/>
              </a:prstClr>
            </a:outerShdw>
          </a:effectLst>
        </p:spPr>
        <p:txBody>
          <a:bodyPr wrap="none">
            <a:spAutoFit/>
          </a:bodyPr>
          <a:lstStyle/>
          <a:p>
            <a:pPr defTabSz="457200"/>
            <a:r>
              <a:rPr lang="ja-JP" altLang="en-US" dirty="0" smtClean="0">
                <a:solidFill>
                  <a:srgbClr val="FFFFFF"/>
                </a:solidFill>
                <a:latin typeface="MS PGothic" charset="-128"/>
                <a:ea typeface="MS PGothic" charset="-128"/>
                <a:cs typeface="MS PGothic" charset="-128"/>
              </a:rPr>
              <a:t>スマホ内線</a:t>
            </a:r>
            <a:r>
              <a:rPr lang="en-US" altLang="ja-JP" dirty="0" smtClean="0">
                <a:solidFill>
                  <a:srgbClr val="FFFFFF"/>
                </a:solidFill>
                <a:latin typeface="MS PGothic" charset="-128"/>
                <a:ea typeface="MS PGothic" charset="-128"/>
                <a:cs typeface="MS PGothic" charset="-128"/>
              </a:rPr>
              <a:t>/ </a:t>
            </a:r>
            <a:r>
              <a:rPr lang="ja-JP" altLang="en-US" dirty="0" smtClean="0">
                <a:solidFill>
                  <a:srgbClr val="FFFFFF"/>
                </a:solidFill>
                <a:latin typeface="MS PGothic" charset="-128"/>
                <a:ea typeface="MS PGothic" charset="-128"/>
                <a:cs typeface="MS PGothic" charset="-128"/>
              </a:rPr>
              <a:t>ビデオ端末</a:t>
            </a:r>
            <a:endParaRPr kumimoji="0" lang="ja-JP" altLang="en-US" dirty="0">
              <a:solidFill>
                <a:srgbClr val="FFFFFF"/>
              </a:solidFill>
              <a:latin typeface="MS PGothic" charset="-128"/>
              <a:ea typeface="MS PGothic" charset="-128"/>
              <a:cs typeface="MS PGothic" charset="-128"/>
            </a:endParaRPr>
          </a:p>
        </p:txBody>
      </p:sp>
      <p:pic>
        <p:nvPicPr>
          <p:cNvPr id="167"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70477" y="2295019"/>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8"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3637" y="3202880"/>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9" name="Picture 28" descr="Access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92278" y="4023383"/>
            <a:ext cx="513986" cy="224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 name="タイトル 1"/>
          <p:cNvSpPr txBox="1">
            <a:spLocks/>
          </p:cNvSpPr>
          <p:nvPr/>
        </p:nvSpPr>
        <p:spPr bwMode="auto">
          <a:xfrm>
            <a:off x="225165" y="173312"/>
            <a:ext cx="8860702" cy="506193"/>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lvl1pPr algn="ctr" defTabSz="914015" rtl="0" eaLnBrk="0" fontAlgn="base" hangingPunct="0">
              <a:spcBef>
                <a:spcPct val="0"/>
              </a:spcBef>
              <a:spcAft>
                <a:spcPct val="0"/>
              </a:spcAft>
              <a:defRPr sz="4400" kern="1200">
                <a:solidFill>
                  <a:schemeClr val="tx1"/>
                </a:solidFill>
                <a:latin typeface="+mj-lt"/>
                <a:ea typeface="ＭＳ Ｐゴシック" pitchFamily="30" charset="-128"/>
                <a:cs typeface="+mj-cs"/>
              </a:defRPr>
            </a:lvl1pPr>
            <a:lvl2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2pPr>
            <a:lvl3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3pPr>
            <a:lvl4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4pPr>
            <a:lvl5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5pPr>
            <a:lvl6pPr marL="321412" algn="ctr" defTabSz="914015" rtl="0" fontAlgn="base">
              <a:spcBef>
                <a:spcPct val="0"/>
              </a:spcBef>
              <a:spcAft>
                <a:spcPct val="0"/>
              </a:spcAft>
              <a:defRPr sz="4400">
                <a:solidFill>
                  <a:schemeClr val="tx1"/>
                </a:solidFill>
                <a:latin typeface="Arial" charset="0"/>
                <a:ea typeface="ＭＳ Ｐゴシック" pitchFamily="30" charset="-128"/>
              </a:defRPr>
            </a:lvl6pPr>
            <a:lvl7pPr marL="642823" algn="ctr" defTabSz="914015" rtl="0" fontAlgn="base">
              <a:spcBef>
                <a:spcPct val="0"/>
              </a:spcBef>
              <a:spcAft>
                <a:spcPct val="0"/>
              </a:spcAft>
              <a:defRPr sz="4400">
                <a:solidFill>
                  <a:schemeClr val="tx1"/>
                </a:solidFill>
                <a:latin typeface="Arial" charset="0"/>
                <a:ea typeface="ＭＳ Ｐゴシック" pitchFamily="30" charset="-128"/>
              </a:defRPr>
            </a:lvl7pPr>
            <a:lvl8pPr marL="964235" algn="ctr" defTabSz="914015" rtl="0" fontAlgn="base">
              <a:spcBef>
                <a:spcPct val="0"/>
              </a:spcBef>
              <a:spcAft>
                <a:spcPct val="0"/>
              </a:spcAft>
              <a:defRPr sz="4400">
                <a:solidFill>
                  <a:schemeClr val="tx1"/>
                </a:solidFill>
                <a:latin typeface="Arial" charset="0"/>
                <a:ea typeface="ＭＳ Ｐゴシック" pitchFamily="30" charset="-128"/>
              </a:defRPr>
            </a:lvl8pPr>
            <a:lvl9pPr marL="1285646" algn="ctr" defTabSz="914015" rtl="0" fontAlgn="base">
              <a:spcBef>
                <a:spcPct val="0"/>
              </a:spcBef>
              <a:spcAft>
                <a:spcPct val="0"/>
              </a:spcAft>
              <a:defRPr sz="4400">
                <a:solidFill>
                  <a:schemeClr val="tx1"/>
                </a:solidFill>
                <a:latin typeface="Arial" charset="0"/>
                <a:ea typeface="ＭＳ Ｐゴシック" pitchFamily="30" charset="-128"/>
              </a:defRPr>
            </a:lvl9pPr>
          </a:lstStyle>
          <a:p>
            <a:pPr algn="l" defTabSz="684213" eaLnBrk="1" hangingPunct="1">
              <a:lnSpc>
                <a:spcPct val="80000"/>
              </a:lnSpc>
            </a:pPr>
            <a:r>
              <a:rPr kumimoji="1" lang="ja-JP" altLang="en-US" sz="3200" dirty="0">
                <a:solidFill>
                  <a:srgbClr val="676767"/>
                </a:solidFill>
                <a:latin typeface="MS PGothic" charset="-128"/>
                <a:ea typeface="MS PGothic" charset="-128"/>
                <a:cs typeface="MS PGothic" charset="-128"/>
              </a:rPr>
              <a:t>コミュニケーション統合インフラ</a:t>
            </a:r>
          </a:p>
        </p:txBody>
      </p:sp>
      <p:sp>
        <p:nvSpPr>
          <p:cNvPr id="83" name="テキスト ボックス 82"/>
          <p:cNvSpPr txBox="1"/>
          <p:nvPr/>
        </p:nvSpPr>
        <p:spPr>
          <a:xfrm>
            <a:off x="8038036" y="4253019"/>
            <a:ext cx="991437" cy="415498"/>
          </a:xfrm>
          <a:prstGeom prst="rect">
            <a:avLst/>
          </a:prstGeom>
          <a:noFill/>
        </p:spPr>
        <p:txBody>
          <a:bodyPr wrap="square" rtlCol="0">
            <a:spAutoFit/>
          </a:bodyPr>
          <a:lstStyle/>
          <a:p>
            <a:pPr defTabSz="457200"/>
            <a:r>
              <a:rPr lang="en-US" altLang="ja-JP" sz="1050" dirty="0" smtClean="0">
                <a:solidFill>
                  <a:schemeClr val="tx1">
                    <a:lumMod val="50000"/>
                  </a:schemeClr>
                </a:solidFill>
                <a:latin typeface="Arial" charset="0"/>
                <a:ea typeface="Arial" charset="0"/>
                <a:cs typeface="Arial" charset="0"/>
              </a:rPr>
              <a:t>Cisco </a:t>
            </a:r>
            <a:r>
              <a:rPr lang="en-US" altLang="ja-JP" sz="1050" dirty="0" err="1">
                <a:solidFill>
                  <a:schemeClr val="tx1">
                    <a:lumMod val="50000"/>
                  </a:schemeClr>
                </a:solidFill>
                <a:latin typeface="Arial" charset="0"/>
                <a:ea typeface="Arial" charset="0"/>
                <a:cs typeface="Arial" charset="0"/>
              </a:rPr>
              <a:t>CallManager</a:t>
            </a:r>
            <a:endParaRPr lang="en-US" altLang="ja-JP" sz="1050" dirty="0" smtClean="0">
              <a:solidFill>
                <a:schemeClr val="tx1">
                  <a:lumMod val="50000"/>
                </a:schemeClr>
              </a:solidFill>
              <a:latin typeface="MS PGothic" charset="-128"/>
              <a:ea typeface="MS PGothic" charset="-128"/>
              <a:cs typeface="MS PGothic" charset="-128"/>
            </a:endParaRPr>
          </a:p>
        </p:txBody>
      </p:sp>
      <p:pic>
        <p:nvPicPr>
          <p:cNvPr id="84" name="Picture 1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29726" y="2591556"/>
            <a:ext cx="483836" cy="434171"/>
          </a:xfrm>
          <a:prstGeom prst="rect">
            <a:avLst/>
          </a:prstGeom>
        </p:spPr>
      </p:pic>
      <p:pic>
        <p:nvPicPr>
          <p:cNvPr id="85" name="Picture 1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52482" y="3408653"/>
            <a:ext cx="483836" cy="434171"/>
          </a:xfrm>
          <a:prstGeom prst="rect">
            <a:avLst/>
          </a:prstGeom>
        </p:spPr>
      </p:pic>
      <p:pic>
        <p:nvPicPr>
          <p:cNvPr id="86" name="Picture 1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94846" y="4227685"/>
            <a:ext cx="483836" cy="434171"/>
          </a:xfrm>
          <a:prstGeom prst="rect">
            <a:avLst/>
          </a:prstGeom>
        </p:spPr>
      </p:pic>
      <p:pic>
        <p:nvPicPr>
          <p:cNvPr id="87" name="Picture 10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44067" y="4115127"/>
            <a:ext cx="593969" cy="438593"/>
          </a:xfrm>
          <a:prstGeom prst="rect">
            <a:avLst/>
          </a:prstGeom>
        </p:spPr>
      </p:pic>
      <p:pic>
        <p:nvPicPr>
          <p:cNvPr id="89" name="Picture 10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7172" y="3993676"/>
            <a:ext cx="593969" cy="438593"/>
          </a:xfrm>
          <a:prstGeom prst="rect">
            <a:avLst/>
          </a:prstGeom>
        </p:spPr>
      </p:pic>
      <p:pic>
        <p:nvPicPr>
          <p:cNvPr id="90"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9936" y="2668319"/>
            <a:ext cx="193762" cy="382067"/>
          </a:xfrm>
          <a:prstGeom prst="rect">
            <a:avLst/>
          </a:prstGeom>
        </p:spPr>
      </p:pic>
      <p:pic>
        <p:nvPicPr>
          <p:cNvPr id="92"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54376" y="3509744"/>
            <a:ext cx="193762" cy="382067"/>
          </a:xfrm>
          <a:prstGeom prst="rect">
            <a:avLst/>
          </a:prstGeom>
        </p:spPr>
      </p:pic>
      <p:pic>
        <p:nvPicPr>
          <p:cNvPr id="93"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9886" y="4305519"/>
            <a:ext cx="193762" cy="382067"/>
          </a:xfrm>
          <a:prstGeom prst="rect">
            <a:avLst/>
          </a:prstGeom>
        </p:spPr>
      </p:pic>
      <p:pic>
        <p:nvPicPr>
          <p:cNvPr id="94"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4748" y="2605434"/>
            <a:ext cx="193762" cy="382067"/>
          </a:xfrm>
          <a:prstGeom prst="rect">
            <a:avLst/>
          </a:prstGeom>
        </p:spPr>
      </p:pic>
      <p:pic>
        <p:nvPicPr>
          <p:cNvPr id="96"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47246" y="3489679"/>
            <a:ext cx="193762" cy="382067"/>
          </a:xfrm>
          <a:prstGeom prst="rect">
            <a:avLst/>
          </a:prstGeom>
        </p:spPr>
      </p:pic>
      <p:pic>
        <p:nvPicPr>
          <p:cNvPr id="97" name="Picture 3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16371" y="4269735"/>
            <a:ext cx="193762" cy="382067"/>
          </a:xfrm>
          <a:prstGeom prst="rect">
            <a:avLst/>
          </a:prstGeom>
        </p:spPr>
      </p:pic>
      <p:pic>
        <p:nvPicPr>
          <p:cNvPr id="98"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984471" y="2669141"/>
            <a:ext cx="503356" cy="328318"/>
          </a:xfrm>
          <a:prstGeom prst="rect">
            <a:avLst/>
          </a:prstGeom>
        </p:spPr>
      </p:pic>
      <p:pic>
        <p:nvPicPr>
          <p:cNvPr id="99"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24870" y="3481513"/>
            <a:ext cx="503356" cy="328318"/>
          </a:xfrm>
          <a:prstGeom prst="rect">
            <a:avLst/>
          </a:prstGeom>
        </p:spPr>
      </p:pic>
      <p:pic>
        <p:nvPicPr>
          <p:cNvPr id="100" name="Picture 1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8670" y="4309911"/>
            <a:ext cx="503356" cy="328318"/>
          </a:xfrm>
          <a:prstGeom prst="rect">
            <a:avLst/>
          </a:prstGeom>
        </p:spPr>
      </p:pic>
      <p:pic>
        <p:nvPicPr>
          <p:cNvPr id="109"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49385" y="2737644"/>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0"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147645" y="2733619"/>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1"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27394" y="3593051"/>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2"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22608" y="3586078"/>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3"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655695" y="4425986"/>
            <a:ext cx="400912" cy="340723"/>
          </a:xfrm>
          <a:prstGeom prst="rect">
            <a:avLst/>
          </a:prstGeom>
          <a:noFill/>
          <a:extLst>
            <a:ext uri="{909E8E84-426E-40DD-AFC4-6F175D3DCCD1}">
              <a14:hiddenFill xmlns:a14="http://schemas.microsoft.com/office/drawing/2010/main">
                <a:solidFill>
                  <a:srgbClr val="FFFFFF"/>
                </a:solidFill>
              </a14:hiddenFill>
            </a:ext>
          </a:extLst>
        </p:spPr>
      </p:pic>
      <p:pic>
        <p:nvPicPr>
          <p:cNvPr id="114" name="Picture 10" descr="C:\Users\tsbutme\Desktop\256 Icons in Grey and Blue\30060_Device_phone_default_256.png"/>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2268321" y="4425986"/>
            <a:ext cx="400912" cy="340723"/>
          </a:xfrm>
          <a:prstGeom prst="rect">
            <a:avLst/>
          </a:prstGeom>
          <a:noFill/>
          <a:extLst>
            <a:ext uri="{909E8E84-426E-40DD-AFC4-6F175D3DCCD1}">
              <a14:hiddenFill xmlns:a14="http://schemas.microsoft.com/office/drawing/2010/main">
                <a:solidFill>
                  <a:srgbClr val="FFFFFF"/>
                </a:solidFill>
              </a14:hiddenFill>
            </a:ext>
          </a:extLst>
        </p:spPr>
      </p:pic>
      <p:sp>
        <p:nvSpPr>
          <p:cNvPr id="74" name="AutoShape 29"/>
          <p:cNvSpPr>
            <a:spLocks noChangeArrowheads="1"/>
          </p:cNvSpPr>
          <p:nvPr/>
        </p:nvSpPr>
        <p:spPr bwMode="auto">
          <a:xfrm>
            <a:off x="4223686" y="1848060"/>
            <a:ext cx="720725" cy="2234581"/>
          </a:xfrm>
          <a:prstGeom prst="homePlate">
            <a:avLst>
              <a:gd name="adj" fmla="val 35463"/>
            </a:avLst>
          </a:prstGeom>
          <a:gradFill rotWithShape="1">
            <a:gsLst>
              <a:gs pos="0">
                <a:srgbClr val="C0C0C4">
                  <a:alpha val="0"/>
                </a:srgbClr>
              </a:gs>
              <a:gs pos="100000">
                <a:srgbClr val="0066CC"/>
              </a:gs>
            </a:gsLst>
            <a:lin ang="0" scaled="1"/>
          </a:gradFill>
          <a:ln w="9525" algn="ctr">
            <a:noFill/>
            <a:miter lim="800000"/>
            <a:headEnd/>
            <a:tailEnd/>
          </a:ln>
        </p:spPr>
        <p:txBody>
          <a:bodyPr lIns="82124" tIns="41061" rIns="82124" bIns="41061" anchor="ctr"/>
          <a:lstStyle/>
          <a:p>
            <a:pPr algn="ctr" fontAlgn="base">
              <a:spcBef>
                <a:spcPct val="0"/>
              </a:spcBef>
              <a:spcAft>
                <a:spcPct val="0"/>
              </a:spcAft>
            </a:pPr>
            <a:endParaRPr lang="ja-JP" altLang="ja-JP">
              <a:solidFill>
                <a:srgbClr val="0096D6"/>
              </a:solidFill>
              <a:latin typeface="MS PGothic" charset="-128"/>
              <a:ea typeface="MS PGothic" charset="-128"/>
              <a:cs typeface="MS PGothic" charset="-128"/>
            </a:endParaRPr>
          </a:p>
        </p:txBody>
      </p:sp>
    </p:spTree>
    <p:extLst>
      <p:ext uri="{BB962C8B-B14F-4D97-AF65-F5344CB8AC3E}">
        <p14:creationId xmlns:p14="http://schemas.microsoft.com/office/powerpoint/2010/main" val="155284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45"/>
          <p:cNvGrpSpPr>
            <a:grpSpLocks/>
          </p:cNvGrpSpPr>
          <p:nvPr/>
        </p:nvGrpSpPr>
        <p:grpSpPr bwMode="auto">
          <a:xfrm>
            <a:off x="2651522" y="1554404"/>
            <a:ext cx="3627219" cy="2547633"/>
            <a:chOff x="3889" y="681"/>
            <a:chExt cx="1998" cy="2002"/>
          </a:xfrm>
        </p:grpSpPr>
        <p:sp>
          <p:nvSpPr>
            <p:cNvPr id="31" name="Freeform 46"/>
            <p:cNvSpPr>
              <a:spLocks/>
            </p:cNvSpPr>
            <p:nvPr/>
          </p:nvSpPr>
          <p:spPr bwMode="auto">
            <a:xfrm>
              <a:off x="3990" y="681"/>
              <a:ext cx="1162" cy="941"/>
            </a:xfrm>
            <a:custGeom>
              <a:avLst/>
              <a:gdLst>
                <a:gd name="T0" fmla="*/ 2147483647 w 310"/>
                <a:gd name="T1" fmla="*/ 2147483647 h 251"/>
                <a:gd name="T2" fmla="*/ 2147483647 w 310"/>
                <a:gd name="T3" fmla="*/ 2147483647 h 251"/>
                <a:gd name="T4" fmla="*/ 2147483647 w 310"/>
                <a:gd name="T5" fmla="*/ 2147483647 h 251"/>
                <a:gd name="T6" fmla="*/ 2147483647 w 310"/>
                <a:gd name="T7" fmla="*/ 2147483647 h 251"/>
                <a:gd name="T8" fmla="*/ 2147483647 w 310"/>
                <a:gd name="T9" fmla="*/ 0 h 251"/>
                <a:gd name="T10" fmla="*/ 2147483647 w 310"/>
                <a:gd name="T11" fmla="*/ 2147483647 h 251"/>
                <a:gd name="T12" fmla="*/ 2147483647 w 310"/>
                <a:gd name="T13" fmla="*/ 2147483647 h 251"/>
                <a:gd name="T14" fmla="*/ 0 w 310"/>
                <a:gd name="T15" fmla="*/ 2147483647 h 251"/>
                <a:gd name="T16" fmla="*/ 2147483647 w 310"/>
                <a:gd name="T17" fmla="*/ 2147483647 h 251"/>
                <a:gd name="T18" fmla="*/ 2147483647 w 310"/>
                <a:gd name="T19" fmla="*/ 2147483647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251"/>
                <a:gd name="T32" fmla="*/ 310 w 310"/>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251">
                  <a:moveTo>
                    <a:pt x="70" y="251"/>
                  </a:moveTo>
                  <a:cubicBezTo>
                    <a:pt x="76" y="165"/>
                    <a:pt x="146" y="96"/>
                    <a:pt x="233" y="94"/>
                  </a:cubicBezTo>
                  <a:lnTo>
                    <a:pt x="233" y="114"/>
                  </a:lnTo>
                  <a:lnTo>
                    <a:pt x="310" y="57"/>
                  </a:lnTo>
                  <a:lnTo>
                    <a:pt x="233" y="0"/>
                  </a:lnTo>
                  <a:lnTo>
                    <a:pt x="233" y="22"/>
                  </a:lnTo>
                  <a:cubicBezTo>
                    <a:pt x="112" y="25"/>
                    <a:pt x="12" y="117"/>
                    <a:pt x="0" y="236"/>
                  </a:cubicBezTo>
                  <a:lnTo>
                    <a:pt x="30" y="196"/>
                  </a:lnTo>
                  <a:lnTo>
                    <a:pt x="70" y="251"/>
                  </a:lnTo>
                  <a:close/>
                </a:path>
              </a:pathLst>
            </a:custGeom>
            <a:solidFill>
              <a:srgbClr val="C0C0C4"/>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sp>
          <p:nvSpPr>
            <p:cNvPr id="32" name="Freeform 47"/>
            <p:cNvSpPr>
              <a:spLocks/>
            </p:cNvSpPr>
            <p:nvPr/>
          </p:nvSpPr>
          <p:spPr bwMode="auto">
            <a:xfrm>
              <a:off x="4624" y="1742"/>
              <a:ext cx="1162" cy="941"/>
            </a:xfrm>
            <a:custGeom>
              <a:avLst/>
              <a:gdLst>
                <a:gd name="T0" fmla="*/ 2147483647 w 310"/>
                <a:gd name="T1" fmla="*/ 0 h 251"/>
                <a:gd name="T2" fmla="*/ 2147483647 w 310"/>
                <a:gd name="T3" fmla="*/ 2147483647 h 251"/>
                <a:gd name="T4" fmla="*/ 2147483647 w 310"/>
                <a:gd name="T5" fmla="*/ 2147483647 h 251"/>
                <a:gd name="T6" fmla="*/ 0 w 310"/>
                <a:gd name="T7" fmla="*/ 2147483647 h 251"/>
                <a:gd name="T8" fmla="*/ 2147483647 w 310"/>
                <a:gd name="T9" fmla="*/ 2147483647 h 251"/>
                <a:gd name="T10" fmla="*/ 2147483647 w 310"/>
                <a:gd name="T11" fmla="*/ 2147483647 h 251"/>
                <a:gd name="T12" fmla="*/ 2147483647 w 310"/>
                <a:gd name="T13" fmla="*/ 2147483647 h 251"/>
                <a:gd name="T14" fmla="*/ 2147483647 w 310"/>
                <a:gd name="T15" fmla="*/ 2147483647 h 251"/>
                <a:gd name="T16" fmla="*/ 2147483647 w 310"/>
                <a:gd name="T17" fmla="*/ 2147483647 h 251"/>
                <a:gd name="T18" fmla="*/ 2147483647 w 310"/>
                <a:gd name="T19" fmla="*/ 0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0"/>
                <a:gd name="T31" fmla="*/ 0 h 251"/>
                <a:gd name="T32" fmla="*/ 310 w 310"/>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0" h="251">
                  <a:moveTo>
                    <a:pt x="239" y="0"/>
                  </a:moveTo>
                  <a:cubicBezTo>
                    <a:pt x="234" y="85"/>
                    <a:pt x="163" y="154"/>
                    <a:pt x="77" y="156"/>
                  </a:cubicBezTo>
                  <a:lnTo>
                    <a:pt x="77" y="136"/>
                  </a:lnTo>
                  <a:lnTo>
                    <a:pt x="0" y="194"/>
                  </a:lnTo>
                  <a:lnTo>
                    <a:pt x="77" y="251"/>
                  </a:lnTo>
                  <a:lnTo>
                    <a:pt x="77" y="228"/>
                  </a:lnTo>
                  <a:cubicBezTo>
                    <a:pt x="198" y="225"/>
                    <a:pt x="298" y="133"/>
                    <a:pt x="310" y="14"/>
                  </a:cubicBezTo>
                  <a:lnTo>
                    <a:pt x="280" y="54"/>
                  </a:lnTo>
                  <a:lnTo>
                    <a:pt x="239" y="0"/>
                  </a:lnTo>
                  <a:close/>
                </a:path>
              </a:pathLst>
            </a:custGeom>
            <a:solidFill>
              <a:srgbClr val="C0C0C4"/>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sp>
          <p:nvSpPr>
            <p:cNvPr id="33" name="Freeform 48"/>
            <p:cNvSpPr>
              <a:spLocks/>
            </p:cNvSpPr>
            <p:nvPr/>
          </p:nvSpPr>
          <p:spPr bwMode="auto">
            <a:xfrm>
              <a:off x="4946" y="782"/>
              <a:ext cx="941" cy="1162"/>
            </a:xfrm>
            <a:custGeom>
              <a:avLst/>
              <a:gdLst>
                <a:gd name="T0" fmla="*/ 0 w 251"/>
                <a:gd name="T1" fmla="*/ 2147483647 h 310"/>
                <a:gd name="T2" fmla="*/ 2147483647 w 251"/>
                <a:gd name="T3" fmla="*/ 2147483647 h 310"/>
                <a:gd name="T4" fmla="*/ 2147483647 w 251"/>
                <a:gd name="T5" fmla="*/ 2147483647 h 310"/>
                <a:gd name="T6" fmla="*/ 2147483647 w 251"/>
                <a:gd name="T7" fmla="*/ 2147483647 h 310"/>
                <a:gd name="T8" fmla="*/ 2147483647 w 251"/>
                <a:gd name="T9" fmla="*/ 2147483647 h 310"/>
                <a:gd name="T10" fmla="*/ 2147483647 w 251"/>
                <a:gd name="T11" fmla="*/ 2147483647 h 310"/>
                <a:gd name="T12" fmla="*/ 2147483647 w 251"/>
                <a:gd name="T13" fmla="*/ 2147483647 h 310"/>
                <a:gd name="T14" fmla="*/ 2147483647 w 251"/>
                <a:gd name="T15" fmla="*/ 0 h 310"/>
                <a:gd name="T16" fmla="*/ 2147483647 w 251"/>
                <a:gd name="T17" fmla="*/ 2147483647 h 310"/>
                <a:gd name="T18" fmla="*/ 0 w 251"/>
                <a:gd name="T19" fmla="*/ 214748364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310"/>
                <a:gd name="T32" fmla="*/ 251 w 251"/>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310">
                  <a:moveTo>
                    <a:pt x="0" y="70"/>
                  </a:moveTo>
                  <a:cubicBezTo>
                    <a:pt x="86" y="76"/>
                    <a:pt x="154" y="146"/>
                    <a:pt x="156" y="233"/>
                  </a:cubicBezTo>
                  <a:lnTo>
                    <a:pt x="136" y="233"/>
                  </a:lnTo>
                  <a:lnTo>
                    <a:pt x="194" y="310"/>
                  </a:lnTo>
                  <a:lnTo>
                    <a:pt x="251" y="233"/>
                  </a:lnTo>
                  <a:lnTo>
                    <a:pt x="228" y="233"/>
                  </a:lnTo>
                  <a:cubicBezTo>
                    <a:pt x="226" y="112"/>
                    <a:pt x="133" y="12"/>
                    <a:pt x="14" y="0"/>
                  </a:cubicBezTo>
                  <a:lnTo>
                    <a:pt x="55" y="30"/>
                  </a:lnTo>
                  <a:lnTo>
                    <a:pt x="0" y="70"/>
                  </a:lnTo>
                  <a:close/>
                </a:path>
              </a:pathLst>
            </a:custGeom>
            <a:solidFill>
              <a:srgbClr val="015F85"/>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sp>
          <p:nvSpPr>
            <p:cNvPr id="34" name="Freeform 49"/>
            <p:cNvSpPr>
              <a:spLocks/>
            </p:cNvSpPr>
            <p:nvPr/>
          </p:nvSpPr>
          <p:spPr bwMode="auto">
            <a:xfrm>
              <a:off x="3889" y="1416"/>
              <a:ext cx="941" cy="1162"/>
            </a:xfrm>
            <a:custGeom>
              <a:avLst/>
              <a:gdLst>
                <a:gd name="T0" fmla="*/ 2147483647 w 251"/>
                <a:gd name="T1" fmla="*/ 2147483647 h 310"/>
                <a:gd name="T2" fmla="*/ 2147483647 w 251"/>
                <a:gd name="T3" fmla="*/ 2147483647 h 310"/>
                <a:gd name="T4" fmla="*/ 2147483647 w 251"/>
                <a:gd name="T5" fmla="*/ 2147483647 h 310"/>
                <a:gd name="T6" fmla="*/ 2147483647 w 251"/>
                <a:gd name="T7" fmla="*/ 0 h 310"/>
                <a:gd name="T8" fmla="*/ 0 w 251"/>
                <a:gd name="T9" fmla="*/ 2147483647 h 310"/>
                <a:gd name="T10" fmla="*/ 2147483647 w 251"/>
                <a:gd name="T11" fmla="*/ 2147483647 h 310"/>
                <a:gd name="T12" fmla="*/ 2147483647 w 251"/>
                <a:gd name="T13" fmla="*/ 2147483647 h 310"/>
                <a:gd name="T14" fmla="*/ 2147483647 w 251"/>
                <a:gd name="T15" fmla="*/ 2147483647 h 310"/>
                <a:gd name="T16" fmla="*/ 2147483647 w 251"/>
                <a:gd name="T17" fmla="*/ 2147483647 h 310"/>
                <a:gd name="T18" fmla="*/ 2147483647 w 251"/>
                <a:gd name="T19" fmla="*/ 2147483647 h 3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310"/>
                <a:gd name="T32" fmla="*/ 251 w 251"/>
                <a:gd name="T33" fmla="*/ 310 h 3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310">
                  <a:moveTo>
                    <a:pt x="251" y="239"/>
                  </a:moveTo>
                  <a:cubicBezTo>
                    <a:pt x="165" y="234"/>
                    <a:pt x="96" y="163"/>
                    <a:pt x="94" y="77"/>
                  </a:cubicBezTo>
                  <a:lnTo>
                    <a:pt x="114" y="77"/>
                  </a:lnTo>
                  <a:lnTo>
                    <a:pt x="57" y="0"/>
                  </a:lnTo>
                  <a:lnTo>
                    <a:pt x="0" y="77"/>
                  </a:lnTo>
                  <a:lnTo>
                    <a:pt x="22" y="77"/>
                  </a:lnTo>
                  <a:cubicBezTo>
                    <a:pt x="25" y="198"/>
                    <a:pt x="117" y="298"/>
                    <a:pt x="236" y="310"/>
                  </a:cubicBezTo>
                  <a:lnTo>
                    <a:pt x="196" y="280"/>
                  </a:lnTo>
                  <a:lnTo>
                    <a:pt x="251" y="239"/>
                  </a:lnTo>
                  <a:close/>
                </a:path>
              </a:pathLst>
            </a:custGeom>
            <a:solidFill>
              <a:srgbClr val="015F85"/>
            </a:solidFill>
            <a:ln>
              <a:noFill/>
            </a:ln>
            <a:extLst>
              <a:ext uri="{91240B29-F687-4f45-9708-019B960494DF}">
                <a14:hiddenLine xmlns:a14="http://schemas.microsoft.com/office/drawing/2010/main" xmlns="" w="0">
                  <a:solidFill>
                    <a:srgbClr val="000000"/>
                  </a:solidFill>
                  <a:prstDash val="solid"/>
                  <a:round/>
                  <a:headEnd/>
                  <a:tailEnd/>
                </a14:hiddenLine>
              </a:ext>
            </a:extLst>
          </p:spPr>
          <p:txBody>
            <a:bodyPr/>
            <a:lstStyle/>
            <a:p>
              <a:endParaRPr lang="ja-JP" altLang="en-US">
                <a:latin typeface="MS PGothic" charset="-128"/>
                <a:ea typeface="MS PGothic" charset="-128"/>
                <a:cs typeface="MS PGothic" charset="-128"/>
              </a:endParaRPr>
            </a:p>
          </p:txBody>
        </p:sp>
      </p:grpSp>
      <p:sp>
        <p:nvSpPr>
          <p:cNvPr id="3" name="AutoShape 12"/>
          <p:cNvSpPr>
            <a:spLocks/>
          </p:cNvSpPr>
          <p:nvPr/>
        </p:nvSpPr>
        <p:spPr bwMode="auto">
          <a:xfrm>
            <a:off x="411574" y="3074071"/>
            <a:ext cx="2333091" cy="1671052"/>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pic>
        <p:nvPicPr>
          <p:cNvPr id="6" name="Picture 26"/>
          <p:cNvPicPr>
            <a:picLocks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73330" y="3853783"/>
            <a:ext cx="382142" cy="349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4"/>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46982" y="2395402"/>
            <a:ext cx="550882" cy="329543"/>
          </a:xfrm>
          <a:prstGeom prst="rect">
            <a:avLst/>
          </a:prstGeom>
          <a:noFill/>
          <a:ln w="9525">
            <a:noFill/>
            <a:miter lim="800000"/>
            <a:headEnd/>
            <a:tailEnd/>
          </a:ln>
        </p:spPr>
      </p:pic>
      <p:pic>
        <p:nvPicPr>
          <p:cNvPr id="9"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22521" y="1276497"/>
            <a:ext cx="993835" cy="565293"/>
          </a:xfrm>
          <a:prstGeom prst="rect">
            <a:avLst/>
          </a:prstGeom>
          <a:noFill/>
          <a:ln w="9525">
            <a:noFill/>
            <a:miter lim="800000"/>
            <a:headEnd/>
            <a:tailEnd/>
          </a:ln>
        </p:spPr>
      </p:pic>
      <p:grpSp>
        <p:nvGrpSpPr>
          <p:cNvPr id="10" name="グループ化 97"/>
          <p:cNvGrpSpPr/>
          <p:nvPr/>
        </p:nvGrpSpPr>
        <p:grpSpPr>
          <a:xfrm>
            <a:off x="3569339" y="1900031"/>
            <a:ext cx="1845670" cy="1845629"/>
            <a:chOff x="5364315" y="63885"/>
            <a:chExt cx="2859090" cy="2859090"/>
          </a:xfrm>
        </p:grpSpPr>
        <p:pic>
          <p:nvPicPr>
            <p:cNvPr id="11"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364315" y="63885"/>
              <a:ext cx="2859090" cy="285909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 name="Rounded Rectangle 5"/>
            <p:cNvSpPr/>
            <p:nvPr/>
          </p:nvSpPr>
          <p:spPr>
            <a:xfrm>
              <a:off x="5529735" y="1891096"/>
              <a:ext cx="2533650" cy="314325"/>
            </a:xfrm>
            <a:prstGeom prst="roundRect">
              <a:avLst>
                <a:gd name="adj" fmla="val 16667"/>
              </a:avLst>
            </a:prstGeom>
            <a:solidFill>
              <a:schemeClr val="tx2"/>
            </a:solidFill>
            <a:ln w="15875">
              <a:solidFill>
                <a:schemeClr val="accent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2"/>
                  </a:solidFill>
                  <a:effectLst>
                    <a:outerShdw blurRad="38100" dist="38100" dir="2700000" algn="tl">
                      <a:srgbClr val="000000">
                        <a:alpha val="43137"/>
                      </a:srgbClr>
                    </a:outerShdw>
                  </a:effectLst>
                  <a:latin typeface="MS PGothic" charset="-128"/>
                  <a:ea typeface="MS PGothic" charset="-128"/>
                  <a:cs typeface="MS PGothic" charset="-128"/>
                </a:rPr>
                <a:t>CMR Cloud</a:t>
              </a:r>
              <a:endParaRPr lang="en-US" sz="1000" b="1" dirty="0">
                <a:solidFill>
                  <a:schemeClr val="bg2"/>
                </a:solidFill>
                <a:effectLst>
                  <a:outerShdw blurRad="38100" dist="38100" dir="2700000" algn="tl">
                    <a:srgbClr val="000000">
                      <a:alpha val="43137"/>
                    </a:srgbClr>
                  </a:outerShdw>
                </a:effectLst>
                <a:latin typeface="MS PGothic" charset="-128"/>
                <a:ea typeface="MS PGothic" charset="-128"/>
                <a:cs typeface="MS PGothic" charset="-128"/>
              </a:endParaRPr>
            </a:p>
          </p:txBody>
        </p:sp>
        <p:pic>
          <p:nvPicPr>
            <p:cNvPr id="13" name="Picture 35" descr="new_webex_logo_1024px_R02.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70798" y="928017"/>
              <a:ext cx="878212" cy="877355"/>
            </a:xfrm>
            <a:prstGeom prst="rect">
              <a:avLst/>
            </a:prstGeom>
          </p:spPr>
        </p:pic>
      </p:grpSp>
      <p:sp>
        <p:nvSpPr>
          <p:cNvPr id="14" name="AutoShape 12"/>
          <p:cNvSpPr>
            <a:spLocks/>
          </p:cNvSpPr>
          <p:nvPr/>
        </p:nvSpPr>
        <p:spPr bwMode="auto">
          <a:xfrm>
            <a:off x="4915311" y="3745660"/>
            <a:ext cx="1851233" cy="1197569"/>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5" name="AutoShape 12"/>
          <p:cNvSpPr>
            <a:spLocks/>
          </p:cNvSpPr>
          <p:nvPr/>
        </p:nvSpPr>
        <p:spPr bwMode="auto">
          <a:xfrm>
            <a:off x="6579178" y="2500215"/>
            <a:ext cx="1851233" cy="1203283"/>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16" name="AutoShape 12"/>
          <p:cNvSpPr>
            <a:spLocks/>
          </p:cNvSpPr>
          <p:nvPr/>
        </p:nvSpPr>
        <p:spPr bwMode="auto">
          <a:xfrm>
            <a:off x="1907997" y="1358349"/>
            <a:ext cx="1851233" cy="1057127"/>
          </a:xfrm>
          <a:prstGeom prst="roundRect">
            <a:avLst>
              <a:gd name="adj" fmla="val 12773"/>
            </a:avLst>
          </a:prstGeom>
          <a:noFill/>
          <a:ln w="25400">
            <a:solidFill>
              <a:srgbClr val="0183B7"/>
            </a:solidFill>
            <a:round/>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0" tIns="0" rIns="0" bIns="0"/>
          <a:lstStyle/>
          <a:p>
            <a:endParaRPr lang="ja-JP" altLang="en-US">
              <a:latin typeface="MS PGothic" charset="-128"/>
              <a:ea typeface="MS PGothic" charset="-128"/>
              <a:cs typeface="MS PGothic" charset="-128"/>
            </a:endParaRPr>
          </a:p>
        </p:txBody>
      </p:sp>
      <p:sp>
        <p:nvSpPr>
          <p:cNvPr id="35" name="タイトル 1"/>
          <p:cNvSpPr txBox="1">
            <a:spLocks/>
          </p:cNvSpPr>
          <p:nvPr/>
        </p:nvSpPr>
        <p:spPr bwMode="auto">
          <a:xfrm>
            <a:off x="225165" y="173312"/>
            <a:ext cx="8860702" cy="506193"/>
          </a:xfrm>
          <a:prstGeom prst="rect">
            <a:avLst/>
          </a:prstGeom>
          <a:noFill/>
          <a:ln w="9525">
            <a:noFill/>
            <a:miter lim="800000"/>
            <a:headEnd/>
            <a:tailEnd/>
          </a:ln>
        </p:spPr>
        <p:txBody>
          <a:bodyPr vert="horz" wrap="square" lIns="91429" tIns="45715" rIns="91429" bIns="45715" numCol="1" anchor="ctr" anchorCtr="0" compatLnSpc="1">
            <a:prstTxWarp prst="textNoShape">
              <a:avLst/>
            </a:prstTxWarp>
          </a:bodyPr>
          <a:lstStyle>
            <a:lvl1pPr algn="ctr" defTabSz="914015" rtl="0" eaLnBrk="0" fontAlgn="base" hangingPunct="0">
              <a:spcBef>
                <a:spcPct val="0"/>
              </a:spcBef>
              <a:spcAft>
                <a:spcPct val="0"/>
              </a:spcAft>
              <a:defRPr sz="4400" kern="1200">
                <a:solidFill>
                  <a:schemeClr val="tx1"/>
                </a:solidFill>
                <a:latin typeface="+mj-lt"/>
                <a:ea typeface="ＭＳ Ｐゴシック" pitchFamily="30" charset="-128"/>
                <a:cs typeface="+mj-cs"/>
              </a:defRPr>
            </a:lvl1pPr>
            <a:lvl2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2pPr>
            <a:lvl3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3pPr>
            <a:lvl4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4pPr>
            <a:lvl5pPr algn="ctr" defTabSz="914015" rtl="0" eaLnBrk="0" fontAlgn="base" hangingPunct="0">
              <a:spcBef>
                <a:spcPct val="0"/>
              </a:spcBef>
              <a:spcAft>
                <a:spcPct val="0"/>
              </a:spcAft>
              <a:defRPr sz="4400">
                <a:solidFill>
                  <a:schemeClr val="tx1"/>
                </a:solidFill>
                <a:latin typeface="Arial" charset="0"/>
                <a:ea typeface="ＭＳ Ｐゴシック" pitchFamily="30" charset="-128"/>
              </a:defRPr>
            </a:lvl5pPr>
            <a:lvl6pPr marL="321412" algn="ctr" defTabSz="914015" rtl="0" fontAlgn="base">
              <a:spcBef>
                <a:spcPct val="0"/>
              </a:spcBef>
              <a:spcAft>
                <a:spcPct val="0"/>
              </a:spcAft>
              <a:defRPr sz="4400">
                <a:solidFill>
                  <a:schemeClr val="tx1"/>
                </a:solidFill>
                <a:latin typeface="Arial" charset="0"/>
                <a:ea typeface="ＭＳ Ｐゴシック" pitchFamily="30" charset="-128"/>
              </a:defRPr>
            </a:lvl6pPr>
            <a:lvl7pPr marL="642823" algn="ctr" defTabSz="914015" rtl="0" fontAlgn="base">
              <a:spcBef>
                <a:spcPct val="0"/>
              </a:spcBef>
              <a:spcAft>
                <a:spcPct val="0"/>
              </a:spcAft>
              <a:defRPr sz="4400">
                <a:solidFill>
                  <a:schemeClr val="tx1"/>
                </a:solidFill>
                <a:latin typeface="Arial" charset="0"/>
                <a:ea typeface="ＭＳ Ｐゴシック" pitchFamily="30" charset="-128"/>
              </a:defRPr>
            </a:lvl7pPr>
            <a:lvl8pPr marL="964235" algn="ctr" defTabSz="914015" rtl="0" fontAlgn="base">
              <a:spcBef>
                <a:spcPct val="0"/>
              </a:spcBef>
              <a:spcAft>
                <a:spcPct val="0"/>
              </a:spcAft>
              <a:defRPr sz="4400">
                <a:solidFill>
                  <a:schemeClr val="tx1"/>
                </a:solidFill>
                <a:latin typeface="Arial" charset="0"/>
                <a:ea typeface="ＭＳ Ｐゴシック" pitchFamily="30" charset="-128"/>
              </a:defRPr>
            </a:lvl8pPr>
            <a:lvl9pPr marL="1285646" algn="ctr" defTabSz="914015" rtl="0" fontAlgn="base">
              <a:spcBef>
                <a:spcPct val="0"/>
              </a:spcBef>
              <a:spcAft>
                <a:spcPct val="0"/>
              </a:spcAft>
              <a:defRPr sz="4400">
                <a:solidFill>
                  <a:schemeClr val="tx1"/>
                </a:solidFill>
                <a:latin typeface="Arial" charset="0"/>
                <a:ea typeface="ＭＳ Ｐゴシック" pitchFamily="30" charset="-128"/>
              </a:defRPr>
            </a:lvl9pPr>
          </a:lstStyle>
          <a:p>
            <a:pPr algn="l" defTabSz="684213" eaLnBrk="1" hangingPunct="1">
              <a:lnSpc>
                <a:spcPct val="80000"/>
              </a:lnSpc>
            </a:pPr>
            <a:r>
              <a:rPr kumimoji="1" lang="ja-JP" altLang="en-US" sz="3200" dirty="0">
                <a:solidFill>
                  <a:srgbClr val="676767"/>
                </a:solidFill>
                <a:latin typeface="MS PGothic" charset="-128"/>
                <a:ea typeface="MS PGothic" charset="-128"/>
                <a:cs typeface="MS PGothic" charset="-128"/>
              </a:rPr>
              <a:t>地域コミュニケーション統合インフラへ</a:t>
            </a:r>
          </a:p>
        </p:txBody>
      </p:sp>
      <p:sp>
        <p:nvSpPr>
          <p:cNvPr id="37" name="テキスト ボックス 36"/>
          <p:cNvSpPr txBox="1"/>
          <p:nvPr/>
        </p:nvSpPr>
        <p:spPr>
          <a:xfrm>
            <a:off x="411574" y="662161"/>
            <a:ext cx="8446415" cy="646331"/>
          </a:xfrm>
          <a:prstGeom prst="rect">
            <a:avLst/>
          </a:prstGeom>
          <a:noFill/>
        </p:spPr>
        <p:txBody>
          <a:bodyPr wrap="square" rtlCol="0">
            <a:spAutoFit/>
          </a:bodyPr>
          <a:lstStyle/>
          <a:p>
            <a:r>
              <a:rPr kumimoji="1" lang="ja-JP" altLang="en-US" dirty="0">
                <a:solidFill>
                  <a:srgbClr val="676767"/>
                </a:solidFill>
                <a:latin typeface="MS PGothic" charset="-128"/>
                <a:ea typeface="MS PGothic" charset="-128"/>
                <a:cs typeface="MS PGothic" charset="-128"/>
              </a:rPr>
              <a:t>地域のコミュニケーション ハブとして、院内内線インフラに</a:t>
            </a:r>
            <a:r>
              <a:rPr kumimoji="1" lang="en-US" altLang="ja-JP" dirty="0">
                <a:solidFill>
                  <a:srgbClr val="676767"/>
                </a:solidFill>
                <a:latin typeface="MS PGothic" charset="-128"/>
                <a:ea typeface="MS PGothic" charset="-128"/>
                <a:cs typeface="MS PGothic" charset="-128"/>
              </a:rPr>
              <a:t>Cisco Spark M3</a:t>
            </a:r>
            <a:r>
              <a:rPr kumimoji="1" lang="ja-JP" altLang="en-US" dirty="0">
                <a:solidFill>
                  <a:srgbClr val="676767"/>
                </a:solidFill>
                <a:latin typeface="MS PGothic" charset="-128"/>
                <a:ea typeface="MS PGothic" charset="-128"/>
                <a:cs typeface="MS PGothic" charset="-128"/>
              </a:rPr>
              <a:t>ライセンスを購入する事により、コミュニケーション インフラを地域連携へステップ アップ可能。</a:t>
            </a:r>
          </a:p>
        </p:txBody>
      </p:sp>
      <p:sp>
        <p:nvSpPr>
          <p:cNvPr id="38" name="テキスト ボックス 37"/>
          <p:cNvSpPr txBox="1"/>
          <p:nvPr/>
        </p:nvSpPr>
        <p:spPr>
          <a:xfrm>
            <a:off x="481653" y="3192741"/>
            <a:ext cx="1261884" cy="307777"/>
          </a:xfrm>
          <a:prstGeom prst="rect">
            <a:avLst/>
          </a:prstGeom>
          <a:noFill/>
        </p:spPr>
        <p:txBody>
          <a:bodyPr wrap="none" rtlCol="0">
            <a:spAutoFit/>
          </a:bodyPr>
          <a:lstStyle/>
          <a:p>
            <a:r>
              <a:rPr lang="ja-JP" altLang="en-US" sz="1400" dirty="0" smtClean="0">
                <a:latin typeface="MS PGothic" charset="-128"/>
                <a:ea typeface="MS PGothic" charset="-128"/>
                <a:cs typeface="MS PGothic" charset="-128"/>
              </a:rPr>
              <a:t>地域中核</a:t>
            </a:r>
            <a:r>
              <a:rPr kumimoji="1" lang="ja-JP" altLang="en-US" sz="1400" dirty="0" smtClean="0">
                <a:latin typeface="MS PGothic" charset="-128"/>
                <a:ea typeface="MS PGothic" charset="-128"/>
                <a:cs typeface="MS PGothic" charset="-128"/>
              </a:rPr>
              <a:t>病院</a:t>
            </a:r>
            <a:endParaRPr kumimoji="1" lang="ja-JP" altLang="en-US" sz="1400" dirty="0">
              <a:latin typeface="MS PGothic" charset="-128"/>
              <a:ea typeface="MS PGothic" charset="-128"/>
              <a:cs typeface="MS PGothic" charset="-128"/>
            </a:endParaRPr>
          </a:p>
        </p:txBody>
      </p:sp>
      <p:sp>
        <p:nvSpPr>
          <p:cNvPr id="39" name="テキスト ボックス 38"/>
          <p:cNvSpPr txBox="1"/>
          <p:nvPr/>
        </p:nvSpPr>
        <p:spPr>
          <a:xfrm>
            <a:off x="1948050" y="1436423"/>
            <a:ext cx="902811" cy="307777"/>
          </a:xfrm>
          <a:prstGeom prst="rect">
            <a:avLst/>
          </a:prstGeom>
          <a:noFill/>
        </p:spPr>
        <p:txBody>
          <a:bodyPr wrap="none" rtlCol="0">
            <a:spAutoFit/>
          </a:bodyPr>
          <a:lstStyle/>
          <a:p>
            <a:r>
              <a:rPr kumimoji="1" lang="ja-JP" altLang="en-US" sz="1400" smtClean="0">
                <a:latin typeface="MS PGothic" charset="-128"/>
                <a:ea typeface="MS PGothic" charset="-128"/>
                <a:cs typeface="MS PGothic" charset="-128"/>
              </a:rPr>
              <a:t>連携病院</a:t>
            </a:r>
            <a:endParaRPr kumimoji="1" lang="ja-JP" altLang="en-US" sz="1400" dirty="0">
              <a:latin typeface="MS PGothic" charset="-128"/>
              <a:ea typeface="MS PGothic" charset="-128"/>
              <a:cs typeface="MS PGothic" charset="-128"/>
            </a:endParaRPr>
          </a:p>
        </p:txBody>
      </p:sp>
      <p:sp>
        <p:nvSpPr>
          <p:cNvPr id="40" name="テキスト ボックス 39"/>
          <p:cNvSpPr txBox="1"/>
          <p:nvPr/>
        </p:nvSpPr>
        <p:spPr>
          <a:xfrm>
            <a:off x="6646604" y="2542173"/>
            <a:ext cx="1380506" cy="307777"/>
          </a:xfrm>
          <a:prstGeom prst="rect">
            <a:avLst/>
          </a:prstGeom>
          <a:noFill/>
        </p:spPr>
        <p:txBody>
          <a:bodyPr wrap="none" rtlCol="0">
            <a:spAutoFit/>
          </a:bodyPr>
          <a:lstStyle/>
          <a:p>
            <a:r>
              <a:rPr kumimoji="1" lang="ja-JP" altLang="en-US" sz="1400" smtClean="0">
                <a:latin typeface="MS PGothic" charset="-128"/>
                <a:ea typeface="MS PGothic" charset="-128"/>
                <a:cs typeface="MS PGothic" charset="-128"/>
              </a:rPr>
              <a:t>クリニック、薬局</a:t>
            </a:r>
            <a:endParaRPr kumimoji="1" lang="ja-JP" altLang="en-US" sz="1400" dirty="0">
              <a:latin typeface="MS PGothic" charset="-128"/>
              <a:ea typeface="MS PGothic" charset="-128"/>
              <a:cs typeface="MS PGothic" charset="-128"/>
            </a:endParaRPr>
          </a:p>
        </p:txBody>
      </p:sp>
      <p:sp>
        <p:nvSpPr>
          <p:cNvPr id="41" name="テキスト ボックス 40"/>
          <p:cNvSpPr txBox="1"/>
          <p:nvPr/>
        </p:nvSpPr>
        <p:spPr>
          <a:xfrm>
            <a:off x="4968965" y="3808003"/>
            <a:ext cx="543739" cy="307777"/>
          </a:xfrm>
          <a:prstGeom prst="rect">
            <a:avLst/>
          </a:prstGeom>
          <a:noFill/>
        </p:spPr>
        <p:txBody>
          <a:bodyPr wrap="none" rtlCol="0">
            <a:spAutoFit/>
          </a:bodyPr>
          <a:lstStyle/>
          <a:p>
            <a:r>
              <a:rPr kumimoji="1" lang="ja-JP" altLang="en-US" sz="1400" dirty="0" smtClean="0">
                <a:latin typeface="MS PGothic" charset="-128"/>
                <a:ea typeface="MS PGothic" charset="-128"/>
                <a:cs typeface="MS PGothic" charset="-128"/>
              </a:rPr>
              <a:t>在宅</a:t>
            </a:r>
            <a:endParaRPr kumimoji="1" lang="ja-JP" altLang="en-US" sz="1400" dirty="0">
              <a:latin typeface="MS PGothic" charset="-128"/>
              <a:ea typeface="MS PGothic" charset="-128"/>
              <a:cs typeface="MS PGothic" charset="-128"/>
            </a:endParaRPr>
          </a:p>
        </p:txBody>
      </p:sp>
      <p:cxnSp>
        <p:nvCxnSpPr>
          <p:cNvPr id="43" name="直線矢印コネクタ 42"/>
          <p:cNvCxnSpPr/>
          <p:nvPr/>
        </p:nvCxnSpPr>
        <p:spPr>
          <a:xfrm flipH="1">
            <a:off x="2355097" y="2904573"/>
            <a:ext cx="1889799" cy="1243660"/>
          </a:xfrm>
          <a:prstGeom prst="straightConnector1">
            <a:avLst/>
          </a:prstGeom>
          <a:ln w="38100" cmpd="sng">
            <a:solidFill>
              <a:srgbClr val="FF6600"/>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8" name="テキスト ボックス 47"/>
          <p:cNvSpPr txBox="1"/>
          <p:nvPr/>
        </p:nvSpPr>
        <p:spPr>
          <a:xfrm>
            <a:off x="1552631" y="4351403"/>
            <a:ext cx="973681" cy="415498"/>
          </a:xfrm>
          <a:prstGeom prst="rect">
            <a:avLst/>
          </a:prstGeom>
          <a:noFill/>
        </p:spPr>
        <p:txBody>
          <a:bodyPr wrap="square" rtlCol="0">
            <a:spAutoFit/>
          </a:bodyPr>
          <a:lstStyle/>
          <a:p>
            <a:pPr defTabSz="457200"/>
            <a:r>
              <a:rPr lang="en-US" altLang="ja-JP" sz="1050" dirty="0">
                <a:solidFill>
                  <a:schemeClr val="tx1">
                    <a:lumMod val="50000"/>
                  </a:schemeClr>
                </a:solidFill>
                <a:latin typeface="Arial" charset="0"/>
                <a:ea typeface="Arial" charset="0"/>
                <a:cs typeface="Arial" charset="0"/>
              </a:rPr>
              <a:t>Cisco Unified </a:t>
            </a:r>
            <a:r>
              <a:rPr lang="en-US" altLang="ja-JP" sz="1050" dirty="0" err="1">
                <a:solidFill>
                  <a:schemeClr val="tx1">
                    <a:lumMod val="50000"/>
                  </a:schemeClr>
                </a:solidFill>
                <a:latin typeface="Arial" charset="0"/>
                <a:ea typeface="Arial" charset="0"/>
                <a:cs typeface="Arial" charset="0"/>
              </a:rPr>
              <a:t>CallManager</a:t>
            </a:r>
            <a:endParaRPr lang="en-US" altLang="ja-JP" sz="1050" dirty="0">
              <a:solidFill>
                <a:schemeClr val="tx1">
                  <a:lumMod val="50000"/>
                </a:schemeClr>
              </a:solidFill>
              <a:latin typeface="MS PGothic" charset="-128"/>
              <a:ea typeface="MS PGothic" charset="-128"/>
              <a:cs typeface="MS PGothic" charset="-128"/>
            </a:endParaRPr>
          </a:p>
        </p:txBody>
      </p:sp>
      <p:pic>
        <p:nvPicPr>
          <p:cNvPr id="57"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576095" y="2441389"/>
            <a:ext cx="993835" cy="565293"/>
          </a:xfrm>
          <a:prstGeom prst="rect">
            <a:avLst/>
          </a:prstGeom>
          <a:noFill/>
          <a:ln w="9525">
            <a:noFill/>
            <a:miter lim="800000"/>
            <a:headEnd/>
            <a:tailEnd/>
          </a:ln>
        </p:spPr>
      </p:pic>
      <p:pic>
        <p:nvPicPr>
          <p:cNvPr id="58" name="Picture 10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742488" y="3946151"/>
            <a:ext cx="593969" cy="438593"/>
          </a:xfrm>
          <a:prstGeom prst="rect">
            <a:avLst/>
          </a:prstGeom>
        </p:spPr>
      </p:pic>
      <p:pic>
        <p:nvPicPr>
          <p:cNvPr id="61" name="Pictur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8648" y="3430262"/>
            <a:ext cx="1244870" cy="586146"/>
          </a:xfrm>
          <a:prstGeom prst="rect">
            <a:avLst/>
          </a:prstGeom>
        </p:spPr>
      </p:pic>
      <p:pic>
        <p:nvPicPr>
          <p:cNvPr id="62" name="Picture 128"/>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918961" y="1823961"/>
            <a:ext cx="483836" cy="434171"/>
          </a:xfrm>
          <a:prstGeom prst="rect">
            <a:avLst/>
          </a:prstGeom>
        </p:spPr>
      </p:pic>
      <p:pic>
        <p:nvPicPr>
          <p:cNvPr id="67" name="Picture 16"/>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762536" y="2977460"/>
            <a:ext cx="760134" cy="495803"/>
          </a:xfrm>
          <a:prstGeom prst="rect">
            <a:avLst/>
          </a:prstGeom>
        </p:spPr>
      </p:pic>
      <p:pic>
        <p:nvPicPr>
          <p:cNvPr id="68" name="Picture 18" descr="C:\Users\tsbutme\Desktop\256 Icons in Grey and Blue\30059_Device_laptop_3145_default_256.png"/>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655584" y="2932069"/>
            <a:ext cx="611977" cy="611977"/>
          </a:xfrm>
          <a:prstGeom prst="rect">
            <a:avLst/>
          </a:prstGeom>
          <a:noFill/>
          <a:extLst>
            <a:ext uri="{909E8E84-426E-40DD-AFC4-6F175D3DCCD1}">
              <a14:hiddenFill xmlns:a14="http://schemas.microsoft.com/office/drawing/2010/main">
                <a:solidFill>
                  <a:srgbClr val="FFFFFF"/>
                </a:solidFill>
              </a14:hiddenFill>
            </a:ext>
          </a:extLst>
        </p:spPr>
      </p:pic>
      <p:pic>
        <p:nvPicPr>
          <p:cNvPr id="64" name="図 6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32129" y="3024602"/>
            <a:ext cx="312803" cy="312803"/>
          </a:xfrm>
          <a:prstGeom prst="rect">
            <a:avLst/>
          </a:prstGeom>
        </p:spPr>
      </p:pic>
      <p:pic>
        <p:nvPicPr>
          <p:cNvPr id="69" name="Picture 31"/>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264758" y="4218983"/>
            <a:ext cx="270569" cy="533518"/>
          </a:xfrm>
          <a:prstGeom prst="rect">
            <a:avLst/>
          </a:prstGeom>
        </p:spPr>
      </p:pic>
      <p:pic>
        <p:nvPicPr>
          <p:cNvPr id="70" name="Picture 35"/>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50967" y="4219047"/>
            <a:ext cx="260198" cy="508478"/>
          </a:xfrm>
          <a:prstGeom prst="rect">
            <a:avLst/>
          </a:prstGeom>
        </p:spPr>
      </p:pic>
      <p:pic>
        <p:nvPicPr>
          <p:cNvPr id="66" name="図 65"/>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658201" y="4351403"/>
            <a:ext cx="312803" cy="312803"/>
          </a:xfrm>
          <a:prstGeom prst="rect">
            <a:avLst/>
          </a:prstGeom>
        </p:spPr>
      </p:pic>
      <p:pic>
        <p:nvPicPr>
          <p:cNvPr id="71" name="Picture 27" descr="C:\Users\tsbutme\Desktop\256 Icons in Grey and Blue\Cisco Jabber Icon.png"/>
          <p:cNvPicPr>
            <a:picLocks noChangeAspect="1"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5275021" y="4336180"/>
            <a:ext cx="299124" cy="299124"/>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327" descr="dr2"/>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577117" y="4079807"/>
            <a:ext cx="555497" cy="555497"/>
          </a:xfrm>
          <a:prstGeom prst="rect">
            <a:avLst/>
          </a:prstGeom>
          <a:noFill/>
          <a:ln w="9525">
            <a:noFill/>
            <a:miter lim="800000"/>
            <a:headEnd/>
            <a:tailEnd/>
          </a:ln>
        </p:spPr>
      </p:pic>
      <p:pic>
        <p:nvPicPr>
          <p:cNvPr id="73" name="Picture 329" descr="radio"/>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2166401" y="1765228"/>
            <a:ext cx="557996" cy="557996"/>
          </a:xfrm>
          <a:prstGeom prst="rect">
            <a:avLst/>
          </a:prstGeom>
          <a:noFill/>
          <a:ln w="9525">
            <a:noFill/>
            <a:miter lim="800000"/>
            <a:headEnd/>
            <a:tailEnd/>
          </a:ln>
        </p:spPr>
      </p:pic>
      <p:grpSp>
        <p:nvGrpSpPr>
          <p:cNvPr id="74" name="Group 53"/>
          <p:cNvGrpSpPr>
            <a:grpSpLocks/>
          </p:cNvGrpSpPr>
          <p:nvPr/>
        </p:nvGrpSpPr>
        <p:grpSpPr bwMode="auto">
          <a:xfrm>
            <a:off x="6030593" y="4157926"/>
            <a:ext cx="795790" cy="759815"/>
            <a:chOff x="3936" y="2220"/>
            <a:chExt cx="1086" cy="1062"/>
          </a:xfrm>
        </p:grpSpPr>
        <p:pic>
          <p:nvPicPr>
            <p:cNvPr id="75" name="Picture 40" descr="nurse"/>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3936" y="2220"/>
              <a:ext cx="1086" cy="1062"/>
            </a:xfrm>
            <a:prstGeom prst="rect">
              <a:avLst/>
            </a:prstGeom>
            <a:noFill/>
            <a:ln w="9525">
              <a:noFill/>
              <a:miter lim="800000"/>
              <a:headEnd/>
              <a:tailEnd/>
            </a:ln>
          </p:spPr>
        </p:pic>
        <p:sp>
          <p:nvSpPr>
            <p:cNvPr id="76" name="Oval 17"/>
            <p:cNvSpPr>
              <a:spLocks noChangeArrowheads="1"/>
            </p:cNvSpPr>
            <p:nvPr/>
          </p:nvSpPr>
          <p:spPr bwMode="auto">
            <a:xfrm>
              <a:off x="3981" y="2253"/>
              <a:ext cx="996" cy="996"/>
            </a:xfrm>
            <a:prstGeom prst="ellipse">
              <a:avLst/>
            </a:prstGeom>
            <a:noFill/>
            <a:ln w="38100">
              <a:solidFill>
                <a:schemeClr val="tx2"/>
              </a:solidFill>
              <a:round/>
              <a:headEnd/>
              <a:tailEnd/>
            </a:ln>
          </p:spPr>
          <p:txBody>
            <a:bodyPr lIns="82124" tIns="41061" rIns="82124" bIns="41061" anchor="ctr">
              <a:noAutofit/>
            </a:bodyPr>
            <a:lstStyle/>
            <a:p>
              <a:endParaRPr lang="en-US" altLang="ja-JP" sz="1800">
                <a:latin typeface="MS PGothic" charset="-128"/>
                <a:ea typeface="MS PGothic" charset="-128"/>
                <a:cs typeface="MS PGothic" charset="-128"/>
              </a:endParaRPr>
            </a:p>
          </p:txBody>
        </p:sp>
      </p:grpSp>
    </p:spTree>
    <p:extLst>
      <p:ext uri="{BB962C8B-B14F-4D97-AF65-F5344CB8AC3E}">
        <p14:creationId xmlns:p14="http://schemas.microsoft.com/office/powerpoint/2010/main" val="341473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74"/>
                                        </p:tgtEl>
                                        <p:attrNameLst>
                                          <p:attrName>style.visibility</p:attrName>
                                        </p:attrNameLst>
                                      </p:cBhvr>
                                      <p:to>
                                        <p:strVal val="visible"/>
                                      </p:to>
                                    </p:set>
                                    <p:animEffect transition="in" filter="fade">
                                      <p:cBhvr>
                                        <p:cTn id="14"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82628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2"/>
          <p:cNvSpPr>
            <a:spLocks noGrp="1"/>
          </p:cNvSpPr>
          <p:nvPr>
            <p:ph type="body" sz="quarter" idx="11"/>
          </p:nvPr>
        </p:nvSpPr>
        <p:spPr bwMode="auto">
          <a:xfrm>
            <a:off x="492699" y="3019709"/>
            <a:ext cx="8320322" cy="56015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ja-JP" altLang="en-US" dirty="0" smtClean="0">
                <a:latin typeface="MS PGothic" charset="-128"/>
                <a:ea typeface="MS PGothic" charset="-128"/>
                <a:cs typeface="MS PGothic" charset="-128"/>
              </a:rPr>
              <a:t>病院におけるネットワークについて</a:t>
            </a:r>
            <a:endParaRPr dirty="0">
              <a:latin typeface="MS PGothic" charset="-128"/>
              <a:ea typeface="MS PGothic" charset="-128"/>
              <a:cs typeface="MS PGothic" charset="-128"/>
            </a:endParaRPr>
          </a:p>
        </p:txBody>
      </p:sp>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a:fillRect/>
          </a:stretch>
        </p:blipFill>
        <p:spPr>
          <a:xfrm>
            <a:off x="314325" y="301625"/>
            <a:ext cx="8550275" cy="2541588"/>
          </a:xfrm>
        </p:spPr>
      </p:pic>
    </p:spTree>
    <p:extLst>
      <p:ext uri="{BB962C8B-B14F-4D97-AF65-F5344CB8AC3E}">
        <p14:creationId xmlns:p14="http://schemas.microsoft.com/office/powerpoint/2010/main" val="1198173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02049" y="279172"/>
            <a:ext cx="8345488" cy="731837"/>
          </a:xfrm>
        </p:spPr>
        <p:txBody>
          <a:bodyPr/>
          <a:lstStyle/>
          <a:p>
            <a:r>
              <a:rPr kumimoji="1" lang="ja-JP" altLang="en-US" sz="3200" dirty="0">
                <a:solidFill>
                  <a:srgbClr val="676767"/>
                </a:solidFill>
                <a:latin typeface="MS PGothic" charset="-128"/>
                <a:ea typeface="MS PGothic" charset="-128"/>
                <a:cs typeface="MS PGothic" charset="-128"/>
              </a:rPr>
              <a:t>院内業務用 </a:t>
            </a:r>
            <a:r>
              <a:rPr kumimoji="1" lang="en-US" altLang="ja-JP" sz="3200" dirty="0">
                <a:solidFill>
                  <a:srgbClr val="676767"/>
                </a:solidFill>
                <a:latin typeface="MS PGothic" charset="-128"/>
                <a:ea typeface="MS PGothic" charset="-128"/>
                <a:cs typeface="MS PGothic" charset="-128"/>
              </a:rPr>
              <a:t>IP</a:t>
            </a:r>
            <a:r>
              <a:rPr kumimoji="1" lang="ja-JP" altLang="en-US" sz="3200" dirty="0">
                <a:solidFill>
                  <a:srgbClr val="676767"/>
                </a:solidFill>
                <a:latin typeface="MS PGothic" charset="-128"/>
                <a:ea typeface="MS PGothic" charset="-128"/>
                <a:cs typeface="MS PGothic" charset="-128"/>
              </a:rPr>
              <a:t>システムの増加</a:t>
            </a:r>
          </a:p>
        </p:txBody>
      </p:sp>
      <p:sp>
        <p:nvSpPr>
          <p:cNvPr id="3" name="角丸四角形吹き出し 2"/>
          <p:cNvSpPr/>
          <p:nvPr/>
        </p:nvSpPr>
        <p:spPr>
          <a:xfrm>
            <a:off x="1125596" y="1240296"/>
            <a:ext cx="1862227" cy="700521"/>
          </a:xfrm>
          <a:prstGeom prst="wedgeRoundRectCallout">
            <a:avLst>
              <a:gd name="adj1" fmla="val 46604"/>
              <a:gd name="adj2" fmla="val 84912"/>
              <a:gd name="adj3" fmla="val 16667"/>
            </a:avLst>
          </a:prstGeom>
          <a:gradFill flip="none" rotWithShape="1">
            <a:gsLst>
              <a:gs pos="0">
                <a:schemeClr val="accent6">
                  <a:tint val="66000"/>
                  <a:satMod val="160000"/>
                </a:schemeClr>
              </a:gs>
              <a:gs pos="50000">
                <a:schemeClr val="accent6">
                  <a:tint val="44500"/>
                  <a:satMod val="160000"/>
                </a:schemeClr>
              </a:gs>
              <a:gs pos="100000">
                <a:schemeClr val="accent6">
                  <a:tint val="23500"/>
                  <a:satMod val="160000"/>
                </a:scheme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rgbClr val="000000"/>
                </a:solidFill>
                <a:latin typeface="MS PGothic" charset="-128"/>
                <a:ea typeface="MS PGothic" charset="-128"/>
                <a:cs typeface="MS PGothic" charset="-128"/>
              </a:rPr>
              <a:t>電子</a:t>
            </a:r>
            <a:r>
              <a:rPr lang="ja-JP" altLang="en-US" sz="1400" dirty="0" smtClean="0">
                <a:solidFill>
                  <a:srgbClr val="000000"/>
                </a:solidFill>
                <a:latin typeface="MS PGothic" charset="-128"/>
                <a:ea typeface="MS PGothic" charset="-128"/>
                <a:cs typeface="MS PGothic" charset="-128"/>
              </a:rPr>
              <a:t>カルテ システム</a:t>
            </a:r>
            <a:r>
              <a:rPr lang="ja-JP" altLang="en-US" sz="1400" dirty="0">
                <a:solidFill>
                  <a:srgbClr val="000000"/>
                </a:solidFill>
                <a:latin typeface="MS PGothic" charset="-128"/>
                <a:ea typeface="MS PGothic" charset="-128"/>
                <a:cs typeface="MS PGothic" charset="-128"/>
              </a:rPr>
              <a:t>の普及</a:t>
            </a:r>
          </a:p>
        </p:txBody>
      </p:sp>
      <p:sp>
        <p:nvSpPr>
          <p:cNvPr id="24" name="角丸四角形吹き出し 23"/>
          <p:cNvSpPr/>
          <p:nvPr/>
        </p:nvSpPr>
        <p:spPr>
          <a:xfrm>
            <a:off x="6112051" y="1280810"/>
            <a:ext cx="2553253" cy="748046"/>
          </a:xfrm>
          <a:prstGeom prst="wedgeRoundRectCallout">
            <a:avLst>
              <a:gd name="adj1" fmla="val -49664"/>
              <a:gd name="adj2" fmla="val 96915"/>
              <a:gd name="adj3" fmla="val 16667"/>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MS PGothic" charset="-128"/>
                <a:ea typeface="MS PGothic" charset="-128"/>
                <a:cs typeface="MS PGothic" charset="-128"/>
              </a:rPr>
              <a:t>院内業務用</a:t>
            </a:r>
            <a:endParaRPr lang="en-US" altLang="ja-JP" sz="1400" dirty="0" smtClean="0">
              <a:solidFill>
                <a:srgbClr val="000000"/>
              </a:solidFill>
              <a:latin typeface="MS PGothic" charset="-128"/>
              <a:ea typeface="MS PGothic" charset="-128"/>
              <a:cs typeface="MS PGothic" charset="-128"/>
            </a:endParaRPr>
          </a:p>
          <a:p>
            <a:pPr algn="ctr"/>
            <a:r>
              <a:rPr lang="ja-JP" altLang="en-US" sz="1400" dirty="0" smtClean="0">
                <a:solidFill>
                  <a:srgbClr val="000000"/>
                </a:solidFill>
                <a:latin typeface="MS PGothic" charset="-128"/>
                <a:ea typeface="MS PGothic" charset="-128"/>
                <a:cs typeface="MS PGothic" charset="-128"/>
              </a:rPr>
              <a:t>スマート デバイス活用の</a:t>
            </a:r>
            <a:r>
              <a:rPr lang="ja-JP" altLang="en-US" sz="1400" dirty="0">
                <a:solidFill>
                  <a:srgbClr val="000000"/>
                </a:solidFill>
                <a:latin typeface="MS PGothic" charset="-128"/>
                <a:ea typeface="MS PGothic" charset="-128"/>
                <a:cs typeface="MS PGothic" charset="-128"/>
              </a:rPr>
              <a:t>拡大</a:t>
            </a:r>
          </a:p>
        </p:txBody>
      </p:sp>
      <p:sp>
        <p:nvSpPr>
          <p:cNvPr id="21" name="角丸四角形吹き出し 20"/>
          <p:cNvSpPr/>
          <p:nvPr/>
        </p:nvSpPr>
        <p:spPr>
          <a:xfrm>
            <a:off x="1708773" y="3817862"/>
            <a:ext cx="2622429" cy="643093"/>
          </a:xfrm>
          <a:prstGeom prst="wedgeRoundRectCallout">
            <a:avLst>
              <a:gd name="adj1" fmla="val 28332"/>
              <a:gd name="adj2" fmla="val -116090"/>
              <a:gd name="adj3" fmla="val 16667"/>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MS PGothic" charset="-128"/>
                <a:ea typeface="MS PGothic" charset="-128"/>
                <a:cs typeface="MS PGothic" charset="-128"/>
              </a:rPr>
              <a:t>院内コミュニケーション</a:t>
            </a:r>
            <a:endParaRPr lang="en-US" altLang="ja-JP" sz="1400" dirty="0" smtClean="0">
              <a:solidFill>
                <a:srgbClr val="000000"/>
              </a:solidFill>
              <a:latin typeface="MS PGothic" charset="-128"/>
              <a:ea typeface="MS PGothic" charset="-128"/>
              <a:cs typeface="MS PGothic" charset="-128"/>
            </a:endParaRPr>
          </a:p>
          <a:p>
            <a:pPr algn="ctr"/>
            <a:r>
              <a:rPr lang="ja-JP" altLang="en-US" sz="1400" dirty="0" smtClean="0">
                <a:solidFill>
                  <a:srgbClr val="000000"/>
                </a:solidFill>
                <a:latin typeface="MS PGothic" charset="-128"/>
                <a:ea typeface="MS PGothic" charset="-128"/>
                <a:cs typeface="MS PGothic" charset="-128"/>
              </a:rPr>
              <a:t>音声</a:t>
            </a:r>
            <a:r>
              <a:rPr lang="ja-JP" altLang="en-US" sz="1400" dirty="0">
                <a:solidFill>
                  <a:srgbClr val="000000"/>
                </a:solidFill>
                <a:latin typeface="MS PGothic" charset="-128"/>
                <a:ea typeface="MS PGothic" charset="-128"/>
                <a:cs typeface="MS PGothic" charset="-128"/>
              </a:rPr>
              <a:t>システムの</a:t>
            </a:r>
            <a:r>
              <a:rPr lang="en-US" altLang="ja-JP" sz="1400" dirty="0">
                <a:solidFill>
                  <a:srgbClr val="000000"/>
                </a:solidFill>
                <a:latin typeface="Arial" charset="0"/>
                <a:ea typeface="Arial" charset="0"/>
                <a:cs typeface="Arial" charset="0"/>
              </a:rPr>
              <a:t>IP</a:t>
            </a:r>
            <a:r>
              <a:rPr lang="ja-JP" altLang="en-US" sz="1400" dirty="0">
                <a:solidFill>
                  <a:srgbClr val="000000"/>
                </a:solidFill>
                <a:latin typeface="MS PGothic" charset="-128"/>
                <a:ea typeface="MS PGothic" charset="-128"/>
                <a:cs typeface="MS PGothic" charset="-128"/>
              </a:rPr>
              <a:t>化</a:t>
            </a:r>
          </a:p>
        </p:txBody>
      </p:sp>
      <p:sp>
        <p:nvSpPr>
          <p:cNvPr id="27" name="角丸四角形吹き出し 26"/>
          <p:cNvSpPr/>
          <p:nvPr/>
        </p:nvSpPr>
        <p:spPr>
          <a:xfrm>
            <a:off x="4989576" y="3836213"/>
            <a:ext cx="1783850" cy="686650"/>
          </a:xfrm>
          <a:prstGeom prst="wedgeRoundRectCallout">
            <a:avLst>
              <a:gd name="adj1" fmla="val -48422"/>
              <a:gd name="adj2" fmla="val -119812"/>
              <a:gd name="adj3" fmla="val 16667"/>
            </a:avLst>
          </a:prstGeom>
          <a:gradFill flip="none" rotWithShape="1">
            <a:gsLst>
              <a:gs pos="0">
                <a:srgbClr val="5B9BD5">
                  <a:tint val="66000"/>
                  <a:satMod val="160000"/>
                </a:srgbClr>
              </a:gs>
              <a:gs pos="50000">
                <a:srgbClr val="5B9BD5">
                  <a:tint val="44500"/>
                  <a:satMod val="160000"/>
                </a:srgbClr>
              </a:gs>
              <a:gs pos="100000">
                <a:srgbClr val="5B9BD5">
                  <a:tint val="23500"/>
                  <a:satMod val="160000"/>
                </a:srgbClr>
              </a:gs>
            </a:gsLst>
            <a:lin ang="16200000" scaled="1"/>
            <a:tileRect/>
          </a:gra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rgbClr val="000000"/>
                </a:solidFill>
                <a:latin typeface="MS PGothic" charset="-128"/>
                <a:ea typeface="MS PGothic" charset="-128"/>
                <a:cs typeface="MS PGothic" charset="-128"/>
              </a:rPr>
              <a:t>クラウド型アプリ</a:t>
            </a:r>
            <a:endParaRPr lang="en-US" altLang="ja-JP" sz="1400" dirty="0" smtClean="0">
              <a:solidFill>
                <a:srgbClr val="000000"/>
              </a:solidFill>
              <a:latin typeface="MS PGothic" charset="-128"/>
              <a:ea typeface="MS PGothic" charset="-128"/>
              <a:cs typeface="MS PGothic" charset="-128"/>
            </a:endParaRPr>
          </a:p>
          <a:p>
            <a:pPr algn="ctr"/>
            <a:r>
              <a:rPr lang="ja-JP" altLang="en-US" sz="1400" dirty="0" smtClean="0">
                <a:solidFill>
                  <a:srgbClr val="000000"/>
                </a:solidFill>
                <a:latin typeface="MS PGothic" charset="-128"/>
                <a:ea typeface="MS PGothic" charset="-128"/>
                <a:cs typeface="MS PGothic" charset="-128"/>
              </a:rPr>
              <a:t>の活用拡大</a:t>
            </a:r>
            <a:endParaRPr lang="ja-JP" altLang="en-US" sz="1400" dirty="0">
              <a:solidFill>
                <a:srgbClr val="000000"/>
              </a:solidFill>
              <a:latin typeface="MS PGothic" charset="-128"/>
              <a:ea typeface="MS PGothic" charset="-128"/>
              <a:cs typeface="MS PGothic" charset="-128"/>
            </a:endParaRPr>
          </a:p>
        </p:txBody>
      </p:sp>
      <p:sp>
        <p:nvSpPr>
          <p:cNvPr id="5" name="雲形吹き出し 4"/>
          <p:cNvSpPr/>
          <p:nvPr/>
        </p:nvSpPr>
        <p:spPr>
          <a:xfrm>
            <a:off x="6300192" y="3486298"/>
            <a:ext cx="1239772" cy="510851"/>
          </a:xfrm>
          <a:prstGeom prst="cloudCallout">
            <a:avLst>
              <a:gd name="adj1" fmla="val -18840"/>
              <a:gd name="adj2" fmla="val 10495"/>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S PGothic" charset="-128"/>
              <a:ea typeface="MS PGothic" charset="-128"/>
              <a:cs typeface="MS PGothic" charset="-128"/>
            </a:endParaRPr>
          </a:p>
        </p:txBody>
      </p:sp>
      <p:pic>
        <p:nvPicPr>
          <p:cNvPr id="13"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2617938" y="1923678"/>
            <a:ext cx="2650367" cy="1495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5" name="Picture 14" descr="docs_with_tablet.png"/>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a:xfrm>
            <a:off x="5235640" y="1890270"/>
            <a:ext cx="1928648" cy="1169615"/>
          </a:xfrm>
          <a:prstGeom prst="rect">
            <a:avLst/>
          </a:prstGeom>
        </p:spPr>
      </p:pic>
      <p:pic>
        <p:nvPicPr>
          <p:cNvPr id="16" name="Picture 2" descr="C:\Users\Melissa\Desktop\HAJ59363.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21010" y="2245598"/>
            <a:ext cx="1338359" cy="1910576"/>
          </a:xfrm>
          <a:prstGeom prst="rect">
            <a:avLst/>
          </a:prstGeom>
          <a:noFill/>
        </p:spPr>
      </p:pic>
    </p:spTree>
    <p:extLst>
      <p:ext uri="{BB962C8B-B14F-4D97-AF65-F5344CB8AC3E}">
        <p14:creationId xmlns:p14="http://schemas.microsoft.com/office/powerpoint/2010/main" val="14303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82716" y="1510210"/>
            <a:ext cx="698099" cy="465399"/>
          </a:xfrm>
          <a:prstGeom prst="rect">
            <a:avLst/>
          </a:prstGeom>
        </p:spPr>
      </p:pic>
      <p:pic>
        <p:nvPicPr>
          <p:cNvPr id="29" name="図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81547" y="1437152"/>
            <a:ext cx="770144" cy="577608"/>
          </a:xfrm>
          <a:prstGeom prst="rect">
            <a:avLst/>
          </a:prstGeom>
        </p:spPr>
      </p:pic>
      <p:pic>
        <p:nvPicPr>
          <p:cNvPr id="3082" name="Picture 10"/>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48932" y="1441968"/>
            <a:ext cx="1949997" cy="30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419214" y="230330"/>
            <a:ext cx="8345488" cy="731837"/>
          </a:xfrm>
        </p:spPr>
        <p:txBody>
          <a:bodyPr/>
          <a:lstStyle/>
          <a:p>
            <a:r>
              <a:rPr kumimoji="1" lang="ja-JP" altLang="en-US" sz="3200" dirty="0">
                <a:solidFill>
                  <a:srgbClr val="676767"/>
                </a:solidFill>
                <a:latin typeface="MS PGothic" charset="-128"/>
                <a:ea typeface="MS PGothic" charset="-128"/>
                <a:cs typeface="MS PGothic" charset="-128"/>
              </a:rPr>
              <a:t>無線</a:t>
            </a:r>
            <a:r>
              <a:rPr kumimoji="1" lang="en-US" altLang="ja-JP" sz="3200" dirty="0">
                <a:solidFill>
                  <a:srgbClr val="676767"/>
                </a:solidFill>
                <a:latin typeface="MS PGothic" charset="-128"/>
                <a:ea typeface="MS PGothic" charset="-128"/>
                <a:cs typeface="MS PGothic" charset="-128"/>
              </a:rPr>
              <a:t>LAN</a:t>
            </a:r>
            <a:r>
              <a:rPr kumimoji="1" lang="ja-JP" altLang="en-US" sz="3200" dirty="0">
                <a:solidFill>
                  <a:srgbClr val="676767"/>
                </a:solidFill>
                <a:latin typeface="MS PGothic" charset="-128"/>
                <a:ea typeface="MS PGothic" charset="-128"/>
                <a:cs typeface="MS PGothic" charset="-128"/>
              </a:rPr>
              <a:t>利用の増加（</a:t>
            </a:r>
            <a:r>
              <a:rPr kumimoji="1" lang="en-US" altLang="ja-JP" sz="3200" dirty="0">
                <a:solidFill>
                  <a:srgbClr val="676767"/>
                </a:solidFill>
                <a:latin typeface="MS PGothic" charset="-128"/>
                <a:ea typeface="MS PGothic" charset="-128"/>
                <a:cs typeface="MS PGothic" charset="-128"/>
              </a:rPr>
              <a:t>1</a:t>
            </a:r>
            <a:r>
              <a:rPr kumimoji="1" lang="ja-JP" altLang="en-US" sz="3200" dirty="0">
                <a:solidFill>
                  <a:srgbClr val="676767"/>
                </a:solidFill>
                <a:latin typeface="MS PGothic" charset="-128"/>
                <a:ea typeface="MS PGothic" charset="-128"/>
                <a:cs typeface="MS PGothic" charset="-128"/>
              </a:rPr>
              <a:t>）</a:t>
            </a:r>
          </a:p>
        </p:txBody>
      </p:sp>
      <p:sp>
        <p:nvSpPr>
          <p:cNvPr id="14" name="角丸四角形吹き出し 13"/>
          <p:cNvSpPr/>
          <p:nvPr/>
        </p:nvSpPr>
        <p:spPr>
          <a:xfrm>
            <a:off x="635953" y="1427443"/>
            <a:ext cx="1899018" cy="738442"/>
          </a:xfrm>
          <a:prstGeom prst="wedgeRoundRectCallout">
            <a:avLst>
              <a:gd name="adj1" fmla="val 61623"/>
              <a:gd name="adj2" fmla="val 43613"/>
              <a:gd name="adj3" fmla="val 16667"/>
            </a:avLst>
          </a:prstGeom>
          <a:noFill/>
          <a:ln w="12700">
            <a:solidFill>
              <a:schemeClr val="accent5"/>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rgbClr val="000000"/>
                </a:solidFill>
                <a:latin typeface="Arial" charset="0"/>
                <a:ea typeface="Arial" charset="0"/>
                <a:cs typeface="Arial" charset="0"/>
              </a:rPr>
              <a:t>Wi-Fi</a:t>
            </a:r>
            <a:r>
              <a:rPr lang="ja-JP" altLang="en-US" sz="1200" dirty="0">
                <a:solidFill>
                  <a:srgbClr val="000000"/>
                </a:solidFill>
                <a:latin typeface="MS PGothic" charset="-128"/>
                <a:ea typeface="MS PGothic" charset="-128"/>
                <a:cs typeface="MS PGothic" charset="-128"/>
              </a:rPr>
              <a:t>を利用したいという要望が医局ごと不定期にやってくる</a:t>
            </a:r>
            <a:endParaRPr lang="en-US" altLang="ja-JP" sz="1200" dirty="0">
              <a:solidFill>
                <a:srgbClr val="000000"/>
              </a:solidFill>
              <a:latin typeface="MS PGothic" charset="-128"/>
              <a:ea typeface="MS PGothic" charset="-128"/>
              <a:cs typeface="MS PGothic" charset="-128"/>
            </a:endParaRPr>
          </a:p>
        </p:txBody>
      </p:sp>
      <p:sp>
        <p:nvSpPr>
          <p:cNvPr id="62" name="右矢印 61"/>
          <p:cNvSpPr/>
          <p:nvPr/>
        </p:nvSpPr>
        <p:spPr>
          <a:xfrm>
            <a:off x="4480117" y="2811387"/>
            <a:ext cx="574968" cy="509998"/>
          </a:xfrm>
          <a:prstGeom prst="rightArrow">
            <a:avLst/>
          </a:prstGeom>
          <a:solidFill>
            <a:schemeClr val="tx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MS PGothic" charset="-128"/>
              <a:ea typeface="MS PGothic" charset="-128"/>
              <a:cs typeface="MS PGothic" charset="-128"/>
            </a:endParaRPr>
          </a:p>
        </p:txBody>
      </p:sp>
      <p:sp>
        <p:nvSpPr>
          <p:cNvPr id="25" name="角丸四角形吹き出し 24"/>
          <p:cNvSpPr/>
          <p:nvPr/>
        </p:nvSpPr>
        <p:spPr>
          <a:xfrm>
            <a:off x="531477" y="3114259"/>
            <a:ext cx="2491915" cy="656912"/>
          </a:xfrm>
          <a:prstGeom prst="wedgeRoundRectCallout">
            <a:avLst>
              <a:gd name="adj1" fmla="val 43207"/>
              <a:gd name="adj2" fmla="val -102353"/>
              <a:gd name="adj3" fmla="val 16667"/>
            </a:avLst>
          </a:prstGeom>
          <a:noFill/>
          <a:ln w="12700">
            <a:solidFill>
              <a:schemeClr val="accent5"/>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smtClean="0">
                <a:solidFill>
                  <a:srgbClr val="000000"/>
                </a:solidFill>
                <a:latin typeface="MS PGothic" charset="-128"/>
                <a:ea typeface="MS PGothic" charset="-128"/>
                <a:cs typeface="MS PGothic" charset="-128"/>
              </a:rPr>
              <a:t>無線</a:t>
            </a:r>
            <a:r>
              <a:rPr lang="en-US" altLang="ja-JP" sz="1200" dirty="0" smtClean="0">
                <a:solidFill>
                  <a:srgbClr val="000000"/>
                </a:solidFill>
                <a:latin typeface="MS PGothic" charset="-128"/>
                <a:ea typeface="MS PGothic" charset="-128"/>
                <a:cs typeface="MS PGothic" charset="-128"/>
              </a:rPr>
              <a:t>LAN</a:t>
            </a:r>
            <a:r>
              <a:rPr lang="ja-JP" altLang="en-US" sz="1200" dirty="0" smtClean="0">
                <a:solidFill>
                  <a:srgbClr val="000000"/>
                </a:solidFill>
                <a:latin typeface="MS PGothic" charset="-128"/>
                <a:ea typeface="MS PGothic" charset="-128"/>
                <a:cs typeface="MS PGothic" charset="-128"/>
              </a:rPr>
              <a:t>搭載医療機器を</a:t>
            </a:r>
            <a:r>
              <a:rPr lang="ja-JP" altLang="en-US" sz="1200" dirty="0">
                <a:solidFill>
                  <a:srgbClr val="000000"/>
                </a:solidFill>
                <a:latin typeface="MS PGothic" charset="-128"/>
                <a:ea typeface="MS PGothic" charset="-128"/>
                <a:cs typeface="MS PGothic" charset="-128"/>
              </a:rPr>
              <a:t>使いたいという要望がたくさん出てくる</a:t>
            </a:r>
          </a:p>
        </p:txBody>
      </p:sp>
      <p:pic>
        <p:nvPicPr>
          <p:cNvPr id="15" name="Picture 72" descr="cisco ap.jpe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628305" y="1358082"/>
            <a:ext cx="820031" cy="656678"/>
          </a:xfrm>
          <a:prstGeom prst="rect">
            <a:avLst/>
          </a:prstGeom>
        </p:spPr>
      </p:pic>
      <p:sp>
        <p:nvSpPr>
          <p:cNvPr id="8" name="フリーフォーム 7"/>
          <p:cNvSpPr/>
          <p:nvPr/>
        </p:nvSpPr>
        <p:spPr>
          <a:xfrm>
            <a:off x="6516595" y="1358082"/>
            <a:ext cx="566600" cy="2707574"/>
          </a:xfrm>
          <a:custGeom>
            <a:avLst/>
            <a:gdLst>
              <a:gd name="connsiteX0" fmla="*/ 95002 w 511460"/>
              <a:gd name="connsiteY0" fmla="*/ 2446317 h 2446317"/>
              <a:gd name="connsiteX1" fmla="*/ 510639 w 511460"/>
              <a:gd name="connsiteY1" fmla="*/ 1472540 h 2446317"/>
              <a:gd name="connsiteX2" fmla="*/ 0 w 511460"/>
              <a:gd name="connsiteY2" fmla="*/ 0 h 2446317"/>
            </a:gdLst>
            <a:ahLst/>
            <a:cxnLst>
              <a:cxn ang="0">
                <a:pos x="connsiteX0" y="connsiteY0"/>
              </a:cxn>
              <a:cxn ang="0">
                <a:pos x="connsiteX1" y="connsiteY1"/>
              </a:cxn>
              <a:cxn ang="0">
                <a:pos x="connsiteX2" y="connsiteY2"/>
              </a:cxn>
            </a:cxnLst>
            <a:rect l="l" t="t" r="r" b="b"/>
            <a:pathLst>
              <a:path w="511460" h="2446317">
                <a:moveTo>
                  <a:pt x="95002" y="2446317"/>
                </a:moveTo>
                <a:cubicBezTo>
                  <a:pt x="310737" y="2163288"/>
                  <a:pt x="526473" y="1880259"/>
                  <a:pt x="510639" y="1472540"/>
                </a:cubicBezTo>
                <a:cubicBezTo>
                  <a:pt x="494805" y="1064821"/>
                  <a:pt x="247402" y="532410"/>
                  <a:pt x="0" y="0"/>
                </a:cubicBezTo>
              </a:path>
            </a:pathLst>
          </a:custGeom>
          <a:noFill/>
          <a:ln>
            <a:solidFill>
              <a:srgbClr val="0070C0"/>
            </a:solidFill>
            <a:prstDash val="sysDot"/>
            <a:headEnd type="none" w="med" len="med"/>
            <a:tailEnd type="arrow"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MS PGothic" charset="-128"/>
              <a:ea typeface="MS PGothic" charset="-128"/>
              <a:cs typeface="MS PGothic" charset="-128"/>
            </a:endParaRPr>
          </a:p>
        </p:txBody>
      </p:sp>
      <p:sp>
        <p:nvSpPr>
          <p:cNvPr id="22" name="フリーフォーム 21"/>
          <p:cNvSpPr/>
          <p:nvPr/>
        </p:nvSpPr>
        <p:spPr>
          <a:xfrm flipH="1">
            <a:off x="7473043" y="1161367"/>
            <a:ext cx="649373" cy="2707574"/>
          </a:xfrm>
          <a:custGeom>
            <a:avLst/>
            <a:gdLst>
              <a:gd name="connsiteX0" fmla="*/ 95002 w 511460"/>
              <a:gd name="connsiteY0" fmla="*/ 2446317 h 2446317"/>
              <a:gd name="connsiteX1" fmla="*/ 510639 w 511460"/>
              <a:gd name="connsiteY1" fmla="*/ 1472540 h 2446317"/>
              <a:gd name="connsiteX2" fmla="*/ 0 w 511460"/>
              <a:gd name="connsiteY2" fmla="*/ 0 h 2446317"/>
            </a:gdLst>
            <a:ahLst/>
            <a:cxnLst>
              <a:cxn ang="0">
                <a:pos x="connsiteX0" y="connsiteY0"/>
              </a:cxn>
              <a:cxn ang="0">
                <a:pos x="connsiteX1" y="connsiteY1"/>
              </a:cxn>
              <a:cxn ang="0">
                <a:pos x="connsiteX2" y="connsiteY2"/>
              </a:cxn>
            </a:cxnLst>
            <a:rect l="l" t="t" r="r" b="b"/>
            <a:pathLst>
              <a:path w="511460" h="2446317">
                <a:moveTo>
                  <a:pt x="95002" y="2446317"/>
                </a:moveTo>
                <a:cubicBezTo>
                  <a:pt x="310737" y="2163288"/>
                  <a:pt x="526473" y="1880259"/>
                  <a:pt x="510639" y="1472540"/>
                </a:cubicBezTo>
                <a:cubicBezTo>
                  <a:pt x="494805" y="1064821"/>
                  <a:pt x="247402" y="532410"/>
                  <a:pt x="0" y="0"/>
                </a:cubicBezTo>
              </a:path>
            </a:pathLst>
          </a:custGeom>
          <a:noFill/>
          <a:ln>
            <a:solidFill>
              <a:srgbClr val="FF0000"/>
            </a:solidFill>
            <a:prstDash val="sysDot"/>
            <a:headEnd type="none" w="med" len="med"/>
            <a:tailEnd type="arrow"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MS PGothic" charset="-128"/>
              <a:ea typeface="MS PGothic" charset="-128"/>
              <a:cs typeface="MS PGothic" charset="-128"/>
            </a:endParaRPr>
          </a:p>
        </p:txBody>
      </p:sp>
      <p:sp>
        <p:nvSpPr>
          <p:cNvPr id="23" name="角丸四角形吹き出し 22"/>
          <p:cNvSpPr/>
          <p:nvPr/>
        </p:nvSpPr>
        <p:spPr>
          <a:xfrm>
            <a:off x="3647722" y="1203792"/>
            <a:ext cx="2309073" cy="933002"/>
          </a:xfrm>
          <a:prstGeom prst="wedgeRoundRectCallout">
            <a:avLst>
              <a:gd name="adj1" fmla="val -57288"/>
              <a:gd name="adj2" fmla="val 80580"/>
              <a:gd name="adj3" fmla="val 16667"/>
            </a:avLst>
          </a:prstGeom>
          <a:noFill/>
          <a:ln w="127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各医局</a:t>
            </a:r>
            <a:r>
              <a:rPr lang="ja-JP" altLang="en-US" sz="1200" dirty="0" smtClean="0">
                <a:solidFill>
                  <a:srgbClr val="000000"/>
                </a:solidFill>
                <a:latin typeface="MS PGothic" charset="-128"/>
                <a:ea typeface="MS PGothic" charset="-128"/>
                <a:cs typeface="MS PGothic" charset="-128"/>
              </a:rPr>
              <a:t>、ベンダーから</a:t>
            </a:r>
            <a:r>
              <a:rPr lang="ja-JP" altLang="en-US" sz="1200" dirty="0">
                <a:solidFill>
                  <a:srgbClr val="000000"/>
                </a:solidFill>
                <a:latin typeface="MS PGothic" charset="-128"/>
                <a:ea typeface="MS PGothic" charset="-128"/>
                <a:cs typeface="MS PGothic" charset="-128"/>
              </a:rPr>
              <a:t>の要望に応じて、</a:t>
            </a:r>
            <a:r>
              <a:rPr lang="ja-JP" altLang="en-US" sz="1200" dirty="0" smtClean="0">
                <a:solidFill>
                  <a:srgbClr val="000000"/>
                </a:solidFill>
                <a:latin typeface="MS PGothic" charset="-128"/>
                <a:ea typeface="MS PGothic" charset="-128"/>
                <a:cs typeface="MS PGothic" charset="-128"/>
              </a:rPr>
              <a:t>アクセス ポイント</a:t>
            </a:r>
            <a:r>
              <a:rPr lang="ja-JP" altLang="en-US" sz="1200" dirty="0">
                <a:solidFill>
                  <a:srgbClr val="000000"/>
                </a:solidFill>
                <a:latin typeface="MS PGothic" charset="-128"/>
                <a:ea typeface="MS PGothic" charset="-128"/>
                <a:cs typeface="MS PGothic" charset="-128"/>
              </a:rPr>
              <a:t>を個別に設置してしまう</a:t>
            </a:r>
            <a:endParaRPr lang="en-US" altLang="ja-JP" sz="1200" dirty="0">
              <a:solidFill>
                <a:srgbClr val="000000"/>
              </a:solidFill>
              <a:latin typeface="MS PGothic" charset="-128"/>
              <a:ea typeface="MS PGothic" charset="-128"/>
              <a:cs typeface="MS PGothic" charset="-128"/>
            </a:endParaRPr>
          </a:p>
        </p:txBody>
      </p:sp>
      <p:sp>
        <p:nvSpPr>
          <p:cNvPr id="31" name="フリーフォーム 30"/>
          <p:cNvSpPr/>
          <p:nvPr/>
        </p:nvSpPr>
        <p:spPr>
          <a:xfrm>
            <a:off x="7219099" y="1239931"/>
            <a:ext cx="115358" cy="2707574"/>
          </a:xfrm>
          <a:custGeom>
            <a:avLst/>
            <a:gdLst>
              <a:gd name="connsiteX0" fmla="*/ 95002 w 511460"/>
              <a:gd name="connsiteY0" fmla="*/ 2446317 h 2446317"/>
              <a:gd name="connsiteX1" fmla="*/ 510639 w 511460"/>
              <a:gd name="connsiteY1" fmla="*/ 1472540 h 2446317"/>
              <a:gd name="connsiteX2" fmla="*/ 0 w 511460"/>
              <a:gd name="connsiteY2" fmla="*/ 0 h 2446317"/>
            </a:gdLst>
            <a:ahLst/>
            <a:cxnLst>
              <a:cxn ang="0">
                <a:pos x="connsiteX0" y="connsiteY0"/>
              </a:cxn>
              <a:cxn ang="0">
                <a:pos x="connsiteX1" y="connsiteY1"/>
              </a:cxn>
              <a:cxn ang="0">
                <a:pos x="connsiteX2" y="connsiteY2"/>
              </a:cxn>
            </a:cxnLst>
            <a:rect l="l" t="t" r="r" b="b"/>
            <a:pathLst>
              <a:path w="511460" h="2446317">
                <a:moveTo>
                  <a:pt x="95002" y="2446317"/>
                </a:moveTo>
                <a:cubicBezTo>
                  <a:pt x="310737" y="2163288"/>
                  <a:pt x="526473" y="1880259"/>
                  <a:pt x="510639" y="1472540"/>
                </a:cubicBezTo>
                <a:cubicBezTo>
                  <a:pt x="494805" y="1064821"/>
                  <a:pt x="247402" y="532410"/>
                  <a:pt x="0" y="0"/>
                </a:cubicBezTo>
              </a:path>
            </a:pathLst>
          </a:custGeom>
          <a:noFill/>
          <a:ln>
            <a:solidFill>
              <a:srgbClr val="00B050"/>
            </a:solidFill>
            <a:prstDash val="sysDot"/>
            <a:headEnd type="none" w="med" len="med"/>
            <a:tailEnd type="arrow" w="med" len="med"/>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MS PGothic" charset="-128"/>
              <a:ea typeface="MS PGothic" charset="-128"/>
              <a:cs typeface="MS PGothic" charset="-128"/>
            </a:endParaRPr>
          </a:p>
        </p:txBody>
      </p:sp>
      <p:sp>
        <p:nvSpPr>
          <p:cNvPr id="10" name="テキスト ボックス 9"/>
          <p:cNvSpPr txBox="1"/>
          <p:nvPr/>
        </p:nvSpPr>
        <p:spPr>
          <a:xfrm>
            <a:off x="5897697" y="916230"/>
            <a:ext cx="1132080" cy="400110"/>
          </a:xfrm>
          <a:prstGeom prst="rect">
            <a:avLst/>
          </a:prstGeom>
          <a:noFill/>
        </p:spPr>
        <p:txBody>
          <a:bodyPr wrap="square" rtlCol="0">
            <a:spAutoFit/>
          </a:bodyPr>
          <a:lstStyle/>
          <a:p>
            <a:r>
              <a:rPr lang="en-US" altLang="ja-JP" sz="1000" dirty="0" smtClean="0">
                <a:solidFill>
                  <a:srgbClr val="0096D6"/>
                </a:solidFill>
                <a:latin typeface="Arial" charset="0"/>
                <a:ea typeface="Arial" charset="0"/>
                <a:cs typeface="Arial" charset="0"/>
              </a:rPr>
              <a:t>SSID</a:t>
            </a:r>
          </a:p>
          <a:p>
            <a:r>
              <a:rPr lang="en-US" altLang="ja-JP" sz="1000" dirty="0" smtClean="0">
                <a:solidFill>
                  <a:srgbClr val="0096D6"/>
                </a:solidFill>
                <a:latin typeface="Arial" charset="0"/>
                <a:ea typeface="Arial" charset="0"/>
                <a:cs typeface="Arial" charset="0"/>
              </a:rPr>
              <a:t>GUEST-LAN</a:t>
            </a:r>
            <a:endParaRPr lang="ja-JP" altLang="en-US" sz="1000" dirty="0">
              <a:solidFill>
                <a:srgbClr val="0096D6"/>
              </a:solidFill>
              <a:latin typeface="Arial" charset="0"/>
              <a:ea typeface="Arial" charset="0"/>
              <a:cs typeface="Arial" charset="0"/>
            </a:endParaRPr>
          </a:p>
        </p:txBody>
      </p:sp>
      <p:sp>
        <p:nvSpPr>
          <p:cNvPr id="32" name="テキスト ボックス 31"/>
          <p:cNvSpPr txBox="1"/>
          <p:nvPr/>
        </p:nvSpPr>
        <p:spPr>
          <a:xfrm>
            <a:off x="6867853" y="860758"/>
            <a:ext cx="817850" cy="400110"/>
          </a:xfrm>
          <a:prstGeom prst="rect">
            <a:avLst/>
          </a:prstGeom>
          <a:noFill/>
        </p:spPr>
        <p:txBody>
          <a:bodyPr wrap="square" rtlCol="0">
            <a:spAutoFit/>
          </a:bodyPr>
          <a:lstStyle/>
          <a:p>
            <a:r>
              <a:rPr lang="en-US" altLang="ja-JP" sz="1000" dirty="0" smtClean="0">
                <a:solidFill>
                  <a:srgbClr val="00B050"/>
                </a:solidFill>
                <a:latin typeface="Arial" charset="0"/>
                <a:ea typeface="Arial" charset="0"/>
                <a:cs typeface="Arial" charset="0"/>
              </a:rPr>
              <a:t>SSID</a:t>
            </a:r>
          </a:p>
          <a:p>
            <a:r>
              <a:rPr lang="en-US" altLang="ja-JP" sz="1000" dirty="0" smtClean="0">
                <a:solidFill>
                  <a:srgbClr val="00B050"/>
                </a:solidFill>
                <a:latin typeface="Arial" charset="0"/>
                <a:ea typeface="Arial" charset="0"/>
                <a:cs typeface="Arial" charset="0"/>
              </a:rPr>
              <a:t>RIS-LAN</a:t>
            </a:r>
            <a:endParaRPr lang="ja-JP" altLang="en-US" sz="1000" dirty="0">
              <a:solidFill>
                <a:srgbClr val="00B050"/>
              </a:solidFill>
              <a:latin typeface="Arial" charset="0"/>
              <a:ea typeface="Arial" charset="0"/>
              <a:cs typeface="Arial" charset="0"/>
            </a:endParaRPr>
          </a:p>
        </p:txBody>
      </p:sp>
      <p:sp>
        <p:nvSpPr>
          <p:cNvPr id="33" name="テキスト ボックス 32"/>
          <p:cNvSpPr txBox="1"/>
          <p:nvPr/>
        </p:nvSpPr>
        <p:spPr>
          <a:xfrm>
            <a:off x="7839448" y="767777"/>
            <a:ext cx="817850" cy="400110"/>
          </a:xfrm>
          <a:prstGeom prst="rect">
            <a:avLst/>
          </a:prstGeom>
          <a:noFill/>
        </p:spPr>
        <p:txBody>
          <a:bodyPr wrap="square" rtlCol="0">
            <a:spAutoFit/>
          </a:bodyPr>
          <a:lstStyle/>
          <a:p>
            <a:r>
              <a:rPr lang="en-US" altLang="ja-JP" sz="1000" dirty="0" smtClean="0">
                <a:solidFill>
                  <a:srgbClr val="FF0000"/>
                </a:solidFill>
                <a:latin typeface="Arial" charset="0"/>
                <a:ea typeface="Arial" charset="0"/>
                <a:cs typeface="Arial" charset="0"/>
              </a:rPr>
              <a:t>SSID</a:t>
            </a:r>
          </a:p>
          <a:p>
            <a:r>
              <a:rPr lang="en-US" altLang="ja-JP" sz="1000" dirty="0" smtClean="0">
                <a:solidFill>
                  <a:srgbClr val="FF0000"/>
                </a:solidFill>
                <a:latin typeface="Arial" charset="0"/>
                <a:ea typeface="Arial" charset="0"/>
                <a:cs typeface="Arial" charset="0"/>
              </a:rPr>
              <a:t>HIS-LAN</a:t>
            </a:r>
            <a:endParaRPr lang="ja-JP" altLang="en-US" sz="1000" dirty="0">
              <a:solidFill>
                <a:srgbClr val="FF0000"/>
              </a:solidFill>
              <a:latin typeface="Arial" charset="0"/>
              <a:ea typeface="Arial" charset="0"/>
              <a:cs typeface="Arial" charset="0"/>
            </a:endParaRPr>
          </a:p>
        </p:txBody>
      </p:sp>
      <p:grpSp>
        <p:nvGrpSpPr>
          <p:cNvPr id="13" name="グループ化 12"/>
          <p:cNvGrpSpPr/>
          <p:nvPr/>
        </p:nvGrpSpPr>
        <p:grpSpPr>
          <a:xfrm>
            <a:off x="5565932" y="2038442"/>
            <a:ext cx="3664502" cy="1639744"/>
            <a:chOff x="5479498" y="1956927"/>
            <a:chExt cx="3841221" cy="1639744"/>
          </a:xfrm>
        </p:grpSpPr>
        <p:sp>
          <p:nvSpPr>
            <p:cNvPr id="11" name="爆発 2 10"/>
            <p:cNvSpPr/>
            <p:nvPr/>
          </p:nvSpPr>
          <p:spPr>
            <a:xfrm rot="21108871">
              <a:off x="5479498" y="1956927"/>
              <a:ext cx="3841221" cy="1639744"/>
            </a:xfrm>
            <a:prstGeom prst="irregularSeal2">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MS PGothic" charset="-128"/>
                <a:ea typeface="MS PGothic" charset="-128"/>
                <a:cs typeface="MS PGothic" charset="-128"/>
              </a:endParaRPr>
            </a:p>
          </p:txBody>
        </p:sp>
        <p:sp>
          <p:nvSpPr>
            <p:cNvPr id="12" name="テキスト ボックス 11"/>
            <p:cNvSpPr txBox="1"/>
            <p:nvPr/>
          </p:nvSpPr>
          <p:spPr>
            <a:xfrm>
              <a:off x="6283737" y="2437481"/>
              <a:ext cx="2548791" cy="307777"/>
            </a:xfrm>
            <a:prstGeom prst="rect">
              <a:avLst/>
            </a:prstGeom>
            <a:noFill/>
          </p:spPr>
          <p:txBody>
            <a:bodyPr wrap="square" rtlCol="0">
              <a:spAutoFit/>
            </a:bodyPr>
            <a:lstStyle/>
            <a:p>
              <a:r>
                <a:rPr lang="ja-JP" altLang="en-US" sz="1400" b="1" dirty="0">
                  <a:solidFill>
                    <a:srgbClr val="000000"/>
                  </a:solidFill>
                  <a:latin typeface="MS PGothic" charset="-128"/>
                  <a:ea typeface="MS PGothic" charset="-128"/>
                  <a:cs typeface="MS PGothic" charset="-128"/>
                </a:rPr>
                <a:t>同一チャネル使用時の干渉</a:t>
              </a:r>
            </a:p>
          </p:txBody>
        </p:sp>
        <p:sp>
          <p:nvSpPr>
            <p:cNvPr id="34" name="テキスト ボックス 33"/>
            <p:cNvSpPr txBox="1"/>
            <p:nvPr/>
          </p:nvSpPr>
          <p:spPr>
            <a:xfrm>
              <a:off x="6139718" y="2730054"/>
              <a:ext cx="2520780" cy="523220"/>
            </a:xfrm>
            <a:prstGeom prst="rect">
              <a:avLst/>
            </a:prstGeom>
            <a:noFill/>
          </p:spPr>
          <p:txBody>
            <a:bodyPr wrap="square" rtlCol="0">
              <a:spAutoFit/>
            </a:bodyPr>
            <a:lstStyle/>
            <a:p>
              <a:r>
                <a:rPr lang="ja-JP" altLang="en-US" sz="1400" b="1" dirty="0">
                  <a:solidFill>
                    <a:srgbClr val="000000"/>
                  </a:solidFill>
                  <a:latin typeface="MS PGothic" charset="-128"/>
                  <a:ea typeface="MS PGothic" charset="-128"/>
                  <a:cs typeface="MS PGothic" charset="-128"/>
                </a:rPr>
                <a:t>目に見えない無線の管理</a:t>
              </a:r>
              <a:r>
                <a:rPr lang="ja-JP" altLang="en-US" sz="1400" b="1" dirty="0" smtClean="0">
                  <a:solidFill>
                    <a:srgbClr val="000000"/>
                  </a:solidFill>
                  <a:latin typeface="MS PGothic" charset="-128"/>
                  <a:ea typeface="MS PGothic" charset="-128"/>
                  <a:cs typeface="MS PGothic" charset="-128"/>
                </a:rPr>
                <a:t>を</a:t>
              </a:r>
              <a:r>
                <a:rPr lang="en-US" altLang="ja-JP" sz="1400" b="1" dirty="0" smtClean="0">
                  <a:solidFill>
                    <a:srgbClr val="000000"/>
                  </a:solidFill>
                  <a:latin typeface="MS PGothic" charset="-128"/>
                  <a:ea typeface="MS PGothic" charset="-128"/>
                  <a:cs typeface="MS PGothic" charset="-128"/>
                </a:rPr>
                <a:t/>
              </a:r>
              <a:br>
                <a:rPr lang="en-US" altLang="ja-JP" sz="1400" b="1" dirty="0" smtClean="0">
                  <a:solidFill>
                    <a:srgbClr val="000000"/>
                  </a:solidFill>
                  <a:latin typeface="MS PGothic" charset="-128"/>
                  <a:ea typeface="MS PGothic" charset="-128"/>
                  <a:cs typeface="MS PGothic" charset="-128"/>
                </a:rPr>
              </a:br>
              <a:r>
                <a:rPr lang="ja-JP" altLang="en-US" sz="1400" b="1" dirty="0" smtClean="0">
                  <a:solidFill>
                    <a:srgbClr val="000000"/>
                  </a:solidFill>
                  <a:latin typeface="MS PGothic" charset="-128"/>
                  <a:ea typeface="MS PGothic" charset="-128"/>
                  <a:cs typeface="MS PGothic" charset="-128"/>
                </a:rPr>
                <a:t>どう</a:t>
              </a:r>
              <a:r>
                <a:rPr lang="ja-JP" altLang="en-US" sz="1400" b="1" dirty="0">
                  <a:solidFill>
                    <a:srgbClr val="000000"/>
                  </a:solidFill>
                  <a:latin typeface="MS PGothic" charset="-128"/>
                  <a:ea typeface="MS PGothic" charset="-128"/>
                  <a:cs typeface="MS PGothic" charset="-128"/>
                </a:rPr>
                <a:t>したらいいのか？</a:t>
              </a:r>
            </a:p>
          </p:txBody>
        </p:sp>
      </p:grpSp>
      <p:pic>
        <p:nvPicPr>
          <p:cNvPr id="36" name="Picture 10" descr="C:\Users\ecoffey\AppData\Local\Temp\Rar$DRa1.653\30059_Device_laptop_3145_default_256.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909668" y="3720887"/>
            <a:ext cx="815789" cy="815789"/>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8"/>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030184" y="3877253"/>
            <a:ext cx="457949" cy="580371"/>
          </a:xfrm>
          <a:prstGeom prst="rect">
            <a:avLst/>
          </a:prstGeom>
        </p:spPr>
      </p:pic>
      <p:pic>
        <p:nvPicPr>
          <p:cNvPr id="38" name="Picture 35"/>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92891" y="3966530"/>
            <a:ext cx="209005" cy="408437"/>
          </a:xfrm>
          <a:prstGeom prst="rect">
            <a:avLst/>
          </a:prstGeom>
        </p:spPr>
      </p:pic>
      <p:sp>
        <p:nvSpPr>
          <p:cNvPr id="3" name="テキスト ボックス 2"/>
          <p:cNvSpPr txBox="1"/>
          <p:nvPr/>
        </p:nvSpPr>
        <p:spPr>
          <a:xfrm>
            <a:off x="543229" y="3838176"/>
            <a:ext cx="2159566" cy="738664"/>
          </a:xfrm>
          <a:prstGeom prst="rect">
            <a:avLst/>
          </a:prstGeom>
          <a:noFill/>
        </p:spPr>
        <p:txBody>
          <a:bodyPr wrap="none" rtlCol="0">
            <a:spAutoFit/>
          </a:bodyPr>
          <a:lstStyle/>
          <a:p>
            <a:pPr marL="285750" indent="-285750">
              <a:buFont typeface="Arial" charset="0"/>
              <a:buChar char="•"/>
            </a:pPr>
            <a:r>
              <a:rPr lang="ja-JP" altLang="en-US" sz="1400" dirty="0" smtClean="0">
                <a:latin typeface="MS PGothic" charset="-128"/>
                <a:ea typeface="MS PGothic" charset="-128"/>
                <a:cs typeface="MS PGothic" charset="-128"/>
              </a:rPr>
              <a:t>患者呼び出しシステム</a:t>
            </a:r>
            <a:endParaRPr lang="en-US" altLang="ja-JP" sz="1400" dirty="0" smtClean="0">
              <a:latin typeface="MS PGothic" charset="-128"/>
              <a:ea typeface="MS PGothic" charset="-128"/>
              <a:cs typeface="MS PGothic" charset="-128"/>
            </a:endParaRPr>
          </a:p>
          <a:p>
            <a:pPr marL="285750" indent="-285750">
              <a:buFont typeface="Arial" charset="0"/>
              <a:buChar char="•"/>
            </a:pPr>
            <a:r>
              <a:rPr kumimoji="1" lang="en-US" altLang="ja-JP" sz="1400" dirty="0" smtClean="0">
                <a:latin typeface="MS PGothic" charset="-128"/>
                <a:ea typeface="MS PGothic" charset="-128"/>
                <a:cs typeface="MS PGothic" charset="-128"/>
              </a:rPr>
              <a:t>ME</a:t>
            </a:r>
            <a:r>
              <a:rPr kumimoji="1" lang="ja-JP" altLang="en-US" sz="1400" dirty="0" smtClean="0">
                <a:latin typeface="MS PGothic" charset="-128"/>
                <a:ea typeface="MS PGothic" charset="-128"/>
                <a:cs typeface="MS PGothic" charset="-128"/>
              </a:rPr>
              <a:t>管理システム</a:t>
            </a:r>
            <a:endParaRPr kumimoji="1" lang="en-US" altLang="ja-JP" sz="1400" dirty="0" smtClean="0">
              <a:latin typeface="MS PGothic" charset="-128"/>
              <a:ea typeface="MS PGothic" charset="-128"/>
              <a:cs typeface="MS PGothic" charset="-128"/>
            </a:endParaRPr>
          </a:p>
          <a:p>
            <a:pPr marL="285750" indent="-285750">
              <a:buFont typeface="Arial" charset="0"/>
              <a:buChar char="•"/>
            </a:pPr>
            <a:r>
              <a:rPr lang="en-US" altLang="ja-JP" sz="1400" dirty="0" smtClean="0">
                <a:latin typeface="Arial" charset="0"/>
                <a:ea typeface="Arial" charset="0"/>
                <a:cs typeface="Arial" charset="0"/>
              </a:rPr>
              <a:t>FPD</a:t>
            </a:r>
            <a:r>
              <a:rPr lang="ja-JP" altLang="en-US" sz="1400" dirty="0">
                <a:latin typeface="Arial" charset="0"/>
                <a:ea typeface="Arial" charset="0"/>
                <a:cs typeface="Arial" charset="0"/>
              </a:rPr>
              <a:t> </a:t>
            </a:r>
            <a:r>
              <a:rPr lang="ja-JP" altLang="en-US" sz="1400" dirty="0" smtClean="0">
                <a:latin typeface="Arial" charset="0"/>
                <a:ea typeface="Arial" charset="0"/>
                <a:cs typeface="Arial" charset="0"/>
              </a:rPr>
              <a:t> </a:t>
            </a:r>
            <a:r>
              <a:rPr lang="en-US" altLang="ja-JP" sz="1400" dirty="0" smtClean="0">
                <a:latin typeface="Arial" charset="0"/>
                <a:ea typeface="Arial" charset="0"/>
                <a:cs typeface="Arial" charset="0"/>
              </a:rPr>
              <a:t>etc.</a:t>
            </a:r>
            <a:endParaRPr kumimoji="1" lang="ja-JP" altLang="en-US" sz="1400" dirty="0">
              <a:latin typeface="Arial" charset="0"/>
              <a:ea typeface="Arial" charset="0"/>
              <a:cs typeface="Arial" charset="0"/>
            </a:endParaRPr>
          </a:p>
        </p:txBody>
      </p:sp>
    </p:spTree>
    <p:extLst>
      <p:ext uri="{BB962C8B-B14F-4D97-AF65-F5344CB8AC3E}">
        <p14:creationId xmlns:p14="http://schemas.microsoft.com/office/powerpoint/2010/main" val="48538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916134" y="2298813"/>
            <a:ext cx="2650367" cy="14951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82" name="Picture 10"/>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575905" y="1422628"/>
            <a:ext cx="1949997" cy="307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角丸四角形吹き出し 14"/>
          <p:cNvSpPr/>
          <p:nvPr/>
        </p:nvSpPr>
        <p:spPr>
          <a:xfrm>
            <a:off x="4571999" y="3793949"/>
            <a:ext cx="1728192" cy="618235"/>
          </a:xfrm>
          <a:prstGeom prst="wedgeRoundRectCallout">
            <a:avLst>
              <a:gd name="adj1" fmla="val 51043"/>
              <a:gd name="adj2" fmla="val -217936"/>
              <a:gd name="adj3" fmla="val 16667"/>
            </a:avLst>
          </a:prstGeom>
          <a:noFill/>
          <a:ln w="12700">
            <a:solidFill>
              <a:schemeClr val="accent5"/>
            </a:solidFill>
            <a:prstDash val="sysDot"/>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院内の</a:t>
            </a:r>
            <a:r>
              <a:rPr lang="en-US" altLang="ja-JP" sz="1200" dirty="0">
                <a:solidFill>
                  <a:srgbClr val="000000"/>
                </a:solidFill>
                <a:latin typeface="Arial" charset="0"/>
                <a:ea typeface="Arial" charset="0"/>
                <a:cs typeface="Arial" charset="0"/>
              </a:rPr>
              <a:t>SSID</a:t>
            </a:r>
            <a:r>
              <a:rPr lang="ja-JP" altLang="en-US" sz="1200" dirty="0">
                <a:solidFill>
                  <a:srgbClr val="000000"/>
                </a:solidFill>
                <a:latin typeface="MS PGothic" charset="-128"/>
                <a:ea typeface="MS PGothic" charset="-128"/>
                <a:cs typeface="MS PGothic" charset="-128"/>
              </a:rPr>
              <a:t>を詐称？</a:t>
            </a:r>
            <a:endParaRPr lang="en-US" altLang="ja-JP" sz="1200" dirty="0">
              <a:solidFill>
                <a:srgbClr val="000000"/>
              </a:solidFill>
              <a:latin typeface="MS PGothic" charset="-128"/>
              <a:ea typeface="MS PGothic" charset="-128"/>
              <a:cs typeface="MS PGothic" charset="-128"/>
            </a:endParaRPr>
          </a:p>
          <a:p>
            <a:r>
              <a:rPr lang="ja-JP" altLang="en-US" sz="1200" dirty="0">
                <a:solidFill>
                  <a:srgbClr val="000000"/>
                </a:solidFill>
                <a:latin typeface="MS PGothic" charset="-128"/>
                <a:ea typeface="MS PGothic" charset="-128"/>
                <a:cs typeface="MS PGothic" charset="-128"/>
              </a:rPr>
              <a:t>されることも・・・</a:t>
            </a:r>
            <a:endParaRPr lang="en-US" altLang="ja-JP" sz="1200" dirty="0">
              <a:solidFill>
                <a:srgbClr val="000000"/>
              </a:solidFill>
              <a:latin typeface="MS PGothic" charset="-128"/>
              <a:ea typeface="MS PGothic" charset="-128"/>
              <a:cs typeface="MS PGothic" charset="-128"/>
            </a:endParaRPr>
          </a:p>
        </p:txBody>
      </p:sp>
      <p:sp>
        <p:nvSpPr>
          <p:cNvPr id="55" name="テキスト ボックス 54"/>
          <p:cNvSpPr txBox="1"/>
          <p:nvPr/>
        </p:nvSpPr>
        <p:spPr>
          <a:xfrm>
            <a:off x="1171725" y="1395823"/>
            <a:ext cx="2045467" cy="338554"/>
          </a:xfrm>
          <a:prstGeom prst="rect">
            <a:avLst/>
          </a:prstGeom>
          <a:noFill/>
        </p:spPr>
        <p:txBody>
          <a:bodyPr wrap="square" rtlCol="0">
            <a:spAutoFit/>
          </a:bodyPr>
          <a:lstStyle/>
          <a:p>
            <a:pPr algn="ctr"/>
            <a:r>
              <a:rPr lang="ja-JP" altLang="en-US" sz="1600" dirty="0">
                <a:solidFill>
                  <a:srgbClr val="33828D"/>
                </a:solidFill>
                <a:latin typeface="MS PGothic" charset="-128"/>
                <a:ea typeface="MS PGothic" charset="-128"/>
                <a:cs typeface="MS PGothic" charset="-128"/>
              </a:rPr>
              <a:t>患者、来訪者の声</a:t>
            </a:r>
          </a:p>
        </p:txBody>
      </p:sp>
      <p:sp>
        <p:nvSpPr>
          <p:cNvPr id="14" name="角丸四角形吹き出し 13"/>
          <p:cNvSpPr/>
          <p:nvPr/>
        </p:nvSpPr>
        <p:spPr>
          <a:xfrm>
            <a:off x="6944346" y="2806958"/>
            <a:ext cx="1506942" cy="756371"/>
          </a:xfrm>
          <a:prstGeom prst="wedgeRoundRectCallout">
            <a:avLst>
              <a:gd name="adj1" fmla="val -74518"/>
              <a:gd name="adj2" fmla="val -60396"/>
              <a:gd name="adj3" fmla="val 16667"/>
            </a:avLst>
          </a:prstGeom>
          <a:noFill/>
          <a:ln w="127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見つけたとして</a:t>
            </a:r>
            <a:r>
              <a:rPr lang="ja-JP" altLang="en-US" sz="1200" dirty="0" smtClean="0">
                <a:solidFill>
                  <a:srgbClr val="000000"/>
                </a:solidFill>
                <a:latin typeface="MS PGothic" charset="-128"/>
                <a:ea typeface="MS PGothic" charset="-128"/>
                <a:cs typeface="MS PGothic" charset="-128"/>
              </a:rPr>
              <a:t>も</a:t>
            </a:r>
            <a:r>
              <a:rPr lang="en-US" altLang="ja-JP" sz="1200" dirty="0" smtClean="0">
                <a:solidFill>
                  <a:srgbClr val="000000"/>
                </a:solidFill>
                <a:latin typeface="MS PGothic" charset="-128"/>
                <a:ea typeface="MS PGothic" charset="-128"/>
                <a:cs typeface="MS PGothic" charset="-128"/>
              </a:rPr>
              <a:t/>
            </a:r>
            <a:br>
              <a:rPr lang="en-US" altLang="ja-JP" sz="1200" dirty="0" smtClean="0">
                <a:solidFill>
                  <a:srgbClr val="000000"/>
                </a:solidFill>
                <a:latin typeface="MS PGothic" charset="-128"/>
                <a:ea typeface="MS PGothic" charset="-128"/>
                <a:cs typeface="MS PGothic" charset="-128"/>
              </a:rPr>
            </a:br>
            <a:r>
              <a:rPr lang="ja-JP" altLang="en-US" sz="1200" dirty="0" smtClean="0">
                <a:solidFill>
                  <a:srgbClr val="000000"/>
                </a:solidFill>
                <a:latin typeface="MS PGothic" charset="-128"/>
                <a:ea typeface="MS PGothic" charset="-128"/>
                <a:cs typeface="MS PGothic" charset="-128"/>
              </a:rPr>
              <a:t>使わせない</a:t>
            </a:r>
            <a:r>
              <a:rPr lang="ja-JP" altLang="en-US" sz="1200" dirty="0">
                <a:solidFill>
                  <a:srgbClr val="000000"/>
                </a:solidFill>
                <a:latin typeface="MS PGothic" charset="-128"/>
                <a:ea typeface="MS PGothic" charset="-128"/>
                <a:cs typeface="MS PGothic" charset="-128"/>
              </a:rPr>
              <a:t>ようにするのは難しい</a:t>
            </a:r>
            <a:r>
              <a:rPr lang="en-US" altLang="ja-JP" sz="1200" dirty="0">
                <a:solidFill>
                  <a:srgbClr val="000000"/>
                </a:solidFill>
                <a:latin typeface="MS PGothic" charset="-128"/>
                <a:ea typeface="MS PGothic" charset="-128"/>
                <a:cs typeface="MS PGothic" charset="-128"/>
              </a:rPr>
              <a:t>…</a:t>
            </a:r>
            <a:endParaRPr lang="ja-JP" altLang="en-US" sz="1200" dirty="0">
              <a:solidFill>
                <a:srgbClr val="000000"/>
              </a:solidFill>
              <a:latin typeface="MS PGothic" charset="-128"/>
              <a:ea typeface="MS PGothic" charset="-128"/>
              <a:cs typeface="MS PGothic" charset="-128"/>
            </a:endParaRPr>
          </a:p>
        </p:txBody>
      </p:sp>
      <p:sp>
        <p:nvSpPr>
          <p:cNvPr id="35" name="右矢印 34"/>
          <p:cNvSpPr/>
          <p:nvPr/>
        </p:nvSpPr>
        <p:spPr>
          <a:xfrm>
            <a:off x="4229005" y="1953285"/>
            <a:ext cx="618106" cy="745288"/>
          </a:xfrm>
          <a:prstGeom prst="rightArrow">
            <a:avLst/>
          </a:prstGeom>
          <a:solidFill>
            <a:schemeClr val="tx2"/>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FFFFFF"/>
              </a:solidFill>
              <a:latin typeface="MS PGothic" charset="-128"/>
              <a:ea typeface="MS PGothic" charset="-128"/>
              <a:cs typeface="MS PGothic" charset="-128"/>
            </a:endParaRPr>
          </a:p>
        </p:txBody>
      </p:sp>
      <p:sp>
        <p:nvSpPr>
          <p:cNvPr id="3" name="角丸四角形吹き出し 2"/>
          <p:cNvSpPr/>
          <p:nvPr/>
        </p:nvSpPr>
        <p:spPr>
          <a:xfrm>
            <a:off x="539553" y="1883604"/>
            <a:ext cx="1626186" cy="696825"/>
          </a:xfrm>
          <a:prstGeom prst="wedgeRoundRectCallout">
            <a:avLst>
              <a:gd name="adj1" fmla="val 38367"/>
              <a:gd name="adj2" fmla="val 85748"/>
              <a:gd name="adj3" fmla="val 16667"/>
            </a:avLst>
          </a:prstGeom>
          <a:solidFill>
            <a:schemeClr val="accent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FFFF"/>
                </a:solidFill>
                <a:latin typeface="MS PGothic" charset="-128"/>
                <a:ea typeface="MS PGothic" charset="-128"/>
                <a:cs typeface="MS PGothic" charset="-128"/>
              </a:rPr>
              <a:t>診察・会計</a:t>
            </a:r>
            <a:r>
              <a:rPr lang="ja-JP" altLang="en-US" sz="1200" dirty="0" smtClean="0">
                <a:solidFill>
                  <a:srgbClr val="FFFFFF"/>
                </a:solidFill>
                <a:latin typeface="MS PGothic" charset="-128"/>
                <a:ea typeface="MS PGothic" charset="-128"/>
                <a:cs typeface="MS PGothic" charset="-128"/>
              </a:rPr>
              <a:t>など</a:t>
            </a:r>
            <a:r>
              <a:rPr lang="en-US" altLang="ja-JP" sz="1200" dirty="0" smtClean="0">
                <a:solidFill>
                  <a:srgbClr val="FFFFFF"/>
                </a:solidFill>
                <a:latin typeface="MS PGothic" charset="-128"/>
                <a:ea typeface="MS PGothic" charset="-128"/>
                <a:cs typeface="MS PGothic" charset="-128"/>
              </a:rPr>
              <a:t/>
            </a:r>
            <a:br>
              <a:rPr lang="en-US" altLang="ja-JP" sz="1200" dirty="0" smtClean="0">
                <a:solidFill>
                  <a:srgbClr val="FFFFFF"/>
                </a:solidFill>
                <a:latin typeface="MS PGothic" charset="-128"/>
                <a:ea typeface="MS PGothic" charset="-128"/>
                <a:cs typeface="MS PGothic" charset="-128"/>
              </a:rPr>
            </a:br>
            <a:r>
              <a:rPr lang="ja-JP" altLang="en-US" sz="1200" dirty="0" smtClean="0">
                <a:solidFill>
                  <a:srgbClr val="FFFFFF"/>
                </a:solidFill>
                <a:latin typeface="MS PGothic" charset="-128"/>
                <a:ea typeface="MS PGothic" charset="-128"/>
                <a:cs typeface="MS PGothic" charset="-128"/>
              </a:rPr>
              <a:t>待ち</a:t>
            </a:r>
            <a:r>
              <a:rPr lang="ja-JP" altLang="en-US" sz="1200" dirty="0">
                <a:solidFill>
                  <a:srgbClr val="FFFFFF"/>
                </a:solidFill>
                <a:latin typeface="MS PGothic" charset="-128"/>
                <a:ea typeface="MS PGothic" charset="-128"/>
                <a:cs typeface="MS PGothic" charset="-128"/>
              </a:rPr>
              <a:t>時間が長いから時間を潰したい</a:t>
            </a:r>
          </a:p>
        </p:txBody>
      </p:sp>
      <p:sp>
        <p:nvSpPr>
          <p:cNvPr id="39" name="角丸四角形吹き出し 38"/>
          <p:cNvSpPr/>
          <p:nvPr/>
        </p:nvSpPr>
        <p:spPr>
          <a:xfrm>
            <a:off x="2267743" y="1953285"/>
            <a:ext cx="1501067" cy="627146"/>
          </a:xfrm>
          <a:prstGeom prst="wedgeRoundRectCallout">
            <a:avLst>
              <a:gd name="adj1" fmla="val -39122"/>
              <a:gd name="adj2" fmla="val 83743"/>
              <a:gd name="adj3" fmla="val 16667"/>
            </a:avLst>
          </a:prstGeom>
          <a:solidFill>
            <a:schemeClr val="accent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FFFF"/>
                </a:solidFill>
                <a:latin typeface="MS PGothic" charset="-128"/>
                <a:ea typeface="MS PGothic" charset="-128"/>
                <a:cs typeface="MS PGothic" charset="-128"/>
              </a:rPr>
              <a:t>入院中の近況報告のための</a:t>
            </a:r>
            <a:r>
              <a:rPr lang="en-US" altLang="ja-JP" sz="1200" dirty="0">
                <a:solidFill>
                  <a:srgbClr val="FFFFFF"/>
                </a:solidFill>
                <a:latin typeface="Arial" charset="0"/>
                <a:ea typeface="Arial" charset="0"/>
                <a:cs typeface="Arial" charset="0"/>
              </a:rPr>
              <a:t>SNS</a:t>
            </a:r>
            <a:r>
              <a:rPr lang="ja-JP" altLang="en-US" sz="1200" dirty="0" smtClean="0">
                <a:solidFill>
                  <a:srgbClr val="FFFFFF"/>
                </a:solidFill>
                <a:latin typeface="MS PGothic" charset="-128"/>
                <a:ea typeface="MS PGothic" charset="-128"/>
                <a:cs typeface="MS PGothic" charset="-128"/>
              </a:rPr>
              <a:t>を</a:t>
            </a:r>
            <a:r>
              <a:rPr lang="en-US" altLang="ja-JP" sz="1200" dirty="0" smtClean="0">
                <a:solidFill>
                  <a:srgbClr val="FFFFFF"/>
                </a:solidFill>
                <a:latin typeface="MS PGothic" charset="-128"/>
                <a:ea typeface="MS PGothic" charset="-128"/>
                <a:cs typeface="MS PGothic" charset="-128"/>
              </a:rPr>
              <a:t/>
            </a:r>
            <a:br>
              <a:rPr lang="en-US" altLang="ja-JP" sz="1200" dirty="0" smtClean="0">
                <a:solidFill>
                  <a:srgbClr val="FFFFFF"/>
                </a:solidFill>
                <a:latin typeface="MS PGothic" charset="-128"/>
                <a:ea typeface="MS PGothic" charset="-128"/>
                <a:cs typeface="MS PGothic" charset="-128"/>
              </a:rPr>
            </a:br>
            <a:r>
              <a:rPr lang="ja-JP" altLang="en-US" sz="1200" dirty="0" smtClean="0">
                <a:solidFill>
                  <a:srgbClr val="FFFFFF"/>
                </a:solidFill>
                <a:latin typeface="MS PGothic" charset="-128"/>
                <a:ea typeface="MS PGothic" charset="-128"/>
                <a:cs typeface="MS PGothic" charset="-128"/>
              </a:rPr>
              <a:t>したい</a:t>
            </a:r>
            <a:endParaRPr lang="ja-JP" altLang="en-US" sz="1200" dirty="0">
              <a:solidFill>
                <a:srgbClr val="FFFFFF"/>
              </a:solidFill>
              <a:latin typeface="MS PGothic" charset="-128"/>
              <a:ea typeface="MS PGothic" charset="-128"/>
              <a:cs typeface="MS PGothic" charset="-128"/>
            </a:endParaRPr>
          </a:p>
        </p:txBody>
      </p:sp>
      <p:pic>
        <p:nvPicPr>
          <p:cNvPr id="22" name="Picture 3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689017" y="2803255"/>
            <a:ext cx="1364892" cy="1490213"/>
          </a:xfrm>
          <a:prstGeom prst="rect">
            <a:avLst/>
          </a:prstGeom>
          <a:noFill/>
          <a:ln w="9525">
            <a:noFill/>
            <a:miter lim="800000"/>
            <a:headEnd/>
            <a:tailEnd/>
          </a:ln>
        </p:spPr>
      </p:pic>
      <p:sp>
        <p:nvSpPr>
          <p:cNvPr id="24" name="角丸四角形吹き出し 23"/>
          <p:cNvSpPr/>
          <p:nvPr/>
        </p:nvSpPr>
        <p:spPr>
          <a:xfrm>
            <a:off x="1299615" y="3724692"/>
            <a:ext cx="1832225" cy="745202"/>
          </a:xfrm>
          <a:prstGeom prst="wedgeRoundRectCallout">
            <a:avLst>
              <a:gd name="adj1" fmla="val 6881"/>
              <a:gd name="adj2" fmla="val -74518"/>
              <a:gd name="adj3" fmla="val 16667"/>
            </a:avLst>
          </a:prstGeom>
          <a:solidFill>
            <a:srgbClr val="FFC000"/>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Arial" charset="0"/>
                <a:ea typeface="Arial" charset="0"/>
                <a:cs typeface="Arial" charset="0"/>
              </a:rPr>
              <a:t>Wi-Fi</a:t>
            </a:r>
            <a:r>
              <a:rPr lang="ja-JP" altLang="en-US" sz="1200" dirty="0">
                <a:solidFill>
                  <a:schemeClr val="tx1"/>
                </a:solidFill>
                <a:latin typeface="Arial" charset="0"/>
                <a:ea typeface="Arial" charset="0"/>
                <a:cs typeface="Arial" charset="0"/>
              </a:rPr>
              <a:t> </a:t>
            </a:r>
            <a:r>
              <a:rPr lang="ja-JP" altLang="en-US" sz="1200" dirty="0">
                <a:solidFill>
                  <a:schemeClr val="tx1"/>
                </a:solidFill>
                <a:latin typeface="MS PGothic" charset="-128"/>
                <a:ea typeface="MS PGothic" charset="-128"/>
                <a:cs typeface="MS PGothic" charset="-128"/>
              </a:rPr>
              <a:t>を利用したいから</a:t>
            </a:r>
            <a:r>
              <a:rPr lang="ja-JP" altLang="en-US" sz="1200" dirty="0" smtClean="0">
                <a:solidFill>
                  <a:schemeClr val="tx1"/>
                </a:solidFill>
                <a:latin typeface="MS PGothic" charset="-128"/>
                <a:ea typeface="MS PGothic" charset="-128"/>
                <a:cs typeface="MS PGothic" charset="-128"/>
              </a:rPr>
              <a:t>モバイル ルータを</a:t>
            </a:r>
            <a:r>
              <a:rPr lang="en-US" altLang="ja-JP" sz="1200" dirty="0" smtClean="0">
                <a:solidFill>
                  <a:schemeClr val="tx1"/>
                </a:solidFill>
                <a:latin typeface="MS PGothic" charset="-128"/>
                <a:ea typeface="MS PGothic" charset="-128"/>
                <a:cs typeface="MS PGothic" charset="-128"/>
              </a:rPr>
              <a:t/>
            </a:r>
            <a:br>
              <a:rPr lang="en-US" altLang="ja-JP" sz="1200" dirty="0" smtClean="0">
                <a:solidFill>
                  <a:schemeClr val="tx1"/>
                </a:solidFill>
                <a:latin typeface="MS PGothic" charset="-128"/>
                <a:ea typeface="MS PGothic" charset="-128"/>
                <a:cs typeface="MS PGothic" charset="-128"/>
              </a:rPr>
            </a:br>
            <a:r>
              <a:rPr lang="ja-JP" altLang="en-US" sz="1200" dirty="0" smtClean="0">
                <a:solidFill>
                  <a:schemeClr val="tx1"/>
                </a:solidFill>
                <a:latin typeface="MS PGothic" charset="-128"/>
                <a:ea typeface="MS PGothic" charset="-128"/>
                <a:cs typeface="MS PGothic" charset="-128"/>
              </a:rPr>
              <a:t>持ち込む</a:t>
            </a:r>
            <a:endParaRPr lang="ja-JP" altLang="en-US" sz="1200" dirty="0">
              <a:solidFill>
                <a:schemeClr val="tx1"/>
              </a:solidFill>
              <a:latin typeface="MS PGothic" charset="-128"/>
              <a:ea typeface="MS PGothic" charset="-128"/>
              <a:cs typeface="MS PGothic" charset="-128"/>
            </a:endParaRPr>
          </a:p>
        </p:txBody>
      </p:sp>
      <p:sp>
        <p:nvSpPr>
          <p:cNvPr id="25" name="角丸四角形吹き出し 24"/>
          <p:cNvSpPr/>
          <p:nvPr/>
        </p:nvSpPr>
        <p:spPr>
          <a:xfrm>
            <a:off x="3768810" y="1086241"/>
            <a:ext cx="2315357" cy="610853"/>
          </a:xfrm>
          <a:prstGeom prst="wedgeRoundRectCallout">
            <a:avLst>
              <a:gd name="adj1" fmla="val 52762"/>
              <a:gd name="adj2" fmla="val 122417"/>
              <a:gd name="adj3" fmla="val 16667"/>
            </a:avLst>
          </a:prstGeom>
          <a:noFill/>
          <a:ln w="12700">
            <a:solidFill>
              <a:schemeClr val="accent5"/>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lumMod val="50000"/>
                  </a:schemeClr>
                </a:solidFill>
                <a:latin typeface="MS PGothic" charset="-128"/>
                <a:ea typeface="MS PGothic" charset="-128"/>
                <a:cs typeface="MS PGothic" charset="-128"/>
              </a:rPr>
              <a:t>持ち込まれた</a:t>
            </a:r>
            <a:r>
              <a:rPr lang="ja-JP" altLang="en-US" sz="1200" dirty="0" smtClean="0">
                <a:solidFill>
                  <a:schemeClr val="tx1">
                    <a:lumMod val="50000"/>
                  </a:schemeClr>
                </a:solidFill>
                <a:latin typeface="MS PGothic" charset="-128"/>
                <a:ea typeface="MS PGothic" charset="-128"/>
                <a:cs typeface="MS PGothic" charset="-128"/>
              </a:rPr>
              <a:t>モバイル ルータは</a:t>
            </a:r>
            <a:r>
              <a:rPr lang="en-US" altLang="ja-JP" sz="1200" dirty="0" smtClean="0">
                <a:solidFill>
                  <a:schemeClr val="tx1">
                    <a:lumMod val="50000"/>
                  </a:schemeClr>
                </a:solidFill>
                <a:latin typeface="MS PGothic" charset="-128"/>
                <a:ea typeface="MS PGothic" charset="-128"/>
                <a:cs typeface="MS PGothic" charset="-128"/>
              </a:rPr>
              <a:t/>
            </a:r>
            <a:br>
              <a:rPr lang="en-US" altLang="ja-JP" sz="1200" dirty="0" smtClean="0">
                <a:solidFill>
                  <a:schemeClr val="tx1">
                    <a:lumMod val="50000"/>
                  </a:schemeClr>
                </a:solidFill>
                <a:latin typeface="MS PGothic" charset="-128"/>
                <a:ea typeface="MS PGothic" charset="-128"/>
                <a:cs typeface="MS PGothic" charset="-128"/>
              </a:rPr>
            </a:br>
            <a:r>
              <a:rPr lang="ja-JP" altLang="en-US" sz="1200" dirty="0" smtClean="0">
                <a:solidFill>
                  <a:schemeClr val="tx1">
                    <a:lumMod val="50000"/>
                  </a:schemeClr>
                </a:solidFill>
                <a:latin typeface="MS PGothic" charset="-128"/>
                <a:ea typeface="MS PGothic" charset="-128"/>
                <a:cs typeface="MS PGothic" charset="-128"/>
              </a:rPr>
              <a:t>電波</a:t>
            </a:r>
            <a:r>
              <a:rPr lang="ja-JP" altLang="en-US" sz="1200" dirty="0">
                <a:solidFill>
                  <a:schemeClr val="tx1">
                    <a:lumMod val="50000"/>
                  </a:schemeClr>
                </a:solidFill>
                <a:latin typeface="MS PGothic" charset="-128"/>
                <a:ea typeface="MS PGothic" charset="-128"/>
                <a:cs typeface="MS PGothic" charset="-128"/>
              </a:rPr>
              <a:t>干渉を引き起こす要因</a:t>
            </a:r>
            <a:endParaRPr lang="en-US" altLang="ja-JP" sz="1200" dirty="0">
              <a:solidFill>
                <a:schemeClr val="tx1">
                  <a:lumMod val="50000"/>
                </a:schemeClr>
              </a:solidFill>
              <a:latin typeface="MS PGothic" charset="-128"/>
              <a:ea typeface="MS PGothic" charset="-128"/>
              <a:cs typeface="MS PGothic" charset="-128"/>
            </a:endParaRPr>
          </a:p>
        </p:txBody>
      </p:sp>
      <p:sp>
        <p:nvSpPr>
          <p:cNvPr id="26" name="角丸四角形吹き出し 25"/>
          <p:cNvSpPr/>
          <p:nvPr/>
        </p:nvSpPr>
        <p:spPr>
          <a:xfrm>
            <a:off x="6942938" y="1522603"/>
            <a:ext cx="2091314" cy="592190"/>
          </a:xfrm>
          <a:prstGeom prst="wedgeRoundRectCallout">
            <a:avLst>
              <a:gd name="adj1" fmla="val -44410"/>
              <a:gd name="adj2" fmla="val 87653"/>
              <a:gd name="adj3" fmla="val 16667"/>
            </a:avLst>
          </a:prstGeom>
          <a:noFill/>
          <a:ln w="12700">
            <a:solidFill>
              <a:srgbClr val="FFC000"/>
            </a:solid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rgbClr val="000000"/>
                </a:solidFill>
                <a:latin typeface="MS PGothic" charset="-128"/>
                <a:ea typeface="MS PGothic" charset="-128"/>
                <a:cs typeface="MS PGothic" charset="-128"/>
              </a:rPr>
              <a:t>誰がどこで</a:t>
            </a:r>
            <a:r>
              <a:rPr lang="ja-JP" altLang="en-US" sz="1200" dirty="0" smtClean="0">
                <a:solidFill>
                  <a:srgbClr val="000000"/>
                </a:solidFill>
                <a:latin typeface="MS PGothic" charset="-128"/>
                <a:ea typeface="MS PGothic" charset="-128"/>
                <a:cs typeface="MS PGothic" charset="-128"/>
              </a:rPr>
              <a:t>モバイル ルータ</a:t>
            </a:r>
            <a:r>
              <a:rPr lang="ja-JP" altLang="en-US" sz="1200" dirty="0">
                <a:solidFill>
                  <a:srgbClr val="000000"/>
                </a:solidFill>
                <a:latin typeface="MS PGothic" charset="-128"/>
                <a:ea typeface="MS PGothic" charset="-128"/>
                <a:cs typeface="MS PGothic" charset="-128"/>
              </a:rPr>
              <a:t>を利用しているか不明</a:t>
            </a:r>
            <a:endParaRPr lang="en-US" altLang="ja-JP" sz="1200" dirty="0">
              <a:solidFill>
                <a:srgbClr val="000000"/>
              </a:solidFill>
              <a:latin typeface="MS PGothic" charset="-128"/>
              <a:ea typeface="MS PGothic" charset="-128"/>
              <a:cs typeface="MS PGothic" charset="-128"/>
            </a:endParaRPr>
          </a:p>
        </p:txBody>
      </p:sp>
      <p:sp>
        <p:nvSpPr>
          <p:cNvPr id="16" name="角丸四角形吹き出し 15"/>
          <p:cNvSpPr/>
          <p:nvPr/>
        </p:nvSpPr>
        <p:spPr>
          <a:xfrm>
            <a:off x="3057427" y="2972119"/>
            <a:ext cx="1621864" cy="762917"/>
          </a:xfrm>
          <a:prstGeom prst="wedgeRoundRectCallout">
            <a:avLst>
              <a:gd name="adj1" fmla="val -60552"/>
              <a:gd name="adj2" fmla="val -26236"/>
              <a:gd name="adj3" fmla="val 16667"/>
            </a:avLst>
          </a:prstGeom>
          <a:solidFill>
            <a:schemeClr val="accent2">
              <a:lumMod val="75000"/>
            </a:schemeClr>
          </a:solidFill>
          <a:ln>
            <a:noFill/>
          </a:ln>
          <a:effectLst>
            <a:outerShdw blurRad="76200" dist="50800" dir="5400000" algn="ctr" rotWithShape="0">
              <a:srgbClr val="000000">
                <a:alpha val="27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rgbClr val="FFFFFF"/>
                </a:solidFill>
                <a:latin typeface="MS PGothic" charset="-128"/>
                <a:ea typeface="MS PGothic" charset="-128"/>
                <a:cs typeface="MS PGothic" charset="-128"/>
              </a:rPr>
              <a:t>有料</a:t>
            </a:r>
            <a:r>
              <a:rPr lang="en-US" altLang="ja-JP" sz="1200" dirty="0">
                <a:solidFill>
                  <a:srgbClr val="FFFFFF"/>
                </a:solidFill>
                <a:latin typeface="Arial" charset="0"/>
                <a:ea typeface="Arial" charset="0"/>
                <a:cs typeface="Arial" charset="0"/>
              </a:rPr>
              <a:t>TV</a:t>
            </a:r>
            <a:r>
              <a:rPr lang="ja-JP" altLang="en-US" sz="1200" dirty="0">
                <a:solidFill>
                  <a:srgbClr val="FFFFFF"/>
                </a:solidFill>
                <a:latin typeface="MS PGothic" charset="-128"/>
                <a:ea typeface="MS PGothic" charset="-128"/>
                <a:cs typeface="MS PGothic" charset="-128"/>
              </a:rPr>
              <a:t>ではなく</a:t>
            </a:r>
            <a:endParaRPr lang="en-US" altLang="ja-JP" sz="1200" dirty="0">
              <a:solidFill>
                <a:srgbClr val="FFFFFF"/>
              </a:solidFill>
              <a:latin typeface="MS PGothic" charset="-128"/>
              <a:ea typeface="MS PGothic" charset="-128"/>
              <a:cs typeface="MS PGothic" charset="-128"/>
            </a:endParaRPr>
          </a:p>
          <a:p>
            <a:pPr algn="ctr"/>
            <a:r>
              <a:rPr lang="ja-JP" altLang="en-US" sz="1200" dirty="0">
                <a:solidFill>
                  <a:srgbClr val="FFFFFF"/>
                </a:solidFill>
                <a:latin typeface="MS PGothic" charset="-128"/>
                <a:ea typeface="MS PGothic" charset="-128"/>
                <a:cs typeface="MS PGothic" charset="-128"/>
              </a:rPr>
              <a:t>タブレットで</a:t>
            </a:r>
            <a:r>
              <a:rPr lang="ja-JP" altLang="en-US" sz="1200" dirty="0" smtClean="0">
                <a:solidFill>
                  <a:srgbClr val="FFFFFF"/>
                </a:solidFill>
                <a:latin typeface="MS PGothic" charset="-128"/>
                <a:ea typeface="MS PGothic" charset="-128"/>
                <a:cs typeface="MS PGothic" charset="-128"/>
              </a:rPr>
              <a:t>映画</a:t>
            </a:r>
            <a:r>
              <a:rPr lang="ja-JP" altLang="en-US" sz="1200" dirty="0">
                <a:solidFill>
                  <a:srgbClr val="FFFFFF"/>
                </a:solidFill>
                <a:latin typeface="MS PGothic" charset="-128"/>
                <a:ea typeface="MS PGothic" charset="-128"/>
                <a:cs typeface="MS PGothic" charset="-128"/>
              </a:rPr>
              <a:t>や</a:t>
            </a:r>
            <a:r>
              <a:rPr lang="en-US" altLang="ja-JP" sz="1200" dirty="0" smtClean="0">
                <a:solidFill>
                  <a:srgbClr val="FFFFFF"/>
                </a:solidFill>
                <a:latin typeface="MS PGothic" charset="-128"/>
                <a:ea typeface="MS PGothic" charset="-128"/>
                <a:cs typeface="MS PGothic" charset="-128"/>
              </a:rPr>
              <a:t/>
            </a:r>
            <a:br>
              <a:rPr lang="en-US" altLang="ja-JP" sz="1200" dirty="0" smtClean="0">
                <a:solidFill>
                  <a:srgbClr val="FFFFFF"/>
                </a:solidFill>
                <a:latin typeface="MS PGothic" charset="-128"/>
                <a:ea typeface="MS PGothic" charset="-128"/>
                <a:cs typeface="MS PGothic" charset="-128"/>
              </a:rPr>
            </a:br>
            <a:r>
              <a:rPr lang="ja-JP" altLang="en-US" sz="1200" dirty="0" smtClean="0">
                <a:solidFill>
                  <a:srgbClr val="FFFFFF"/>
                </a:solidFill>
                <a:latin typeface="MS PGothic" charset="-128"/>
                <a:ea typeface="MS PGothic" charset="-128"/>
                <a:cs typeface="MS PGothic" charset="-128"/>
              </a:rPr>
              <a:t>ビデオを</a:t>
            </a:r>
            <a:r>
              <a:rPr lang="ja-JP" altLang="en-US" sz="1200" dirty="0">
                <a:solidFill>
                  <a:srgbClr val="FFFFFF"/>
                </a:solidFill>
                <a:latin typeface="MS PGothic" charset="-128"/>
                <a:ea typeface="MS PGothic" charset="-128"/>
                <a:cs typeface="MS PGothic" charset="-128"/>
              </a:rPr>
              <a:t>見たい</a:t>
            </a:r>
          </a:p>
        </p:txBody>
      </p:sp>
      <p:sp>
        <p:nvSpPr>
          <p:cNvPr id="17" name="タイトル 1"/>
          <p:cNvSpPr txBox="1">
            <a:spLocks/>
          </p:cNvSpPr>
          <p:nvPr/>
        </p:nvSpPr>
        <p:spPr bwMode="auto">
          <a:xfrm>
            <a:off x="419214" y="230330"/>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24" tIns="45712" rIns="91424" bIns="45712" numCol="1" anchor="ctr" anchorCtr="0" compatLnSpc="1">
            <a:prstTxWarp prst="textNoShape">
              <a:avLst/>
            </a:prstTxWarp>
          </a:bodyPr>
          <a:lstStyle>
            <a:lvl1pPr algn="l" defTabSz="684213" rtl="0" eaLnBrk="1" fontAlgn="base" hangingPunct="1">
              <a:lnSpc>
                <a:spcPct val="80000"/>
              </a:lnSpc>
              <a:spcBef>
                <a:spcPct val="0"/>
              </a:spcBef>
              <a:spcAft>
                <a:spcPct val="0"/>
              </a:spcAft>
              <a:defRPr kumimoji="1" lang="en-US" sz="3200" kern="1200" dirty="0">
                <a:solidFill>
                  <a:srgbClr val="676767"/>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2pPr>
            <a:lvl3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3pPr>
            <a:lvl4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4pPr>
            <a:lvl5pPr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5pPr>
            <a:lvl6pPr marL="4572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kumimoji="1" sz="3200">
                <a:solidFill>
                  <a:srgbClr val="676767"/>
                </a:solidFill>
                <a:latin typeface="Arial" charset="0"/>
                <a:ea typeface="ＭＳ Ｐゴシック" charset="0"/>
              </a:defRPr>
            </a:lvl9pPr>
          </a:lstStyle>
          <a:p>
            <a:r>
              <a:rPr lang="ja-JP" altLang="en-US" dirty="0" smtClean="0">
                <a:latin typeface="MS PGothic" charset="-128"/>
                <a:ea typeface="MS PGothic" charset="-128"/>
                <a:cs typeface="MS PGothic" charset="-128"/>
              </a:rPr>
              <a:t>無線</a:t>
            </a:r>
            <a:r>
              <a:rPr lang="en-US" altLang="ja-JP" dirty="0" smtClean="0">
                <a:latin typeface="Arial" charset="0"/>
                <a:ea typeface="Arial" charset="0"/>
                <a:cs typeface="Arial" charset="0"/>
              </a:rPr>
              <a:t>LAN</a:t>
            </a:r>
            <a:r>
              <a:rPr lang="ja-JP" altLang="en-US" dirty="0" smtClean="0">
                <a:latin typeface="MS PGothic" charset="-128"/>
                <a:ea typeface="MS PGothic" charset="-128"/>
                <a:cs typeface="MS PGothic" charset="-128"/>
              </a:rPr>
              <a:t>利用の増加（</a:t>
            </a:r>
            <a:r>
              <a:rPr lang="en-US" altLang="ja-JP" dirty="0" smtClean="0">
                <a:latin typeface="MS PGothic" charset="-128"/>
                <a:ea typeface="MS PGothic" charset="-128"/>
                <a:cs typeface="MS PGothic" charset="-128"/>
              </a:rPr>
              <a:t>2</a:t>
            </a:r>
            <a:r>
              <a:rPr lang="ja-JP" altLang="en-US" dirty="0" smtClean="0">
                <a:latin typeface="MS PGothic" charset="-128"/>
                <a:ea typeface="MS PGothic" charset="-128"/>
                <a:cs typeface="MS PGothic" charset="-128"/>
              </a:rPr>
              <a:t>）</a:t>
            </a:r>
            <a:endParaRPr lang="ja-JP" altLang="en-US" dirty="0">
              <a:latin typeface="MS PGothic" charset="-128"/>
              <a:ea typeface="MS PGothic" charset="-128"/>
              <a:cs typeface="MS PGothic" charset="-128"/>
            </a:endParaRPr>
          </a:p>
        </p:txBody>
      </p:sp>
    </p:spTree>
    <p:extLst>
      <p:ext uri="{BB962C8B-B14F-4D97-AF65-F5344CB8AC3E}">
        <p14:creationId xmlns:p14="http://schemas.microsoft.com/office/powerpoint/2010/main" val="84785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92699" y="3054518"/>
            <a:ext cx="8320322" cy="560153"/>
          </a:xfrm>
        </p:spPr>
        <p:txBody>
          <a:bodyPr/>
          <a:lstStyle/>
          <a:p>
            <a:r>
              <a:rPr lang="ja-JP" altLang="en-US" dirty="0" smtClean="0">
                <a:latin typeface="MS PGothic" charset="-128"/>
                <a:ea typeface="MS PGothic" charset="-128"/>
                <a:cs typeface="MS PGothic" charset="-128"/>
              </a:rPr>
              <a:t>モバイル ネットワーク中心の流れ</a:t>
            </a:r>
            <a:endParaRPr lang="en-US" dirty="0">
              <a:latin typeface="MS PGothic" charset="-128"/>
              <a:ea typeface="MS PGothic" charset="-128"/>
              <a:cs typeface="MS PGothic" charset="-128"/>
            </a:endParaRPr>
          </a:p>
        </p:txBody>
      </p:sp>
    </p:spTree>
    <p:extLst>
      <p:ext uri="{BB962C8B-B14F-4D97-AF65-F5344CB8AC3E}">
        <p14:creationId xmlns:p14="http://schemas.microsoft.com/office/powerpoint/2010/main" val="50565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r>
              <a:rPr kumimoji="1" lang="ja-JP" altLang="en-US" sz="3200" dirty="0">
                <a:solidFill>
                  <a:srgbClr val="676767"/>
                </a:solidFill>
                <a:latin typeface="MS PGothic" charset="-128"/>
                <a:ea typeface="MS PGothic" charset="-128"/>
                <a:cs typeface="MS PGothic" charset="-128"/>
              </a:rPr>
              <a:t>最近のモバイルに関するニュース</a:t>
            </a:r>
          </a:p>
        </p:txBody>
      </p:sp>
      <p:pic>
        <p:nvPicPr>
          <p:cNvPr id="5" name="Picture 187" descr="healthpresence"/>
          <p:cNvPicPr>
            <a:picLocks noChangeAspect="1" noChangeArrowheads="1"/>
          </p:cNvPicPr>
          <p:nvPr/>
        </p:nvPicPr>
        <p:blipFill>
          <a:blip r:embed="rId2" cstate="print"/>
          <a:srcRect/>
          <a:stretch>
            <a:fillRect/>
          </a:stretch>
        </p:blipFill>
        <p:spPr bwMode="auto">
          <a:xfrm>
            <a:off x="6660232" y="2715766"/>
            <a:ext cx="2215692" cy="1999878"/>
          </a:xfrm>
          <a:prstGeom prst="rect">
            <a:avLst/>
          </a:prstGeom>
          <a:noFill/>
          <a:ln w="9525">
            <a:noFill/>
            <a:miter lim="800000"/>
            <a:headEnd/>
            <a:tailEnd/>
          </a:ln>
        </p:spPr>
      </p:pic>
      <p:sp>
        <p:nvSpPr>
          <p:cNvPr id="7" name="テキスト ボックス 6"/>
          <p:cNvSpPr txBox="1"/>
          <p:nvPr/>
        </p:nvSpPr>
        <p:spPr>
          <a:xfrm>
            <a:off x="568454" y="1131590"/>
            <a:ext cx="7171898" cy="2862322"/>
          </a:xfrm>
          <a:prstGeom prst="rect">
            <a:avLst/>
          </a:prstGeom>
          <a:noFill/>
        </p:spPr>
        <p:txBody>
          <a:bodyPr wrap="square" rtlCol="0">
            <a:spAutoFit/>
          </a:bodyPr>
          <a:lstStyle/>
          <a:p>
            <a:pPr marL="285750" indent="-285750">
              <a:lnSpc>
                <a:spcPct val="150000"/>
              </a:lnSpc>
              <a:buFont typeface="Arial" charset="0"/>
              <a:buChar char="•"/>
            </a:pPr>
            <a:r>
              <a:rPr kumimoji="1" lang="en-US" altLang="ja-JP" sz="2000" dirty="0" smtClean="0">
                <a:latin typeface="Arial" charset="0"/>
                <a:ea typeface="Arial" charset="0"/>
                <a:cs typeface="Arial" charset="0"/>
              </a:rPr>
              <a:t>Android</a:t>
            </a:r>
            <a:r>
              <a:rPr lang="en-US" altLang="ja-JP" sz="2000" dirty="0">
                <a:latin typeface="Arial" charset="0"/>
                <a:ea typeface="Arial" charset="0"/>
                <a:cs typeface="Arial" charset="0"/>
              </a:rPr>
              <a:t> </a:t>
            </a:r>
            <a:r>
              <a:rPr lang="en-US" altLang="ja-JP" sz="2000" dirty="0" smtClean="0">
                <a:latin typeface="Arial" charset="0"/>
                <a:ea typeface="Arial" charset="0"/>
                <a:cs typeface="Arial" charset="0"/>
              </a:rPr>
              <a:t>SIM</a:t>
            </a:r>
            <a:r>
              <a:rPr lang="ja-JP" altLang="en-US" sz="2000" dirty="0" smtClean="0">
                <a:latin typeface="MS PGothic" charset="-128"/>
                <a:ea typeface="MS PGothic" charset="-128"/>
                <a:cs typeface="MS PGothic" charset="-128"/>
              </a:rPr>
              <a:t>フリー</a:t>
            </a:r>
            <a:r>
              <a:rPr lang="en-US" altLang="ja-JP" sz="2000" dirty="0" smtClean="0">
                <a:latin typeface="MS PGothic" charset="-128"/>
                <a:ea typeface="MS PGothic" charset="-128"/>
                <a:cs typeface="MS PGothic" charset="-128"/>
              </a:rPr>
              <a:t> </a:t>
            </a:r>
            <a:r>
              <a:rPr lang="ja-JP" altLang="en-US" sz="2000" dirty="0" smtClean="0">
                <a:latin typeface="MS PGothic" charset="-128"/>
                <a:ea typeface="MS PGothic" charset="-128"/>
                <a:cs typeface="MS PGothic" charset="-128"/>
              </a:rPr>
              <a:t>内線電話（</a:t>
            </a:r>
            <a:r>
              <a:rPr lang="en-US" altLang="ja-JP" sz="2000" dirty="0" smtClean="0">
                <a:latin typeface="Arial" charset="0"/>
                <a:ea typeface="Arial" charset="0"/>
                <a:cs typeface="Arial" charset="0"/>
              </a:rPr>
              <a:t>Wi-Fi VoIP</a:t>
            </a:r>
            <a:r>
              <a:rPr lang="ja-JP" altLang="en-US" sz="2000" dirty="0" smtClean="0">
                <a:latin typeface="MS PGothic" charset="-128"/>
                <a:ea typeface="MS PGothic" charset="-128"/>
                <a:cs typeface="MS PGothic" charset="-128"/>
              </a:rPr>
              <a:t>）</a:t>
            </a:r>
            <a:endParaRPr lang="en-US" altLang="ja-JP" sz="2000" dirty="0" smtClean="0">
              <a:latin typeface="MS PGothic" charset="-128"/>
              <a:ea typeface="MS PGothic" charset="-128"/>
              <a:cs typeface="MS PGothic" charset="-128"/>
            </a:endParaRPr>
          </a:p>
          <a:p>
            <a:pPr>
              <a:lnSpc>
                <a:spcPct val="150000"/>
              </a:lnSpc>
            </a:pPr>
            <a:r>
              <a:rPr lang="ja-JP" altLang="en-US" sz="2000" dirty="0">
                <a:latin typeface="MS PGothic" charset="-128"/>
                <a:ea typeface="MS PGothic" charset="-128"/>
                <a:cs typeface="MS PGothic" charset="-128"/>
              </a:rPr>
              <a:t>　</a:t>
            </a:r>
            <a:r>
              <a:rPr lang="ja-JP" altLang="en-US" sz="2000" dirty="0" smtClean="0">
                <a:latin typeface="MS PGothic" charset="-128"/>
                <a:ea typeface="MS PGothic" charset="-128"/>
                <a:cs typeface="MS PGothic" charset="-128"/>
              </a:rPr>
              <a:t>　チャレンジ ユーザの増加</a:t>
            </a:r>
            <a:endParaRPr kumimoji="1" lang="en-US" altLang="ja-JP" sz="2000" dirty="0" smtClean="0">
              <a:latin typeface="MS PGothic" charset="-128"/>
              <a:ea typeface="MS PGothic" charset="-128"/>
              <a:cs typeface="MS PGothic" charset="-128"/>
            </a:endParaRPr>
          </a:p>
          <a:p>
            <a:pPr marL="285750" indent="-285750">
              <a:lnSpc>
                <a:spcPct val="150000"/>
              </a:lnSpc>
              <a:buFont typeface="Arial" charset="0"/>
              <a:buChar char="•"/>
            </a:pPr>
            <a:r>
              <a:rPr lang="ja-JP" altLang="en-US" sz="2000" dirty="0">
                <a:latin typeface="MS PGothic" charset="-128"/>
                <a:ea typeface="MS PGothic" charset="-128"/>
                <a:cs typeface="MS PGothic" charset="-128"/>
              </a:rPr>
              <a:t>東京慈恵会医科大学附属</a:t>
            </a:r>
            <a:r>
              <a:rPr lang="ja-JP" altLang="en-US" sz="2000" dirty="0" smtClean="0">
                <a:latin typeface="MS PGothic" charset="-128"/>
                <a:ea typeface="MS PGothic" charset="-128"/>
                <a:cs typeface="MS PGothic" charset="-128"/>
              </a:rPr>
              <a:t>病院</a:t>
            </a:r>
            <a:r>
              <a:rPr kumimoji="1" lang="en-US" altLang="ja-JP" sz="2000" dirty="0" smtClean="0">
                <a:latin typeface="MS PGothic" charset="-128"/>
                <a:ea typeface="MS PGothic" charset="-128"/>
                <a:cs typeface="MS PGothic" charset="-128"/>
              </a:rPr>
              <a:t>:</a:t>
            </a:r>
            <a:r>
              <a:rPr lang="en-US" altLang="ja-JP" sz="2000" dirty="0" smtClean="0">
                <a:latin typeface="MS PGothic" charset="-128"/>
                <a:ea typeface="MS PGothic" charset="-128"/>
                <a:cs typeface="MS PGothic" charset="-128"/>
              </a:rPr>
              <a:t> </a:t>
            </a:r>
            <a:r>
              <a:rPr lang="en-US" altLang="ja-JP" sz="2000" dirty="0" smtClean="0">
                <a:latin typeface="Arial" charset="0"/>
                <a:ea typeface="Arial" charset="0"/>
                <a:cs typeface="Arial" charset="0"/>
              </a:rPr>
              <a:t>iPhone6 3400</a:t>
            </a:r>
            <a:r>
              <a:rPr lang="ja-JP" altLang="en-US" sz="2000" dirty="0" smtClean="0">
                <a:latin typeface="MS PGothic" charset="-128"/>
                <a:ea typeface="MS PGothic" charset="-128"/>
                <a:cs typeface="MS PGothic" charset="-128"/>
              </a:rPr>
              <a:t>台導入（</a:t>
            </a:r>
            <a:r>
              <a:rPr lang="en-US" altLang="ja-JP" sz="2000" dirty="0" smtClean="0">
                <a:latin typeface="MS PGothic" charset="-128"/>
                <a:ea typeface="MS PGothic" charset="-128"/>
                <a:cs typeface="MS PGothic" charset="-128"/>
              </a:rPr>
              <a:t>FMC</a:t>
            </a:r>
            <a:r>
              <a:rPr lang="ja-JP" altLang="en-US" sz="2000" dirty="0" smtClean="0">
                <a:latin typeface="MS PGothic" charset="-128"/>
                <a:ea typeface="MS PGothic" charset="-128"/>
                <a:cs typeface="MS PGothic" charset="-128"/>
              </a:rPr>
              <a:t>）</a:t>
            </a:r>
            <a:endParaRPr lang="en-US" altLang="ja-JP" sz="2000" dirty="0" smtClean="0">
              <a:latin typeface="MS PGothic" charset="-128"/>
              <a:ea typeface="MS PGothic" charset="-128"/>
              <a:cs typeface="MS PGothic" charset="-128"/>
            </a:endParaRPr>
          </a:p>
          <a:p>
            <a:pPr marL="285750" indent="-285750">
              <a:lnSpc>
                <a:spcPct val="150000"/>
              </a:lnSpc>
              <a:buFont typeface="Arial" charset="0"/>
              <a:buChar char="•"/>
            </a:pPr>
            <a:r>
              <a:rPr lang="ja-JP" altLang="en-US" sz="2000" dirty="0">
                <a:latin typeface="MS PGothic" charset="-128"/>
                <a:ea typeface="MS PGothic" charset="-128"/>
                <a:cs typeface="MS PGothic" charset="-128"/>
              </a:rPr>
              <a:t>遠隔医療システムの診療報酬加算の</a:t>
            </a:r>
            <a:r>
              <a:rPr lang="ja-JP" altLang="en-US" sz="2000" dirty="0" smtClean="0">
                <a:latin typeface="MS PGothic" charset="-128"/>
                <a:ea typeface="MS PGothic" charset="-128"/>
                <a:cs typeface="MS PGothic" charset="-128"/>
              </a:rPr>
              <a:t>検討</a:t>
            </a:r>
            <a:endParaRPr lang="en-US" altLang="ja-JP" sz="2000" dirty="0" smtClean="0">
              <a:latin typeface="MS PGothic" charset="-128"/>
              <a:ea typeface="MS PGothic" charset="-128"/>
              <a:cs typeface="MS PGothic" charset="-128"/>
            </a:endParaRPr>
          </a:p>
          <a:p>
            <a:pPr marL="285750" indent="-285750">
              <a:lnSpc>
                <a:spcPct val="150000"/>
              </a:lnSpc>
              <a:buFont typeface="Arial" charset="0"/>
              <a:buChar char="•"/>
            </a:pPr>
            <a:r>
              <a:rPr lang="ja-JP" altLang="en-US" sz="2000" dirty="0">
                <a:latin typeface="MS PGothic" charset="-128"/>
                <a:ea typeface="MS PGothic" charset="-128"/>
                <a:cs typeface="MS PGothic" charset="-128"/>
              </a:rPr>
              <a:t>アップル、</a:t>
            </a:r>
            <a:r>
              <a:rPr lang="en-US" altLang="ja-JP" sz="2000" dirty="0">
                <a:latin typeface="MS PGothic" charset="-128"/>
                <a:ea typeface="MS PGothic" charset="-128"/>
                <a:cs typeface="MS PGothic" charset="-128"/>
              </a:rPr>
              <a:t>Apple Watch</a:t>
            </a:r>
            <a:r>
              <a:rPr lang="ja-JP" altLang="en-US" sz="2000" dirty="0">
                <a:latin typeface="MS PGothic" charset="-128"/>
                <a:ea typeface="MS PGothic" charset="-128"/>
                <a:cs typeface="MS PGothic" charset="-128"/>
              </a:rPr>
              <a:t>の「心拍測定」技術</a:t>
            </a:r>
            <a:r>
              <a:rPr lang="ja-JP" altLang="en-US" sz="2000" dirty="0" smtClean="0">
                <a:latin typeface="MS PGothic" charset="-128"/>
                <a:ea typeface="MS PGothic" charset="-128"/>
                <a:cs typeface="MS PGothic" charset="-128"/>
              </a:rPr>
              <a:t>で大学</a:t>
            </a:r>
            <a:r>
              <a:rPr lang="ja-JP" altLang="en-US" sz="2000" dirty="0">
                <a:latin typeface="MS PGothic" charset="-128"/>
                <a:ea typeface="MS PGothic" charset="-128"/>
                <a:cs typeface="MS PGothic" charset="-128"/>
              </a:rPr>
              <a:t>と協業</a:t>
            </a:r>
          </a:p>
          <a:p>
            <a:pPr marL="285750" indent="-285750">
              <a:lnSpc>
                <a:spcPct val="150000"/>
              </a:lnSpc>
              <a:buFont typeface="Arial" charset="0"/>
              <a:buChar char="•"/>
            </a:pPr>
            <a:r>
              <a:rPr lang="en-US" altLang="ja-JP" sz="2000" dirty="0" smtClean="0">
                <a:latin typeface="MS PGothic" charset="-128"/>
                <a:ea typeface="MS PGothic" charset="-128"/>
                <a:cs typeface="MS PGothic" charset="-128"/>
              </a:rPr>
              <a:t>App Store </a:t>
            </a:r>
            <a:r>
              <a:rPr lang="ja-JP" altLang="en-US" sz="2000" dirty="0" smtClean="0">
                <a:latin typeface="MS PGothic" charset="-128"/>
                <a:ea typeface="MS PGothic" charset="-128"/>
                <a:cs typeface="MS PGothic" charset="-128"/>
              </a:rPr>
              <a:t>や</a:t>
            </a:r>
            <a:r>
              <a:rPr lang="en-US" altLang="ja-JP" sz="2000" dirty="0" smtClean="0">
                <a:latin typeface="MS PGothic" charset="-128"/>
                <a:ea typeface="MS PGothic" charset="-128"/>
                <a:cs typeface="MS PGothic" charset="-128"/>
              </a:rPr>
              <a:t>Google</a:t>
            </a:r>
            <a:r>
              <a:rPr lang="en-US" altLang="ja-JP" sz="2000" dirty="0">
                <a:latin typeface="MS PGothic" charset="-128"/>
                <a:ea typeface="MS PGothic" charset="-128"/>
                <a:cs typeface="MS PGothic" charset="-128"/>
              </a:rPr>
              <a:t> </a:t>
            </a:r>
            <a:r>
              <a:rPr lang="en-US" altLang="ja-JP" sz="2000" dirty="0" smtClean="0">
                <a:latin typeface="MS PGothic" charset="-128"/>
                <a:ea typeface="MS PGothic" charset="-128"/>
                <a:cs typeface="MS PGothic" charset="-128"/>
              </a:rPr>
              <a:t>Play</a:t>
            </a:r>
            <a:r>
              <a:rPr lang="ja-JP" altLang="en-US" sz="2000" dirty="0" smtClean="0">
                <a:latin typeface="MS PGothic" charset="-128"/>
                <a:ea typeface="MS PGothic" charset="-128"/>
                <a:cs typeface="MS PGothic" charset="-128"/>
              </a:rPr>
              <a:t>にて様々なアプリの登場</a:t>
            </a:r>
            <a:endParaRPr lang="en-US" altLang="ja-JP" sz="2000" dirty="0" smtClean="0">
              <a:latin typeface="MS PGothic" charset="-128"/>
              <a:ea typeface="MS PGothic" charset="-128"/>
              <a:cs typeface="MS PGothic" charset="-128"/>
            </a:endParaRPr>
          </a:p>
        </p:txBody>
      </p:sp>
    </p:spTree>
    <p:extLst>
      <p:ext uri="{BB962C8B-B14F-4D97-AF65-F5344CB8AC3E}">
        <p14:creationId xmlns:p14="http://schemas.microsoft.com/office/powerpoint/2010/main" val="874338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11.0&quot;&gt;&lt;object type=&quot;1&quot; unique_id=&quot;10001&quot;&gt;&lt;object type=&quot;2&quot; unique_id=&quot;10002&quot;&gt;&lt;object type=&quot;3&quot; unique_id=&quot;184153&quot;&gt;&lt;property id=&quot;20148&quot; value=&quot;5&quot;/&gt;&lt;property id=&quot;20300&quot; value=&quot;Slide 6 - &amp;quot;Use this slide for transitions&amp;quot;&quot;/&gt;&lt;property id=&quot;20307&quot; value=&quot;257&quot;/&gt;&lt;/object&gt;&lt;object type=&quot;3&quot; unique_id=&quot;184154&quot;&gt;&lt;property id=&quot;20148&quot; value=&quot;5&quot;/&gt;&lt;property id=&quot;20300&quot; value=&quot;Slide 25 - &amp;quot;Color palette&amp;quot;&quot;/&gt;&lt;property id=&quot;20307&quot; value=&quot;258&quot;/&gt;&lt;/object&gt;&lt;object type=&quot;3&quot; unique_id=&quot;184155&quot;&gt;&lt;property id=&quot;20148&quot; value=&quot;5&quot;/&gt;&lt;property id=&quot;20300&quot; value=&quot;Slide 13 - &amp;quot;Two-column layout&amp;quot;&quot;/&gt;&lt;property id=&quot;20307&quot; value=&quot;259&quot;/&gt;&lt;/object&gt;&lt;object type=&quot;3&quot; unique_id=&quot;184156&quot;&gt;&lt;property id=&quot;20148&quot; value=&quot;5&quot;/&gt;&lt;property id=&quot;20300&quot; value=&quot;Slide 19 - &amp;quot;This is a sample headline&amp;quot;&quot;/&gt;&lt;property id=&quot;20307&quot; value=&quot;260&quot;/&gt;&lt;/object&gt;&lt;object type=&quot;3&quot; unique_id=&quot;184157&quot;&gt;&lt;property id=&quot;20148&quot; value=&quot;5&quot;/&gt;&lt;property id=&quot;20300&quot; value=&quot;Slide 20 - &amp;quot;Slide title&amp;quot;&quot;/&gt;&lt;property id=&quot;20307&quot; value=&quot;261&quot;/&gt;&lt;/object&gt;&lt;object type=&quot;3&quot; unique_id=&quot;184158&quot;&gt;&lt;property id=&quot;20148&quot; value=&quot;5&quot;/&gt;&lt;property id=&quot;20300&quot; value=&quot;Slide 10 - &amp;quot;This is a sample headline&amp;quot;&quot;/&gt;&lt;property id=&quot;20307&quot; value=&quot;262&quot;/&gt;&lt;/object&gt;&lt;object type=&quot;3&quot; unique_id=&quot;184159&quot;&gt;&lt;property id=&quot;20148&quot; value=&quot;5&quot;/&gt;&lt;property id=&quot;20300&quot; value=&quot;Slide 11 - &amp;quot;This is a sample headline&amp;quot;&quot;/&gt;&lt;property id=&quot;20307&quot; value=&quot;263&quot;/&gt;&lt;/object&gt;&lt;object type=&quot;3&quot; unique_id=&quot;184160&quot;&gt;&lt;property id=&quot;20148&quot; value=&quot;5&quot;/&gt;&lt;property id=&quot;20300&quot; value=&quot;Slide 12 - &amp;quot;This is a sample headline&amp;quot;&quot;/&gt;&lt;property id=&quot;20307&quot; value=&quot;264&quot;/&gt;&lt;/object&gt;&lt;object type=&quot;3&quot; unique_id=&quot;184161&quot;&gt;&lt;property id=&quot;20148&quot; value=&quot;5&quot;/&gt;&lt;property id=&quot;20300&quot; value=&quot;Slide 14 - &amp;quot;This is a sample headline&amp;quot;&quot;/&gt;&lt;property id=&quot;20307&quot; value=&quot;265&quot;/&gt;&lt;/object&gt;&lt;object type=&quot;3&quot; unique_id=&quot;184162&quot;&gt;&lt;property id=&quot;20148&quot; value=&quot;5&quot;/&gt;&lt;property id=&quot;20300&quot; value=&quot;Slide 15 - &amp;quot;This is a sample headline&amp;quot;&quot;/&gt;&lt;property id=&quot;20307&quot; value=&quot;266&quot;/&gt;&lt;/object&gt;&lt;object type=&quot;3&quot; unique_id=&quot;184163&quot;&gt;&lt;property id=&quot;20148&quot; value=&quot;5&quot;/&gt;&lt;property id=&quot;20300&quot; value=&quot;Slide 16 - &amp;quot;This is a sample headline&amp;quot;&quot;/&gt;&lt;property id=&quot;20307&quot; value=&quot;267&quot;/&gt;&lt;/object&gt;&lt;object type=&quot;3&quot; unique_id=&quot;184164&quot;&gt;&lt;property id=&quot;20148&quot; value=&quot;5&quot;/&gt;&lt;property id=&quot;20300&quot; value=&quot;Slide 21 - &amp;quot;Use this layout when pairing words with a picture.&amp;quot;&quot;/&gt;&lt;property id=&quot;20307&quot; value=&quot;268&quot;/&gt;&lt;/object&gt;&lt;object type=&quot;3&quot; unique_id=&quot;184165&quot;&gt;&lt;property id=&quot;20148&quot; value=&quot;5&quot;/&gt;&lt;property id=&quot;20300&quot; value=&quot;Slide 22 - &amp;quot;Use this layout when pairing words with a picture.&amp;quot;&quot;/&gt;&lt;property id=&quot;20307&quot; value=&quot;269&quot;/&gt;&lt;/object&gt;&lt;object type=&quot;3&quot; unique_id=&quot;184166&quot;&gt;&lt;property id=&quot;20148&quot; value=&quot;5&quot;/&gt;&lt;property id=&quot;20300&quot; value=&quot;Slide 23&quot;/&gt;&lt;property id=&quot;20307&quot; value=&quot;270&quot;/&gt;&lt;/object&gt;&lt;object type=&quot;3&quot; unique_id=&quot;198815&quot;&gt;&lt;property id=&quot;20148&quot; value=&quot;5&quot;/&gt;&lt;property id=&quot;20300&quot; value=&quot;Slide 24 - &amp;quot;Best practices&amp;quot;&quot;/&gt;&lt;property id=&quot;20307&quot; value=&quot;286&quot;/&gt;&lt;/object&gt;&lt;object type=&quot;3&quot; unique_id=&quot;198816&quot;&gt;&lt;property id=&quot;20148&quot; value=&quot;5&quot;/&gt;&lt;property id=&quot;20300&quot; value=&quot;Slide 26 - &amp;quot;Only use the themes provided&amp;quot;&quot;/&gt;&lt;property id=&quot;20307&quot; value=&quot;287&quot;/&gt;&lt;/object&gt;&lt;object type=&quot;3&quot; unique_id=&quot;198998&quot;&gt;&lt;property id=&quot;20148&quot; value=&quot;5&quot;/&gt;&lt;property id=&quot;20300&quot; value=&quot;Slide 27 - &amp;quot;Seven tips for better presentations&amp;quot;&quot;/&gt;&lt;property id=&quot;20307&quot; value=&quot;288&quot;/&gt;&lt;/object&gt;&lt;object type=&quot;3&quot; unique_id=&quot;199061&quot;&gt;&lt;property id=&quot;20148&quot; value=&quot;5&quot;/&gt;&lt;property id=&quot;20300&quot; value=&quot;Slide 1 - &amp;quot;Please read&amp;quot;&quot;/&gt;&lt;property id=&quot;20307&quot; value=&quot;303&quot;/&gt;&lt;/object&gt;&lt;object type=&quot;3&quot; unique_id=&quot;199062&quot;&gt;&lt;property id=&quot;20148&quot; value=&quot;5&quot;/&gt;&lt;property id=&quot;20300&quot; value=&quot;Slide 2 - &amp;quot;Everyone is responsible  for security&amp;quot;&quot;/&gt;&lt;property id=&quot;20307&quot; value=&quot;443&quot;/&gt;&lt;/object&gt;&lt;object type=&quot;3&quot; unique_id=&quot;199063&quot;&gt;&lt;property id=&quot;20148&quot; value=&quot;5&quot;/&gt;&lt;property id=&quot;20300&quot; value=&quot;Slide 3 - &amp;quot;Please read&amp;quot;&quot;/&gt;&lt;property id=&quot;20307&quot; value=&quot;444&quot;/&gt;&lt;/object&gt;&lt;object type=&quot;3&quot; unique_id=&quot;199064&quot;&gt;&lt;property id=&quot;20148&quot; value=&quot;5&quot;/&gt;&lt;property id=&quot;20300&quot; value=&quot;Slide 4 - &amp;quot;Color themes&amp;quot;&quot;/&gt;&lt;property id=&quot;20307&quot; value=&quot;445&quot;/&gt;&lt;/object&gt;&lt;object type=&quot;3&quot; unique_id=&quot;199065&quot;&gt;&lt;property id=&quot;20148&quot; value=&quot;5&quot;/&gt;&lt;property id=&quot;20300&quot; value=&quot;Slide 5 - &amp;quot;Presentation Title Goes Here&amp;quot;&quot;/&gt;&lt;property id=&quot;20307&quot; value=&quot;256&quot;/&gt;&lt;/object&gt;&lt;object type=&quot;3&quot; unique_id=&quot;199066&quot;&gt;&lt;property id=&quot;20148&quot; value=&quot;5&quot;/&gt;&lt;property id=&quot;20300&quot; value=&quot;Slide 7 - &amp;quot;Use this slide for transitions&amp;quot;&quot;/&gt;&lt;property id=&quot;20307&quot; value=&quot;302&quot;/&gt;&lt;/object&gt;&lt;object type=&quot;3&quot; unique_id=&quot;199067&quot;&gt;&lt;property id=&quot;20148&quot; value=&quot;5&quot;/&gt;&lt;property id=&quot;20300&quot; value=&quot;Slide 8 - &amp;quot;“Design is the silent  ambassador of your brand.”&amp;quot;&quot;/&gt;&lt;property id=&quot;20307&quot; value=&quot;293&quot;/&gt;&lt;/object&gt;&lt;object type=&quot;3&quot; unique_id=&quot;199068&quot;&gt;&lt;property id=&quot;20148&quot; value=&quot;5&quot;/&gt;&lt;property id=&quot;20300&quot; value=&quot;Slide 9 - &amp;quot;“Design is the silent  ambassador of your brand.”&amp;quot;&quot;/&gt;&lt;property id=&quot;20307&quot; value=&quot;301&quot;/&gt;&lt;/object&gt;&lt;object type=&quot;3&quot; unique_id=&quot;199069&quot;&gt;&lt;property id=&quot;20148&quot; value=&quot;5&quot;/&gt;&lt;property id=&quot;20300&quot; value=&quot;Slide 17 - &amp;quot;Bar charts&amp;quot;&quot;/&gt;&lt;property id=&quot;20307&quot; value=&quot;298&quot;/&gt;&lt;/object&gt;&lt;object type=&quot;3&quot; unique_id=&quot;199070&quot;&gt;&lt;property id=&quot;20148&quot; value=&quot;5&quot;/&gt;&lt;property id=&quot;20300&quot; value=&quot;Slide 18 - &amp;quot;Line charts&amp;quot;&quot;/&gt;&lt;property id=&quot;20307&quot; value=&quot;300&quot;/&gt;&lt;/object&gt;&lt;object type=&quot;3&quot; unique_id=&quot;199071&quot;&gt;&lt;property id=&quot;20148&quot; value=&quot;5&quot;/&gt;&lt;property id=&quot;20300&quot; value=&quot;Slide 28&quot;/&gt;&lt;property id=&quot;20307&quot; value=&quot;290&quot;/&gt;&lt;/object&gt;&lt;/object&gt;&lt;object type=&quot;8&quot; unique_id=&quot;10268&quot;&gt;&lt;/object&gt;&lt;/object&gt;&lt;/database&gt;"/>
  <p:tag name="SECTOMILLISECCONVERTED" val="1"/>
</p:tagLst>
</file>

<file path=ppt/theme/theme1.xml><?xml version="1.0" encoding="utf-8"?>
<a:theme xmlns:a="http://schemas.openxmlformats.org/drawingml/2006/main" name="Blue theme 2015 16x9">
  <a:themeElements>
    <a:clrScheme name="Cisco White Template Colors_FINAL">
      <a:dk1>
        <a:srgbClr val="282828"/>
      </a:dk1>
      <a:lt1>
        <a:srgbClr val="005073"/>
      </a:lt1>
      <a:dk2>
        <a:srgbClr val="005073"/>
      </a:dk2>
      <a:lt2>
        <a:srgbClr val="FFFFFF"/>
      </a:lt2>
      <a:accent1>
        <a:srgbClr val="00BCEB"/>
      </a:accent1>
      <a:accent2>
        <a:srgbClr val="6EBE4A"/>
      </a:accent2>
      <a:accent3>
        <a:srgbClr val="005073"/>
      </a:accent3>
      <a:accent4>
        <a:srgbClr val="676767"/>
      </a:accent4>
      <a:accent5>
        <a:srgbClr val="FBAB18"/>
      </a:accent5>
      <a:accent6>
        <a:srgbClr val="E3241B"/>
      </a:accent6>
      <a:hlink>
        <a:srgbClr val="00BCEB"/>
      </a:hlink>
      <a:folHlink>
        <a:srgbClr val="005073"/>
      </a:folHlink>
    </a:clrScheme>
    <a:fontScheme name="CiscoSans True Type">
      <a:majorFont>
        <a:latin typeface="CiscoSansTT ExtraLight"/>
        <a:ea typeface=""/>
        <a:cs typeface=""/>
      </a:majorFont>
      <a:minorFont>
        <a:latin typeface="CiscoSansTT Extra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latin typeface="+mn-lt"/>
          </a:defRPr>
        </a:defPPr>
      </a:lstStyle>
    </a:txDef>
  </a:objectDefaults>
  <a:extraClrSchemeLst/>
  <a:extLst>
    <a:ext uri="{05A4C25C-085E-4340-85A3-A5531E510DB2}">
      <thm15:themeFamily xmlns:thm15="http://schemas.microsoft.com/office/thememl/2012/main" name="Cisco Corporate Template Prototype_Aug_2017" id="{4E692306-BB5E-4389-8512-B70B45577D04}" vid="{BDAD62F5-9CDD-42BF-A677-E02F4F0731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2917</TotalTime>
  <Words>1557</Words>
  <Application>Microsoft Macintosh PowerPoint</Application>
  <PresentationFormat>画面に合わせる (16:9)</PresentationFormat>
  <Paragraphs>342</Paragraphs>
  <Slides>35</Slides>
  <Notes>11</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35</vt:i4>
      </vt:variant>
    </vt:vector>
  </HeadingPairs>
  <TitlesOfParts>
    <vt:vector size="50" baseType="lpstr">
      <vt:lpstr>Calibri</vt:lpstr>
      <vt:lpstr>CiscoSans</vt:lpstr>
      <vt:lpstr>CiscoSans ExtraLight</vt:lpstr>
      <vt:lpstr>CiscoSans Thin</vt:lpstr>
      <vt:lpstr>CiscoSansTT ExtraLight</vt:lpstr>
      <vt:lpstr>CiscoSansTT Thin</vt:lpstr>
      <vt:lpstr>Helvetica</vt:lpstr>
      <vt:lpstr>Helvetica Neue</vt:lpstr>
      <vt:lpstr>Meiryo</vt:lpstr>
      <vt:lpstr>MS PGothic</vt:lpstr>
      <vt:lpstr>ＭＳ Ｐゴシック</vt:lpstr>
      <vt:lpstr>Wingdings</vt:lpstr>
      <vt:lpstr>メイリオ</vt:lpstr>
      <vt:lpstr>Arial</vt:lpstr>
      <vt:lpstr>Blue theme 2015 16x9</vt:lpstr>
      <vt:lpstr>沖縄セミナー ヘルスケア向け Apple | Cisco連携によるモバイル活用</vt:lpstr>
      <vt:lpstr>本日の流れ</vt:lpstr>
      <vt:lpstr>医療市場へのアプローチ</vt:lpstr>
      <vt:lpstr>PowerPoint プレゼンテーション</vt:lpstr>
      <vt:lpstr>院内業務用 IPシステムの増加</vt:lpstr>
      <vt:lpstr>無線LAN利用の増加（1）</vt:lpstr>
      <vt:lpstr>PowerPoint プレゼンテーション</vt:lpstr>
      <vt:lpstr>PowerPoint プレゼンテーション</vt:lpstr>
      <vt:lpstr>最近のモバイルに関するニュース</vt:lpstr>
      <vt:lpstr>最近のモバイルに関するニュース（1）</vt:lpstr>
      <vt:lpstr>最近のモバイルに関するニュース（2）</vt:lpstr>
      <vt:lpstr>PowerPoint プレゼンテーション</vt:lpstr>
      <vt:lpstr>PowerPoint プレゼンテーション</vt:lpstr>
      <vt:lpstr>PowerPoint プレゼンテーション</vt:lpstr>
      <vt:lpstr>Apple | Cisco連携の強み！</vt:lpstr>
      <vt:lpstr>Apple iOS10 CallKit 動作（1）</vt:lpstr>
      <vt:lpstr>Apple iOS10 CallKit 動作（2）</vt:lpstr>
      <vt:lpstr>Cisco Unified Communications Manager（CallManager） によるコール連携</vt:lpstr>
      <vt:lpstr>Apple | Cisco連携（1） ファースト ローミング</vt:lpstr>
      <vt:lpstr>Apple | Cisco連携（2） ファストレーン</vt:lpstr>
      <vt:lpstr>ファストレーンの設定画面 （Meraki Systems Manager）</vt:lpstr>
      <vt:lpstr>PowerPoint プレゼンテーション</vt:lpstr>
      <vt:lpstr>PowerPoint プレゼンテーション</vt:lpstr>
      <vt:lpstr>ナース コールのデジタル化</vt:lpstr>
      <vt:lpstr>ちなみに</vt:lpstr>
      <vt:lpstr>院内共通基盤 IPナース コール　院内IP-PBX</vt:lpstr>
      <vt:lpstr>チャレンジ、意外に。。</vt:lpstr>
      <vt:lpstr>PowerPoint プレゼンテーション</vt:lpstr>
      <vt:lpstr>スマートフォン内線と セキュリティ対策</vt:lpstr>
      <vt:lpstr>iOSで制限可能な機能一例（よくご相談頂く機能）</vt:lpstr>
      <vt:lpstr>スマートフォン内線とセキュリティ対策</vt:lpstr>
      <vt:lpstr>PowerPoint プレゼンテーション</vt:lpstr>
      <vt:lpstr>PowerPoint プレゼンテーション</vt:lpstr>
      <vt:lpstr>PowerPoint プレゼンテーション</vt:lpstr>
      <vt:lpstr>PowerPoint プレゼンテーション</vt:lpstr>
    </vt:vector>
  </TitlesOfParts>
  <Company>NDS Limited</Company>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spius@cisco.com</dc:creator>
  <cp:lastModifiedBy>Microsoft Office ユーザー</cp:lastModifiedBy>
  <cp:revision>893</cp:revision>
  <cp:lastPrinted>2016-04-29T20:31:14Z</cp:lastPrinted>
  <dcterms:created xsi:type="dcterms:W3CDTF">2014-07-09T19:55:36Z</dcterms:created>
  <dcterms:modified xsi:type="dcterms:W3CDTF">2017-10-25T14:00:09Z</dcterms:modified>
</cp:coreProperties>
</file>