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1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81" r:id="rId11"/>
    <p:sldId id="284" r:id="rId12"/>
    <p:sldId id="369" r:id="rId13"/>
    <p:sldId id="286" r:id="rId14"/>
    <p:sldId id="285" r:id="rId15"/>
    <p:sldId id="287" r:id="rId16"/>
    <p:sldId id="288" r:id="rId17"/>
    <p:sldId id="292" r:id="rId18"/>
    <p:sldId id="294" r:id="rId19"/>
    <p:sldId id="295" r:id="rId20"/>
    <p:sldId id="296" r:id="rId21"/>
    <p:sldId id="368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5534" userDrawn="1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DBF2"/>
    <a:srgbClr val="049FD9"/>
    <a:srgbClr val="1FAED4"/>
    <a:srgbClr val="72C059"/>
    <a:srgbClr val="B2D171"/>
    <a:srgbClr val="B8E1D0"/>
    <a:srgbClr val="26194B"/>
    <a:srgbClr val="9891A0"/>
    <a:srgbClr val="113074"/>
    <a:srgbClr val="167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6469" autoAdjust="0"/>
  </p:normalViewPr>
  <p:slideViewPr>
    <p:cSldViewPr snapToGrid="0" snapToObjects="1" showGuides="1">
      <p:cViewPr varScale="1">
        <p:scale>
          <a:sx n="166" d="100"/>
          <a:sy n="166" d="100"/>
        </p:scale>
        <p:origin x="544" y="184"/>
      </p:cViewPr>
      <p:guideLst>
        <p:guide pos="5534"/>
        <p:guide orient="horz" pos="1620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抜脱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(</a:t>
            </a:r>
            <a:r>
              <a:rPr kumimoji="1" lang="ja-JP" altLang="en-US" baseline="0" dirty="0" err="1" smtClean="0"/>
              <a:t>ばつだつ</a:t>
            </a:r>
            <a:r>
              <a:rPr kumimoji="1" lang="en-US" altLang="ja-JP" baseline="0" dirty="0" smtClean="0"/>
              <a:t>)</a:t>
            </a:r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A225-CC0F-4701-BBC3-95EDAE7916C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03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+mn-ea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+mn-ea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+mn-ea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+mn-ea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ja-JP" altLang="en-US" noProof="0" smtClean="0"/>
              <a:t>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ja-JP" altLang="en-US" smtClean="0"/>
              <a:t>グラフを追加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Puvlic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ja-JP" altLang="en-US" smtClean="0"/>
              <a:t>表を追加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0"/>
            <a:ext cx="9150431" cy="514864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468"/>
            <a:ext cx="9144000" cy="5151967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2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bg2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523"/>
            <a:ext cx="9148571" cy="51475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6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40631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015" r:id="rId27"/>
    <p:sldLayoutId id="2147484016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2800" b="0" i="0" kern="1200" dirty="0">
          <a:solidFill>
            <a:schemeClr val="tx2"/>
          </a:solidFill>
          <a:latin typeface="+mn-lt"/>
          <a:ea typeface="+mn-ea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b="1" dirty="0" smtClean="0">
                <a:ln w="22225">
                  <a:noFill/>
                  <a:prstDash val="solid"/>
                </a:ln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</a:rPr>
              <a:t>シスコシステムズ合同会社</a:t>
            </a:r>
            <a:endParaRPr lang="en-US" b="1" dirty="0">
              <a:ln w="22225">
                <a:noFill/>
                <a:prstDash val="solid"/>
              </a:ln>
              <a:solidFill>
                <a:schemeClr val="bg2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1" dirty="0">
              <a:ln w="22225">
                <a:noFill/>
                <a:prstDash val="solid"/>
              </a:ln>
              <a:solidFill>
                <a:schemeClr val="bg2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b="1" dirty="0" smtClean="0">
                <a:ln w="22225">
                  <a:noFill/>
                  <a:prstDash val="solid"/>
                </a:ln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</a:rPr>
              <a:t>2017</a:t>
            </a:r>
            <a:r>
              <a:rPr lang="ja-JP" altLang="en-US" b="1" dirty="0" smtClean="0">
                <a:ln w="22225">
                  <a:noFill/>
                  <a:prstDash val="solid"/>
                </a:ln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</a:rPr>
              <a:t>年</a:t>
            </a:r>
            <a:r>
              <a:rPr lang="en-US" altLang="ja-JP" b="1" dirty="0" smtClean="0">
                <a:ln w="22225">
                  <a:noFill/>
                  <a:prstDash val="solid"/>
                </a:ln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</a:rPr>
              <a:t>10</a:t>
            </a:r>
            <a:r>
              <a:rPr lang="ja-JP" altLang="en-US" b="1" dirty="0" smtClean="0">
                <a:ln w="22225">
                  <a:noFill/>
                  <a:prstDash val="solid"/>
                </a:ln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</a:rPr>
              <a:t>月</a:t>
            </a:r>
            <a:endParaRPr lang="en-US" b="1" dirty="0">
              <a:ln w="22225">
                <a:noFill/>
                <a:prstDash val="solid"/>
              </a:ln>
              <a:solidFill>
                <a:schemeClr val="bg2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618844" cy="644730"/>
          </a:xfrm>
        </p:spPr>
        <p:txBody>
          <a:bodyPr/>
          <a:lstStyle/>
          <a:p>
            <a:r>
              <a:rPr lang="en-US" altLang="ja-JP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latin typeface="+mn-lt"/>
                <a:ea typeface="+mn-ea"/>
              </a:rPr>
              <a:t>IoT</a:t>
            </a:r>
            <a:r>
              <a:rPr lang="ja-JP" altLang="en-US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latin typeface="+mn-lt"/>
                <a:ea typeface="+mn-ea"/>
              </a:rPr>
              <a:t>時代に考えること</a:t>
            </a:r>
            <a:r>
              <a:rPr lang="en-US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latin typeface="+mn-lt"/>
                <a:ea typeface="+mn-ea"/>
              </a:rPr>
              <a:t/>
            </a:r>
            <a:br>
              <a:rPr lang="en-US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latin typeface="+mn-lt"/>
                <a:ea typeface="+mn-ea"/>
              </a:rPr>
            </a:br>
            <a:endParaRPr lang="en-US" b="1" dirty="0">
              <a:ln w="6350">
                <a:solidFill>
                  <a:schemeClr val="tx1"/>
                </a:solidFill>
                <a:prstDash val="solid"/>
              </a:ln>
              <a:solidFill>
                <a:schemeClr val="bg2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2770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メリットだけでなく、デメリットも存在</a:t>
            </a:r>
            <a:endParaRPr lang="en-US" altLang="ja-JP" dirty="0" smtClean="0"/>
          </a:p>
          <a:p>
            <a:r>
              <a:rPr lang="en-US" altLang="ja-JP" dirty="0" smtClean="0"/>
              <a:t>PC</a:t>
            </a:r>
            <a:r>
              <a:rPr lang="ja-JP" altLang="en-US" dirty="0" smtClean="0"/>
              <a:t>と同じくウィルス感染などのセキュリティ対策が必要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情報漏洩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感染による異常動作</a:t>
            </a:r>
            <a:endParaRPr lang="en-US" altLang="ja-JP" dirty="0" smtClean="0"/>
          </a:p>
          <a:p>
            <a:r>
              <a:rPr lang="ja-JP" altLang="en-US" dirty="0" smtClean="0"/>
              <a:t>今まで考えなかった脅威への対策が必要</a:t>
            </a:r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共通プラットフォーム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933" y="2145313"/>
            <a:ext cx="2670321" cy="2371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正方形/長方形 11"/>
          <p:cNvSpPr/>
          <p:nvPr/>
        </p:nvSpPr>
        <p:spPr>
          <a:xfrm>
            <a:off x="6333068" y="3750735"/>
            <a:ext cx="2200116" cy="6098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 smtClean="0">
                <a:solidFill>
                  <a:schemeClr val="bg2"/>
                </a:solidFill>
              </a:rPr>
              <a:t>Web</a:t>
            </a:r>
            <a:r>
              <a:rPr kumimoji="1" lang="ja-JP" altLang="en-US" sz="1200" b="1" dirty="0" smtClean="0">
                <a:solidFill>
                  <a:schemeClr val="bg2"/>
                </a:solidFill>
              </a:rPr>
              <a:t>カメラ、ビデオ</a:t>
            </a:r>
            <a:r>
              <a:rPr kumimoji="1" lang="en-US" altLang="ja-JP" sz="1200" b="1" dirty="0" smtClean="0">
                <a:solidFill>
                  <a:schemeClr val="bg2"/>
                </a:solidFill>
              </a:rPr>
              <a:t> </a:t>
            </a:r>
            <a:r>
              <a:rPr kumimoji="1" lang="ja-JP" altLang="en-US" sz="1200" b="1" dirty="0" smtClean="0">
                <a:solidFill>
                  <a:schemeClr val="bg2"/>
                </a:solidFill>
              </a:rPr>
              <a:t>レコーダ</a:t>
            </a:r>
            <a:r>
              <a:rPr kumimoji="1" lang="en-US" altLang="ja-JP" sz="1200" b="1" dirty="0" smtClean="0">
                <a:solidFill>
                  <a:schemeClr val="bg2"/>
                </a:solidFill>
              </a:rPr>
              <a:t/>
            </a:r>
            <a:br>
              <a:rPr kumimoji="1" lang="en-US" altLang="ja-JP" sz="1200" b="1" dirty="0" smtClean="0">
                <a:solidFill>
                  <a:schemeClr val="bg2"/>
                </a:solidFill>
              </a:rPr>
            </a:br>
            <a:r>
              <a:rPr kumimoji="1" lang="ja-JP" altLang="en-US" sz="1200" b="1" dirty="0" smtClean="0">
                <a:solidFill>
                  <a:schemeClr val="bg2"/>
                </a:solidFill>
              </a:rPr>
              <a:t>など</a:t>
            </a:r>
            <a:r>
              <a:rPr kumimoji="1" lang="en-US" altLang="ja-JP" sz="1200" b="1" dirty="0" err="1" smtClean="0">
                <a:solidFill>
                  <a:schemeClr val="bg2"/>
                </a:solidFill>
              </a:rPr>
              <a:t>IoT</a:t>
            </a:r>
            <a:r>
              <a:rPr kumimoji="1" lang="en-US" altLang="ja-JP" sz="1200" b="1" dirty="0" smtClean="0">
                <a:solidFill>
                  <a:schemeClr val="bg2"/>
                </a:solidFill>
              </a:rPr>
              <a:t> </a:t>
            </a:r>
            <a:r>
              <a:rPr kumimoji="1" lang="ja-JP" altLang="en-US" sz="1200" b="1" dirty="0" smtClean="0">
                <a:solidFill>
                  <a:schemeClr val="bg2"/>
                </a:solidFill>
              </a:rPr>
              <a:t>デバイスに感染</a:t>
            </a:r>
          </a:p>
        </p:txBody>
      </p:sp>
      <p:sp>
        <p:nvSpPr>
          <p:cNvPr id="13" name="四角形吹き出し 12"/>
          <p:cNvSpPr/>
          <p:nvPr/>
        </p:nvSpPr>
        <p:spPr>
          <a:xfrm>
            <a:off x="2857477" y="3578613"/>
            <a:ext cx="3077880" cy="954107"/>
          </a:xfrm>
          <a:prstGeom prst="wedgeRectCallout">
            <a:avLst>
              <a:gd name="adj1" fmla="val 59869"/>
              <a:gd name="adj2" fmla="val -1604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latin typeface="+mn-ea"/>
                <a:ea typeface="+mn-ea"/>
              </a:rPr>
              <a:t>セキュリティ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ja-JP" altLang="en-US" sz="1400" dirty="0" smtClean="0">
                <a:solidFill>
                  <a:schemeClr val="bg1"/>
                </a:solidFill>
                <a:latin typeface="+mn-ea"/>
                <a:ea typeface="+mn-ea"/>
              </a:rPr>
              <a:t>レベルの低い</a:t>
            </a:r>
            <a:r>
              <a:rPr lang="en-US" altLang="ja-JP" sz="1400" dirty="0" err="1" smtClean="0">
                <a:solidFill>
                  <a:schemeClr val="bg1"/>
                </a:solidFill>
                <a:latin typeface="+mn-ea"/>
                <a:ea typeface="+mn-ea"/>
              </a:rPr>
              <a:t>IoT</a:t>
            </a:r>
            <a:r>
              <a:rPr lang="ja-JP" altLang="en-US" sz="1400" dirty="0" smtClean="0">
                <a:solidFill>
                  <a:schemeClr val="bg1"/>
                </a:solidFill>
                <a:latin typeface="+mn-ea"/>
                <a:ea typeface="+mn-ea"/>
              </a:rPr>
              <a:t>機器をターゲットにさまざま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な</a:t>
            </a:r>
            <a:r>
              <a:rPr lang="ja-JP" altLang="en-US" sz="1400" dirty="0" smtClean="0">
                <a:solidFill>
                  <a:schemeClr val="bg1"/>
                </a:solidFill>
                <a:latin typeface="+mn-ea"/>
                <a:ea typeface="+mn-ea"/>
              </a:rPr>
              <a:t>アーキテクチャ 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ea typeface="+mn-ea"/>
              </a:rPr>
              <a:t>(ARM</a:t>
            </a:r>
            <a:r>
              <a:rPr lang="ja-JP" altLang="en-US" sz="1400" dirty="0" err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ea typeface="+mn-ea"/>
              </a:rPr>
              <a:t>ARM7</a:t>
            </a:r>
            <a:r>
              <a:rPr lang="ja-JP" altLang="en-US" sz="1400" dirty="0" err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ea typeface="+mn-ea"/>
              </a:rPr>
              <a:t>MIPS</a:t>
            </a:r>
            <a:r>
              <a:rPr lang="ja-JP" altLang="en-US" sz="1400" dirty="0" err="1" smtClean="0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  <a:ea typeface="+mn-ea"/>
              </a:rPr>
              <a:t>x86</a:t>
            </a:r>
            <a:r>
              <a:rPr lang="ja-JP" altLang="en-US" sz="1400" dirty="0" err="1" smtClean="0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  <a:ea typeface="+mn-ea"/>
              </a:rPr>
              <a:t> PowerPC</a:t>
            </a:r>
            <a:r>
              <a:rPr lang="ja-JP" altLang="en-US" sz="1400" dirty="0" err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ea typeface="+mn-ea"/>
              </a:rPr>
              <a:t>SH4</a:t>
            </a:r>
            <a:r>
              <a:rPr lang="ja-JP" altLang="en-US" sz="1400" dirty="0" err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  <a:ea typeface="+mn-ea"/>
              </a:rPr>
              <a:t>SPARC)</a:t>
            </a:r>
            <a:r>
              <a:rPr lang="ja-JP" altLang="en-US" sz="1400" dirty="0" smtClean="0">
                <a:solidFill>
                  <a:schemeClr val="bg1"/>
                </a:solidFill>
                <a:latin typeface="+mn-ea"/>
                <a:ea typeface="+mn-ea"/>
              </a:rPr>
              <a:t> に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対応</a:t>
            </a:r>
          </a:p>
        </p:txBody>
      </p:sp>
    </p:spTree>
    <p:extLst>
      <p:ext uri="{BB962C8B-B14F-4D97-AF65-F5344CB8AC3E}">
        <p14:creationId xmlns:p14="http://schemas.microsoft.com/office/powerpoint/2010/main" val="19351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31800" y="2201071"/>
            <a:ext cx="3318707" cy="23899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>
                <a:latin typeface="+mn-ea"/>
                <a:ea typeface="+mn-ea"/>
              </a:rPr>
              <a:t>IoT</a:t>
            </a:r>
            <a:r>
              <a:rPr kumimoji="1" lang="ja-JP" altLang="en-US" smtClean="0">
                <a:latin typeface="+mn-ea"/>
                <a:ea typeface="+mn-ea"/>
              </a:rPr>
              <a:t>時代のセキュリティは</a:t>
            </a:r>
            <a:r>
              <a:rPr kumimoji="1" lang="en-US" altLang="ja-JP" smtClean="0">
                <a:latin typeface="+mn-ea"/>
                <a:ea typeface="+mn-ea"/>
              </a:rPr>
              <a:t>?</a:t>
            </a:r>
            <a:endParaRPr kumimoji="1" lang="ja-JP" altLang="en-US">
              <a:latin typeface="+mn-ea"/>
              <a:ea typeface="+mn-ea"/>
            </a:endParaRPr>
          </a:p>
        </p:txBody>
      </p:sp>
      <p:grpSp>
        <p:nvGrpSpPr>
          <p:cNvPr id="12" name="グループ化 11"/>
          <p:cNvGrpSpPr>
            <a:grpSpLocks noChangeAspect="1"/>
          </p:cNvGrpSpPr>
          <p:nvPr/>
        </p:nvGrpSpPr>
        <p:grpSpPr>
          <a:xfrm>
            <a:off x="1908411" y="3697247"/>
            <a:ext cx="552702" cy="552702"/>
            <a:chOff x="2863213" y="1061013"/>
            <a:chExt cx="1224000" cy="1224000"/>
          </a:xfrm>
        </p:grpSpPr>
        <p:sp>
          <p:nvSpPr>
            <p:cNvPr id="13" name="正方形/長方形 12"/>
            <p:cNvSpPr/>
            <p:nvPr/>
          </p:nvSpPr>
          <p:spPr>
            <a:xfrm>
              <a:off x="2863213" y="1061013"/>
              <a:ext cx="1224000" cy="122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4" name="フリーフォーム 13"/>
            <p:cNvSpPr>
              <a:spLocks noChangeAspect="1"/>
            </p:cNvSpPr>
            <p:nvPr/>
          </p:nvSpPr>
          <p:spPr>
            <a:xfrm flipH="1">
              <a:off x="2906162" y="1104157"/>
              <a:ext cx="1138102" cy="1137712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1486831" y="2727121"/>
            <a:ext cx="535934" cy="535934"/>
            <a:chOff x="3897611" y="1811746"/>
            <a:chExt cx="756000" cy="756000"/>
          </a:xfrm>
        </p:grpSpPr>
        <p:sp>
          <p:nvSpPr>
            <p:cNvPr id="16" name="正方形/長方形 15"/>
            <p:cNvSpPr/>
            <p:nvPr/>
          </p:nvSpPr>
          <p:spPr>
            <a:xfrm>
              <a:off x="3897611" y="1811746"/>
              <a:ext cx="756000" cy="75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7" name="フリーフォーム 16"/>
            <p:cNvSpPr>
              <a:spLocks noChangeAspect="1"/>
            </p:cNvSpPr>
            <p:nvPr/>
          </p:nvSpPr>
          <p:spPr>
            <a:xfrm>
              <a:off x="3923919" y="1838173"/>
              <a:ext cx="703388" cy="703147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2619513" y="2702795"/>
            <a:ext cx="584586" cy="584586"/>
            <a:chOff x="3986463" y="1828799"/>
            <a:chExt cx="1224000" cy="1224000"/>
          </a:xfrm>
        </p:grpSpPr>
        <p:sp>
          <p:nvSpPr>
            <p:cNvPr id="10" name="円/楕円 9"/>
            <p:cNvSpPr/>
            <p:nvPr/>
          </p:nvSpPr>
          <p:spPr>
            <a:xfrm>
              <a:off x="3986463" y="1828799"/>
              <a:ext cx="1224000" cy="1224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9" name="フリーフォーム 18"/>
            <p:cNvSpPr>
              <a:spLocks noChangeAspect="1"/>
            </p:cNvSpPr>
            <p:nvPr/>
          </p:nvSpPr>
          <p:spPr>
            <a:xfrm>
              <a:off x="4029937" y="1872273"/>
              <a:ext cx="1137053" cy="1137053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cxnSp>
        <p:nvCxnSpPr>
          <p:cNvPr id="22" name="直線コネクタ 21"/>
          <p:cNvCxnSpPr>
            <a:stCxn id="16" idx="3"/>
            <a:endCxn id="10" idx="2"/>
          </p:cNvCxnSpPr>
          <p:nvPr/>
        </p:nvCxnSpPr>
        <p:spPr>
          <a:xfrm>
            <a:off x="2022765" y="2995088"/>
            <a:ext cx="5967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6" idx="2"/>
            <a:endCxn id="13" idx="0"/>
          </p:cNvCxnSpPr>
          <p:nvPr/>
        </p:nvCxnSpPr>
        <p:spPr>
          <a:xfrm>
            <a:off x="1754798" y="3263055"/>
            <a:ext cx="429964" cy="434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3"/>
            <a:endCxn id="13" idx="0"/>
          </p:cNvCxnSpPr>
          <p:nvPr/>
        </p:nvCxnSpPr>
        <p:spPr>
          <a:xfrm flipH="1">
            <a:off x="2184762" y="3233758"/>
            <a:ext cx="488374" cy="420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0"/>
          <p:cNvGrpSpPr>
            <a:grpSpLocks noChangeAspect="1"/>
          </p:cNvGrpSpPr>
          <p:nvPr/>
        </p:nvGrpSpPr>
        <p:grpSpPr bwMode="auto">
          <a:xfrm>
            <a:off x="1872657" y="2258594"/>
            <a:ext cx="262922" cy="255749"/>
            <a:chOff x="3728" y="1673"/>
            <a:chExt cx="843" cy="820"/>
          </a:xfrm>
          <a:solidFill>
            <a:schemeClr val="tx1"/>
          </a:solidFill>
        </p:grpSpPr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028" y="1846"/>
              <a:ext cx="373" cy="382"/>
            </a:xfrm>
            <a:custGeom>
              <a:avLst/>
              <a:gdLst>
                <a:gd name="T0" fmla="*/ 143 w 158"/>
                <a:gd name="T1" fmla="*/ 162 h 162"/>
                <a:gd name="T2" fmla="*/ 130 w 158"/>
                <a:gd name="T3" fmla="*/ 148 h 162"/>
                <a:gd name="T4" fmla="*/ 92 w 158"/>
                <a:gd name="T5" fmla="*/ 65 h 162"/>
                <a:gd name="T6" fmla="*/ 13 w 158"/>
                <a:gd name="T7" fmla="*/ 27 h 162"/>
                <a:gd name="T8" fmla="*/ 0 w 158"/>
                <a:gd name="T9" fmla="*/ 15 h 162"/>
                <a:gd name="T10" fmla="*/ 4 w 158"/>
                <a:gd name="T11" fmla="*/ 4 h 162"/>
                <a:gd name="T12" fmla="*/ 14 w 158"/>
                <a:gd name="T13" fmla="*/ 0 h 162"/>
                <a:gd name="T14" fmla="*/ 16 w 158"/>
                <a:gd name="T15" fmla="*/ 0 h 162"/>
                <a:gd name="T16" fmla="*/ 111 w 158"/>
                <a:gd name="T17" fmla="*/ 45 h 162"/>
                <a:gd name="T18" fmla="*/ 157 w 158"/>
                <a:gd name="T19" fmla="*/ 147 h 162"/>
                <a:gd name="T20" fmla="*/ 154 w 158"/>
                <a:gd name="T21" fmla="*/ 157 h 162"/>
                <a:gd name="T22" fmla="*/ 143 w 158"/>
                <a:gd name="T2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62">
                  <a:moveTo>
                    <a:pt x="143" y="162"/>
                  </a:moveTo>
                  <a:cubicBezTo>
                    <a:pt x="136" y="162"/>
                    <a:pt x="130" y="156"/>
                    <a:pt x="130" y="148"/>
                  </a:cubicBezTo>
                  <a:cubicBezTo>
                    <a:pt x="127" y="117"/>
                    <a:pt x="114" y="87"/>
                    <a:pt x="92" y="65"/>
                  </a:cubicBezTo>
                  <a:cubicBezTo>
                    <a:pt x="70" y="44"/>
                    <a:pt x="43" y="30"/>
                    <a:pt x="13" y="27"/>
                  </a:cubicBezTo>
                  <a:cubicBezTo>
                    <a:pt x="6" y="27"/>
                    <a:pt x="1" y="21"/>
                    <a:pt x="0" y="15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52" y="3"/>
                    <a:pt x="86" y="20"/>
                    <a:pt x="111" y="45"/>
                  </a:cubicBezTo>
                  <a:cubicBezTo>
                    <a:pt x="138" y="72"/>
                    <a:pt x="155" y="109"/>
                    <a:pt x="157" y="147"/>
                  </a:cubicBezTo>
                  <a:cubicBezTo>
                    <a:pt x="158" y="151"/>
                    <a:pt x="156" y="154"/>
                    <a:pt x="154" y="157"/>
                  </a:cubicBezTo>
                  <a:cubicBezTo>
                    <a:pt x="151" y="160"/>
                    <a:pt x="147" y="162"/>
                    <a:pt x="143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3992" y="1673"/>
              <a:ext cx="579" cy="574"/>
            </a:xfrm>
            <a:custGeom>
              <a:avLst/>
              <a:gdLst>
                <a:gd name="T0" fmla="*/ 231 w 245"/>
                <a:gd name="T1" fmla="*/ 243 h 243"/>
                <a:gd name="T2" fmla="*/ 217 w 245"/>
                <a:gd name="T3" fmla="*/ 230 h 243"/>
                <a:gd name="T4" fmla="*/ 155 w 245"/>
                <a:gd name="T5" fmla="*/ 89 h 243"/>
                <a:gd name="T6" fmla="*/ 13 w 245"/>
                <a:gd name="T7" fmla="*/ 28 h 243"/>
                <a:gd name="T8" fmla="*/ 0 w 245"/>
                <a:gd name="T9" fmla="*/ 15 h 243"/>
                <a:gd name="T10" fmla="*/ 4 w 245"/>
                <a:gd name="T11" fmla="*/ 4 h 243"/>
                <a:gd name="T12" fmla="*/ 14 w 245"/>
                <a:gd name="T13" fmla="*/ 0 h 243"/>
                <a:gd name="T14" fmla="*/ 15 w 245"/>
                <a:gd name="T15" fmla="*/ 0 h 243"/>
                <a:gd name="T16" fmla="*/ 175 w 245"/>
                <a:gd name="T17" fmla="*/ 69 h 243"/>
                <a:gd name="T18" fmla="*/ 245 w 245"/>
                <a:gd name="T19" fmla="*/ 229 h 243"/>
                <a:gd name="T20" fmla="*/ 241 w 245"/>
                <a:gd name="T21" fmla="*/ 239 h 243"/>
                <a:gd name="T22" fmla="*/ 231 w 245"/>
                <a:gd name="T2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243">
                  <a:moveTo>
                    <a:pt x="231" y="243"/>
                  </a:moveTo>
                  <a:cubicBezTo>
                    <a:pt x="223" y="243"/>
                    <a:pt x="217" y="238"/>
                    <a:pt x="217" y="230"/>
                  </a:cubicBezTo>
                  <a:cubicBezTo>
                    <a:pt x="215" y="177"/>
                    <a:pt x="193" y="127"/>
                    <a:pt x="155" y="89"/>
                  </a:cubicBezTo>
                  <a:cubicBezTo>
                    <a:pt x="117" y="51"/>
                    <a:pt x="67" y="29"/>
                    <a:pt x="13" y="28"/>
                  </a:cubicBezTo>
                  <a:cubicBezTo>
                    <a:pt x="7" y="27"/>
                    <a:pt x="1" y="22"/>
                    <a:pt x="0" y="15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5" y="2"/>
                    <a:pt x="132" y="27"/>
                    <a:pt x="175" y="69"/>
                  </a:cubicBezTo>
                  <a:cubicBezTo>
                    <a:pt x="217" y="112"/>
                    <a:pt x="242" y="168"/>
                    <a:pt x="245" y="229"/>
                  </a:cubicBezTo>
                  <a:cubicBezTo>
                    <a:pt x="245" y="233"/>
                    <a:pt x="243" y="236"/>
                    <a:pt x="241" y="239"/>
                  </a:cubicBezTo>
                  <a:cubicBezTo>
                    <a:pt x="238" y="242"/>
                    <a:pt x="234" y="243"/>
                    <a:pt x="231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3728" y="1992"/>
              <a:ext cx="500" cy="501"/>
            </a:xfrm>
            <a:custGeom>
              <a:avLst/>
              <a:gdLst>
                <a:gd name="T0" fmla="*/ 212 w 212"/>
                <a:gd name="T1" fmla="*/ 212 h 212"/>
                <a:gd name="T2" fmla="*/ 0 w 212"/>
                <a:gd name="T3" fmla="*/ 212 h 212"/>
                <a:gd name="T4" fmla="*/ 0 w 212"/>
                <a:gd name="T5" fmla="*/ 106 h 212"/>
                <a:gd name="T6" fmla="*/ 106 w 212"/>
                <a:gd name="T7" fmla="*/ 0 h 212"/>
                <a:gd name="T8" fmla="*/ 106 w 212"/>
                <a:gd name="T9" fmla="*/ 0 h 212"/>
                <a:gd name="T10" fmla="*/ 212 w 212"/>
                <a:gd name="T11" fmla="*/ 106 h 212"/>
                <a:gd name="T12" fmla="*/ 212 w 212"/>
                <a:gd name="T1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212">
                  <a:moveTo>
                    <a:pt x="212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lnTo>
                    <a:pt x="212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6" name="Freeform 10"/>
          <p:cNvSpPr>
            <a:spLocks noEditPoints="1"/>
          </p:cNvSpPr>
          <p:nvPr/>
        </p:nvSpPr>
        <p:spPr bwMode="auto">
          <a:xfrm>
            <a:off x="2468396" y="2255283"/>
            <a:ext cx="343760" cy="352820"/>
          </a:xfrm>
          <a:custGeom>
            <a:avLst/>
            <a:gdLst>
              <a:gd name="T0" fmla="*/ 1536 w 3605"/>
              <a:gd name="T1" fmla="*/ 1034 h 3702"/>
              <a:gd name="T2" fmla="*/ 1244 w 3605"/>
              <a:gd name="T3" fmla="*/ 1197 h 3702"/>
              <a:gd name="T4" fmla="*/ 1036 w 3605"/>
              <a:gd name="T5" fmla="*/ 1461 h 3702"/>
              <a:gd name="T6" fmla="*/ 945 w 3605"/>
              <a:gd name="T7" fmla="*/ 1783 h 3702"/>
              <a:gd name="T8" fmla="*/ 984 w 3605"/>
              <a:gd name="T9" fmla="*/ 2117 h 3702"/>
              <a:gd name="T10" fmla="*/ 1148 w 3605"/>
              <a:gd name="T11" fmla="*/ 2409 h 3702"/>
              <a:gd name="T12" fmla="*/ 1413 w 3605"/>
              <a:gd name="T13" fmla="*/ 2616 h 3702"/>
              <a:gd name="T14" fmla="*/ 1734 w 3605"/>
              <a:gd name="T15" fmla="*/ 2708 h 3702"/>
              <a:gd name="T16" fmla="*/ 2068 w 3605"/>
              <a:gd name="T17" fmla="*/ 2668 h 3702"/>
              <a:gd name="T18" fmla="*/ 2360 w 3605"/>
              <a:gd name="T19" fmla="*/ 2505 h 3702"/>
              <a:gd name="T20" fmla="*/ 2569 w 3605"/>
              <a:gd name="T21" fmla="*/ 2241 h 3702"/>
              <a:gd name="T22" fmla="*/ 2659 w 3605"/>
              <a:gd name="T23" fmla="*/ 1919 h 3702"/>
              <a:gd name="T24" fmla="*/ 2619 w 3605"/>
              <a:gd name="T25" fmla="*/ 1585 h 3702"/>
              <a:gd name="T26" fmla="*/ 2456 w 3605"/>
              <a:gd name="T27" fmla="*/ 1293 h 3702"/>
              <a:gd name="T28" fmla="*/ 2192 w 3605"/>
              <a:gd name="T29" fmla="*/ 1086 h 3702"/>
              <a:gd name="T30" fmla="*/ 1870 w 3605"/>
              <a:gd name="T31" fmla="*/ 994 h 3702"/>
              <a:gd name="T32" fmla="*/ 1983 w 3605"/>
              <a:gd name="T33" fmla="*/ 100 h 3702"/>
              <a:gd name="T34" fmla="*/ 2115 w 3605"/>
              <a:gd name="T35" fmla="*/ 494 h 3702"/>
              <a:gd name="T36" fmla="*/ 2361 w 3605"/>
              <a:gd name="T37" fmla="*/ 575 h 3702"/>
              <a:gd name="T38" fmla="*/ 2705 w 3605"/>
              <a:gd name="T39" fmla="*/ 342 h 3702"/>
              <a:gd name="T40" fmla="*/ 3012 w 3605"/>
              <a:gd name="T41" fmla="*/ 450 h 3702"/>
              <a:gd name="T42" fmla="*/ 2853 w 3605"/>
              <a:gd name="T43" fmla="*/ 937 h 3702"/>
              <a:gd name="T44" fmla="*/ 3004 w 3605"/>
              <a:gd name="T45" fmla="*/ 1148 h 3702"/>
              <a:gd name="T46" fmla="*/ 3421 w 3605"/>
              <a:gd name="T47" fmla="*/ 1160 h 3702"/>
              <a:gd name="T48" fmla="*/ 3524 w 3605"/>
              <a:gd name="T49" fmla="*/ 1484 h 3702"/>
              <a:gd name="T50" fmla="*/ 3189 w 3605"/>
              <a:gd name="T51" fmla="*/ 1715 h 3702"/>
              <a:gd name="T52" fmla="*/ 3192 w 3605"/>
              <a:gd name="T53" fmla="*/ 1942 h 3702"/>
              <a:gd name="T54" fmla="*/ 3437 w 3605"/>
              <a:gd name="T55" fmla="*/ 2185 h 3702"/>
              <a:gd name="T56" fmla="*/ 3535 w 3605"/>
              <a:gd name="T57" fmla="*/ 2504 h 3702"/>
              <a:gd name="T58" fmla="*/ 3028 w 3605"/>
              <a:gd name="T59" fmla="*/ 2516 h 3702"/>
              <a:gd name="T60" fmla="*/ 2892 w 3605"/>
              <a:gd name="T61" fmla="*/ 2718 h 3702"/>
              <a:gd name="T62" fmla="*/ 2928 w 3605"/>
              <a:gd name="T63" fmla="*/ 3081 h 3702"/>
              <a:gd name="T64" fmla="*/ 2821 w 3605"/>
              <a:gd name="T65" fmla="*/ 3398 h 3702"/>
              <a:gd name="T66" fmla="*/ 2402 w 3605"/>
              <a:gd name="T67" fmla="*/ 3108 h 3702"/>
              <a:gd name="T68" fmla="*/ 2174 w 3605"/>
              <a:gd name="T69" fmla="*/ 3192 h 3702"/>
              <a:gd name="T70" fmla="*/ 1989 w 3605"/>
              <a:gd name="T71" fmla="*/ 3508 h 3702"/>
              <a:gd name="T72" fmla="*/ 1649 w 3605"/>
              <a:gd name="T73" fmla="*/ 3695 h 3702"/>
              <a:gd name="T74" fmla="*/ 1548 w 3605"/>
              <a:gd name="T75" fmla="*/ 3221 h 3702"/>
              <a:gd name="T76" fmla="*/ 1285 w 3605"/>
              <a:gd name="T77" fmla="*/ 3145 h 3702"/>
              <a:gd name="T78" fmla="*/ 980 w 3605"/>
              <a:gd name="T79" fmla="*/ 3302 h 3702"/>
              <a:gd name="T80" fmla="*/ 646 w 3605"/>
              <a:gd name="T81" fmla="*/ 3296 h 3702"/>
              <a:gd name="T82" fmla="*/ 792 w 3605"/>
              <a:gd name="T83" fmla="*/ 2810 h 3702"/>
              <a:gd name="T84" fmla="*/ 624 w 3605"/>
              <a:gd name="T85" fmla="*/ 2594 h 3702"/>
              <a:gd name="T86" fmla="*/ 283 w 3605"/>
              <a:gd name="T87" fmla="*/ 2542 h 3702"/>
              <a:gd name="T88" fmla="*/ 0 w 3605"/>
              <a:gd name="T89" fmla="*/ 2274 h 3702"/>
              <a:gd name="T90" fmla="*/ 422 w 3605"/>
              <a:gd name="T91" fmla="*/ 2034 h 3702"/>
              <a:gd name="T92" fmla="*/ 410 w 3605"/>
              <a:gd name="T93" fmla="*/ 1806 h 3702"/>
              <a:gd name="T94" fmla="*/ 250 w 3605"/>
              <a:gd name="T95" fmla="*/ 1573 h 3702"/>
              <a:gd name="T96" fmla="*/ 46 w 3605"/>
              <a:gd name="T97" fmla="*/ 1264 h 3702"/>
              <a:gd name="T98" fmla="*/ 459 w 3605"/>
              <a:gd name="T99" fmla="*/ 1166 h 3702"/>
              <a:gd name="T100" fmla="*/ 675 w 3605"/>
              <a:gd name="T101" fmla="*/ 1033 h 3702"/>
              <a:gd name="T102" fmla="*/ 710 w 3605"/>
              <a:gd name="T103" fmla="*/ 714 h 3702"/>
              <a:gd name="T104" fmla="*/ 726 w 3605"/>
              <a:gd name="T105" fmla="*/ 345 h 3702"/>
              <a:gd name="T106" fmla="*/ 1119 w 3605"/>
              <a:gd name="T107" fmla="*/ 507 h 3702"/>
              <a:gd name="T108" fmla="*/ 1371 w 3605"/>
              <a:gd name="T109" fmla="*/ 525 h 3702"/>
              <a:gd name="T110" fmla="*/ 1589 w 3605"/>
              <a:gd name="T111" fmla="*/ 290 h 3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05" h="3702">
                <a:moveTo>
                  <a:pt x="1802" y="992"/>
                </a:moveTo>
                <a:lnTo>
                  <a:pt x="1734" y="994"/>
                </a:lnTo>
                <a:lnTo>
                  <a:pt x="1668" y="1002"/>
                </a:lnTo>
                <a:lnTo>
                  <a:pt x="1601" y="1016"/>
                </a:lnTo>
                <a:lnTo>
                  <a:pt x="1536" y="1034"/>
                </a:lnTo>
                <a:lnTo>
                  <a:pt x="1474" y="1057"/>
                </a:lnTo>
                <a:lnTo>
                  <a:pt x="1413" y="1086"/>
                </a:lnTo>
                <a:lnTo>
                  <a:pt x="1353" y="1118"/>
                </a:lnTo>
                <a:lnTo>
                  <a:pt x="1297" y="1155"/>
                </a:lnTo>
                <a:lnTo>
                  <a:pt x="1244" y="1197"/>
                </a:lnTo>
                <a:lnTo>
                  <a:pt x="1194" y="1243"/>
                </a:lnTo>
                <a:lnTo>
                  <a:pt x="1148" y="1293"/>
                </a:lnTo>
                <a:lnTo>
                  <a:pt x="1107" y="1347"/>
                </a:lnTo>
                <a:lnTo>
                  <a:pt x="1069" y="1402"/>
                </a:lnTo>
                <a:lnTo>
                  <a:pt x="1036" y="1461"/>
                </a:lnTo>
                <a:lnTo>
                  <a:pt x="1008" y="1522"/>
                </a:lnTo>
                <a:lnTo>
                  <a:pt x="984" y="1585"/>
                </a:lnTo>
                <a:lnTo>
                  <a:pt x="966" y="1650"/>
                </a:lnTo>
                <a:lnTo>
                  <a:pt x="954" y="1716"/>
                </a:lnTo>
                <a:lnTo>
                  <a:pt x="945" y="1783"/>
                </a:lnTo>
                <a:lnTo>
                  <a:pt x="942" y="1851"/>
                </a:lnTo>
                <a:lnTo>
                  <a:pt x="945" y="1919"/>
                </a:lnTo>
                <a:lnTo>
                  <a:pt x="954" y="1986"/>
                </a:lnTo>
                <a:lnTo>
                  <a:pt x="966" y="2052"/>
                </a:lnTo>
                <a:lnTo>
                  <a:pt x="984" y="2117"/>
                </a:lnTo>
                <a:lnTo>
                  <a:pt x="1008" y="2180"/>
                </a:lnTo>
                <a:lnTo>
                  <a:pt x="1036" y="2241"/>
                </a:lnTo>
                <a:lnTo>
                  <a:pt x="1069" y="2300"/>
                </a:lnTo>
                <a:lnTo>
                  <a:pt x="1107" y="2355"/>
                </a:lnTo>
                <a:lnTo>
                  <a:pt x="1148" y="2409"/>
                </a:lnTo>
                <a:lnTo>
                  <a:pt x="1194" y="2459"/>
                </a:lnTo>
                <a:lnTo>
                  <a:pt x="1244" y="2505"/>
                </a:lnTo>
                <a:lnTo>
                  <a:pt x="1297" y="2547"/>
                </a:lnTo>
                <a:lnTo>
                  <a:pt x="1353" y="2584"/>
                </a:lnTo>
                <a:lnTo>
                  <a:pt x="1413" y="2616"/>
                </a:lnTo>
                <a:lnTo>
                  <a:pt x="1474" y="2645"/>
                </a:lnTo>
                <a:lnTo>
                  <a:pt x="1536" y="2668"/>
                </a:lnTo>
                <a:lnTo>
                  <a:pt x="1601" y="2686"/>
                </a:lnTo>
                <a:lnTo>
                  <a:pt x="1668" y="2700"/>
                </a:lnTo>
                <a:lnTo>
                  <a:pt x="1734" y="2708"/>
                </a:lnTo>
                <a:lnTo>
                  <a:pt x="1802" y="2710"/>
                </a:lnTo>
                <a:lnTo>
                  <a:pt x="1870" y="2708"/>
                </a:lnTo>
                <a:lnTo>
                  <a:pt x="1937" y="2700"/>
                </a:lnTo>
                <a:lnTo>
                  <a:pt x="2003" y="2686"/>
                </a:lnTo>
                <a:lnTo>
                  <a:pt x="2068" y="2668"/>
                </a:lnTo>
                <a:lnTo>
                  <a:pt x="2130" y="2645"/>
                </a:lnTo>
                <a:lnTo>
                  <a:pt x="2192" y="2616"/>
                </a:lnTo>
                <a:lnTo>
                  <a:pt x="2251" y="2584"/>
                </a:lnTo>
                <a:lnTo>
                  <a:pt x="2307" y="2547"/>
                </a:lnTo>
                <a:lnTo>
                  <a:pt x="2360" y="2505"/>
                </a:lnTo>
                <a:lnTo>
                  <a:pt x="2410" y="2459"/>
                </a:lnTo>
                <a:lnTo>
                  <a:pt x="2456" y="2409"/>
                </a:lnTo>
                <a:lnTo>
                  <a:pt x="2498" y="2355"/>
                </a:lnTo>
                <a:lnTo>
                  <a:pt x="2535" y="2300"/>
                </a:lnTo>
                <a:lnTo>
                  <a:pt x="2569" y="2241"/>
                </a:lnTo>
                <a:lnTo>
                  <a:pt x="2597" y="2180"/>
                </a:lnTo>
                <a:lnTo>
                  <a:pt x="2619" y="2117"/>
                </a:lnTo>
                <a:lnTo>
                  <a:pt x="2637" y="2052"/>
                </a:lnTo>
                <a:lnTo>
                  <a:pt x="2651" y="1986"/>
                </a:lnTo>
                <a:lnTo>
                  <a:pt x="2659" y="1919"/>
                </a:lnTo>
                <a:lnTo>
                  <a:pt x="2662" y="1851"/>
                </a:lnTo>
                <a:lnTo>
                  <a:pt x="2659" y="1783"/>
                </a:lnTo>
                <a:lnTo>
                  <a:pt x="2651" y="1716"/>
                </a:lnTo>
                <a:lnTo>
                  <a:pt x="2637" y="1650"/>
                </a:lnTo>
                <a:lnTo>
                  <a:pt x="2619" y="1585"/>
                </a:lnTo>
                <a:lnTo>
                  <a:pt x="2597" y="1522"/>
                </a:lnTo>
                <a:lnTo>
                  <a:pt x="2569" y="1461"/>
                </a:lnTo>
                <a:lnTo>
                  <a:pt x="2535" y="1402"/>
                </a:lnTo>
                <a:lnTo>
                  <a:pt x="2498" y="1347"/>
                </a:lnTo>
                <a:lnTo>
                  <a:pt x="2456" y="1293"/>
                </a:lnTo>
                <a:lnTo>
                  <a:pt x="2410" y="1243"/>
                </a:lnTo>
                <a:lnTo>
                  <a:pt x="2360" y="1197"/>
                </a:lnTo>
                <a:lnTo>
                  <a:pt x="2307" y="1155"/>
                </a:lnTo>
                <a:lnTo>
                  <a:pt x="2251" y="1118"/>
                </a:lnTo>
                <a:lnTo>
                  <a:pt x="2192" y="1086"/>
                </a:lnTo>
                <a:lnTo>
                  <a:pt x="2130" y="1057"/>
                </a:lnTo>
                <a:lnTo>
                  <a:pt x="2068" y="1034"/>
                </a:lnTo>
                <a:lnTo>
                  <a:pt x="2003" y="1016"/>
                </a:lnTo>
                <a:lnTo>
                  <a:pt x="1937" y="1002"/>
                </a:lnTo>
                <a:lnTo>
                  <a:pt x="1870" y="994"/>
                </a:lnTo>
                <a:lnTo>
                  <a:pt x="1802" y="992"/>
                </a:lnTo>
                <a:close/>
                <a:moveTo>
                  <a:pt x="1771" y="0"/>
                </a:moveTo>
                <a:lnTo>
                  <a:pt x="1864" y="1"/>
                </a:lnTo>
                <a:lnTo>
                  <a:pt x="1956" y="7"/>
                </a:lnTo>
                <a:lnTo>
                  <a:pt x="1983" y="100"/>
                </a:lnTo>
                <a:lnTo>
                  <a:pt x="2007" y="196"/>
                </a:lnTo>
                <a:lnTo>
                  <a:pt x="2026" y="292"/>
                </a:lnTo>
                <a:lnTo>
                  <a:pt x="2043" y="387"/>
                </a:lnTo>
                <a:lnTo>
                  <a:pt x="2056" y="481"/>
                </a:lnTo>
                <a:lnTo>
                  <a:pt x="2115" y="494"/>
                </a:lnTo>
                <a:lnTo>
                  <a:pt x="2174" y="508"/>
                </a:lnTo>
                <a:lnTo>
                  <a:pt x="2233" y="525"/>
                </a:lnTo>
                <a:lnTo>
                  <a:pt x="2275" y="541"/>
                </a:lnTo>
                <a:lnTo>
                  <a:pt x="2318" y="557"/>
                </a:lnTo>
                <a:lnTo>
                  <a:pt x="2361" y="575"/>
                </a:lnTo>
                <a:lnTo>
                  <a:pt x="2402" y="594"/>
                </a:lnTo>
                <a:lnTo>
                  <a:pt x="2473" y="526"/>
                </a:lnTo>
                <a:lnTo>
                  <a:pt x="2547" y="461"/>
                </a:lnTo>
                <a:lnTo>
                  <a:pt x="2625" y="400"/>
                </a:lnTo>
                <a:lnTo>
                  <a:pt x="2705" y="342"/>
                </a:lnTo>
                <a:lnTo>
                  <a:pt x="2790" y="285"/>
                </a:lnTo>
                <a:lnTo>
                  <a:pt x="2847" y="322"/>
                </a:lnTo>
                <a:lnTo>
                  <a:pt x="2903" y="363"/>
                </a:lnTo>
                <a:lnTo>
                  <a:pt x="2959" y="406"/>
                </a:lnTo>
                <a:lnTo>
                  <a:pt x="3012" y="450"/>
                </a:lnTo>
                <a:lnTo>
                  <a:pt x="2969" y="566"/>
                </a:lnTo>
                <a:lnTo>
                  <a:pt x="2922" y="678"/>
                </a:lnTo>
                <a:lnTo>
                  <a:pt x="2870" y="786"/>
                </a:lnTo>
                <a:lnTo>
                  <a:pt x="2812" y="892"/>
                </a:lnTo>
                <a:lnTo>
                  <a:pt x="2853" y="937"/>
                </a:lnTo>
                <a:lnTo>
                  <a:pt x="2892" y="984"/>
                </a:lnTo>
                <a:lnTo>
                  <a:pt x="2928" y="1033"/>
                </a:lnTo>
                <a:lnTo>
                  <a:pt x="2956" y="1070"/>
                </a:lnTo>
                <a:lnTo>
                  <a:pt x="2980" y="1108"/>
                </a:lnTo>
                <a:lnTo>
                  <a:pt x="3004" y="1148"/>
                </a:lnTo>
                <a:lnTo>
                  <a:pt x="3028" y="1186"/>
                </a:lnTo>
                <a:lnTo>
                  <a:pt x="3123" y="1174"/>
                </a:lnTo>
                <a:lnTo>
                  <a:pt x="3221" y="1165"/>
                </a:lnTo>
                <a:lnTo>
                  <a:pt x="3321" y="1160"/>
                </a:lnTo>
                <a:lnTo>
                  <a:pt x="3421" y="1160"/>
                </a:lnTo>
                <a:lnTo>
                  <a:pt x="3521" y="1163"/>
                </a:lnTo>
                <a:lnTo>
                  <a:pt x="3554" y="1250"/>
                </a:lnTo>
                <a:lnTo>
                  <a:pt x="3581" y="1338"/>
                </a:lnTo>
                <a:lnTo>
                  <a:pt x="3605" y="1428"/>
                </a:lnTo>
                <a:lnTo>
                  <a:pt x="3524" y="1484"/>
                </a:lnTo>
                <a:lnTo>
                  <a:pt x="3440" y="1534"/>
                </a:lnTo>
                <a:lnTo>
                  <a:pt x="3356" y="1583"/>
                </a:lnTo>
                <a:lnTo>
                  <a:pt x="3269" y="1628"/>
                </a:lnTo>
                <a:lnTo>
                  <a:pt x="3183" y="1668"/>
                </a:lnTo>
                <a:lnTo>
                  <a:pt x="3189" y="1715"/>
                </a:lnTo>
                <a:lnTo>
                  <a:pt x="3192" y="1760"/>
                </a:lnTo>
                <a:lnTo>
                  <a:pt x="3193" y="1806"/>
                </a:lnTo>
                <a:lnTo>
                  <a:pt x="3196" y="1851"/>
                </a:lnTo>
                <a:lnTo>
                  <a:pt x="3193" y="1896"/>
                </a:lnTo>
                <a:lnTo>
                  <a:pt x="3192" y="1942"/>
                </a:lnTo>
                <a:lnTo>
                  <a:pt x="3189" y="1987"/>
                </a:lnTo>
                <a:lnTo>
                  <a:pt x="3183" y="2034"/>
                </a:lnTo>
                <a:lnTo>
                  <a:pt x="3269" y="2080"/>
                </a:lnTo>
                <a:lnTo>
                  <a:pt x="3353" y="2129"/>
                </a:lnTo>
                <a:lnTo>
                  <a:pt x="3437" y="2185"/>
                </a:lnTo>
                <a:lnTo>
                  <a:pt x="3518" y="2242"/>
                </a:lnTo>
                <a:lnTo>
                  <a:pt x="3597" y="2305"/>
                </a:lnTo>
                <a:lnTo>
                  <a:pt x="3579" y="2372"/>
                </a:lnTo>
                <a:lnTo>
                  <a:pt x="3557" y="2438"/>
                </a:lnTo>
                <a:lnTo>
                  <a:pt x="3535" y="2504"/>
                </a:lnTo>
                <a:lnTo>
                  <a:pt x="3510" y="2568"/>
                </a:lnTo>
                <a:lnTo>
                  <a:pt x="3386" y="2563"/>
                </a:lnTo>
                <a:lnTo>
                  <a:pt x="3264" y="2552"/>
                </a:lnTo>
                <a:lnTo>
                  <a:pt x="3145" y="2536"/>
                </a:lnTo>
                <a:lnTo>
                  <a:pt x="3028" y="2516"/>
                </a:lnTo>
                <a:lnTo>
                  <a:pt x="3004" y="2554"/>
                </a:lnTo>
                <a:lnTo>
                  <a:pt x="2980" y="2594"/>
                </a:lnTo>
                <a:lnTo>
                  <a:pt x="2956" y="2632"/>
                </a:lnTo>
                <a:lnTo>
                  <a:pt x="2928" y="2669"/>
                </a:lnTo>
                <a:lnTo>
                  <a:pt x="2892" y="2718"/>
                </a:lnTo>
                <a:lnTo>
                  <a:pt x="2853" y="2765"/>
                </a:lnTo>
                <a:lnTo>
                  <a:pt x="2812" y="2810"/>
                </a:lnTo>
                <a:lnTo>
                  <a:pt x="2855" y="2898"/>
                </a:lnTo>
                <a:lnTo>
                  <a:pt x="2893" y="2988"/>
                </a:lnTo>
                <a:lnTo>
                  <a:pt x="2928" y="3081"/>
                </a:lnTo>
                <a:lnTo>
                  <a:pt x="2959" y="3176"/>
                </a:lnTo>
                <a:lnTo>
                  <a:pt x="2988" y="3274"/>
                </a:lnTo>
                <a:lnTo>
                  <a:pt x="2933" y="3316"/>
                </a:lnTo>
                <a:lnTo>
                  <a:pt x="2878" y="3357"/>
                </a:lnTo>
                <a:lnTo>
                  <a:pt x="2821" y="3398"/>
                </a:lnTo>
                <a:lnTo>
                  <a:pt x="2761" y="3434"/>
                </a:lnTo>
                <a:lnTo>
                  <a:pt x="2666" y="3358"/>
                </a:lnTo>
                <a:lnTo>
                  <a:pt x="2573" y="3278"/>
                </a:lnTo>
                <a:lnTo>
                  <a:pt x="2485" y="3195"/>
                </a:lnTo>
                <a:lnTo>
                  <a:pt x="2402" y="3108"/>
                </a:lnTo>
                <a:lnTo>
                  <a:pt x="2361" y="3127"/>
                </a:lnTo>
                <a:lnTo>
                  <a:pt x="2318" y="3145"/>
                </a:lnTo>
                <a:lnTo>
                  <a:pt x="2275" y="3161"/>
                </a:lnTo>
                <a:lnTo>
                  <a:pt x="2233" y="3177"/>
                </a:lnTo>
                <a:lnTo>
                  <a:pt x="2174" y="3192"/>
                </a:lnTo>
                <a:lnTo>
                  <a:pt x="2115" y="3208"/>
                </a:lnTo>
                <a:lnTo>
                  <a:pt x="2056" y="3221"/>
                </a:lnTo>
                <a:lnTo>
                  <a:pt x="2038" y="3316"/>
                </a:lnTo>
                <a:lnTo>
                  <a:pt x="2016" y="3412"/>
                </a:lnTo>
                <a:lnTo>
                  <a:pt x="1989" y="3508"/>
                </a:lnTo>
                <a:lnTo>
                  <a:pt x="1959" y="3604"/>
                </a:lnTo>
                <a:lnTo>
                  <a:pt x="1924" y="3697"/>
                </a:lnTo>
                <a:lnTo>
                  <a:pt x="1832" y="3702"/>
                </a:lnTo>
                <a:lnTo>
                  <a:pt x="1740" y="3701"/>
                </a:lnTo>
                <a:lnTo>
                  <a:pt x="1649" y="3695"/>
                </a:lnTo>
                <a:lnTo>
                  <a:pt x="1620" y="3602"/>
                </a:lnTo>
                <a:lnTo>
                  <a:pt x="1598" y="3506"/>
                </a:lnTo>
                <a:lnTo>
                  <a:pt x="1577" y="3410"/>
                </a:lnTo>
                <a:lnTo>
                  <a:pt x="1562" y="3315"/>
                </a:lnTo>
                <a:lnTo>
                  <a:pt x="1548" y="3221"/>
                </a:lnTo>
                <a:lnTo>
                  <a:pt x="1490" y="3208"/>
                </a:lnTo>
                <a:lnTo>
                  <a:pt x="1430" y="3192"/>
                </a:lnTo>
                <a:lnTo>
                  <a:pt x="1371" y="3177"/>
                </a:lnTo>
                <a:lnTo>
                  <a:pt x="1328" y="3161"/>
                </a:lnTo>
                <a:lnTo>
                  <a:pt x="1285" y="3145"/>
                </a:lnTo>
                <a:lnTo>
                  <a:pt x="1243" y="3127"/>
                </a:lnTo>
                <a:lnTo>
                  <a:pt x="1202" y="3108"/>
                </a:lnTo>
                <a:lnTo>
                  <a:pt x="1131" y="3176"/>
                </a:lnTo>
                <a:lnTo>
                  <a:pt x="1057" y="3240"/>
                </a:lnTo>
                <a:lnTo>
                  <a:pt x="980" y="3302"/>
                </a:lnTo>
                <a:lnTo>
                  <a:pt x="899" y="3360"/>
                </a:lnTo>
                <a:lnTo>
                  <a:pt x="815" y="3417"/>
                </a:lnTo>
                <a:lnTo>
                  <a:pt x="757" y="3380"/>
                </a:lnTo>
                <a:lnTo>
                  <a:pt x="700" y="3339"/>
                </a:lnTo>
                <a:lnTo>
                  <a:pt x="646" y="3296"/>
                </a:lnTo>
                <a:lnTo>
                  <a:pt x="593" y="3252"/>
                </a:lnTo>
                <a:lnTo>
                  <a:pt x="636" y="3136"/>
                </a:lnTo>
                <a:lnTo>
                  <a:pt x="682" y="3025"/>
                </a:lnTo>
                <a:lnTo>
                  <a:pt x="734" y="2916"/>
                </a:lnTo>
                <a:lnTo>
                  <a:pt x="792" y="2810"/>
                </a:lnTo>
                <a:lnTo>
                  <a:pt x="751" y="2765"/>
                </a:lnTo>
                <a:lnTo>
                  <a:pt x="711" y="2718"/>
                </a:lnTo>
                <a:lnTo>
                  <a:pt x="675" y="2669"/>
                </a:lnTo>
                <a:lnTo>
                  <a:pt x="648" y="2632"/>
                </a:lnTo>
                <a:lnTo>
                  <a:pt x="624" y="2594"/>
                </a:lnTo>
                <a:lnTo>
                  <a:pt x="600" y="2554"/>
                </a:lnTo>
                <a:lnTo>
                  <a:pt x="576" y="2516"/>
                </a:lnTo>
                <a:lnTo>
                  <a:pt x="480" y="2529"/>
                </a:lnTo>
                <a:lnTo>
                  <a:pt x="383" y="2538"/>
                </a:lnTo>
                <a:lnTo>
                  <a:pt x="283" y="2542"/>
                </a:lnTo>
                <a:lnTo>
                  <a:pt x="183" y="2542"/>
                </a:lnTo>
                <a:lnTo>
                  <a:pt x="82" y="2539"/>
                </a:lnTo>
                <a:lnTo>
                  <a:pt x="51" y="2452"/>
                </a:lnTo>
                <a:lnTo>
                  <a:pt x="23" y="2364"/>
                </a:lnTo>
                <a:lnTo>
                  <a:pt x="0" y="2274"/>
                </a:lnTo>
                <a:lnTo>
                  <a:pt x="80" y="2219"/>
                </a:lnTo>
                <a:lnTo>
                  <a:pt x="163" y="2168"/>
                </a:lnTo>
                <a:lnTo>
                  <a:pt x="249" y="2119"/>
                </a:lnTo>
                <a:lnTo>
                  <a:pt x="335" y="2074"/>
                </a:lnTo>
                <a:lnTo>
                  <a:pt x="422" y="2034"/>
                </a:lnTo>
                <a:lnTo>
                  <a:pt x="415" y="1987"/>
                </a:lnTo>
                <a:lnTo>
                  <a:pt x="413" y="1942"/>
                </a:lnTo>
                <a:lnTo>
                  <a:pt x="410" y="1896"/>
                </a:lnTo>
                <a:lnTo>
                  <a:pt x="408" y="1851"/>
                </a:lnTo>
                <a:lnTo>
                  <a:pt x="410" y="1806"/>
                </a:lnTo>
                <a:lnTo>
                  <a:pt x="413" y="1760"/>
                </a:lnTo>
                <a:lnTo>
                  <a:pt x="415" y="1715"/>
                </a:lnTo>
                <a:lnTo>
                  <a:pt x="422" y="1668"/>
                </a:lnTo>
                <a:lnTo>
                  <a:pt x="335" y="1622"/>
                </a:lnTo>
                <a:lnTo>
                  <a:pt x="250" y="1573"/>
                </a:lnTo>
                <a:lnTo>
                  <a:pt x="167" y="1517"/>
                </a:lnTo>
                <a:lnTo>
                  <a:pt x="86" y="1460"/>
                </a:lnTo>
                <a:lnTo>
                  <a:pt x="8" y="1397"/>
                </a:lnTo>
                <a:lnTo>
                  <a:pt x="25" y="1330"/>
                </a:lnTo>
                <a:lnTo>
                  <a:pt x="46" y="1264"/>
                </a:lnTo>
                <a:lnTo>
                  <a:pt x="70" y="1198"/>
                </a:lnTo>
                <a:lnTo>
                  <a:pt x="94" y="1134"/>
                </a:lnTo>
                <a:lnTo>
                  <a:pt x="218" y="1139"/>
                </a:lnTo>
                <a:lnTo>
                  <a:pt x="339" y="1150"/>
                </a:lnTo>
                <a:lnTo>
                  <a:pt x="459" y="1166"/>
                </a:lnTo>
                <a:lnTo>
                  <a:pt x="576" y="1186"/>
                </a:lnTo>
                <a:lnTo>
                  <a:pt x="600" y="1148"/>
                </a:lnTo>
                <a:lnTo>
                  <a:pt x="624" y="1108"/>
                </a:lnTo>
                <a:lnTo>
                  <a:pt x="648" y="1070"/>
                </a:lnTo>
                <a:lnTo>
                  <a:pt x="675" y="1033"/>
                </a:lnTo>
                <a:lnTo>
                  <a:pt x="711" y="984"/>
                </a:lnTo>
                <a:lnTo>
                  <a:pt x="751" y="937"/>
                </a:lnTo>
                <a:lnTo>
                  <a:pt x="792" y="892"/>
                </a:lnTo>
                <a:lnTo>
                  <a:pt x="749" y="804"/>
                </a:lnTo>
                <a:lnTo>
                  <a:pt x="710" y="714"/>
                </a:lnTo>
                <a:lnTo>
                  <a:pt x="677" y="621"/>
                </a:lnTo>
                <a:lnTo>
                  <a:pt x="645" y="526"/>
                </a:lnTo>
                <a:lnTo>
                  <a:pt x="617" y="428"/>
                </a:lnTo>
                <a:lnTo>
                  <a:pt x="671" y="386"/>
                </a:lnTo>
                <a:lnTo>
                  <a:pt x="726" y="345"/>
                </a:lnTo>
                <a:lnTo>
                  <a:pt x="784" y="304"/>
                </a:lnTo>
                <a:lnTo>
                  <a:pt x="842" y="268"/>
                </a:lnTo>
                <a:lnTo>
                  <a:pt x="938" y="344"/>
                </a:lnTo>
                <a:lnTo>
                  <a:pt x="1031" y="424"/>
                </a:lnTo>
                <a:lnTo>
                  <a:pt x="1119" y="507"/>
                </a:lnTo>
                <a:lnTo>
                  <a:pt x="1202" y="594"/>
                </a:lnTo>
                <a:lnTo>
                  <a:pt x="1243" y="575"/>
                </a:lnTo>
                <a:lnTo>
                  <a:pt x="1285" y="557"/>
                </a:lnTo>
                <a:lnTo>
                  <a:pt x="1328" y="541"/>
                </a:lnTo>
                <a:lnTo>
                  <a:pt x="1371" y="525"/>
                </a:lnTo>
                <a:lnTo>
                  <a:pt x="1430" y="508"/>
                </a:lnTo>
                <a:lnTo>
                  <a:pt x="1490" y="494"/>
                </a:lnTo>
                <a:lnTo>
                  <a:pt x="1548" y="481"/>
                </a:lnTo>
                <a:lnTo>
                  <a:pt x="1566" y="386"/>
                </a:lnTo>
                <a:lnTo>
                  <a:pt x="1589" y="290"/>
                </a:lnTo>
                <a:lnTo>
                  <a:pt x="1615" y="194"/>
                </a:lnTo>
                <a:lnTo>
                  <a:pt x="1645" y="98"/>
                </a:lnTo>
                <a:lnTo>
                  <a:pt x="1680" y="5"/>
                </a:lnTo>
                <a:lnTo>
                  <a:pt x="177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20"/>
            <a:endParaRPr lang="en-US" sz="675" dirty="0">
              <a:solidFill>
                <a:srgbClr val="FFFFFF"/>
              </a:solidFill>
            </a:endParaRPr>
          </a:p>
        </p:txBody>
      </p:sp>
      <p:cxnSp>
        <p:nvCxnSpPr>
          <p:cNvPr id="37" name="直線コネクタ 36"/>
          <p:cNvCxnSpPr>
            <a:stCxn id="16" idx="1"/>
          </p:cNvCxnSpPr>
          <p:nvPr/>
        </p:nvCxnSpPr>
        <p:spPr>
          <a:xfrm flipH="1" flipV="1">
            <a:off x="1077381" y="2707283"/>
            <a:ext cx="367978" cy="287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159"/>
          <p:cNvGrpSpPr>
            <a:grpSpLocks noChangeAspect="1"/>
          </p:cNvGrpSpPr>
          <p:nvPr/>
        </p:nvGrpSpPr>
        <p:grpSpPr>
          <a:xfrm flipH="1">
            <a:off x="2937434" y="4059169"/>
            <a:ext cx="333730" cy="333730"/>
            <a:chOff x="-947738" y="2465388"/>
            <a:chExt cx="952501" cy="1085851"/>
          </a:xfrm>
          <a:solidFill>
            <a:schemeClr val="tx1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-947738" y="2465388"/>
              <a:ext cx="952501" cy="720725"/>
            </a:xfrm>
            <a:custGeom>
              <a:avLst/>
              <a:gdLst>
                <a:gd name="T0" fmla="*/ 233 w 251"/>
                <a:gd name="T1" fmla="*/ 0 h 191"/>
                <a:gd name="T2" fmla="*/ 206 w 251"/>
                <a:gd name="T3" fmla="*/ 0 h 191"/>
                <a:gd name="T4" fmla="*/ 45 w 251"/>
                <a:gd name="T5" fmla="*/ 0 h 191"/>
                <a:gd name="T6" fmla="*/ 18 w 251"/>
                <a:gd name="T7" fmla="*/ 0 h 191"/>
                <a:gd name="T8" fmla="*/ 0 w 251"/>
                <a:gd name="T9" fmla="*/ 18 h 191"/>
                <a:gd name="T10" fmla="*/ 18 w 251"/>
                <a:gd name="T11" fmla="*/ 36 h 191"/>
                <a:gd name="T12" fmla="*/ 27 w 251"/>
                <a:gd name="T13" fmla="*/ 36 h 191"/>
                <a:gd name="T14" fmla="*/ 27 w 251"/>
                <a:gd name="T15" fmla="*/ 93 h 191"/>
                <a:gd name="T16" fmla="*/ 125 w 251"/>
                <a:gd name="T17" fmla="*/ 191 h 191"/>
                <a:gd name="T18" fmla="*/ 126 w 251"/>
                <a:gd name="T19" fmla="*/ 191 h 191"/>
                <a:gd name="T20" fmla="*/ 224 w 251"/>
                <a:gd name="T21" fmla="*/ 93 h 191"/>
                <a:gd name="T22" fmla="*/ 224 w 251"/>
                <a:gd name="T23" fmla="*/ 36 h 191"/>
                <a:gd name="T24" fmla="*/ 233 w 251"/>
                <a:gd name="T25" fmla="*/ 36 h 191"/>
                <a:gd name="T26" fmla="*/ 251 w 251"/>
                <a:gd name="T27" fmla="*/ 18 h 191"/>
                <a:gd name="T28" fmla="*/ 233 w 251"/>
                <a:gd name="T29" fmla="*/ 0 h 191"/>
                <a:gd name="T30" fmla="*/ 188 w 251"/>
                <a:gd name="T31" fmla="*/ 93 h 191"/>
                <a:gd name="T32" fmla="*/ 126 w 251"/>
                <a:gd name="T33" fmla="*/ 155 h 191"/>
                <a:gd name="T34" fmla="*/ 125 w 251"/>
                <a:gd name="T35" fmla="*/ 155 h 191"/>
                <a:gd name="T36" fmla="*/ 63 w 251"/>
                <a:gd name="T37" fmla="*/ 93 h 191"/>
                <a:gd name="T38" fmla="*/ 63 w 251"/>
                <a:gd name="T39" fmla="*/ 36 h 191"/>
                <a:gd name="T40" fmla="*/ 188 w 251"/>
                <a:gd name="T41" fmla="*/ 36 h 191"/>
                <a:gd name="T42" fmla="*/ 188 w 251"/>
                <a:gd name="T43" fmla="*/ 9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1" h="191">
                  <a:moveTo>
                    <a:pt x="233" y="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147"/>
                    <a:pt x="71" y="191"/>
                    <a:pt x="125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80" y="191"/>
                    <a:pt x="224" y="147"/>
                    <a:pt x="224" y="93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43" y="36"/>
                    <a:pt x="251" y="28"/>
                    <a:pt x="251" y="18"/>
                  </a:cubicBezTo>
                  <a:cubicBezTo>
                    <a:pt x="251" y="8"/>
                    <a:pt x="243" y="0"/>
                    <a:pt x="233" y="0"/>
                  </a:cubicBezTo>
                  <a:close/>
                  <a:moveTo>
                    <a:pt x="188" y="93"/>
                  </a:moveTo>
                  <a:cubicBezTo>
                    <a:pt x="188" y="128"/>
                    <a:pt x="160" y="155"/>
                    <a:pt x="126" y="155"/>
                  </a:cubicBezTo>
                  <a:cubicBezTo>
                    <a:pt x="125" y="155"/>
                    <a:pt x="125" y="155"/>
                    <a:pt x="125" y="155"/>
                  </a:cubicBezTo>
                  <a:cubicBezTo>
                    <a:pt x="91" y="155"/>
                    <a:pt x="63" y="128"/>
                    <a:pt x="63" y="93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188" y="36"/>
                    <a:pt x="188" y="36"/>
                    <a:pt x="188" y="36"/>
                  </a:cubicBezTo>
                  <a:lnTo>
                    <a:pt x="188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-511175" y="3321051"/>
              <a:ext cx="87313" cy="230188"/>
            </a:xfrm>
            <a:custGeom>
              <a:avLst/>
              <a:gdLst>
                <a:gd name="T0" fmla="*/ 0 w 23"/>
                <a:gd name="T1" fmla="*/ 11 h 61"/>
                <a:gd name="T2" fmla="*/ 0 w 23"/>
                <a:gd name="T3" fmla="*/ 49 h 61"/>
                <a:gd name="T4" fmla="*/ 11 w 23"/>
                <a:gd name="T5" fmla="*/ 61 h 61"/>
                <a:gd name="T6" fmla="*/ 23 w 23"/>
                <a:gd name="T7" fmla="*/ 49 h 61"/>
                <a:gd name="T8" fmla="*/ 23 w 23"/>
                <a:gd name="T9" fmla="*/ 11 h 61"/>
                <a:gd name="T10" fmla="*/ 11 w 23"/>
                <a:gd name="T11" fmla="*/ 0 h 61"/>
                <a:gd name="T12" fmla="*/ 0 w 23"/>
                <a:gd name="T13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61">
                  <a:moveTo>
                    <a:pt x="0" y="1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5" y="61"/>
                    <a:pt x="11" y="61"/>
                  </a:cubicBezTo>
                  <a:cubicBezTo>
                    <a:pt x="18" y="60"/>
                    <a:pt x="23" y="55"/>
                    <a:pt x="23" y="4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-920750" y="3211513"/>
              <a:ext cx="166688" cy="219075"/>
            </a:xfrm>
            <a:custGeom>
              <a:avLst/>
              <a:gdLst>
                <a:gd name="T0" fmla="*/ 23 w 44"/>
                <a:gd name="T1" fmla="*/ 51 h 58"/>
                <a:gd name="T2" fmla="*/ 41 w 44"/>
                <a:gd name="T3" fmla="*/ 19 h 58"/>
                <a:gd name="T4" fmla="*/ 37 w 44"/>
                <a:gd name="T5" fmla="*/ 3 h 58"/>
                <a:gd name="T6" fmla="*/ 22 w 44"/>
                <a:gd name="T7" fmla="*/ 7 h 58"/>
                <a:gd name="T8" fmla="*/ 3 w 44"/>
                <a:gd name="T9" fmla="*/ 40 h 58"/>
                <a:gd name="T10" fmla="*/ 7 w 44"/>
                <a:gd name="T11" fmla="*/ 55 h 58"/>
                <a:gd name="T12" fmla="*/ 23 w 44"/>
                <a:gd name="T13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8">
                  <a:moveTo>
                    <a:pt x="23" y="51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4" y="13"/>
                    <a:pt x="42" y="6"/>
                    <a:pt x="37" y="3"/>
                  </a:cubicBezTo>
                  <a:cubicBezTo>
                    <a:pt x="32" y="0"/>
                    <a:pt x="25" y="2"/>
                    <a:pt x="22" y="7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45"/>
                    <a:pt x="2" y="52"/>
                    <a:pt x="7" y="55"/>
                  </a:cubicBezTo>
                  <a:cubicBezTo>
                    <a:pt x="13" y="58"/>
                    <a:pt x="19" y="57"/>
                    <a:pt x="23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-193675" y="3208338"/>
              <a:ext cx="171450" cy="222250"/>
            </a:xfrm>
            <a:custGeom>
              <a:avLst/>
              <a:gdLst>
                <a:gd name="T0" fmla="*/ 3 w 45"/>
                <a:gd name="T1" fmla="*/ 19 h 59"/>
                <a:gd name="T2" fmla="*/ 22 w 45"/>
                <a:gd name="T3" fmla="*/ 52 h 59"/>
                <a:gd name="T4" fmla="*/ 38 w 45"/>
                <a:gd name="T5" fmla="*/ 56 h 59"/>
                <a:gd name="T6" fmla="*/ 42 w 45"/>
                <a:gd name="T7" fmla="*/ 40 h 59"/>
                <a:gd name="T8" fmla="*/ 23 w 45"/>
                <a:gd name="T9" fmla="*/ 8 h 59"/>
                <a:gd name="T10" fmla="*/ 8 w 45"/>
                <a:gd name="T11" fmla="*/ 4 h 59"/>
                <a:gd name="T12" fmla="*/ 3 w 45"/>
                <a:gd name="T13" fmla="*/ 1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9">
                  <a:moveTo>
                    <a:pt x="3" y="19"/>
                  </a:moveTo>
                  <a:cubicBezTo>
                    <a:pt x="22" y="52"/>
                    <a:pt x="22" y="52"/>
                    <a:pt x="22" y="52"/>
                  </a:cubicBezTo>
                  <a:cubicBezTo>
                    <a:pt x="26" y="57"/>
                    <a:pt x="33" y="59"/>
                    <a:pt x="38" y="56"/>
                  </a:cubicBezTo>
                  <a:cubicBezTo>
                    <a:pt x="43" y="53"/>
                    <a:pt x="45" y="46"/>
                    <a:pt x="42" y="4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3" y="0"/>
                    <a:pt x="8" y="4"/>
                  </a:cubicBezTo>
                  <a:cubicBezTo>
                    <a:pt x="2" y="7"/>
                    <a:pt x="0" y="14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Freeform 9"/>
          <p:cNvSpPr>
            <a:spLocks noChangeAspect="1" noEditPoints="1"/>
          </p:cNvSpPr>
          <p:nvPr/>
        </p:nvSpPr>
        <p:spPr bwMode="auto">
          <a:xfrm>
            <a:off x="696527" y="2338328"/>
            <a:ext cx="413285" cy="313296"/>
          </a:xfrm>
          <a:custGeom>
            <a:avLst/>
            <a:gdLst/>
            <a:ahLst/>
            <a:cxnLst>
              <a:cxn ang="0">
                <a:pos x="52" y="172"/>
              </a:cxn>
              <a:cxn ang="0">
                <a:pos x="0" y="201"/>
              </a:cxn>
              <a:cxn ang="0">
                <a:pos x="72" y="326"/>
              </a:cxn>
              <a:cxn ang="0">
                <a:pos x="123" y="297"/>
              </a:cxn>
              <a:cxn ang="0">
                <a:pos x="52" y="172"/>
              </a:cxn>
              <a:cxn ang="0">
                <a:pos x="327" y="203"/>
              </a:cxn>
              <a:cxn ang="0">
                <a:pos x="423" y="152"/>
              </a:cxn>
              <a:cxn ang="0">
                <a:pos x="428" y="134"/>
              </a:cxn>
              <a:cxn ang="0">
                <a:pos x="362" y="9"/>
              </a:cxn>
              <a:cxn ang="0">
                <a:pos x="345" y="3"/>
              </a:cxn>
              <a:cxn ang="0">
                <a:pos x="109" y="128"/>
              </a:cxn>
              <a:cxn ang="0">
                <a:pos x="104" y="146"/>
              </a:cxn>
              <a:cxn ang="0">
                <a:pos x="113" y="163"/>
              </a:cxn>
              <a:cxn ang="0">
                <a:pos x="89" y="175"/>
              </a:cxn>
              <a:cxn ang="0">
                <a:pos x="90" y="184"/>
              </a:cxn>
              <a:cxn ang="0">
                <a:pos x="130" y="259"/>
              </a:cxn>
              <a:cxn ang="0">
                <a:pos x="137" y="265"/>
              </a:cxn>
              <a:cxn ang="0">
                <a:pos x="161" y="252"/>
              </a:cxn>
              <a:cxn ang="0">
                <a:pos x="170" y="270"/>
              </a:cxn>
              <a:cxn ang="0">
                <a:pos x="188" y="277"/>
              </a:cxn>
              <a:cxn ang="0">
                <a:pos x="281" y="227"/>
              </a:cxn>
              <a:cxn ang="0">
                <a:pos x="499" y="378"/>
              </a:cxn>
              <a:cxn ang="0">
                <a:pos x="499" y="274"/>
              </a:cxn>
              <a:cxn ang="0">
                <a:pos x="327" y="203"/>
              </a:cxn>
            </a:cxnLst>
            <a:rect l="0" t="0" r="r" b="b"/>
            <a:pathLst>
              <a:path w="499" h="378">
                <a:moveTo>
                  <a:pt x="52" y="172"/>
                </a:moveTo>
                <a:cubicBezTo>
                  <a:pt x="0" y="201"/>
                  <a:pt x="0" y="201"/>
                  <a:pt x="0" y="201"/>
                </a:cubicBezTo>
                <a:cubicBezTo>
                  <a:pt x="72" y="326"/>
                  <a:pt x="72" y="326"/>
                  <a:pt x="72" y="326"/>
                </a:cubicBezTo>
                <a:cubicBezTo>
                  <a:pt x="123" y="297"/>
                  <a:pt x="123" y="297"/>
                  <a:pt x="123" y="297"/>
                </a:cubicBezTo>
                <a:cubicBezTo>
                  <a:pt x="123" y="297"/>
                  <a:pt x="106" y="220"/>
                  <a:pt x="52" y="172"/>
                </a:cubicBezTo>
                <a:close/>
                <a:moveTo>
                  <a:pt x="327" y="203"/>
                </a:moveTo>
                <a:cubicBezTo>
                  <a:pt x="423" y="152"/>
                  <a:pt x="423" y="152"/>
                  <a:pt x="423" y="152"/>
                </a:cubicBezTo>
                <a:cubicBezTo>
                  <a:pt x="429" y="148"/>
                  <a:pt x="432" y="140"/>
                  <a:pt x="428" y="134"/>
                </a:cubicBezTo>
                <a:cubicBezTo>
                  <a:pt x="362" y="9"/>
                  <a:pt x="362" y="9"/>
                  <a:pt x="362" y="9"/>
                </a:cubicBezTo>
                <a:cubicBezTo>
                  <a:pt x="359" y="3"/>
                  <a:pt x="351" y="0"/>
                  <a:pt x="345" y="3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03" y="131"/>
                  <a:pt x="101" y="139"/>
                  <a:pt x="104" y="146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89" y="175"/>
                  <a:pt x="89" y="175"/>
                  <a:pt x="89" y="175"/>
                </a:cubicBezTo>
                <a:cubicBezTo>
                  <a:pt x="88" y="176"/>
                  <a:pt x="88" y="180"/>
                  <a:pt x="90" y="184"/>
                </a:cubicBezTo>
                <a:cubicBezTo>
                  <a:pt x="130" y="259"/>
                  <a:pt x="130" y="259"/>
                  <a:pt x="130" y="259"/>
                </a:cubicBezTo>
                <a:cubicBezTo>
                  <a:pt x="132" y="263"/>
                  <a:pt x="135" y="266"/>
                  <a:pt x="137" y="265"/>
                </a:cubicBezTo>
                <a:cubicBezTo>
                  <a:pt x="161" y="252"/>
                  <a:pt x="161" y="252"/>
                  <a:pt x="161" y="252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74" y="277"/>
                  <a:pt x="182" y="280"/>
                  <a:pt x="188" y="277"/>
                </a:cubicBezTo>
                <a:cubicBezTo>
                  <a:pt x="281" y="227"/>
                  <a:pt x="281" y="227"/>
                  <a:pt x="281" y="227"/>
                </a:cubicBezTo>
                <a:cubicBezTo>
                  <a:pt x="499" y="378"/>
                  <a:pt x="499" y="378"/>
                  <a:pt x="499" y="378"/>
                </a:cubicBezTo>
                <a:cubicBezTo>
                  <a:pt x="499" y="274"/>
                  <a:pt x="499" y="274"/>
                  <a:pt x="499" y="274"/>
                </a:cubicBezTo>
                <a:lnTo>
                  <a:pt x="327" y="203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6" name="直線コネクタ 45"/>
          <p:cNvCxnSpPr>
            <a:stCxn id="41" idx="1"/>
            <a:endCxn id="13" idx="3"/>
          </p:cNvCxnSpPr>
          <p:nvPr/>
        </p:nvCxnSpPr>
        <p:spPr>
          <a:xfrm flipH="1" flipV="1">
            <a:off x="2461113" y="3973598"/>
            <a:ext cx="536153" cy="85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stCxn id="16" idx="0"/>
            <a:endCxn id="35" idx="1"/>
          </p:cNvCxnSpPr>
          <p:nvPr/>
        </p:nvCxnSpPr>
        <p:spPr>
          <a:xfrm flipV="1">
            <a:off x="1754798" y="2514343"/>
            <a:ext cx="117859" cy="2127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>
            <a:stCxn id="36" idx="31"/>
            <a:endCxn id="10" idx="0"/>
          </p:cNvCxnSpPr>
          <p:nvPr/>
        </p:nvCxnSpPr>
        <p:spPr>
          <a:xfrm>
            <a:off x="2747600" y="2548918"/>
            <a:ext cx="164206" cy="153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"/>
          <p:cNvSpPr>
            <a:spLocks noChangeAspect="1" noEditPoints="1"/>
          </p:cNvSpPr>
          <p:nvPr/>
        </p:nvSpPr>
        <p:spPr bwMode="auto">
          <a:xfrm>
            <a:off x="938677" y="2814430"/>
            <a:ext cx="748092" cy="722798"/>
          </a:xfrm>
          <a:custGeom>
            <a:avLst/>
            <a:gdLst>
              <a:gd name="T0" fmla="*/ 319 w 489"/>
              <a:gd name="T1" fmla="*/ 0 h 489"/>
              <a:gd name="T2" fmla="*/ 148 w 489"/>
              <a:gd name="T3" fmla="*/ 170 h 489"/>
              <a:gd name="T4" fmla="*/ 319 w 489"/>
              <a:gd name="T5" fmla="*/ 340 h 489"/>
              <a:gd name="T6" fmla="*/ 489 w 489"/>
              <a:gd name="T7" fmla="*/ 170 h 489"/>
              <a:gd name="T8" fmla="*/ 319 w 489"/>
              <a:gd name="T9" fmla="*/ 0 h 489"/>
              <a:gd name="T10" fmla="*/ 319 w 489"/>
              <a:gd name="T11" fmla="*/ 299 h 489"/>
              <a:gd name="T12" fmla="*/ 190 w 489"/>
              <a:gd name="T13" fmla="*/ 170 h 489"/>
              <a:gd name="T14" fmla="*/ 319 w 489"/>
              <a:gd name="T15" fmla="*/ 41 h 489"/>
              <a:gd name="T16" fmla="*/ 448 w 489"/>
              <a:gd name="T17" fmla="*/ 170 h 489"/>
              <a:gd name="T18" fmla="*/ 319 w 489"/>
              <a:gd name="T19" fmla="*/ 299 h 489"/>
              <a:gd name="T20" fmla="*/ 102 w 489"/>
              <a:gd name="T21" fmla="*/ 322 h 489"/>
              <a:gd name="T22" fmla="*/ 18 w 489"/>
              <a:gd name="T23" fmla="*/ 407 h 489"/>
              <a:gd name="T24" fmla="*/ 18 w 489"/>
              <a:gd name="T25" fmla="*/ 471 h 489"/>
              <a:gd name="T26" fmla="*/ 82 w 489"/>
              <a:gd name="T27" fmla="*/ 471 h 489"/>
              <a:gd name="T28" fmla="*/ 167 w 489"/>
              <a:gd name="T29" fmla="*/ 387 h 489"/>
              <a:gd name="T30" fmla="*/ 167 w 489"/>
              <a:gd name="T31" fmla="*/ 322 h 489"/>
              <a:gd name="T32" fmla="*/ 102 w 489"/>
              <a:gd name="T33" fmla="*/ 32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9" h="489">
                <a:moveTo>
                  <a:pt x="319" y="0"/>
                </a:moveTo>
                <a:cubicBezTo>
                  <a:pt x="225" y="0"/>
                  <a:pt x="148" y="76"/>
                  <a:pt x="148" y="170"/>
                </a:cubicBezTo>
                <a:cubicBezTo>
                  <a:pt x="148" y="264"/>
                  <a:pt x="225" y="340"/>
                  <a:pt x="319" y="340"/>
                </a:cubicBezTo>
                <a:cubicBezTo>
                  <a:pt x="413" y="340"/>
                  <a:pt x="489" y="264"/>
                  <a:pt x="489" y="170"/>
                </a:cubicBezTo>
                <a:cubicBezTo>
                  <a:pt x="489" y="76"/>
                  <a:pt x="413" y="0"/>
                  <a:pt x="319" y="0"/>
                </a:cubicBezTo>
                <a:close/>
                <a:moveTo>
                  <a:pt x="319" y="299"/>
                </a:moveTo>
                <a:cubicBezTo>
                  <a:pt x="248" y="299"/>
                  <a:pt x="190" y="241"/>
                  <a:pt x="190" y="170"/>
                </a:cubicBezTo>
                <a:cubicBezTo>
                  <a:pt x="190" y="99"/>
                  <a:pt x="248" y="41"/>
                  <a:pt x="319" y="41"/>
                </a:cubicBezTo>
                <a:cubicBezTo>
                  <a:pt x="390" y="41"/>
                  <a:pt x="448" y="99"/>
                  <a:pt x="448" y="170"/>
                </a:cubicBezTo>
                <a:cubicBezTo>
                  <a:pt x="448" y="241"/>
                  <a:pt x="390" y="299"/>
                  <a:pt x="319" y="299"/>
                </a:cubicBezTo>
                <a:close/>
                <a:moveTo>
                  <a:pt x="102" y="322"/>
                </a:moveTo>
                <a:cubicBezTo>
                  <a:pt x="18" y="407"/>
                  <a:pt x="18" y="407"/>
                  <a:pt x="18" y="407"/>
                </a:cubicBezTo>
                <a:cubicBezTo>
                  <a:pt x="0" y="424"/>
                  <a:pt x="0" y="453"/>
                  <a:pt x="18" y="471"/>
                </a:cubicBezTo>
                <a:cubicBezTo>
                  <a:pt x="36" y="489"/>
                  <a:pt x="64" y="489"/>
                  <a:pt x="82" y="471"/>
                </a:cubicBezTo>
                <a:cubicBezTo>
                  <a:pt x="167" y="387"/>
                  <a:pt x="167" y="387"/>
                  <a:pt x="167" y="387"/>
                </a:cubicBezTo>
                <a:cubicBezTo>
                  <a:pt x="184" y="369"/>
                  <a:pt x="184" y="340"/>
                  <a:pt x="167" y="322"/>
                </a:cubicBezTo>
                <a:cubicBezTo>
                  <a:pt x="149" y="305"/>
                  <a:pt x="120" y="305"/>
                  <a:pt x="102" y="322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6"/>
          <p:cNvSpPr>
            <a:spLocks noChangeAspect="1" noEditPoints="1"/>
          </p:cNvSpPr>
          <p:nvPr/>
        </p:nvSpPr>
        <p:spPr bwMode="auto">
          <a:xfrm>
            <a:off x="1265225" y="3794451"/>
            <a:ext cx="748092" cy="722798"/>
          </a:xfrm>
          <a:custGeom>
            <a:avLst/>
            <a:gdLst>
              <a:gd name="T0" fmla="*/ 319 w 489"/>
              <a:gd name="T1" fmla="*/ 0 h 489"/>
              <a:gd name="T2" fmla="*/ 148 w 489"/>
              <a:gd name="T3" fmla="*/ 170 h 489"/>
              <a:gd name="T4" fmla="*/ 319 w 489"/>
              <a:gd name="T5" fmla="*/ 340 h 489"/>
              <a:gd name="T6" fmla="*/ 489 w 489"/>
              <a:gd name="T7" fmla="*/ 170 h 489"/>
              <a:gd name="T8" fmla="*/ 319 w 489"/>
              <a:gd name="T9" fmla="*/ 0 h 489"/>
              <a:gd name="T10" fmla="*/ 319 w 489"/>
              <a:gd name="T11" fmla="*/ 299 h 489"/>
              <a:gd name="T12" fmla="*/ 190 w 489"/>
              <a:gd name="T13" fmla="*/ 170 h 489"/>
              <a:gd name="T14" fmla="*/ 319 w 489"/>
              <a:gd name="T15" fmla="*/ 41 h 489"/>
              <a:gd name="T16" fmla="*/ 448 w 489"/>
              <a:gd name="T17" fmla="*/ 170 h 489"/>
              <a:gd name="T18" fmla="*/ 319 w 489"/>
              <a:gd name="T19" fmla="*/ 299 h 489"/>
              <a:gd name="T20" fmla="*/ 102 w 489"/>
              <a:gd name="T21" fmla="*/ 322 h 489"/>
              <a:gd name="T22" fmla="*/ 18 w 489"/>
              <a:gd name="T23" fmla="*/ 407 h 489"/>
              <a:gd name="T24" fmla="*/ 18 w 489"/>
              <a:gd name="T25" fmla="*/ 471 h 489"/>
              <a:gd name="T26" fmla="*/ 82 w 489"/>
              <a:gd name="T27" fmla="*/ 471 h 489"/>
              <a:gd name="T28" fmla="*/ 167 w 489"/>
              <a:gd name="T29" fmla="*/ 387 h 489"/>
              <a:gd name="T30" fmla="*/ 167 w 489"/>
              <a:gd name="T31" fmla="*/ 322 h 489"/>
              <a:gd name="T32" fmla="*/ 102 w 489"/>
              <a:gd name="T33" fmla="*/ 32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9" h="489">
                <a:moveTo>
                  <a:pt x="319" y="0"/>
                </a:moveTo>
                <a:cubicBezTo>
                  <a:pt x="225" y="0"/>
                  <a:pt x="148" y="76"/>
                  <a:pt x="148" y="170"/>
                </a:cubicBezTo>
                <a:cubicBezTo>
                  <a:pt x="148" y="264"/>
                  <a:pt x="225" y="340"/>
                  <a:pt x="319" y="340"/>
                </a:cubicBezTo>
                <a:cubicBezTo>
                  <a:pt x="413" y="340"/>
                  <a:pt x="489" y="264"/>
                  <a:pt x="489" y="170"/>
                </a:cubicBezTo>
                <a:cubicBezTo>
                  <a:pt x="489" y="76"/>
                  <a:pt x="413" y="0"/>
                  <a:pt x="319" y="0"/>
                </a:cubicBezTo>
                <a:close/>
                <a:moveTo>
                  <a:pt x="319" y="299"/>
                </a:moveTo>
                <a:cubicBezTo>
                  <a:pt x="248" y="299"/>
                  <a:pt x="190" y="241"/>
                  <a:pt x="190" y="170"/>
                </a:cubicBezTo>
                <a:cubicBezTo>
                  <a:pt x="190" y="99"/>
                  <a:pt x="248" y="41"/>
                  <a:pt x="319" y="41"/>
                </a:cubicBezTo>
                <a:cubicBezTo>
                  <a:pt x="390" y="41"/>
                  <a:pt x="448" y="99"/>
                  <a:pt x="448" y="170"/>
                </a:cubicBezTo>
                <a:cubicBezTo>
                  <a:pt x="448" y="241"/>
                  <a:pt x="390" y="299"/>
                  <a:pt x="319" y="299"/>
                </a:cubicBezTo>
                <a:close/>
                <a:moveTo>
                  <a:pt x="102" y="322"/>
                </a:moveTo>
                <a:cubicBezTo>
                  <a:pt x="18" y="407"/>
                  <a:pt x="18" y="407"/>
                  <a:pt x="18" y="407"/>
                </a:cubicBezTo>
                <a:cubicBezTo>
                  <a:pt x="0" y="424"/>
                  <a:pt x="0" y="453"/>
                  <a:pt x="18" y="471"/>
                </a:cubicBezTo>
                <a:cubicBezTo>
                  <a:pt x="36" y="489"/>
                  <a:pt x="64" y="489"/>
                  <a:pt x="82" y="471"/>
                </a:cubicBezTo>
                <a:cubicBezTo>
                  <a:pt x="167" y="387"/>
                  <a:pt x="167" y="387"/>
                  <a:pt x="167" y="387"/>
                </a:cubicBezTo>
                <a:cubicBezTo>
                  <a:pt x="184" y="369"/>
                  <a:pt x="184" y="340"/>
                  <a:pt x="167" y="322"/>
                </a:cubicBezTo>
                <a:cubicBezTo>
                  <a:pt x="149" y="305"/>
                  <a:pt x="120" y="305"/>
                  <a:pt x="102" y="322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Freeform 6"/>
          <p:cNvSpPr>
            <a:spLocks noChangeAspect="1" noEditPoints="1"/>
          </p:cNvSpPr>
          <p:nvPr/>
        </p:nvSpPr>
        <p:spPr bwMode="auto">
          <a:xfrm>
            <a:off x="2598253" y="3071653"/>
            <a:ext cx="748092" cy="722798"/>
          </a:xfrm>
          <a:custGeom>
            <a:avLst/>
            <a:gdLst>
              <a:gd name="T0" fmla="*/ 319 w 489"/>
              <a:gd name="T1" fmla="*/ 0 h 489"/>
              <a:gd name="T2" fmla="*/ 148 w 489"/>
              <a:gd name="T3" fmla="*/ 170 h 489"/>
              <a:gd name="T4" fmla="*/ 319 w 489"/>
              <a:gd name="T5" fmla="*/ 340 h 489"/>
              <a:gd name="T6" fmla="*/ 489 w 489"/>
              <a:gd name="T7" fmla="*/ 170 h 489"/>
              <a:gd name="T8" fmla="*/ 319 w 489"/>
              <a:gd name="T9" fmla="*/ 0 h 489"/>
              <a:gd name="T10" fmla="*/ 319 w 489"/>
              <a:gd name="T11" fmla="*/ 299 h 489"/>
              <a:gd name="T12" fmla="*/ 190 w 489"/>
              <a:gd name="T13" fmla="*/ 170 h 489"/>
              <a:gd name="T14" fmla="*/ 319 w 489"/>
              <a:gd name="T15" fmla="*/ 41 h 489"/>
              <a:gd name="T16" fmla="*/ 448 w 489"/>
              <a:gd name="T17" fmla="*/ 170 h 489"/>
              <a:gd name="T18" fmla="*/ 319 w 489"/>
              <a:gd name="T19" fmla="*/ 299 h 489"/>
              <a:gd name="T20" fmla="*/ 102 w 489"/>
              <a:gd name="T21" fmla="*/ 322 h 489"/>
              <a:gd name="T22" fmla="*/ 18 w 489"/>
              <a:gd name="T23" fmla="*/ 407 h 489"/>
              <a:gd name="T24" fmla="*/ 18 w 489"/>
              <a:gd name="T25" fmla="*/ 471 h 489"/>
              <a:gd name="T26" fmla="*/ 82 w 489"/>
              <a:gd name="T27" fmla="*/ 471 h 489"/>
              <a:gd name="T28" fmla="*/ 167 w 489"/>
              <a:gd name="T29" fmla="*/ 387 h 489"/>
              <a:gd name="T30" fmla="*/ 167 w 489"/>
              <a:gd name="T31" fmla="*/ 322 h 489"/>
              <a:gd name="T32" fmla="*/ 102 w 489"/>
              <a:gd name="T33" fmla="*/ 32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9" h="489">
                <a:moveTo>
                  <a:pt x="319" y="0"/>
                </a:moveTo>
                <a:cubicBezTo>
                  <a:pt x="225" y="0"/>
                  <a:pt x="148" y="76"/>
                  <a:pt x="148" y="170"/>
                </a:cubicBezTo>
                <a:cubicBezTo>
                  <a:pt x="148" y="264"/>
                  <a:pt x="225" y="340"/>
                  <a:pt x="319" y="340"/>
                </a:cubicBezTo>
                <a:cubicBezTo>
                  <a:pt x="413" y="340"/>
                  <a:pt x="489" y="264"/>
                  <a:pt x="489" y="170"/>
                </a:cubicBezTo>
                <a:cubicBezTo>
                  <a:pt x="489" y="76"/>
                  <a:pt x="413" y="0"/>
                  <a:pt x="319" y="0"/>
                </a:cubicBezTo>
                <a:close/>
                <a:moveTo>
                  <a:pt x="319" y="299"/>
                </a:moveTo>
                <a:cubicBezTo>
                  <a:pt x="248" y="299"/>
                  <a:pt x="190" y="241"/>
                  <a:pt x="190" y="170"/>
                </a:cubicBezTo>
                <a:cubicBezTo>
                  <a:pt x="190" y="99"/>
                  <a:pt x="248" y="41"/>
                  <a:pt x="319" y="41"/>
                </a:cubicBezTo>
                <a:cubicBezTo>
                  <a:pt x="390" y="41"/>
                  <a:pt x="448" y="99"/>
                  <a:pt x="448" y="170"/>
                </a:cubicBezTo>
                <a:cubicBezTo>
                  <a:pt x="448" y="241"/>
                  <a:pt x="390" y="299"/>
                  <a:pt x="319" y="299"/>
                </a:cubicBezTo>
                <a:close/>
                <a:moveTo>
                  <a:pt x="102" y="322"/>
                </a:moveTo>
                <a:cubicBezTo>
                  <a:pt x="18" y="407"/>
                  <a:pt x="18" y="407"/>
                  <a:pt x="18" y="407"/>
                </a:cubicBezTo>
                <a:cubicBezTo>
                  <a:pt x="0" y="424"/>
                  <a:pt x="0" y="453"/>
                  <a:pt x="18" y="471"/>
                </a:cubicBezTo>
                <a:cubicBezTo>
                  <a:pt x="36" y="489"/>
                  <a:pt x="64" y="489"/>
                  <a:pt x="82" y="471"/>
                </a:cubicBezTo>
                <a:cubicBezTo>
                  <a:pt x="167" y="387"/>
                  <a:pt x="167" y="387"/>
                  <a:pt x="167" y="387"/>
                </a:cubicBezTo>
                <a:cubicBezTo>
                  <a:pt x="184" y="369"/>
                  <a:pt x="184" y="340"/>
                  <a:pt x="167" y="322"/>
                </a:cubicBezTo>
                <a:cubicBezTo>
                  <a:pt x="149" y="305"/>
                  <a:pt x="120" y="305"/>
                  <a:pt x="102" y="322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37766" y="1185409"/>
            <a:ext cx="8544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 smtClean="0">
                <a:latin typeface="+mn-ea"/>
                <a:ea typeface="+mn-ea"/>
              </a:rPr>
              <a:t>限られたリソースのため、</a:t>
            </a:r>
            <a:r>
              <a:rPr kumimoji="1" lang="en-US" altLang="ja-JP" sz="2000" dirty="0" err="1" smtClean="0">
                <a:latin typeface="+mn-ea"/>
                <a:ea typeface="+mn-ea"/>
              </a:rPr>
              <a:t>IoT</a:t>
            </a:r>
            <a:r>
              <a:rPr kumimoji="1" lang="ja-JP" altLang="en-US" sz="2000" dirty="0" smtClean="0">
                <a:latin typeface="+mn-ea"/>
                <a:ea typeface="+mn-ea"/>
              </a:rPr>
              <a:t>機器に</a:t>
            </a:r>
            <a:r>
              <a:rPr kumimoji="1" lang="ja-JP" altLang="en-US" sz="2000" b="1" dirty="0" smtClean="0">
                <a:solidFill>
                  <a:schemeClr val="accent1"/>
                </a:solidFill>
                <a:latin typeface="+mn-ea"/>
                <a:ea typeface="+mn-ea"/>
              </a:rPr>
              <a:t>高度なセキュリティ搭載が難しい</a:t>
            </a:r>
            <a:endParaRPr kumimoji="1" lang="en-US" altLang="ja-JP" sz="2000" b="1" dirty="0" smtClean="0">
              <a:solidFill>
                <a:schemeClr val="accent1"/>
              </a:solidFill>
              <a:latin typeface="+mn-ea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err="1" smtClean="0">
                <a:latin typeface="+mn-ea"/>
                <a:ea typeface="+mn-ea"/>
              </a:rPr>
              <a:t>IoT</a:t>
            </a:r>
            <a:r>
              <a:rPr kumimoji="1" lang="ja-JP" altLang="en-US" sz="2000" dirty="0" smtClean="0">
                <a:latin typeface="+mn-ea"/>
                <a:ea typeface="+mn-ea"/>
              </a:rPr>
              <a:t>機器は</a:t>
            </a:r>
            <a:r>
              <a:rPr kumimoji="1" lang="ja-JP" altLang="en-US" sz="2000" b="1" dirty="0" smtClean="0">
                <a:solidFill>
                  <a:schemeClr val="accent1"/>
                </a:solidFill>
                <a:latin typeface="+mn-ea"/>
                <a:ea typeface="+mn-ea"/>
              </a:rPr>
              <a:t>設置台数が非常に多い</a:t>
            </a:r>
            <a:r>
              <a:rPr kumimoji="1" lang="ja-JP" altLang="en-US" sz="2000" dirty="0" smtClean="0">
                <a:latin typeface="+mn-ea"/>
                <a:ea typeface="+mn-ea"/>
              </a:rPr>
              <a:t>ため保守の</a:t>
            </a:r>
            <a:r>
              <a:rPr kumimoji="1" lang="ja-JP" altLang="en-US" sz="2000" b="1" dirty="0" smtClean="0">
                <a:solidFill>
                  <a:schemeClr val="accent1"/>
                </a:solidFill>
                <a:latin typeface="+mn-ea"/>
                <a:ea typeface="+mn-ea"/>
              </a:rPr>
              <a:t>負担が高い</a:t>
            </a:r>
            <a:endParaRPr kumimoji="1" lang="en-US" altLang="ja-JP" sz="2000" b="1" dirty="0" smtClean="0">
              <a:solidFill>
                <a:schemeClr val="accent1"/>
              </a:solidFill>
              <a:latin typeface="+mn-ea"/>
              <a:ea typeface="+mn-ea"/>
            </a:endParaRPr>
          </a:p>
          <a:p>
            <a:r>
              <a:rPr kumimoji="1" lang="ja-JP" altLang="en-US" sz="2000" dirty="0">
                <a:latin typeface="+mn-ea"/>
                <a:ea typeface="+mn-ea"/>
              </a:rPr>
              <a:t>これら</a:t>
            </a:r>
            <a:r>
              <a:rPr kumimoji="1" lang="ja-JP" altLang="en-US" sz="2000" dirty="0" smtClean="0">
                <a:latin typeface="+mn-ea"/>
                <a:ea typeface="+mn-ea"/>
              </a:rPr>
              <a:t>を考慮すると </a:t>
            </a:r>
            <a:r>
              <a:rPr kumimoji="1" lang="en-US" altLang="ja-JP" sz="2000" b="1" dirty="0" err="1" smtClean="0">
                <a:solidFill>
                  <a:schemeClr val="accent1"/>
                </a:solidFill>
                <a:latin typeface="+mn-ea"/>
                <a:ea typeface="+mn-ea"/>
              </a:rPr>
              <a:t>IoT</a:t>
            </a:r>
            <a:r>
              <a:rPr kumimoji="1" lang="ja-JP" altLang="en-US" sz="2000" b="1" dirty="0" smtClean="0">
                <a:solidFill>
                  <a:schemeClr val="accent1"/>
                </a:solidFill>
                <a:latin typeface="+mn-ea"/>
                <a:ea typeface="+mn-ea"/>
              </a:rPr>
              <a:t>機器での対応は実質不可能</a:t>
            </a:r>
            <a:endParaRPr kumimoji="1" lang="ja-JP" altLang="en-US" sz="2000" b="1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969761" y="2323994"/>
            <a:ext cx="51612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err="1" smtClean="0">
                <a:solidFill>
                  <a:schemeClr val="bg2"/>
                </a:solidFill>
                <a:latin typeface="+mn-ea"/>
                <a:ea typeface="+mn-ea"/>
              </a:rPr>
              <a:t>IoT</a:t>
            </a:r>
            <a:r>
              <a:rPr kumimoji="1" lang="ja-JP" altLang="en-US" sz="2000" dirty="0" smtClean="0">
                <a:solidFill>
                  <a:schemeClr val="bg2"/>
                </a:solidFill>
                <a:latin typeface="+mn-ea"/>
                <a:ea typeface="+mn-ea"/>
              </a:rPr>
              <a:t>社会は</a:t>
            </a:r>
            <a:r>
              <a:rPr kumimoji="1" lang="ja-JP" altLang="en-US" sz="2000" dirty="0">
                <a:solidFill>
                  <a:schemeClr val="bg2"/>
                </a:solidFill>
                <a:latin typeface="+mn-ea"/>
                <a:ea typeface="+mn-ea"/>
              </a:rPr>
              <a:t>、</a:t>
            </a:r>
            <a:r>
              <a:rPr kumimoji="1" lang="ja-JP" altLang="en-US" sz="2000" dirty="0" smtClean="0">
                <a:solidFill>
                  <a:schemeClr val="bg2"/>
                </a:solidFill>
                <a:latin typeface="+mn-ea"/>
                <a:ea typeface="+mn-ea"/>
              </a:rPr>
              <a:t>ネットワークによる対策が有効</a:t>
            </a:r>
            <a:endParaRPr kumimoji="1" lang="ja-JP" altLang="en-US" sz="20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982758" y="3146628"/>
            <a:ext cx="542022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ネットワークへの接続可否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714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ネットワークでの全体監視</a:t>
            </a:r>
          </a:p>
          <a:p>
            <a:pPr marL="2714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セキュリティ</a:t>
            </a:r>
            <a:r>
              <a:rPr kumimoji="1" lang="en-US" altLang="ja-JP" dirty="0" smtClean="0">
                <a:latin typeface="+mn-ea"/>
                <a:ea typeface="+mn-ea"/>
              </a:rPr>
              <a:t> </a:t>
            </a:r>
            <a:r>
              <a:rPr kumimoji="1" lang="ja-JP" altLang="en-US" dirty="0" smtClean="0">
                <a:latin typeface="+mn-ea"/>
                <a:ea typeface="+mn-ea"/>
              </a:rPr>
              <a:t>レベルの均一化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714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 dirty="0" err="1" smtClean="0">
                <a:latin typeface="+mn-ea"/>
                <a:ea typeface="+mn-ea"/>
              </a:rPr>
              <a:t>IoT</a:t>
            </a:r>
            <a:r>
              <a:rPr kumimoji="1" lang="ja-JP" altLang="en-US" dirty="0" smtClean="0">
                <a:latin typeface="+mn-ea"/>
                <a:ea typeface="+mn-ea"/>
              </a:rPr>
              <a:t>機器側のセキュリティ</a:t>
            </a:r>
            <a:r>
              <a:rPr kumimoji="1" lang="en-US" altLang="ja-JP" dirty="0" smtClean="0">
                <a:latin typeface="+mn-ea"/>
                <a:ea typeface="+mn-ea"/>
              </a:rPr>
              <a:t> </a:t>
            </a:r>
            <a:r>
              <a:rPr kumimoji="1" lang="ja-JP" altLang="en-US" dirty="0" smtClean="0">
                <a:latin typeface="+mn-ea"/>
                <a:ea typeface="+mn-ea"/>
              </a:rPr>
              <a:t>アップデートの負担減</a:t>
            </a:r>
            <a:endParaRPr kumimoji="1" lang="en-US" altLang="ja-JP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8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セキュリティ対策は必要か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95464" y="1655763"/>
            <a:ext cx="2939374" cy="127712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bg2"/>
                </a:solidFill>
              </a:rPr>
              <a:t>保険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5222267" y="1655764"/>
            <a:ext cx="2939374" cy="12771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bg2"/>
                </a:solidFill>
              </a:rPr>
              <a:t>防犯</a:t>
            </a:r>
          </a:p>
        </p:txBody>
      </p:sp>
      <p:sp>
        <p:nvSpPr>
          <p:cNvPr id="7" name="右矢印 6"/>
          <p:cNvSpPr/>
          <p:nvPr/>
        </p:nvSpPr>
        <p:spPr>
          <a:xfrm>
            <a:off x="4182552" y="1898326"/>
            <a:ext cx="792000" cy="7920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7766" y="3157900"/>
            <a:ext cx="835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現在、</a:t>
            </a:r>
            <a:r>
              <a:rPr kumimoji="1" lang="en-US" altLang="ja-JP" dirty="0" smtClean="0">
                <a:latin typeface="+mn-ea"/>
                <a:ea typeface="+mn-ea"/>
              </a:rPr>
              <a:t>DVD</a:t>
            </a:r>
            <a:r>
              <a:rPr kumimoji="1" lang="ja-JP" altLang="en-US" dirty="0" smtClean="0">
                <a:latin typeface="+mn-ea"/>
                <a:ea typeface="+mn-ea"/>
              </a:rPr>
              <a:t>レコーダーまで感染するほど多種多様な</a:t>
            </a:r>
            <a:r>
              <a:rPr kumimoji="1" lang="ja-JP" altLang="en-US" dirty="0">
                <a:latin typeface="+mn-ea"/>
                <a:ea typeface="+mn-ea"/>
              </a:rPr>
              <a:t>ウィルス</a:t>
            </a:r>
            <a:r>
              <a:rPr kumimoji="1" lang="ja-JP" altLang="en-US" dirty="0" smtClean="0">
                <a:latin typeface="+mn-ea"/>
                <a:ea typeface="+mn-ea"/>
              </a:rPr>
              <a:t>が</a:t>
            </a:r>
            <a:r>
              <a:rPr kumimoji="1" lang="ja-JP" altLang="en-US" dirty="0">
                <a:latin typeface="+mn-ea"/>
                <a:ea typeface="+mn-ea"/>
              </a:rPr>
              <a:t>出て</a:t>
            </a:r>
            <a:r>
              <a:rPr kumimoji="1" lang="ja-JP" altLang="en-US" dirty="0" smtClean="0">
                <a:latin typeface="+mn-ea"/>
                <a:ea typeface="+mn-ea"/>
              </a:rPr>
              <a:t>おり、</a:t>
            </a:r>
            <a:r>
              <a:rPr kumimoji="1" lang="ja-JP" altLang="en-US" dirty="0">
                <a:latin typeface="+mn-ea"/>
                <a:ea typeface="+mn-ea"/>
              </a:rPr>
              <a:t>感染経路</a:t>
            </a:r>
            <a:r>
              <a:rPr kumimoji="1" lang="ja-JP" altLang="en-US" dirty="0" smtClean="0">
                <a:latin typeface="+mn-ea"/>
                <a:ea typeface="+mn-ea"/>
              </a:rPr>
              <a:t>も複雑化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セキュリティ対策をしないのは、家の鍵をかけないと同じ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latin typeface="+mn-ea"/>
                <a:ea typeface="+mn-ea"/>
              </a:rPr>
              <a:t>今後</a:t>
            </a:r>
            <a:r>
              <a:rPr lang="ja-JP" altLang="en-US" dirty="0" smtClean="0">
                <a:latin typeface="+mn-ea"/>
                <a:ea typeface="+mn-ea"/>
              </a:rPr>
              <a:t>、鍵</a:t>
            </a:r>
            <a:r>
              <a:rPr lang="ja-JP" altLang="en-US" dirty="0">
                <a:latin typeface="+mn-ea"/>
                <a:ea typeface="+mn-ea"/>
              </a:rPr>
              <a:t>だけ</a:t>
            </a:r>
            <a:r>
              <a:rPr lang="ja-JP" altLang="en-US" dirty="0" smtClean="0">
                <a:latin typeface="+mn-ea"/>
                <a:ea typeface="+mn-ea"/>
              </a:rPr>
              <a:t>でけではなく更なる対策が必要</a:t>
            </a:r>
            <a:endParaRPr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102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30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85058" y="1815253"/>
            <a:ext cx="7450904" cy="1463356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r>
              <a:rPr kumimoji="1" lang="en-US" altLang="ja-JP" sz="5400" baseline="30000" dirty="0" smtClean="0">
                <a:solidFill>
                  <a:schemeClr val="bg1"/>
                </a:solidFill>
                <a:latin typeface="+mn-ea"/>
                <a:ea typeface="+mn-ea"/>
              </a:rPr>
              <a:t>st</a:t>
            </a:r>
            <a:r>
              <a:rPr kumimoji="1" lang="ja-JP" altLang="en-US" sz="5400" dirty="0" smtClean="0">
                <a:solidFill>
                  <a:schemeClr val="bg1"/>
                </a:solidFill>
                <a:latin typeface="+mn-ea"/>
                <a:ea typeface="+mn-ea"/>
              </a:rPr>
              <a:t> ステップは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+mn-ea"/>
                <a:ea typeface="+mn-ea"/>
              </a:rPr>
              <a:t>?</a:t>
            </a:r>
            <a:endParaRPr kumimoji="1" lang="ja-JP" altLang="en-US" sz="5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61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先ず最初に</a:t>
            </a:r>
            <a:r>
              <a:rPr kumimoji="1" lang="ja-JP" altLang="en-US" dirty="0" smtClean="0"/>
              <a:t>考えるべきセキュリティ</a:t>
            </a:r>
            <a:endParaRPr kumimoji="1" lang="ja-JP" altLang="en-US" dirty="0"/>
          </a:p>
        </p:txBody>
      </p:sp>
      <p:sp>
        <p:nvSpPr>
          <p:cNvPr id="4" name="楕円 3"/>
          <p:cNvSpPr>
            <a:spLocks noChangeAspect="1"/>
          </p:cNvSpPr>
          <p:nvPr/>
        </p:nvSpPr>
        <p:spPr>
          <a:xfrm>
            <a:off x="1826191" y="1431894"/>
            <a:ext cx="2207240" cy="2207238"/>
          </a:xfrm>
          <a:prstGeom prst="ellipse">
            <a:avLst/>
          </a:prstGeom>
          <a:solidFill>
            <a:schemeClr val="tx1"/>
          </a:solidFill>
          <a:ln w="152400" cmpd="dbl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5400" dirty="0" smtClean="0">
                <a:solidFill>
                  <a:schemeClr val="bg2"/>
                </a:solidFill>
              </a:rPr>
              <a:t>不正</a:t>
            </a:r>
            <a:endParaRPr kumimoji="1" lang="en-US" altLang="ja-JP" sz="54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5400" dirty="0" smtClean="0">
                <a:solidFill>
                  <a:schemeClr val="bg2"/>
                </a:solidFill>
              </a:rPr>
              <a:t>接続</a:t>
            </a:r>
            <a:endParaRPr kumimoji="1" lang="ja-JP" altLang="en-US" sz="5400" dirty="0">
              <a:solidFill>
                <a:schemeClr val="bg2"/>
              </a:solidFill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5127009" y="1431894"/>
            <a:ext cx="2207240" cy="2207238"/>
          </a:xfrm>
          <a:prstGeom prst="ellipse">
            <a:avLst/>
          </a:prstGeom>
          <a:solidFill>
            <a:schemeClr val="tx1"/>
          </a:solidFill>
          <a:ln w="152400" cmpd="dbl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5400" dirty="0" smtClean="0">
                <a:solidFill>
                  <a:schemeClr val="bg2"/>
                </a:solidFill>
              </a:rPr>
              <a:t>不正</a:t>
            </a:r>
            <a:endParaRPr kumimoji="1" lang="en-US" altLang="ja-JP" sz="54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5400" dirty="0" smtClean="0">
                <a:solidFill>
                  <a:schemeClr val="bg2"/>
                </a:solidFill>
              </a:rPr>
              <a:t>通信</a:t>
            </a:r>
            <a:endParaRPr kumimoji="1" lang="ja-JP" altLang="en-US" sz="5400" dirty="0">
              <a:solidFill>
                <a:schemeClr val="bg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90735" y="3808552"/>
            <a:ext cx="179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latin typeface="+mn-ea"/>
                <a:ea typeface="+mn-ea"/>
              </a:rPr>
              <a:t>を防ぐ</a:t>
            </a:r>
            <a:endParaRPr kumimoji="1" lang="ja-JP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35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考えられる脅威</a:t>
            </a:r>
            <a:endParaRPr kumimoji="1" lang="ja-JP" altLang="en-US" dirty="0"/>
          </a:p>
        </p:txBody>
      </p:sp>
      <p:sp>
        <p:nvSpPr>
          <p:cNvPr id="3" name="楕円 2"/>
          <p:cNvSpPr>
            <a:spLocks noChangeAspect="1"/>
          </p:cNvSpPr>
          <p:nvPr/>
        </p:nvSpPr>
        <p:spPr>
          <a:xfrm>
            <a:off x="841704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感染拡大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4" name="楕円 3"/>
          <p:cNvSpPr>
            <a:spLocks noChangeAspect="1"/>
          </p:cNvSpPr>
          <p:nvPr/>
        </p:nvSpPr>
        <p:spPr>
          <a:xfrm>
            <a:off x="2814145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情報漏洩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6759028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不正接続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1540" y="3488827"/>
            <a:ext cx="201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+mn-ea"/>
                <a:ea typeface="+mn-ea"/>
              </a:rPr>
              <a:t>隣</a:t>
            </a:r>
            <a:r>
              <a:rPr kumimoji="1" lang="ja-JP" altLang="en-US" dirty="0" smtClean="0">
                <a:latin typeface="+mn-ea"/>
                <a:ea typeface="+mn-ea"/>
              </a:rPr>
              <a:t>同士の機器が通信し、感染</a:t>
            </a:r>
            <a:r>
              <a:rPr kumimoji="1" lang="ja-JP" altLang="en-US" dirty="0">
                <a:latin typeface="+mn-ea"/>
                <a:ea typeface="+mn-ea"/>
              </a:rPr>
              <a:t>拡大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73981" y="3488827"/>
            <a:ext cx="201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+mn-ea"/>
                <a:ea typeface="+mn-ea"/>
              </a:rPr>
              <a:t>勝手</a:t>
            </a:r>
            <a:r>
              <a:rPr kumimoji="1" lang="ja-JP" altLang="en-US" dirty="0" smtClean="0">
                <a:latin typeface="+mn-ea"/>
                <a:ea typeface="+mn-ea"/>
              </a:rPr>
              <a:t>に接続して、情報を収集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8864" y="3489182"/>
            <a:ext cx="201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非正規の端末を接続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786586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不正操作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46422" y="3486648"/>
            <a:ext cx="201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接続している装置を抜く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34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楕円 24"/>
          <p:cNvSpPr>
            <a:spLocks noChangeAspect="1"/>
          </p:cNvSpPr>
          <p:nvPr/>
        </p:nvSpPr>
        <p:spPr>
          <a:xfrm>
            <a:off x="841704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感染拡大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26" name="楕円 25"/>
          <p:cNvSpPr>
            <a:spLocks noChangeAspect="1"/>
          </p:cNvSpPr>
          <p:nvPr/>
        </p:nvSpPr>
        <p:spPr>
          <a:xfrm>
            <a:off x="2814145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情報漏洩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27" name="楕円 26"/>
          <p:cNvSpPr>
            <a:spLocks noChangeAspect="1"/>
          </p:cNvSpPr>
          <p:nvPr/>
        </p:nvSpPr>
        <p:spPr>
          <a:xfrm>
            <a:off x="6759028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不正接続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28" name="楕円 27"/>
          <p:cNvSpPr>
            <a:spLocks noChangeAspect="1"/>
          </p:cNvSpPr>
          <p:nvPr/>
        </p:nvSpPr>
        <p:spPr>
          <a:xfrm>
            <a:off x="4786586" y="1736750"/>
            <a:ext cx="1532389" cy="15323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不正操作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841704" y="1736750"/>
            <a:ext cx="1532389" cy="15323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論理的</a:t>
            </a:r>
            <a:endParaRPr kumimoji="1" lang="en-US" altLang="ja-JP" sz="28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隔離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2814145" y="1736750"/>
            <a:ext cx="1532389" cy="15323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ポートの</a:t>
            </a:r>
            <a:endParaRPr kumimoji="1" lang="en-US" altLang="ja-JP" sz="28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bg2"/>
                </a:solidFill>
              </a:rPr>
              <a:t>無効化</a:t>
            </a:r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6759028" y="1736750"/>
            <a:ext cx="1532389" cy="15323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機器</a:t>
            </a:r>
            <a:endParaRPr kumimoji="1" lang="en-US" altLang="ja-JP" sz="28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の認証</a:t>
            </a:r>
            <a:endParaRPr kumimoji="1" lang="en-US" altLang="ja-JP" sz="2800" dirty="0" smtClean="0">
              <a:solidFill>
                <a:schemeClr val="bg2"/>
              </a:solidFill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4786586" y="1736750"/>
            <a:ext cx="1532389" cy="15323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ケーブル</a:t>
            </a:r>
            <a:endParaRPr kumimoji="1" lang="en-US" altLang="ja-JP" sz="2800" dirty="0" smtClean="0">
              <a:solidFill>
                <a:schemeClr val="bg2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2"/>
                </a:solidFill>
              </a:rPr>
              <a:t>抜脱検知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スイッチでの不正対策</a:t>
            </a:r>
            <a:endParaRPr kumimoji="1" lang="ja-JP" altLang="en-US" dirty="0"/>
          </a:p>
        </p:txBody>
      </p:sp>
      <p:sp>
        <p:nvSpPr>
          <p:cNvPr id="9" name="正方形/長方形 8"/>
          <p:cNvSpPr>
            <a:spLocks noChangeAspect="1"/>
          </p:cNvSpPr>
          <p:nvPr/>
        </p:nvSpPr>
        <p:spPr>
          <a:xfrm>
            <a:off x="670196" y="1365353"/>
            <a:ext cx="186942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Private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VLAN/ACL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>
            <a:spLocks noChangeAspect="1"/>
          </p:cNvSpPr>
          <p:nvPr/>
        </p:nvSpPr>
        <p:spPr>
          <a:xfrm>
            <a:off x="2816947" y="1365353"/>
            <a:ext cx="1529586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Port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Shutdown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>
            <a:spLocks noChangeAspect="1"/>
          </p:cNvSpPr>
          <p:nvPr/>
        </p:nvSpPr>
        <p:spPr>
          <a:xfrm>
            <a:off x="6971289" y="1365353"/>
            <a:ext cx="1107867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MAC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600" dirty="0" err="1" smtClean="0">
                <a:solidFill>
                  <a:schemeClr val="tx1"/>
                </a:solidFill>
              </a:rPr>
              <a:t>Auth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2858" y="3301981"/>
            <a:ext cx="178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同一ネットワークでも隣同士での通信を防ぐ</a:t>
            </a:r>
            <a:endParaRPr kumimoji="1" lang="ja-JP" altLang="en-US" sz="1600" dirty="0">
              <a:latin typeface="+mn-ea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88291" y="3301981"/>
            <a:ext cx="178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使用しないポートの無効化</a:t>
            </a:r>
            <a:endParaRPr kumimoji="1" lang="en-US" altLang="ja-JP" sz="1600" dirty="0" smtClean="0">
              <a:latin typeface="+mn-ea"/>
              <a:ea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27991" y="3301981"/>
            <a:ext cx="219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正しい機器が接続されているか判別</a:t>
            </a:r>
            <a:endParaRPr kumimoji="1" lang="en-US" altLang="ja-JP" sz="1600" dirty="0" smtClean="0">
              <a:latin typeface="+mn-ea"/>
              <a:ea typeface="+mn-ea"/>
            </a:endParaRPr>
          </a:p>
        </p:txBody>
      </p:sp>
      <p:sp>
        <p:nvSpPr>
          <p:cNvPr id="20" name="正方形/長方形 19"/>
          <p:cNvSpPr>
            <a:spLocks noChangeAspect="1"/>
          </p:cNvSpPr>
          <p:nvPr/>
        </p:nvSpPr>
        <p:spPr>
          <a:xfrm>
            <a:off x="4981350" y="1365353"/>
            <a:ext cx="1140056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Link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Down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59330" y="3301981"/>
            <a:ext cx="178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機器へ直接不正端末を接続</a:t>
            </a:r>
            <a:endParaRPr kumimoji="1" lang="en-US" altLang="ja-JP" sz="1600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29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9" grpId="0"/>
      <p:bldP spid="10" grpId="0"/>
      <p:bldP spid="11" grpId="0"/>
      <p:bldP spid="16" grpId="0"/>
      <p:bldP spid="17" grpId="0"/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全体図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333497" y="2027365"/>
            <a:ext cx="2883449" cy="75443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+mn-ea"/>
              </a:rPr>
              <a:t>スイッチ</a:t>
            </a:r>
            <a:endParaRPr kumimoji="1" lang="en-US" altLang="ja-JP" dirty="0" smtClean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4" name="Group 426"/>
          <p:cNvGrpSpPr>
            <a:grpSpLocks noChangeAspect="1"/>
          </p:cNvGrpSpPr>
          <p:nvPr/>
        </p:nvGrpSpPr>
        <p:grpSpPr>
          <a:xfrm>
            <a:off x="5831618" y="2472470"/>
            <a:ext cx="333270" cy="273481"/>
            <a:chOff x="2608383" y="4257405"/>
            <a:chExt cx="749510" cy="615851"/>
          </a:xfrm>
        </p:grpSpPr>
        <p:sp>
          <p:nvSpPr>
            <p:cNvPr id="5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" name="Group 426"/>
          <p:cNvGrpSpPr>
            <a:grpSpLocks noChangeAspect="1"/>
          </p:cNvGrpSpPr>
          <p:nvPr/>
        </p:nvGrpSpPr>
        <p:grpSpPr>
          <a:xfrm>
            <a:off x="3850315" y="2472470"/>
            <a:ext cx="333270" cy="273481"/>
            <a:chOff x="2608383" y="4257405"/>
            <a:chExt cx="749510" cy="615851"/>
          </a:xfrm>
        </p:grpSpPr>
        <p:sp>
          <p:nvSpPr>
            <p:cNvPr id="8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tx1">
                  <a:alpha val="99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 426"/>
          <p:cNvGrpSpPr>
            <a:grpSpLocks noChangeAspect="1"/>
          </p:cNvGrpSpPr>
          <p:nvPr/>
        </p:nvGrpSpPr>
        <p:grpSpPr>
          <a:xfrm>
            <a:off x="4305668" y="2472470"/>
            <a:ext cx="333270" cy="273481"/>
            <a:chOff x="2608383" y="4257405"/>
            <a:chExt cx="749510" cy="615851"/>
          </a:xfrm>
          <a:solidFill>
            <a:schemeClr val="bg1"/>
          </a:solidFill>
        </p:grpSpPr>
        <p:sp>
          <p:nvSpPr>
            <p:cNvPr id="14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12700">
              <a:solidFill>
                <a:schemeClr val="tx1">
                  <a:alpha val="99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Group 426"/>
          <p:cNvGrpSpPr>
            <a:grpSpLocks noChangeAspect="1"/>
          </p:cNvGrpSpPr>
          <p:nvPr/>
        </p:nvGrpSpPr>
        <p:grpSpPr>
          <a:xfrm>
            <a:off x="3394962" y="2472470"/>
            <a:ext cx="333270" cy="273481"/>
            <a:chOff x="2608383" y="4257405"/>
            <a:chExt cx="749510" cy="615851"/>
          </a:xfrm>
          <a:solidFill>
            <a:schemeClr val="tx1"/>
          </a:solidFill>
        </p:grpSpPr>
        <p:sp>
          <p:nvSpPr>
            <p:cNvPr id="17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12700">
              <a:solidFill>
                <a:schemeClr val="tx1">
                  <a:alpha val="99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19" name="直線コネクタ 18"/>
          <p:cNvCxnSpPr/>
          <p:nvPr/>
        </p:nvCxnSpPr>
        <p:spPr>
          <a:xfrm flipH="1">
            <a:off x="6005764" y="2575677"/>
            <a:ext cx="581952" cy="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6549047" y="2220445"/>
            <a:ext cx="339845" cy="444030"/>
            <a:chOff x="9250369" y="754161"/>
            <a:chExt cx="404812" cy="652463"/>
          </a:xfrm>
          <a:solidFill>
            <a:schemeClr val="tx1"/>
          </a:solidFill>
        </p:grpSpPr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9250369" y="754161"/>
              <a:ext cx="404812" cy="652463"/>
            </a:xfrm>
            <a:custGeom>
              <a:avLst/>
              <a:gdLst>
                <a:gd name="T0" fmla="*/ 102 w 108"/>
                <a:gd name="T1" fmla="*/ 0 h 174"/>
                <a:gd name="T2" fmla="*/ 7 w 108"/>
                <a:gd name="T3" fmla="*/ 0 h 174"/>
                <a:gd name="T4" fmla="*/ 0 w 108"/>
                <a:gd name="T5" fmla="*/ 7 h 174"/>
                <a:gd name="T6" fmla="*/ 0 w 108"/>
                <a:gd name="T7" fmla="*/ 167 h 174"/>
                <a:gd name="T8" fmla="*/ 7 w 108"/>
                <a:gd name="T9" fmla="*/ 174 h 174"/>
                <a:gd name="T10" fmla="*/ 102 w 108"/>
                <a:gd name="T11" fmla="*/ 174 h 174"/>
                <a:gd name="T12" fmla="*/ 107 w 108"/>
                <a:gd name="T13" fmla="*/ 171 h 174"/>
                <a:gd name="T14" fmla="*/ 107 w 108"/>
                <a:gd name="T15" fmla="*/ 171 h 174"/>
                <a:gd name="T16" fmla="*/ 107 w 108"/>
                <a:gd name="T17" fmla="*/ 171 h 174"/>
                <a:gd name="T18" fmla="*/ 108 w 108"/>
                <a:gd name="T19" fmla="*/ 168 h 174"/>
                <a:gd name="T20" fmla="*/ 108 w 108"/>
                <a:gd name="T21" fmla="*/ 6 h 174"/>
                <a:gd name="T22" fmla="*/ 102 w 108"/>
                <a:gd name="T23" fmla="*/ 0 h 174"/>
                <a:gd name="T24" fmla="*/ 103 w 108"/>
                <a:gd name="T25" fmla="*/ 122 h 174"/>
                <a:gd name="T26" fmla="*/ 99 w 108"/>
                <a:gd name="T27" fmla="*/ 126 h 174"/>
                <a:gd name="T28" fmla="*/ 10 w 108"/>
                <a:gd name="T29" fmla="*/ 126 h 174"/>
                <a:gd name="T30" fmla="*/ 6 w 108"/>
                <a:gd name="T31" fmla="*/ 122 h 174"/>
                <a:gd name="T32" fmla="*/ 6 w 108"/>
                <a:gd name="T33" fmla="*/ 110 h 174"/>
                <a:gd name="T34" fmla="*/ 10 w 108"/>
                <a:gd name="T35" fmla="*/ 106 h 174"/>
                <a:gd name="T36" fmla="*/ 99 w 108"/>
                <a:gd name="T37" fmla="*/ 106 h 174"/>
                <a:gd name="T38" fmla="*/ 103 w 108"/>
                <a:gd name="T39" fmla="*/ 110 h 174"/>
                <a:gd name="T40" fmla="*/ 103 w 108"/>
                <a:gd name="T41" fmla="*/ 122 h 174"/>
                <a:gd name="T42" fmla="*/ 103 w 108"/>
                <a:gd name="T43" fmla="*/ 98 h 174"/>
                <a:gd name="T44" fmla="*/ 99 w 108"/>
                <a:gd name="T45" fmla="*/ 102 h 174"/>
                <a:gd name="T46" fmla="*/ 10 w 108"/>
                <a:gd name="T47" fmla="*/ 102 h 174"/>
                <a:gd name="T48" fmla="*/ 6 w 108"/>
                <a:gd name="T49" fmla="*/ 98 h 174"/>
                <a:gd name="T50" fmla="*/ 6 w 108"/>
                <a:gd name="T51" fmla="*/ 85 h 174"/>
                <a:gd name="T52" fmla="*/ 10 w 108"/>
                <a:gd name="T53" fmla="*/ 82 h 174"/>
                <a:gd name="T54" fmla="*/ 99 w 108"/>
                <a:gd name="T55" fmla="*/ 82 h 174"/>
                <a:gd name="T56" fmla="*/ 103 w 108"/>
                <a:gd name="T57" fmla="*/ 85 h 174"/>
                <a:gd name="T58" fmla="*/ 103 w 108"/>
                <a:gd name="T59" fmla="*/ 98 h 174"/>
                <a:gd name="T60" fmla="*/ 103 w 108"/>
                <a:gd name="T61" fmla="*/ 74 h 174"/>
                <a:gd name="T62" fmla="*/ 99 w 108"/>
                <a:gd name="T63" fmla="*/ 77 h 174"/>
                <a:gd name="T64" fmla="*/ 10 w 108"/>
                <a:gd name="T65" fmla="*/ 77 h 174"/>
                <a:gd name="T66" fmla="*/ 6 w 108"/>
                <a:gd name="T67" fmla="*/ 74 h 174"/>
                <a:gd name="T68" fmla="*/ 6 w 108"/>
                <a:gd name="T69" fmla="*/ 61 h 174"/>
                <a:gd name="T70" fmla="*/ 10 w 108"/>
                <a:gd name="T71" fmla="*/ 58 h 174"/>
                <a:gd name="T72" fmla="*/ 99 w 108"/>
                <a:gd name="T73" fmla="*/ 58 h 174"/>
                <a:gd name="T74" fmla="*/ 103 w 108"/>
                <a:gd name="T75" fmla="*/ 61 h 174"/>
                <a:gd name="T76" fmla="*/ 103 w 108"/>
                <a:gd name="T77" fmla="*/ 74 h 174"/>
                <a:gd name="T78" fmla="*/ 103 w 108"/>
                <a:gd name="T79" fmla="*/ 50 h 174"/>
                <a:gd name="T80" fmla="*/ 99 w 108"/>
                <a:gd name="T81" fmla="*/ 53 h 174"/>
                <a:gd name="T82" fmla="*/ 10 w 108"/>
                <a:gd name="T83" fmla="*/ 53 h 174"/>
                <a:gd name="T84" fmla="*/ 6 w 108"/>
                <a:gd name="T85" fmla="*/ 50 h 174"/>
                <a:gd name="T86" fmla="*/ 6 w 108"/>
                <a:gd name="T87" fmla="*/ 37 h 174"/>
                <a:gd name="T88" fmla="*/ 10 w 108"/>
                <a:gd name="T89" fmla="*/ 33 h 174"/>
                <a:gd name="T90" fmla="*/ 99 w 108"/>
                <a:gd name="T91" fmla="*/ 33 h 174"/>
                <a:gd name="T92" fmla="*/ 103 w 108"/>
                <a:gd name="T93" fmla="*/ 37 h 174"/>
                <a:gd name="T94" fmla="*/ 103 w 108"/>
                <a:gd name="T95" fmla="*/ 50 h 174"/>
                <a:gd name="T96" fmla="*/ 103 w 108"/>
                <a:gd name="T97" fmla="*/ 25 h 174"/>
                <a:gd name="T98" fmla="*/ 99 w 108"/>
                <a:gd name="T99" fmla="*/ 29 h 174"/>
                <a:gd name="T100" fmla="*/ 10 w 108"/>
                <a:gd name="T101" fmla="*/ 29 h 174"/>
                <a:gd name="T102" fmla="*/ 6 w 108"/>
                <a:gd name="T103" fmla="*/ 25 h 174"/>
                <a:gd name="T104" fmla="*/ 6 w 108"/>
                <a:gd name="T105" fmla="*/ 13 h 174"/>
                <a:gd name="T106" fmla="*/ 10 w 108"/>
                <a:gd name="T107" fmla="*/ 9 h 174"/>
                <a:gd name="T108" fmla="*/ 99 w 108"/>
                <a:gd name="T109" fmla="*/ 9 h 174"/>
                <a:gd name="T110" fmla="*/ 103 w 108"/>
                <a:gd name="T111" fmla="*/ 13 h 174"/>
                <a:gd name="T112" fmla="*/ 103 w 108"/>
                <a:gd name="T113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74">
                  <a:moveTo>
                    <a:pt x="10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" y="171"/>
                    <a:pt x="3" y="174"/>
                    <a:pt x="7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4" y="174"/>
                    <a:pt x="106" y="173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0"/>
                    <a:pt x="108" y="169"/>
                    <a:pt x="108" y="168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lose/>
                  <a:moveTo>
                    <a:pt x="103" y="122"/>
                  </a:moveTo>
                  <a:cubicBezTo>
                    <a:pt x="103" y="124"/>
                    <a:pt x="101" y="126"/>
                    <a:pt x="99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8" y="126"/>
                    <a:pt x="6" y="124"/>
                    <a:pt x="6" y="122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08"/>
                    <a:pt x="8" y="106"/>
                    <a:pt x="10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1" y="106"/>
                    <a:pt x="103" y="108"/>
                    <a:pt x="103" y="110"/>
                  </a:cubicBezTo>
                  <a:lnTo>
                    <a:pt x="103" y="122"/>
                  </a:lnTo>
                  <a:close/>
                  <a:moveTo>
                    <a:pt x="103" y="98"/>
                  </a:moveTo>
                  <a:cubicBezTo>
                    <a:pt x="103" y="100"/>
                    <a:pt x="101" y="102"/>
                    <a:pt x="99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8" y="102"/>
                    <a:pt x="6" y="100"/>
                    <a:pt x="6" y="98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3"/>
                    <a:pt x="8" y="82"/>
                    <a:pt x="10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1" y="82"/>
                    <a:pt x="103" y="83"/>
                    <a:pt x="103" y="85"/>
                  </a:cubicBezTo>
                  <a:lnTo>
                    <a:pt x="103" y="98"/>
                  </a:lnTo>
                  <a:close/>
                  <a:moveTo>
                    <a:pt x="103" y="74"/>
                  </a:moveTo>
                  <a:cubicBezTo>
                    <a:pt x="103" y="76"/>
                    <a:pt x="101" y="77"/>
                    <a:pt x="99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8" y="77"/>
                    <a:pt x="6" y="76"/>
                    <a:pt x="6" y="7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59"/>
                    <a:pt x="8" y="58"/>
                    <a:pt x="1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1" y="58"/>
                    <a:pt x="103" y="59"/>
                    <a:pt x="103" y="61"/>
                  </a:cubicBezTo>
                  <a:lnTo>
                    <a:pt x="103" y="74"/>
                  </a:lnTo>
                  <a:close/>
                  <a:moveTo>
                    <a:pt x="103" y="50"/>
                  </a:moveTo>
                  <a:cubicBezTo>
                    <a:pt x="103" y="52"/>
                    <a:pt x="101" y="53"/>
                    <a:pt x="99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3"/>
                    <a:pt x="6" y="52"/>
                    <a:pt x="6" y="5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8" y="33"/>
                    <a:pt x="1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3"/>
                    <a:pt x="103" y="35"/>
                    <a:pt x="103" y="37"/>
                  </a:cubicBezTo>
                  <a:lnTo>
                    <a:pt x="103" y="50"/>
                  </a:lnTo>
                  <a:close/>
                  <a:moveTo>
                    <a:pt x="103" y="25"/>
                  </a:moveTo>
                  <a:cubicBezTo>
                    <a:pt x="103" y="27"/>
                    <a:pt x="101" y="29"/>
                    <a:pt x="9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9"/>
                    <a:pt x="6" y="27"/>
                    <a:pt x="6" y="2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8" y="9"/>
                    <a:pt x="1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1" y="9"/>
                    <a:pt x="103" y="11"/>
                    <a:pt x="103" y="13"/>
                  </a:cubicBezTo>
                  <a:lnTo>
                    <a:pt x="103" y="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9580563" y="1174849"/>
              <a:ext cx="30162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9494838" y="1174849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9299575" y="1174849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9539288" y="1174849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9494838" y="811311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9539288" y="811311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9299575" y="904974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4"/>
            <p:cNvSpPr>
              <a:spLocks noChangeArrowheads="1"/>
            </p:cNvSpPr>
            <p:nvPr/>
          </p:nvSpPr>
          <p:spPr bwMode="auto">
            <a:xfrm>
              <a:off x="9580563" y="995461"/>
              <a:ext cx="30162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9539288" y="904974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9299575" y="811311"/>
              <a:ext cx="25400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9494838" y="904974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8"/>
            <p:cNvSpPr>
              <a:spLocks noChangeArrowheads="1"/>
            </p:cNvSpPr>
            <p:nvPr/>
          </p:nvSpPr>
          <p:spPr bwMode="auto">
            <a:xfrm>
              <a:off x="9580563" y="904974"/>
              <a:ext cx="30162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9"/>
            <p:cNvSpPr>
              <a:spLocks noChangeArrowheads="1"/>
            </p:cNvSpPr>
            <p:nvPr/>
          </p:nvSpPr>
          <p:spPr bwMode="auto">
            <a:xfrm>
              <a:off x="9539288" y="995461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20"/>
            <p:cNvSpPr>
              <a:spLocks noChangeArrowheads="1"/>
            </p:cNvSpPr>
            <p:nvPr/>
          </p:nvSpPr>
          <p:spPr bwMode="auto">
            <a:xfrm>
              <a:off x="9580563" y="811311"/>
              <a:ext cx="30162" cy="30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21"/>
            <p:cNvSpPr>
              <a:spLocks noChangeArrowheads="1"/>
            </p:cNvSpPr>
            <p:nvPr/>
          </p:nvSpPr>
          <p:spPr bwMode="auto">
            <a:xfrm>
              <a:off x="9494838" y="1084361"/>
              <a:ext cx="25400" cy="26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22"/>
            <p:cNvSpPr>
              <a:spLocks noChangeArrowheads="1"/>
            </p:cNvSpPr>
            <p:nvPr/>
          </p:nvSpPr>
          <p:spPr bwMode="auto">
            <a:xfrm>
              <a:off x="9299575" y="1084361"/>
              <a:ext cx="25400" cy="26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3"/>
            <p:cNvSpPr>
              <a:spLocks noChangeArrowheads="1"/>
            </p:cNvSpPr>
            <p:nvPr/>
          </p:nvSpPr>
          <p:spPr bwMode="auto">
            <a:xfrm>
              <a:off x="9580563" y="1084361"/>
              <a:ext cx="30162" cy="26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auto">
            <a:xfrm>
              <a:off x="9539288" y="1084361"/>
              <a:ext cx="25400" cy="26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5"/>
            <p:cNvSpPr>
              <a:spLocks noChangeArrowheads="1"/>
            </p:cNvSpPr>
            <p:nvPr/>
          </p:nvSpPr>
          <p:spPr bwMode="auto">
            <a:xfrm>
              <a:off x="9494838" y="995461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auto">
            <a:xfrm>
              <a:off x="9299575" y="995461"/>
              <a:ext cx="25400" cy="254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6216946" y="1833238"/>
            <a:ext cx="118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制御装置</a:t>
            </a:r>
            <a:endParaRPr kumimoji="1" lang="ja-JP" altLang="en-US" sz="1600" dirty="0">
              <a:latin typeface="+mn-ea"/>
              <a:ea typeface="+mn-ea"/>
            </a:endParaRPr>
          </a:p>
        </p:txBody>
      </p:sp>
      <p:grpSp>
        <p:nvGrpSpPr>
          <p:cNvPr id="44" name="Group 426"/>
          <p:cNvGrpSpPr>
            <a:grpSpLocks noChangeAspect="1"/>
          </p:cNvGrpSpPr>
          <p:nvPr/>
        </p:nvGrpSpPr>
        <p:grpSpPr>
          <a:xfrm>
            <a:off x="4761021" y="2472470"/>
            <a:ext cx="333270" cy="273481"/>
            <a:chOff x="2608383" y="4257405"/>
            <a:chExt cx="749510" cy="615851"/>
          </a:xfrm>
        </p:grpSpPr>
        <p:sp>
          <p:nvSpPr>
            <p:cNvPr id="45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tx1">
                  <a:alpha val="99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2" name="グループ化 61"/>
          <p:cNvGrpSpPr/>
          <p:nvPr/>
        </p:nvGrpSpPr>
        <p:grpSpPr>
          <a:xfrm flipH="1">
            <a:off x="4730052" y="2581885"/>
            <a:ext cx="188245" cy="694320"/>
            <a:chOff x="2905760" y="1666240"/>
            <a:chExt cx="1251447" cy="1395306"/>
          </a:xfrm>
        </p:grpSpPr>
        <p:cxnSp>
          <p:nvCxnSpPr>
            <p:cNvPr id="63" name="直線コネクタ 62"/>
            <p:cNvCxnSpPr/>
            <p:nvPr/>
          </p:nvCxnSpPr>
          <p:spPr>
            <a:xfrm>
              <a:off x="2905760" y="1666240"/>
              <a:ext cx="0" cy="6976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V="1">
              <a:off x="2905760" y="2363893"/>
              <a:ext cx="1251447" cy="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4157207" y="2363893"/>
              <a:ext cx="0" cy="697653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グループ化 65"/>
          <p:cNvGrpSpPr/>
          <p:nvPr/>
        </p:nvGrpSpPr>
        <p:grpSpPr>
          <a:xfrm flipH="1">
            <a:off x="3806543" y="2575677"/>
            <a:ext cx="671266" cy="694320"/>
            <a:chOff x="2905760" y="1666240"/>
            <a:chExt cx="1251447" cy="1395306"/>
          </a:xfrm>
        </p:grpSpPr>
        <p:cxnSp>
          <p:nvCxnSpPr>
            <p:cNvPr id="67" name="直線コネクタ 66"/>
            <p:cNvCxnSpPr/>
            <p:nvPr/>
          </p:nvCxnSpPr>
          <p:spPr>
            <a:xfrm>
              <a:off x="2905760" y="1666240"/>
              <a:ext cx="0" cy="6976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V="1">
              <a:off x="2905760" y="2363893"/>
              <a:ext cx="1251447" cy="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4157207" y="2363893"/>
              <a:ext cx="0" cy="697653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直線矢印コネクタ 69"/>
          <p:cNvCxnSpPr/>
          <p:nvPr/>
        </p:nvCxnSpPr>
        <p:spPr>
          <a:xfrm>
            <a:off x="3956230" y="3226904"/>
            <a:ext cx="62527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655"/>
          <p:cNvGrpSpPr/>
          <p:nvPr/>
        </p:nvGrpSpPr>
        <p:grpSpPr>
          <a:xfrm>
            <a:off x="4662504" y="3085330"/>
            <a:ext cx="344946" cy="283149"/>
            <a:chOff x="3468688" y="652463"/>
            <a:chExt cx="6007100" cy="5272087"/>
          </a:xfrm>
          <a:solidFill>
            <a:schemeClr val="tx1"/>
          </a:solidFill>
        </p:grpSpPr>
        <p:sp>
          <p:nvSpPr>
            <p:cNvPr id="48" name="Freeform 668"/>
            <p:cNvSpPr>
              <a:spLocks/>
            </p:cNvSpPr>
            <p:nvPr/>
          </p:nvSpPr>
          <p:spPr bwMode="auto">
            <a:xfrm>
              <a:off x="7646988" y="1758950"/>
              <a:ext cx="1828800" cy="569912"/>
            </a:xfrm>
            <a:custGeom>
              <a:avLst/>
              <a:gdLst>
                <a:gd name="T0" fmla="*/ 461 w 488"/>
                <a:gd name="T1" fmla="*/ 0 h 152"/>
                <a:gd name="T2" fmla="*/ 26 w 488"/>
                <a:gd name="T3" fmla="*/ 0 h 152"/>
                <a:gd name="T4" fmla="*/ 0 w 488"/>
                <a:gd name="T5" fmla="*/ 26 h 152"/>
                <a:gd name="T6" fmla="*/ 0 w 488"/>
                <a:gd name="T7" fmla="*/ 126 h 152"/>
                <a:gd name="T8" fmla="*/ 10 w 488"/>
                <a:gd name="T9" fmla="*/ 146 h 152"/>
                <a:gd name="T10" fmla="*/ 26 w 488"/>
                <a:gd name="T11" fmla="*/ 152 h 152"/>
                <a:gd name="T12" fmla="*/ 32 w 488"/>
                <a:gd name="T13" fmla="*/ 151 h 152"/>
                <a:gd name="T14" fmla="*/ 466 w 488"/>
                <a:gd name="T15" fmla="*/ 51 h 152"/>
                <a:gd name="T16" fmla="*/ 486 w 488"/>
                <a:gd name="T17" fmla="*/ 23 h 152"/>
                <a:gd name="T18" fmla="*/ 461 w 488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2">
                  <a:moveTo>
                    <a:pt x="46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4" y="141"/>
                    <a:pt x="10" y="146"/>
                  </a:cubicBezTo>
                  <a:cubicBezTo>
                    <a:pt x="15" y="150"/>
                    <a:pt x="20" y="152"/>
                    <a:pt x="26" y="152"/>
                  </a:cubicBezTo>
                  <a:cubicBezTo>
                    <a:pt x="28" y="152"/>
                    <a:pt x="30" y="151"/>
                    <a:pt x="32" y="151"/>
                  </a:cubicBezTo>
                  <a:cubicBezTo>
                    <a:pt x="466" y="51"/>
                    <a:pt x="466" y="51"/>
                    <a:pt x="466" y="51"/>
                  </a:cubicBezTo>
                  <a:cubicBezTo>
                    <a:pt x="479" y="48"/>
                    <a:pt x="488" y="36"/>
                    <a:pt x="486" y="23"/>
                  </a:cubicBezTo>
                  <a:cubicBezTo>
                    <a:pt x="485" y="10"/>
                    <a:pt x="474" y="0"/>
                    <a:pt x="4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669"/>
            <p:cNvSpPr>
              <a:spLocks/>
            </p:cNvSpPr>
            <p:nvPr/>
          </p:nvSpPr>
          <p:spPr bwMode="auto">
            <a:xfrm>
              <a:off x="7646988" y="730250"/>
              <a:ext cx="1828800" cy="566737"/>
            </a:xfrm>
            <a:custGeom>
              <a:avLst/>
              <a:gdLst>
                <a:gd name="T0" fmla="*/ 26 w 488"/>
                <a:gd name="T1" fmla="*/ 151 h 151"/>
                <a:gd name="T2" fmla="*/ 461 w 488"/>
                <a:gd name="T3" fmla="*/ 151 h 151"/>
                <a:gd name="T4" fmla="*/ 486 w 488"/>
                <a:gd name="T5" fmla="*/ 128 h 151"/>
                <a:gd name="T6" fmla="*/ 466 w 488"/>
                <a:gd name="T7" fmla="*/ 100 h 151"/>
                <a:gd name="T8" fmla="*/ 32 w 488"/>
                <a:gd name="T9" fmla="*/ 0 h 151"/>
                <a:gd name="T10" fmla="*/ 26 w 488"/>
                <a:gd name="T11" fmla="*/ 0 h 151"/>
                <a:gd name="T12" fmla="*/ 10 w 488"/>
                <a:gd name="T13" fmla="*/ 5 h 151"/>
                <a:gd name="T14" fmla="*/ 0 w 488"/>
                <a:gd name="T15" fmla="*/ 25 h 151"/>
                <a:gd name="T16" fmla="*/ 0 w 488"/>
                <a:gd name="T17" fmla="*/ 125 h 151"/>
                <a:gd name="T18" fmla="*/ 26 w 488"/>
                <a:gd name="T1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1">
                  <a:moveTo>
                    <a:pt x="26" y="151"/>
                  </a:moveTo>
                  <a:cubicBezTo>
                    <a:pt x="461" y="151"/>
                    <a:pt x="461" y="151"/>
                    <a:pt x="461" y="151"/>
                  </a:cubicBezTo>
                  <a:cubicBezTo>
                    <a:pt x="474" y="151"/>
                    <a:pt x="485" y="141"/>
                    <a:pt x="486" y="128"/>
                  </a:cubicBezTo>
                  <a:cubicBezTo>
                    <a:pt x="488" y="115"/>
                    <a:pt x="479" y="103"/>
                    <a:pt x="466" y="10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  <a:cubicBezTo>
                    <a:pt x="20" y="0"/>
                    <a:pt x="15" y="2"/>
                    <a:pt x="10" y="5"/>
                  </a:cubicBezTo>
                  <a:cubicBezTo>
                    <a:pt x="4" y="10"/>
                    <a:pt x="0" y="18"/>
                    <a:pt x="0" y="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0"/>
                    <a:pt x="12" y="151"/>
                    <a:pt x="26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670"/>
            <p:cNvSpPr>
              <a:spLocks noEditPoints="1"/>
            </p:cNvSpPr>
            <p:nvPr/>
          </p:nvSpPr>
          <p:spPr bwMode="auto">
            <a:xfrm>
              <a:off x="3468688" y="652463"/>
              <a:ext cx="4384675" cy="5272087"/>
            </a:xfrm>
            <a:custGeom>
              <a:avLst/>
              <a:gdLst>
                <a:gd name="T0" fmla="*/ 875 w 1169"/>
                <a:gd name="T1" fmla="*/ 1099 h 1406"/>
                <a:gd name="T2" fmla="*/ 734 w 1169"/>
                <a:gd name="T3" fmla="*/ 1099 h 1406"/>
                <a:gd name="T4" fmla="*/ 394 w 1169"/>
                <a:gd name="T5" fmla="*/ 359 h 1406"/>
                <a:gd name="T6" fmla="*/ 834 w 1169"/>
                <a:gd name="T7" fmla="*/ 359 h 1406"/>
                <a:gd name="T8" fmla="*/ 903 w 1169"/>
                <a:gd name="T9" fmla="*/ 420 h 1406"/>
                <a:gd name="T10" fmla="*/ 1015 w 1169"/>
                <a:gd name="T11" fmla="*/ 420 h 1406"/>
                <a:gd name="T12" fmla="*/ 1085 w 1169"/>
                <a:gd name="T13" fmla="*/ 350 h 1406"/>
                <a:gd name="T14" fmla="*/ 1085 w 1169"/>
                <a:gd name="T15" fmla="*/ 121 h 1406"/>
                <a:gd name="T16" fmla="*/ 1015 w 1169"/>
                <a:gd name="T17" fmla="*/ 51 h 1406"/>
                <a:gd name="T18" fmla="*/ 905 w 1169"/>
                <a:gd name="T19" fmla="*/ 51 h 1406"/>
                <a:gd name="T20" fmla="*/ 903 w 1169"/>
                <a:gd name="T21" fmla="*/ 51 h 1406"/>
                <a:gd name="T22" fmla="*/ 339 w 1169"/>
                <a:gd name="T23" fmla="*/ 51 h 1406"/>
                <a:gd name="T24" fmla="*/ 204 w 1169"/>
                <a:gd name="T25" fmla="*/ 0 h 1406"/>
                <a:gd name="T26" fmla="*/ 0 w 1169"/>
                <a:gd name="T27" fmla="*/ 204 h 1406"/>
                <a:gd name="T28" fmla="*/ 23 w 1169"/>
                <a:gd name="T29" fmla="*/ 299 h 1406"/>
                <a:gd name="T30" fmla="*/ 392 w 1169"/>
                <a:gd name="T31" fmla="*/ 1099 h 1406"/>
                <a:gd name="T32" fmla="*/ 345 w 1169"/>
                <a:gd name="T33" fmla="*/ 1099 h 1406"/>
                <a:gd name="T34" fmla="*/ 51 w 1169"/>
                <a:gd name="T35" fmla="*/ 1392 h 1406"/>
                <a:gd name="T36" fmla="*/ 51 w 1169"/>
                <a:gd name="T37" fmla="*/ 1406 h 1406"/>
                <a:gd name="T38" fmla="*/ 1169 w 1169"/>
                <a:gd name="T39" fmla="*/ 1406 h 1406"/>
                <a:gd name="T40" fmla="*/ 1169 w 1169"/>
                <a:gd name="T41" fmla="*/ 1392 h 1406"/>
                <a:gd name="T42" fmla="*/ 875 w 1169"/>
                <a:gd name="T43" fmla="*/ 1099 h 1406"/>
                <a:gd name="T44" fmla="*/ 395 w 1169"/>
                <a:gd name="T45" fmla="*/ 276 h 1406"/>
                <a:gd name="T46" fmla="*/ 833 w 1169"/>
                <a:gd name="T47" fmla="*/ 276 h 1406"/>
                <a:gd name="T48" fmla="*/ 833 w 1169"/>
                <a:gd name="T49" fmla="*/ 296 h 1406"/>
                <a:gd name="T50" fmla="*/ 386 w 1169"/>
                <a:gd name="T51" fmla="*/ 296 h 1406"/>
                <a:gd name="T52" fmla="*/ 395 w 1169"/>
                <a:gd name="T53" fmla="*/ 276 h 1406"/>
                <a:gd name="T54" fmla="*/ 84 w 1169"/>
                <a:gd name="T55" fmla="*/ 204 h 1406"/>
                <a:gd name="T56" fmla="*/ 204 w 1169"/>
                <a:gd name="T57" fmla="*/ 84 h 1406"/>
                <a:gd name="T58" fmla="*/ 324 w 1169"/>
                <a:gd name="T59" fmla="*/ 204 h 1406"/>
                <a:gd name="T60" fmla="*/ 204 w 1169"/>
                <a:gd name="T61" fmla="*/ 324 h 1406"/>
                <a:gd name="T62" fmla="*/ 84 w 1169"/>
                <a:gd name="T63" fmla="*/ 204 h 1406"/>
                <a:gd name="T64" fmla="*/ 461 w 1169"/>
                <a:gd name="T65" fmla="*/ 1099 h 1406"/>
                <a:gd name="T66" fmla="*/ 138 w 1169"/>
                <a:gd name="T67" fmla="*/ 397 h 1406"/>
                <a:gd name="T68" fmla="*/ 167 w 1169"/>
                <a:gd name="T69" fmla="*/ 405 h 1406"/>
                <a:gd name="T70" fmla="*/ 486 w 1169"/>
                <a:gd name="T71" fmla="*/ 1099 h 1406"/>
                <a:gd name="T72" fmla="*/ 461 w 1169"/>
                <a:gd name="T73" fmla="*/ 1099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9" h="1406">
                  <a:moveTo>
                    <a:pt x="875" y="1099"/>
                  </a:moveTo>
                  <a:cubicBezTo>
                    <a:pt x="734" y="1099"/>
                    <a:pt x="734" y="1099"/>
                    <a:pt x="734" y="1099"/>
                  </a:cubicBezTo>
                  <a:cubicBezTo>
                    <a:pt x="394" y="359"/>
                    <a:pt x="394" y="359"/>
                    <a:pt x="394" y="359"/>
                  </a:cubicBezTo>
                  <a:cubicBezTo>
                    <a:pt x="834" y="359"/>
                    <a:pt x="834" y="359"/>
                    <a:pt x="834" y="359"/>
                  </a:cubicBezTo>
                  <a:cubicBezTo>
                    <a:pt x="838" y="393"/>
                    <a:pt x="868" y="420"/>
                    <a:pt x="903" y="420"/>
                  </a:cubicBezTo>
                  <a:cubicBezTo>
                    <a:pt x="1015" y="420"/>
                    <a:pt x="1015" y="420"/>
                    <a:pt x="1015" y="420"/>
                  </a:cubicBezTo>
                  <a:cubicBezTo>
                    <a:pt x="1054" y="420"/>
                    <a:pt x="1085" y="389"/>
                    <a:pt x="1085" y="350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5" y="82"/>
                    <a:pt x="1054" y="51"/>
                    <a:pt x="1015" y="51"/>
                  </a:cubicBezTo>
                  <a:cubicBezTo>
                    <a:pt x="905" y="51"/>
                    <a:pt x="905" y="51"/>
                    <a:pt x="905" y="51"/>
                  </a:cubicBezTo>
                  <a:cubicBezTo>
                    <a:pt x="903" y="51"/>
                    <a:pt x="903" y="51"/>
                    <a:pt x="903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03" y="20"/>
                    <a:pt x="256" y="0"/>
                    <a:pt x="204" y="0"/>
                  </a:cubicBezTo>
                  <a:cubicBezTo>
                    <a:pt x="91" y="0"/>
                    <a:pt x="0" y="92"/>
                    <a:pt x="0" y="204"/>
                  </a:cubicBezTo>
                  <a:cubicBezTo>
                    <a:pt x="0" y="238"/>
                    <a:pt x="9" y="270"/>
                    <a:pt x="23" y="299"/>
                  </a:cubicBezTo>
                  <a:cubicBezTo>
                    <a:pt x="392" y="1099"/>
                    <a:pt x="392" y="1099"/>
                    <a:pt x="392" y="1099"/>
                  </a:cubicBezTo>
                  <a:cubicBezTo>
                    <a:pt x="345" y="1099"/>
                    <a:pt x="345" y="1099"/>
                    <a:pt x="345" y="1099"/>
                  </a:cubicBezTo>
                  <a:cubicBezTo>
                    <a:pt x="183" y="1099"/>
                    <a:pt x="51" y="1230"/>
                    <a:pt x="51" y="1392"/>
                  </a:cubicBezTo>
                  <a:cubicBezTo>
                    <a:pt x="51" y="1406"/>
                    <a:pt x="51" y="1406"/>
                    <a:pt x="51" y="1406"/>
                  </a:cubicBezTo>
                  <a:cubicBezTo>
                    <a:pt x="1169" y="1406"/>
                    <a:pt x="1169" y="1406"/>
                    <a:pt x="1169" y="1406"/>
                  </a:cubicBezTo>
                  <a:cubicBezTo>
                    <a:pt x="1169" y="1392"/>
                    <a:pt x="1169" y="1392"/>
                    <a:pt x="1169" y="1392"/>
                  </a:cubicBezTo>
                  <a:cubicBezTo>
                    <a:pt x="1169" y="1230"/>
                    <a:pt x="1037" y="1099"/>
                    <a:pt x="875" y="1099"/>
                  </a:cubicBezTo>
                  <a:close/>
                  <a:moveTo>
                    <a:pt x="395" y="276"/>
                  </a:moveTo>
                  <a:cubicBezTo>
                    <a:pt x="833" y="276"/>
                    <a:pt x="833" y="276"/>
                    <a:pt x="833" y="276"/>
                  </a:cubicBezTo>
                  <a:cubicBezTo>
                    <a:pt x="833" y="296"/>
                    <a:pt x="833" y="296"/>
                    <a:pt x="833" y="296"/>
                  </a:cubicBezTo>
                  <a:cubicBezTo>
                    <a:pt x="386" y="296"/>
                    <a:pt x="386" y="296"/>
                    <a:pt x="386" y="296"/>
                  </a:cubicBezTo>
                  <a:cubicBezTo>
                    <a:pt x="389" y="290"/>
                    <a:pt x="392" y="283"/>
                    <a:pt x="395" y="276"/>
                  </a:cubicBezTo>
                  <a:close/>
                  <a:moveTo>
                    <a:pt x="84" y="204"/>
                  </a:moveTo>
                  <a:cubicBezTo>
                    <a:pt x="84" y="138"/>
                    <a:pt x="138" y="84"/>
                    <a:pt x="204" y="84"/>
                  </a:cubicBezTo>
                  <a:cubicBezTo>
                    <a:pt x="270" y="84"/>
                    <a:pt x="324" y="138"/>
                    <a:pt x="324" y="204"/>
                  </a:cubicBezTo>
                  <a:cubicBezTo>
                    <a:pt x="324" y="270"/>
                    <a:pt x="270" y="324"/>
                    <a:pt x="204" y="324"/>
                  </a:cubicBezTo>
                  <a:cubicBezTo>
                    <a:pt x="138" y="324"/>
                    <a:pt x="84" y="270"/>
                    <a:pt x="84" y="204"/>
                  </a:cubicBezTo>
                  <a:close/>
                  <a:moveTo>
                    <a:pt x="461" y="1099"/>
                  </a:moveTo>
                  <a:cubicBezTo>
                    <a:pt x="138" y="397"/>
                    <a:pt x="138" y="397"/>
                    <a:pt x="138" y="397"/>
                  </a:cubicBezTo>
                  <a:cubicBezTo>
                    <a:pt x="147" y="400"/>
                    <a:pt x="157" y="403"/>
                    <a:pt x="167" y="405"/>
                  </a:cubicBezTo>
                  <a:cubicBezTo>
                    <a:pt x="486" y="1099"/>
                    <a:pt x="486" y="1099"/>
                    <a:pt x="486" y="1099"/>
                  </a:cubicBezTo>
                  <a:lnTo>
                    <a:pt x="461" y="10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1" name="Group 267"/>
          <p:cNvGrpSpPr>
            <a:grpSpLocks noChangeAspect="1"/>
          </p:cNvGrpSpPr>
          <p:nvPr/>
        </p:nvGrpSpPr>
        <p:grpSpPr>
          <a:xfrm>
            <a:off x="3425588" y="3030202"/>
            <a:ext cx="437477" cy="333456"/>
            <a:chOff x="6105981" y="1523726"/>
            <a:chExt cx="1495226" cy="1139705"/>
          </a:xfrm>
          <a:solidFill>
            <a:schemeClr val="tx1"/>
          </a:solidFill>
        </p:grpSpPr>
        <p:sp>
          <p:nvSpPr>
            <p:cNvPr id="52" name="Oval 36"/>
            <p:cNvSpPr/>
            <p:nvPr/>
          </p:nvSpPr>
          <p:spPr>
            <a:xfrm>
              <a:off x="6898112" y="2206669"/>
              <a:ext cx="602649" cy="456636"/>
            </a:xfrm>
            <a:custGeom>
              <a:avLst/>
              <a:gdLst/>
              <a:ahLst/>
              <a:cxnLst/>
              <a:rect l="l" t="t" r="r" b="b"/>
              <a:pathLst>
                <a:path w="602649" h="456636">
                  <a:moveTo>
                    <a:pt x="301325" y="59101"/>
                  </a:moveTo>
                  <a:cubicBezTo>
                    <a:pt x="227787" y="59101"/>
                    <a:pt x="168172" y="118716"/>
                    <a:pt x="168172" y="192254"/>
                  </a:cubicBezTo>
                  <a:cubicBezTo>
                    <a:pt x="168172" y="265792"/>
                    <a:pt x="227787" y="325407"/>
                    <a:pt x="301325" y="325407"/>
                  </a:cubicBezTo>
                  <a:cubicBezTo>
                    <a:pt x="374863" y="325407"/>
                    <a:pt x="434478" y="265792"/>
                    <a:pt x="434478" y="192254"/>
                  </a:cubicBezTo>
                  <a:cubicBezTo>
                    <a:pt x="434478" y="118716"/>
                    <a:pt x="374863" y="59101"/>
                    <a:pt x="301325" y="59101"/>
                  </a:cubicBezTo>
                  <a:close/>
                  <a:moveTo>
                    <a:pt x="301324" y="0"/>
                  </a:moveTo>
                  <a:cubicBezTo>
                    <a:pt x="399224" y="0"/>
                    <a:pt x="480903" y="60106"/>
                    <a:pt x="499793" y="140009"/>
                  </a:cubicBezTo>
                  <a:lnTo>
                    <a:pt x="500458" y="145714"/>
                  </a:lnTo>
                  <a:lnTo>
                    <a:pt x="550828" y="145714"/>
                  </a:lnTo>
                  <a:lnTo>
                    <a:pt x="602649" y="197535"/>
                  </a:lnTo>
                  <a:lnTo>
                    <a:pt x="602649" y="456636"/>
                  </a:lnTo>
                  <a:lnTo>
                    <a:pt x="0" y="456636"/>
                  </a:lnTo>
                  <a:lnTo>
                    <a:pt x="0" y="197535"/>
                  </a:lnTo>
                  <a:lnTo>
                    <a:pt x="51821" y="145714"/>
                  </a:lnTo>
                  <a:lnTo>
                    <a:pt x="102191" y="145714"/>
                  </a:lnTo>
                  <a:lnTo>
                    <a:pt x="102855" y="140009"/>
                  </a:lnTo>
                  <a:cubicBezTo>
                    <a:pt x="121745" y="60106"/>
                    <a:pt x="203425" y="0"/>
                    <a:pt x="30132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rapezoid 39"/>
            <p:cNvSpPr/>
            <p:nvPr/>
          </p:nvSpPr>
          <p:spPr>
            <a:xfrm rot="20068956">
              <a:off x="6806083" y="1707844"/>
              <a:ext cx="337075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tangle 271"/>
            <p:cNvSpPr/>
            <p:nvPr/>
          </p:nvSpPr>
          <p:spPr>
            <a:xfrm>
              <a:off x="6978650" y="2317750"/>
              <a:ext cx="45719" cy="6912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60"/>
            <p:cNvSpPr/>
            <p:nvPr/>
          </p:nvSpPr>
          <p:spPr>
            <a:xfrm>
              <a:off x="6673850" y="1523726"/>
              <a:ext cx="256012" cy="256012"/>
            </a:xfrm>
            <a:custGeom>
              <a:avLst/>
              <a:gdLst/>
              <a:ahLst/>
              <a:cxnLst/>
              <a:rect l="l" t="t" r="r" b="b"/>
              <a:pathLst>
                <a:path w="256012" h="256012">
                  <a:moveTo>
                    <a:pt x="128006" y="35019"/>
                  </a:moveTo>
                  <a:cubicBezTo>
                    <a:pt x="76651" y="35019"/>
                    <a:pt x="35019" y="76651"/>
                    <a:pt x="35019" y="128006"/>
                  </a:cubicBezTo>
                  <a:cubicBezTo>
                    <a:pt x="35019" y="179361"/>
                    <a:pt x="76651" y="220993"/>
                    <a:pt x="128006" y="220993"/>
                  </a:cubicBezTo>
                  <a:cubicBezTo>
                    <a:pt x="179361" y="220993"/>
                    <a:pt x="220993" y="179361"/>
                    <a:pt x="220993" y="128006"/>
                  </a:cubicBezTo>
                  <a:cubicBezTo>
                    <a:pt x="220993" y="76651"/>
                    <a:pt x="179361" y="35019"/>
                    <a:pt x="128006" y="35019"/>
                  </a:cubicBezTo>
                  <a:close/>
                  <a:moveTo>
                    <a:pt x="128006" y="0"/>
                  </a:moveTo>
                  <a:cubicBezTo>
                    <a:pt x="198702" y="0"/>
                    <a:pt x="256012" y="57310"/>
                    <a:pt x="256012" y="128006"/>
                  </a:cubicBezTo>
                  <a:cubicBezTo>
                    <a:pt x="256012" y="198702"/>
                    <a:pt x="198702" y="256012"/>
                    <a:pt x="128006" y="256012"/>
                  </a:cubicBezTo>
                  <a:cubicBezTo>
                    <a:pt x="57310" y="256012"/>
                    <a:pt x="0" y="198702"/>
                    <a:pt x="0" y="128006"/>
                  </a:cubicBezTo>
                  <a:cubicBezTo>
                    <a:pt x="0" y="57310"/>
                    <a:pt x="57310" y="0"/>
                    <a:pt x="128006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rapezoid 39"/>
            <p:cNvSpPr/>
            <p:nvPr/>
          </p:nvSpPr>
          <p:spPr>
            <a:xfrm rot="14846905">
              <a:off x="6335853" y="1518567"/>
              <a:ext cx="178050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tangle 274"/>
            <p:cNvSpPr/>
            <p:nvPr/>
          </p:nvSpPr>
          <p:spPr>
            <a:xfrm rot="20486441">
              <a:off x="6677187" y="1623980"/>
              <a:ext cx="67105" cy="1723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ardrop 275"/>
            <p:cNvSpPr/>
            <p:nvPr/>
          </p:nvSpPr>
          <p:spPr>
            <a:xfrm rot="17541113">
              <a:off x="6105981" y="1989638"/>
              <a:ext cx="285131" cy="285131"/>
            </a:xfrm>
            <a:prstGeom prst="teardrop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Isosceles Triangle 276"/>
            <p:cNvSpPr/>
            <p:nvPr/>
          </p:nvSpPr>
          <p:spPr>
            <a:xfrm>
              <a:off x="6797666" y="2404855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Isosceles Triangle 277"/>
            <p:cNvSpPr/>
            <p:nvPr/>
          </p:nvSpPr>
          <p:spPr>
            <a:xfrm>
              <a:off x="7400315" y="2404981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Isosceles Triangle 278"/>
            <p:cNvSpPr/>
            <p:nvPr/>
          </p:nvSpPr>
          <p:spPr>
            <a:xfrm rot="9949036">
              <a:off x="6222999" y="2041214"/>
              <a:ext cx="92075" cy="366424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" name="テキスト ボックス 71"/>
          <p:cNvSpPr txBox="1"/>
          <p:nvPr/>
        </p:nvSpPr>
        <p:spPr>
          <a:xfrm>
            <a:off x="3224703" y="3772695"/>
            <a:ext cx="2418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+mn-ea"/>
                <a:ea typeface="+mn-ea"/>
              </a:rPr>
              <a:t>同じネットワークでも、隣同士は通信ができないため、ウィルス感染対策に効果的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3686584" y="3403363"/>
            <a:ext cx="1338828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2"/>
                </a:solidFill>
                <a:latin typeface="+mn-ea"/>
                <a:ea typeface="+mn-ea"/>
              </a:rPr>
              <a:t>論理的分離</a:t>
            </a:r>
          </a:p>
        </p:txBody>
      </p:sp>
      <p:grpSp>
        <p:nvGrpSpPr>
          <p:cNvPr id="81" name="Group 52"/>
          <p:cNvGrpSpPr/>
          <p:nvPr/>
        </p:nvGrpSpPr>
        <p:grpSpPr>
          <a:xfrm>
            <a:off x="1666921" y="2972764"/>
            <a:ext cx="383215" cy="338554"/>
            <a:chOff x="11212141" y="-1858725"/>
            <a:chExt cx="618253" cy="546202"/>
          </a:xfrm>
          <a:solidFill>
            <a:schemeClr val="tx1"/>
          </a:solidFill>
        </p:grpSpPr>
        <p:grpSp>
          <p:nvGrpSpPr>
            <p:cNvPr id="82" name="Group 53"/>
            <p:cNvGrpSpPr>
              <a:grpSpLocks noChangeAspect="1"/>
            </p:cNvGrpSpPr>
            <p:nvPr/>
          </p:nvGrpSpPr>
          <p:grpSpPr>
            <a:xfrm>
              <a:off x="11212141" y="-1858725"/>
              <a:ext cx="618253" cy="546202"/>
              <a:chOff x="6740525" y="22225"/>
              <a:chExt cx="422275" cy="373063"/>
            </a:xfrm>
            <a:grpFill/>
          </p:grpSpPr>
          <p:sp>
            <p:nvSpPr>
              <p:cNvPr id="89" name="Freeform 219"/>
              <p:cNvSpPr>
                <a:spLocks noEditPoints="1"/>
              </p:cNvSpPr>
              <p:nvPr/>
            </p:nvSpPr>
            <p:spPr bwMode="auto">
              <a:xfrm>
                <a:off x="6740525" y="22225"/>
                <a:ext cx="422275" cy="333375"/>
              </a:xfrm>
              <a:custGeom>
                <a:avLst/>
                <a:gdLst>
                  <a:gd name="T0" fmla="*/ 206 w 1857"/>
                  <a:gd name="T1" fmla="*/ 0 h 1468"/>
                  <a:gd name="T2" fmla="*/ 145 w 1857"/>
                  <a:gd name="T3" fmla="*/ 9 h 1468"/>
                  <a:gd name="T4" fmla="*/ 91 w 1857"/>
                  <a:gd name="T5" fmla="*/ 35 h 1468"/>
                  <a:gd name="T6" fmla="*/ 47 w 1857"/>
                  <a:gd name="T7" fmla="*/ 74 h 1468"/>
                  <a:gd name="T8" fmla="*/ 16 w 1857"/>
                  <a:gd name="T9" fmla="*/ 125 h 1468"/>
                  <a:gd name="T10" fmla="*/ 1 w 1857"/>
                  <a:gd name="T11" fmla="*/ 185 h 1468"/>
                  <a:gd name="T12" fmla="*/ 0 w 1857"/>
                  <a:gd name="T13" fmla="*/ 1263 h 1468"/>
                  <a:gd name="T14" fmla="*/ 9 w 1857"/>
                  <a:gd name="T15" fmla="*/ 1324 h 1468"/>
                  <a:gd name="T16" fmla="*/ 36 w 1857"/>
                  <a:gd name="T17" fmla="*/ 1377 h 1468"/>
                  <a:gd name="T18" fmla="*/ 75 w 1857"/>
                  <a:gd name="T19" fmla="*/ 1421 h 1468"/>
                  <a:gd name="T20" fmla="*/ 125 w 1857"/>
                  <a:gd name="T21" fmla="*/ 1451 h 1468"/>
                  <a:gd name="T22" fmla="*/ 185 w 1857"/>
                  <a:gd name="T23" fmla="*/ 1467 h 1468"/>
                  <a:gd name="T24" fmla="*/ 1652 w 1857"/>
                  <a:gd name="T25" fmla="*/ 1468 h 1468"/>
                  <a:gd name="T26" fmla="*/ 1713 w 1857"/>
                  <a:gd name="T27" fmla="*/ 1459 h 1468"/>
                  <a:gd name="T28" fmla="*/ 1766 w 1857"/>
                  <a:gd name="T29" fmla="*/ 1433 h 1468"/>
                  <a:gd name="T30" fmla="*/ 1810 w 1857"/>
                  <a:gd name="T31" fmla="*/ 1393 h 1468"/>
                  <a:gd name="T32" fmla="*/ 1841 w 1857"/>
                  <a:gd name="T33" fmla="*/ 1342 h 1468"/>
                  <a:gd name="T34" fmla="*/ 1856 w 1857"/>
                  <a:gd name="T35" fmla="*/ 1283 h 1468"/>
                  <a:gd name="T36" fmla="*/ 1857 w 1857"/>
                  <a:gd name="T37" fmla="*/ 205 h 1468"/>
                  <a:gd name="T38" fmla="*/ 1848 w 1857"/>
                  <a:gd name="T39" fmla="*/ 144 h 1468"/>
                  <a:gd name="T40" fmla="*/ 1822 w 1857"/>
                  <a:gd name="T41" fmla="*/ 91 h 1468"/>
                  <a:gd name="T42" fmla="*/ 1783 w 1857"/>
                  <a:gd name="T43" fmla="*/ 47 h 1468"/>
                  <a:gd name="T44" fmla="*/ 1732 w 1857"/>
                  <a:gd name="T45" fmla="*/ 16 h 1468"/>
                  <a:gd name="T46" fmla="*/ 1673 w 1857"/>
                  <a:gd name="T47" fmla="*/ 1 h 1468"/>
                  <a:gd name="T48" fmla="*/ 1751 w 1857"/>
                  <a:gd name="T49" fmla="*/ 1263 h 1468"/>
                  <a:gd name="T50" fmla="*/ 1749 w 1857"/>
                  <a:gd name="T51" fmla="*/ 1282 h 1468"/>
                  <a:gd name="T52" fmla="*/ 1739 w 1857"/>
                  <a:gd name="T53" fmla="*/ 1310 h 1468"/>
                  <a:gd name="T54" fmla="*/ 1721 w 1857"/>
                  <a:gd name="T55" fmla="*/ 1333 h 1468"/>
                  <a:gd name="T56" fmla="*/ 1699 w 1857"/>
                  <a:gd name="T57" fmla="*/ 1349 h 1468"/>
                  <a:gd name="T58" fmla="*/ 1672 w 1857"/>
                  <a:gd name="T59" fmla="*/ 1360 h 1468"/>
                  <a:gd name="T60" fmla="*/ 206 w 1857"/>
                  <a:gd name="T61" fmla="*/ 1362 h 1468"/>
                  <a:gd name="T62" fmla="*/ 186 w 1857"/>
                  <a:gd name="T63" fmla="*/ 1360 h 1468"/>
                  <a:gd name="T64" fmla="*/ 158 w 1857"/>
                  <a:gd name="T65" fmla="*/ 1349 h 1468"/>
                  <a:gd name="T66" fmla="*/ 136 w 1857"/>
                  <a:gd name="T67" fmla="*/ 1333 h 1468"/>
                  <a:gd name="T68" fmla="*/ 118 w 1857"/>
                  <a:gd name="T69" fmla="*/ 1310 h 1468"/>
                  <a:gd name="T70" fmla="*/ 108 w 1857"/>
                  <a:gd name="T71" fmla="*/ 1282 h 1468"/>
                  <a:gd name="T72" fmla="*/ 106 w 1857"/>
                  <a:gd name="T73" fmla="*/ 205 h 1468"/>
                  <a:gd name="T74" fmla="*/ 108 w 1857"/>
                  <a:gd name="T75" fmla="*/ 186 h 1468"/>
                  <a:gd name="T76" fmla="*/ 118 w 1857"/>
                  <a:gd name="T77" fmla="*/ 158 h 1468"/>
                  <a:gd name="T78" fmla="*/ 136 w 1857"/>
                  <a:gd name="T79" fmla="*/ 136 h 1468"/>
                  <a:gd name="T80" fmla="*/ 158 w 1857"/>
                  <a:gd name="T81" fmla="*/ 118 h 1468"/>
                  <a:gd name="T82" fmla="*/ 186 w 1857"/>
                  <a:gd name="T83" fmla="*/ 108 h 1468"/>
                  <a:gd name="T84" fmla="*/ 1652 w 1857"/>
                  <a:gd name="T85" fmla="*/ 106 h 1468"/>
                  <a:gd name="T86" fmla="*/ 1672 w 1857"/>
                  <a:gd name="T87" fmla="*/ 108 h 1468"/>
                  <a:gd name="T88" fmla="*/ 1699 w 1857"/>
                  <a:gd name="T89" fmla="*/ 118 h 1468"/>
                  <a:gd name="T90" fmla="*/ 1721 w 1857"/>
                  <a:gd name="T91" fmla="*/ 136 h 1468"/>
                  <a:gd name="T92" fmla="*/ 1739 w 1857"/>
                  <a:gd name="T93" fmla="*/ 158 h 1468"/>
                  <a:gd name="T94" fmla="*/ 1749 w 1857"/>
                  <a:gd name="T95" fmla="*/ 186 h 1468"/>
                  <a:gd name="T96" fmla="*/ 1751 w 1857"/>
                  <a:gd name="T97" fmla="*/ 1263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7" h="1468">
                    <a:moveTo>
                      <a:pt x="1652" y="0"/>
                    </a:moveTo>
                    <a:lnTo>
                      <a:pt x="206" y="0"/>
                    </a:lnTo>
                    <a:lnTo>
                      <a:pt x="206" y="0"/>
                    </a:lnTo>
                    <a:lnTo>
                      <a:pt x="185" y="1"/>
                    </a:lnTo>
                    <a:lnTo>
                      <a:pt x="164" y="4"/>
                    </a:lnTo>
                    <a:lnTo>
                      <a:pt x="145" y="9"/>
                    </a:lnTo>
                    <a:lnTo>
                      <a:pt x="125" y="16"/>
                    </a:lnTo>
                    <a:lnTo>
                      <a:pt x="108" y="24"/>
                    </a:lnTo>
                    <a:lnTo>
                      <a:pt x="91" y="35"/>
                    </a:lnTo>
                    <a:lnTo>
                      <a:pt x="75" y="47"/>
                    </a:lnTo>
                    <a:lnTo>
                      <a:pt x="60" y="60"/>
                    </a:lnTo>
                    <a:lnTo>
                      <a:pt x="47" y="74"/>
                    </a:lnTo>
                    <a:lnTo>
                      <a:pt x="36" y="91"/>
                    </a:lnTo>
                    <a:lnTo>
                      <a:pt x="24" y="107"/>
                    </a:lnTo>
                    <a:lnTo>
                      <a:pt x="16" y="125"/>
                    </a:lnTo>
                    <a:lnTo>
                      <a:pt x="9" y="144"/>
                    </a:lnTo>
                    <a:lnTo>
                      <a:pt x="4" y="164"/>
                    </a:lnTo>
                    <a:lnTo>
                      <a:pt x="1" y="185"/>
                    </a:lnTo>
                    <a:lnTo>
                      <a:pt x="0" y="205"/>
                    </a:lnTo>
                    <a:lnTo>
                      <a:pt x="0" y="1263"/>
                    </a:lnTo>
                    <a:lnTo>
                      <a:pt x="0" y="1263"/>
                    </a:lnTo>
                    <a:lnTo>
                      <a:pt x="1" y="1283"/>
                    </a:lnTo>
                    <a:lnTo>
                      <a:pt x="4" y="1304"/>
                    </a:lnTo>
                    <a:lnTo>
                      <a:pt x="9" y="1324"/>
                    </a:lnTo>
                    <a:lnTo>
                      <a:pt x="16" y="1342"/>
                    </a:lnTo>
                    <a:lnTo>
                      <a:pt x="24" y="1361"/>
                    </a:lnTo>
                    <a:lnTo>
                      <a:pt x="36" y="1377"/>
                    </a:lnTo>
                    <a:lnTo>
                      <a:pt x="47" y="1393"/>
                    </a:lnTo>
                    <a:lnTo>
                      <a:pt x="60" y="1408"/>
                    </a:lnTo>
                    <a:lnTo>
                      <a:pt x="75" y="1421"/>
                    </a:lnTo>
                    <a:lnTo>
                      <a:pt x="91" y="1433"/>
                    </a:lnTo>
                    <a:lnTo>
                      <a:pt x="108" y="1443"/>
                    </a:lnTo>
                    <a:lnTo>
                      <a:pt x="125" y="1451"/>
                    </a:lnTo>
                    <a:lnTo>
                      <a:pt x="145" y="1459"/>
                    </a:lnTo>
                    <a:lnTo>
                      <a:pt x="164" y="1464"/>
                    </a:lnTo>
                    <a:lnTo>
                      <a:pt x="185" y="1467"/>
                    </a:lnTo>
                    <a:lnTo>
                      <a:pt x="206" y="1468"/>
                    </a:lnTo>
                    <a:lnTo>
                      <a:pt x="1652" y="1468"/>
                    </a:lnTo>
                    <a:lnTo>
                      <a:pt x="1652" y="1468"/>
                    </a:lnTo>
                    <a:lnTo>
                      <a:pt x="1673" y="1467"/>
                    </a:lnTo>
                    <a:lnTo>
                      <a:pt x="1693" y="1464"/>
                    </a:lnTo>
                    <a:lnTo>
                      <a:pt x="1713" y="1459"/>
                    </a:lnTo>
                    <a:lnTo>
                      <a:pt x="1732" y="1451"/>
                    </a:lnTo>
                    <a:lnTo>
                      <a:pt x="1750" y="1443"/>
                    </a:lnTo>
                    <a:lnTo>
                      <a:pt x="1766" y="1433"/>
                    </a:lnTo>
                    <a:lnTo>
                      <a:pt x="1783" y="1421"/>
                    </a:lnTo>
                    <a:lnTo>
                      <a:pt x="1797" y="1408"/>
                    </a:lnTo>
                    <a:lnTo>
                      <a:pt x="1810" y="1393"/>
                    </a:lnTo>
                    <a:lnTo>
                      <a:pt x="1822" y="1377"/>
                    </a:lnTo>
                    <a:lnTo>
                      <a:pt x="1832" y="1361"/>
                    </a:lnTo>
                    <a:lnTo>
                      <a:pt x="1841" y="1342"/>
                    </a:lnTo>
                    <a:lnTo>
                      <a:pt x="1848" y="1324"/>
                    </a:lnTo>
                    <a:lnTo>
                      <a:pt x="1853" y="1304"/>
                    </a:lnTo>
                    <a:lnTo>
                      <a:pt x="1856" y="1283"/>
                    </a:lnTo>
                    <a:lnTo>
                      <a:pt x="1857" y="1263"/>
                    </a:lnTo>
                    <a:lnTo>
                      <a:pt x="1857" y="205"/>
                    </a:lnTo>
                    <a:lnTo>
                      <a:pt x="1857" y="205"/>
                    </a:lnTo>
                    <a:lnTo>
                      <a:pt x="1856" y="185"/>
                    </a:lnTo>
                    <a:lnTo>
                      <a:pt x="1853" y="164"/>
                    </a:lnTo>
                    <a:lnTo>
                      <a:pt x="1848" y="144"/>
                    </a:lnTo>
                    <a:lnTo>
                      <a:pt x="1841" y="125"/>
                    </a:lnTo>
                    <a:lnTo>
                      <a:pt x="1832" y="107"/>
                    </a:lnTo>
                    <a:lnTo>
                      <a:pt x="1822" y="91"/>
                    </a:lnTo>
                    <a:lnTo>
                      <a:pt x="1810" y="74"/>
                    </a:lnTo>
                    <a:lnTo>
                      <a:pt x="1797" y="60"/>
                    </a:lnTo>
                    <a:lnTo>
                      <a:pt x="1783" y="47"/>
                    </a:lnTo>
                    <a:lnTo>
                      <a:pt x="1766" y="35"/>
                    </a:lnTo>
                    <a:lnTo>
                      <a:pt x="1750" y="24"/>
                    </a:lnTo>
                    <a:lnTo>
                      <a:pt x="1732" y="16"/>
                    </a:lnTo>
                    <a:lnTo>
                      <a:pt x="1713" y="9"/>
                    </a:lnTo>
                    <a:lnTo>
                      <a:pt x="1693" y="4"/>
                    </a:lnTo>
                    <a:lnTo>
                      <a:pt x="1673" y="1"/>
                    </a:lnTo>
                    <a:lnTo>
                      <a:pt x="1652" y="0"/>
                    </a:lnTo>
                    <a:lnTo>
                      <a:pt x="1652" y="0"/>
                    </a:lnTo>
                    <a:close/>
                    <a:moveTo>
                      <a:pt x="1751" y="1263"/>
                    </a:moveTo>
                    <a:lnTo>
                      <a:pt x="1751" y="1263"/>
                    </a:lnTo>
                    <a:lnTo>
                      <a:pt x="1750" y="1273"/>
                    </a:lnTo>
                    <a:lnTo>
                      <a:pt x="1749" y="1282"/>
                    </a:lnTo>
                    <a:lnTo>
                      <a:pt x="1746" y="1292"/>
                    </a:lnTo>
                    <a:lnTo>
                      <a:pt x="1743" y="1302"/>
                    </a:lnTo>
                    <a:lnTo>
                      <a:pt x="1739" y="1310"/>
                    </a:lnTo>
                    <a:lnTo>
                      <a:pt x="1734" y="1318"/>
                    </a:lnTo>
                    <a:lnTo>
                      <a:pt x="1728" y="1326"/>
                    </a:lnTo>
                    <a:lnTo>
                      <a:pt x="1721" y="1333"/>
                    </a:lnTo>
                    <a:lnTo>
                      <a:pt x="1715" y="1339"/>
                    </a:lnTo>
                    <a:lnTo>
                      <a:pt x="1707" y="1344"/>
                    </a:lnTo>
                    <a:lnTo>
                      <a:pt x="1699" y="1349"/>
                    </a:lnTo>
                    <a:lnTo>
                      <a:pt x="1691" y="1354"/>
                    </a:lnTo>
                    <a:lnTo>
                      <a:pt x="1682" y="1358"/>
                    </a:lnTo>
                    <a:lnTo>
                      <a:pt x="1672" y="1360"/>
                    </a:lnTo>
                    <a:lnTo>
                      <a:pt x="1662" y="1362"/>
                    </a:lnTo>
                    <a:lnTo>
                      <a:pt x="1652" y="1362"/>
                    </a:lnTo>
                    <a:lnTo>
                      <a:pt x="206" y="1362"/>
                    </a:lnTo>
                    <a:lnTo>
                      <a:pt x="206" y="1362"/>
                    </a:lnTo>
                    <a:lnTo>
                      <a:pt x="196" y="1362"/>
                    </a:lnTo>
                    <a:lnTo>
                      <a:pt x="186" y="1360"/>
                    </a:lnTo>
                    <a:lnTo>
                      <a:pt x="176" y="1358"/>
                    </a:lnTo>
                    <a:lnTo>
                      <a:pt x="167" y="1354"/>
                    </a:lnTo>
                    <a:lnTo>
                      <a:pt x="158" y="1349"/>
                    </a:lnTo>
                    <a:lnTo>
                      <a:pt x="150" y="1344"/>
                    </a:lnTo>
                    <a:lnTo>
                      <a:pt x="143" y="1339"/>
                    </a:lnTo>
                    <a:lnTo>
                      <a:pt x="136" y="1333"/>
                    </a:lnTo>
                    <a:lnTo>
                      <a:pt x="129" y="1326"/>
                    </a:lnTo>
                    <a:lnTo>
                      <a:pt x="123" y="1318"/>
                    </a:lnTo>
                    <a:lnTo>
                      <a:pt x="118" y="1310"/>
                    </a:lnTo>
                    <a:lnTo>
                      <a:pt x="114" y="1302"/>
                    </a:lnTo>
                    <a:lnTo>
                      <a:pt x="111" y="1292"/>
                    </a:lnTo>
                    <a:lnTo>
                      <a:pt x="108" y="1282"/>
                    </a:lnTo>
                    <a:lnTo>
                      <a:pt x="107" y="1273"/>
                    </a:lnTo>
                    <a:lnTo>
                      <a:pt x="106" y="1263"/>
                    </a:lnTo>
                    <a:lnTo>
                      <a:pt x="106" y="205"/>
                    </a:lnTo>
                    <a:lnTo>
                      <a:pt x="106" y="205"/>
                    </a:lnTo>
                    <a:lnTo>
                      <a:pt x="107" y="195"/>
                    </a:lnTo>
                    <a:lnTo>
                      <a:pt x="108" y="186"/>
                    </a:lnTo>
                    <a:lnTo>
                      <a:pt x="111" y="175"/>
                    </a:lnTo>
                    <a:lnTo>
                      <a:pt x="114" y="167"/>
                    </a:lnTo>
                    <a:lnTo>
                      <a:pt x="118" y="158"/>
                    </a:lnTo>
                    <a:lnTo>
                      <a:pt x="123" y="150"/>
                    </a:lnTo>
                    <a:lnTo>
                      <a:pt x="129" y="143"/>
                    </a:lnTo>
                    <a:lnTo>
                      <a:pt x="136" y="136"/>
                    </a:lnTo>
                    <a:lnTo>
                      <a:pt x="143" y="128"/>
                    </a:lnTo>
                    <a:lnTo>
                      <a:pt x="150" y="123"/>
                    </a:lnTo>
                    <a:lnTo>
                      <a:pt x="158" y="118"/>
                    </a:lnTo>
                    <a:lnTo>
                      <a:pt x="167" y="114"/>
                    </a:lnTo>
                    <a:lnTo>
                      <a:pt x="176" y="110"/>
                    </a:lnTo>
                    <a:lnTo>
                      <a:pt x="186" y="108"/>
                    </a:lnTo>
                    <a:lnTo>
                      <a:pt x="196" y="107"/>
                    </a:lnTo>
                    <a:lnTo>
                      <a:pt x="206" y="106"/>
                    </a:lnTo>
                    <a:lnTo>
                      <a:pt x="1652" y="106"/>
                    </a:lnTo>
                    <a:lnTo>
                      <a:pt x="1652" y="106"/>
                    </a:lnTo>
                    <a:lnTo>
                      <a:pt x="1662" y="107"/>
                    </a:lnTo>
                    <a:lnTo>
                      <a:pt x="1672" y="108"/>
                    </a:lnTo>
                    <a:lnTo>
                      <a:pt x="1682" y="110"/>
                    </a:lnTo>
                    <a:lnTo>
                      <a:pt x="1691" y="114"/>
                    </a:lnTo>
                    <a:lnTo>
                      <a:pt x="1699" y="118"/>
                    </a:lnTo>
                    <a:lnTo>
                      <a:pt x="1707" y="123"/>
                    </a:lnTo>
                    <a:lnTo>
                      <a:pt x="1715" y="128"/>
                    </a:lnTo>
                    <a:lnTo>
                      <a:pt x="1721" y="136"/>
                    </a:lnTo>
                    <a:lnTo>
                      <a:pt x="1728" y="143"/>
                    </a:lnTo>
                    <a:lnTo>
                      <a:pt x="1734" y="150"/>
                    </a:lnTo>
                    <a:lnTo>
                      <a:pt x="1739" y="158"/>
                    </a:lnTo>
                    <a:lnTo>
                      <a:pt x="1743" y="167"/>
                    </a:lnTo>
                    <a:lnTo>
                      <a:pt x="1746" y="175"/>
                    </a:lnTo>
                    <a:lnTo>
                      <a:pt x="1749" y="186"/>
                    </a:lnTo>
                    <a:lnTo>
                      <a:pt x="1750" y="195"/>
                    </a:lnTo>
                    <a:lnTo>
                      <a:pt x="1751" y="205"/>
                    </a:lnTo>
                    <a:lnTo>
                      <a:pt x="1751" y="12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" name="Freeform 221"/>
              <p:cNvSpPr>
                <a:spLocks/>
              </p:cNvSpPr>
              <p:nvPr/>
            </p:nvSpPr>
            <p:spPr bwMode="auto">
              <a:xfrm>
                <a:off x="6884988" y="369888"/>
                <a:ext cx="146050" cy="25400"/>
              </a:xfrm>
              <a:custGeom>
                <a:avLst/>
                <a:gdLst>
                  <a:gd name="T0" fmla="*/ 595 w 648"/>
                  <a:gd name="T1" fmla="*/ 0 h 106"/>
                  <a:gd name="T2" fmla="*/ 53 w 648"/>
                  <a:gd name="T3" fmla="*/ 0 h 106"/>
                  <a:gd name="T4" fmla="*/ 53 w 648"/>
                  <a:gd name="T5" fmla="*/ 0 h 106"/>
                  <a:gd name="T6" fmla="*/ 43 w 648"/>
                  <a:gd name="T7" fmla="*/ 1 h 106"/>
                  <a:gd name="T8" fmla="*/ 33 w 648"/>
                  <a:gd name="T9" fmla="*/ 4 h 106"/>
                  <a:gd name="T10" fmla="*/ 24 w 648"/>
                  <a:gd name="T11" fmla="*/ 9 h 106"/>
                  <a:gd name="T12" fmla="*/ 16 w 648"/>
                  <a:gd name="T13" fmla="*/ 15 h 106"/>
                  <a:gd name="T14" fmla="*/ 9 w 648"/>
                  <a:gd name="T15" fmla="*/ 24 h 106"/>
                  <a:gd name="T16" fmla="*/ 4 w 648"/>
                  <a:gd name="T17" fmla="*/ 33 h 106"/>
                  <a:gd name="T18" fmla="*/ 1 w 648"/>
                  <a:gd name="T19" fmla="*/ 42 h 106"/>
                  <a:gd name="T20" fmla="*/ 0 w 648"/>
                  <a:gd name="T21" fmla="*/ 53 h 106"/>
                  <a:gd name="T22" fmla="*/ 0 w 648"/>
                  <a:gd name="T23" fmla="*/ 53 h 106"/>
                  <a:gd name="T24" fmla="*/ 1 w 648"/>
                  <a:gd name="T25" fmla="*/ 63 h 106"/>
                  <a:gd name="T26" fmla="*/ 4 w 648"/>
                  <a:gd name="T27" fmla="*/ 74 h 106"/>
                  <a:gd name="T28" fmla="*/ 9 w 648"/>
                  <a:gd name="T29" fmla="*/ 83 h 106"/>
                  <a:gd name="T30" fmla="*/ 16 w 648"/>
                  <a:gd name="T31" fmla="*/ 91 h 106"/>
                  <a:gd name="T32" fmla="*/ 24 w 648"/>
                  <a:gd name="T33" fmla="*/ 97 h 106"/>
                  <a:gd name="T34" fmla="*/ 33 w 648"/>
                  <a:gd name="T35" fmla="*/ 102 h 106"/>
                  <a:gd name="T36" fmla="*/ 43 w 648"/>
                  <a:gd name="T37" fmla="*/ 105 h 106"/>
                  <a:gd name="T38" fmla="*/ 53 w 648"/>
                  <a:gd name="T39" fmla="*/ 106 h 106"/>
                  <a:gd name="T40" fmla="*/ 595 w 648"/>
                  <a:gd name="T41" fmla="*/ 106 h 106"/>
                  <a:gd name="T42" fmla="*/ 595 w 648"/>
                  <a:gd name="T43" fmla="*/ 106 h 106"/>
                  <a:gd name="T44" fmla="*/ 606 w 648"/>
                  <a:gd name="T45" fmla="*/ 105 h 106"/>
                  <a:gd name="T46" fmla="*/ 615 w 648"/>
                  <a:gd name="T47" fmla="*/ 102 h 106"/>
                  <a:gd name="T48" fmla="*/ 624 w 648"/>
                  <a:gd name="T49" fmla="*/ 97 h 106"/>
                  <a:gd name="T50" fmla="*/ 632 w 648"/>
                  <a:gd name="T51" fmla="*/ 91 h 106"/>
                  <a:gd name="T52" fmla="*/ 639 w 648"/>
                  <a:gd name="T53" fmla="*/ 83 h 106"/>
                  <a:gd name="T54" fmla="*/ 644 w 648"/>
                  <a:gd name="T55" fmla="*/ 74 h 106"/>
                  <a:gd name="T56" fmla="*/ 647 w 648"/>
                  <a:gd name="T57" fmla="*/ 63 h 106"/>
                  <a:gd name="T58" fmla="*/ 648 w 648"/>
                  <a:gd name="T59" fmla="*/ 53 h 106"/>
                  <a:gd name="T60" fmla="*/ 648 w 648"/>
                  <a:gd name="T61" fmla="*/ 53 h 106"/>
                  <a:gd name="T62" fmla="*/ 647 w 648"/>
                  <a:gd name="T63" fmla="*/ 42 h 106"/>
                  <a:gd name="T64" fmla="*/ 644 w 648"/>
                  <a:gd name="T65" fmla="*/ 33 h 106"/>
                  <a:gd name="T66" fmla="*/ 639 w 648"/>
                  <a:gd name="T67" fmla="*/ 24 h 106"/>
                  <a:gd name="T68" fmla="*/ 632 w 648"/>
                  <a:gd name="T69" fmla="*/ 15 h 106"/>
                  <a:gd name="T70" fmla="*/ 624 w 648"/>
                  <a:gd name="T71" fmla="*/ 9 h 106"/>
                  <a:gd name="T72" fmla="*/ 615 w 648"/>
                  <a:gd name="T73" fmla="*/ 4 h 106"/>
                  <a:gd name="T74" fmla="*/ 606 w 648"/>
                  <a:gd name="T75" fmla="*/ 1 h 106"/>
                  <a:gd name="T76" fmla="*/ 595 w 648"/>
                  <a:gd name="T77" fmla="*/ 0 h 106"/>
                  <a:gd name="T78" fmla="*/ 595 w 648"/>
                  <a:gd name="T7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8" h="106">
                    <a:moveTo>
                      <a:pt x="595" y="0"/>
                    </a:moveTo>
                    <a:lnTo>
                      <a:pt x="53" y="0"/>
                    </a:lnTo>
                    <a:lnTo>
                      <a:pt x="53" y="0"/>
                    </a:lnTo>
                    <a:lnTo>
                      <a:pt x="43" y="1"/>
                    </a:lnTo>
                    <a:lnTo>
                      <a:pt x="33" y="4"/>
                    </a:lnTo>
                    <a:lnTo>
                      <a:pt x="24" y="9"/>
                    </a:lnTo>
                    <a:lnTo>
                      <a:pt x="16" y="15"/>
                    </a:lnTo>
                    <a:lnTo>
                      <a:pt x="9" y="24"/>
                    </a:lnTo>
                    <a:lnTo>
                      <a:pt x="4" y="33"/>
                    </a:lnTo>
                    <a:lnTo>
                      <a:pt x="1" y="42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9" y="83"/>
                    </a:lnTo>
                    <a:lnTo>
                      <a:pt x="16" y="91"/>
                    </a:lnTo>
                    <a:lnTo>
                      <a:pt x="24" y="97"/>
                    </a:lnTo>
                    <a:lnTo>
                      <a:pt x="33" y="102"/>
                    </a:lnTo>
                    <a:lnTo>
                      <a:pt x="43" y="105"/>
                    </a:lnTo>
                    <a:lnTo>
                      <a:pt x="53" y="106"/>
                    </a:lnTo>
                    <a:lnTo>
                      <a:pt x="595" y="106"/>
                    </a:lnTo>
                    <a:lnTo>
                      <a:pt x="595" y="106"/>
                    </a:lnTo>
                    <a:lnTo>
                      <a:pt x="606" y="105"/>
                    </a:lnTo>
                    <a:lnTo>
                      <a:pt x="615" y="102"/>
                    </a:lnTo>
                    <a:lnTo>
                      <a:pt x="624" y="97"/>
                    </a:lnTo>
                    <a:lnTo>
                      <a:pt x="632" y="91"/>
                    </a:lnTo>
                    <a:lnTo>
                      <a:pt x="639" y="83"/>
                    </a:lnTo>
                    <a:lnTo>
                      <a:pt x="644" y="74"/>
                    </a:lnTo>
                    <a:lnTo>
                      <a:pt x="647" y="63"/>
                    </a:lnTo>
                    <a:lnTo>
                      <a:pt x="648" y="53"/>
                    </a:lnTo>
                    <a:lnTo>
                      <a:pt x="648" y="53"/>
                    </a:lnTo>
                    <a:lnTo>
                      <a:pt x="647" y="42"/>
                    </a:lnTo>
                    <a:lnTo>
                      <a:pt x="644" y="33"/>
                    </a:lnTo>
                    <a:lnTo>
                      <a:pt x="639" y="24"/>
                    </a:lnTo>
                    <a:lnTo>
                      <a:pt x="632" y="15"/>
                    </a:lnTo>
                    <a:lnTo>
                      <a:pt x="624" y="9"/>
                    </a:lnTo>
                    <a:lnTo>
                      <a:pt x="615" y="4"/>
                    </a:lnTo>
                    <a:lnTo>
                      <a:pt x="606" y="1"/>
                    </a:lnTo>
                    <a:lnTo>
                      <a:pt x="595" y="0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3" name="Group 54"/>
            <p:cNvGrpSpPr>
              <a:grpSpLocks noChangeAspect="1"/>
            </p:cNvGrpSpPr>
            <p:nvPr/>
          </p:nvGrpSpPr>
          <p:grpSpPr>
            <a:xfrm>
              <a:off x="11347430" y="-1767877"/>
              <a:ext cx="347675" cy="296508"/>
              <a:chOff x="9384508" y="6011863"/>
              <a:chExt cx="420688" cy="358775"/>
            </a:xfrm>
            <a:grpFill/>
          </p:grpSpPr>
          <p:sp>
            <p:nvSpPr>
              <p:cNvPr id="84" name="Freeform 115"/>
              <p:cNvSpPr>
                <a:spLocks/>
              </p:cNvSpPr>
              <p:nvPr/>
            </p:nvSpPr>
            <p:spPr bwMode="auto">
              <a:xfrm>
                <a:off x="9705183" y="6272213"/>
                <a:ext cx="100013" cy="98425"/>
              </a:xfrm>
              <a:custGeom>
                <a:avLst/>
                <a:gdLst>
                  <a:gd name="T0" fmla="*/ 215 w 445"/>
                  <a:gd name="T1" fmla="*/ 70 h 431"/>
                  <a:gd name="T2" fmla="*/ 209 w 445"/>
                  <a:gd name="T3" fmla="*/ 81 h 431"/>
                  <a:gd name="T4" fmla="*/ 104 w 445"/>
                  <a:gd name="T5" fmla="*/ 0 h 431"/>
                  <a:gd name="T6" fmla="*/ 69 w 445"/>
                  <a:gd name="T7" fmla="*/ 52 h 431"/>
                  <a:gd name="T8" fmla="*/ 43 w 445"/>
                  <a:gd name="T9" fmla="*/ 85 h 431"/>
                  <a:gd name="T10" fmla="*/ 15 w 445"/>
                  <a:gd name="T11" fmla="*/ 117 h 431"/>
                  <a:gd name="T12" fmla="*/ 95 w 445"/>
                  <a:gd name="T13" fmla="*/ 207 h 431"/>
                  <a:gd name="T14" fmla="*/ 90 w 445"/>
                  <a:gd name="T15" fmla="*/ 211 h 431"/>
                  <a:gd name="T16" fmla="*/ 85 w 445"/>
                  <a:gd name="T17" fmla="*/ 215 h 431"/>
                  <a:gd name="T18" fmla="*/ 73 w 445"/>
                  <a:gd name="T19" fmla="*/ 233 h 431"/>
                  <a:gd name="T20" fmla="*/ 65 w 445"/>
                  <a:gd name="T21" fmla="*/ 255 h 431"/>
                  <a:gd name="T22" fmla="*/ 62 w 445"/>
                  <a:gd name="T23" fmla="*/ 277 h 431"/>
                  <a:gd name="T24" fmla="*/ 64 w 445"/>
                  <a:gd name="T25" fmla="*/ 301 h 431"/>
                  <a:gd name="T26" fmla="*/ 70 w 445"/>
                  <a:gd name="T27" fmla="*/ 324 h 431"/>
                  <a:gd name="T28" fmla="*/ 81 w 445"/>
                  <a:gd name="T29" fmla="*/ 348 h 431"/>
                  <a:gd name="T30" fmla="*/ 95 w 445"/>
                  <a:gd name="T31" fmla="*/ 370 h 431"/>
                  <a:gd name="T32" fmla="*/ 115 w 445"/>
                  <a:gd name="T33" fmla="*/ 389 h 431"/>
                  <a:gd name="T34" fmla="*/ 126 w 445"/>
                  <a:gd name="T35" fmla="*/ 399 h 431"/>
                  <a:gd name="T36" fmla="*/ 149 w 445"/>
                  <a:gd name="T37" fmla="*/ 414 h 431"/>
                  <a:gd name="T38" fmla="*/ 173 w 445"/>
                  <a:gd name="T39" fmla="*/ 424 h 431"/>
                  <a:gd name="T40" fmla="*/ 197 w 445"/>
                  <a:gd name="T41" fmla="*/ 430 h 431"/>
                  <a:gd name="T42" fmla="*/ 222 w 445"/>
                  <a:gd name="T43" fmla="*/ 431 h 431"/>
                  <a:gd name="T44" fmla="*/ 244 w 445"/>
                  <a:gd name="T45" fmla="*/ 428 h 431"/>
                  <a:gd name="T46" fmla="*/ 266 w 445"/>
                  <a:gd name="T47" fmla="*/ 420 h 431"/>
                  <a:gd name="T48" fmla="*/ 284 w 445"/>
                  <a:gd name="T49" fmla="*/ 408 h 431"/>
                  <a:gd name="T50" fmla="*/ 292 w 445"/>
                  <a:gd name="T51" fmla="*/ 400 h 431"/>
                  <a:gd name="T52" fmla="*/ 301 w 445"/>
                  <a:gd name="T53" fmla="*/ 387 h 431"/>
                  <a:gd name="T54" fmla="*/ 308 w 445"/>
                  <a:gd name="T55" fmla="*/ 373 h 431"/>
                  <a:gd name="T56" fmla="*/ 313 w 445"/>
                  <a:gd name="T57" fmla="*/ 359 h 431"/>
                  <a:gd name="T58" fmla="*/ 315 w 445"/>
                  <a:gd name="T59" fmla="*/ 327 h 431"/>
                  <a:gd name="T60" fmla="*/ 308 w 445"/>
                  <a:gd name="T61" fmla="*/ 295 h 431"/>
                  <a:gd name="T62" fmla="*/ 302 w 445"/>
                  <a:gd name="T63" fmla="*/ 278 h 431"/>
                  <a:gd name="T64" fmla="*/ 336 w 445"/>
                  <a:gd name="T65" fmla="*/ 285 h 431"/>
                  <a:gd name="T66" fmla="*/ 368 w 445"/>
                  <a:gd name="T67" fmla="*/ 284 h 431"/>
                  <a:gd name="T68" fmla="*/ 390 w 445"/>
                  <a:gd name="T69" fmla="*/ 277 h 431"/>
                  <a:gd name="T70" fmla="*/ 403 w 445"/>
                  <a:gd name="T71" fmla="*/ 270 h 431"/>
                  <a:gd name="T72" fmla="*/ 416 w 445"/>
                  <a:gd name="T73" fmla="*/ 261 h 431"/>
                  <a:gd name="T74" fmla="*/ 422 w 445"/>
                  <a:gd name="T75" fmla="*/ 255 h 431"/>
                  <a:gd name="T76" fmla="*/ 434 w 445"/>
                  <a:gd name="T77" fmla="*/ 236 h 431"/>
                  <a:gd name="T78" fmla="*/ 442 w 445"/>
                  <a:gd name="T79" fmla="*/ 215 h 431"/>
                  <a:gd name="T80" fmla="*/ 445 w 445"/>
                  <a:gd name="T81" fmla="*/ 193 h 431"/>
                  <a:gd name="T82" fmla="*/ 443 w 445"/>
                  <a:gd name="T83" fmla="*/ 169 h 431"/>
                  <a:gd name="T84" fmla="*/ 437 w 445"/>
                  <a:gd name="T85" fmla="*/ 146 h 431"/>
                  <a:gd name="T86" fmla="*/ 427 w 445"/>
                  <a:gd name="T87" fmla="*/ 122 h 431"/>
                  <a:gd name="T88" fmla="*/ 411 w 445"/>
                  <a:gd name="T89" fmla="*/ 101 h 431"/>
                  <a:gd name="T90" fmla="*/ 392 w 445"/>
                  <a:gd name="T91" fmla="*/ 80 h 431"/>
                  <a:gd name="T92" fmla="*/ 381 w 445"/>
                  <a:gd name="T93" fmla="*/ 71 h 431"/>
                  <a:gd name="T94" fmla="*/ 357 w 445"/>
                  <a:gd name="T95" fmla="*/ 56 h 431"/>
                  <a:gd name="T96" fmla="*/ 334 w 445"/>
                  <a:gd name="T97" fmla="*/ 46 h 431"/>
                  <a:gd name="T98" fmla="*/ 309 w 445"/>
                  <a:gd name="T99" fmla="*/ 41 h 431"/>
                  <a:gd name="T100" fmla="*/ 285 w 445"/>
                  <a:gd name="T101" fmla="*/ 39 h 431"/>
                  <a:gd name="T102" fmla="*/ 263 w 445"/>
                  <a:gd name="T103" fmla="*/ 43 h 431"/>
                  <a:gd name="T104" fmla="*/ 241 w 445"/>
                  <a:gd name="T105" fmla="*/ 50 h 431"/>
                  <a:gd name="T106" fmla="*/ 223 w 445"/>
                  <a:gd name="T107" fmla="*/ 62 h 431"/>
                  <a:gd name="T108" fmla="*/ 215 w 445"/>
                  <a:gd name="T109" fmla="*/ 7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31">
                    <a:moveTo>
                      <a:pt x="215" y="70"/>
                    </a:moveTo>
                    <a:lnTo>
                      <a:pt x="215" y="70"/>
                    </a:lnTo>
                    <a:lnTo>
                      <a:pt x="212" y="76"/>
                    </a:lnTo>
                    <a:lnTo>
                      <a:pt x="209" y="8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82" y="34"/>
                    </a:lnTo>
                    <a:lnTo>
                      <a:pt x="69" y="52"/>
                    </a:lnTo>
                    <a:lnTo>
                      <a:pt x="57" y="69"/>
                    </a:lnTo>
                    <a:lnTo>
                      <a:pt x="43" y="85"/>
                    </a:lnTo>
                    <a:lnTo>
                      <a:pt x="29" y="101"/>
                    </a:lnTo>
                    <a:lnTo>
                      <a:pt x="15" y="117"/>
                    </a:lnTo>
                    <a:lnTo>
                      <a:pt x="0" y="131"/>
                    </a:lnTo>
                    <a:lnTo>
                      <a:pt x="95" y="207"/>
                    </a:lnTo>
                    <a:lnTo>
                      <a:pt x="95" y="207"/>
                    </a:lnTo>
                    <a:lnTo>
                      <a:pt x="90" y="211"/>
                    </a:lnTo>
                    <a:lnTo>
                      <a:pt x="85" y="215"/>
                    </a:lnTo>
                    <a:lnTo>
                      <a:pt x="85" y="215"/>
                    </a:lnTo>
                    <a:lnTo>
                      <a:pt x="78" y="224"/>
                    </a:lnTo>
                    <a:lnTo>
                      <a:pt x="73" y="233"/>
                    </a:lnTo>
                    <a:lnTo>
                      <a:pt x="68" y="244"/>
                    </a:lnTo>
                    <a:lnTo>
                      <a:pt x="65" y="255"/>
                    </a:lnTo>
                    <a:lnTo>
                      <a:pt x="63" y="266"/>
                    </a:lnTo>
                    <a:lnTo>
                      <a:pt x="62" y="277"/>
                    </a:lnTo>
                    <a:lnTo>
                      <a:pt x="62" y="288"/>
                    </a:lnTo>
                    <a:lnTo>
                      <a:pt x="64" y="301"/>
                    </a:lnTo>
                    <a:lnTo>
                      <a:pt x="66" y="312"/>
                    </a:lnTo>
                    <a:lnTo>
                      <a:pt x="70" y="324"/>
                    </a:lnTo>
                    <a:lnTo>
                      <a:pt x="75" y="336"/>
                    </a:lnTo>
                    <a:lnTo>
                      <a:pt x="81" y="348"/>
                    </a:lnTo>
                    <a:lnTo>
                      <a:pt x="87" y="359"/>
                    </a:lnTo>
                    <a:lnTo>
                      <a:pt x="95" y="370"/>
                    </a:lnTo>
                    <a:lnTo>
                      <a:pt x="104" y="380"/>
                    </a:lnTo>
                    <a:lnTo>
                      <a:pt x="115" y="389"/>
                    </a:lnTo>
                    <a:lnTo>
                      <a:pt x="115" y="389"/>
                    </a:lnTo>
                    <a:lnTo>
                      <a:pt x="126" y="399"/>
                    </a:lnTo>
                    <a:lnTo>
                      <a:pt x="137" y="407"/>
                    </a:lnTo>
                    <a:lnTo>
                      <a:pt x="149" y="414"/>
                    </a:lnTo>
                    <a:lnTo>
                      <a:pt x="161" y="419"/>
                    </a:lnTo>
                    <a:lnTo>
                      <a:pt x="173" y="424"/>
                    </a:lnTo>
                    <a:lnTo>
                      <a:pt x="185" y="427"/>
                    </a:lnTo>
                    <a:lnTo>
                      <a:pt x="197" y="430"/>
                    </a:lnTo>
                    <a:lnTo>
                      <a:pt x="210" y="431"/>
                    </a:lnTo>
                    <a:lnTo>
                      <a:pt x="222" y="431"/>
                    </a:lnTo>
                    <a:lnTo>
                      <a:pt x="233" y="430"/>
                    </a:lnTo>
                    <a:lnTo>
                      <a:pt x="244" y="428"/>
                    </a:lnTo>
                    <a:lnTo>
                      <a:pt x="255" y="424"/>
                    </a:lnTo>
                    <a:lnTo>
                      <a:pt x="266" y="420"/>
                    </a:lnTo>
                    <a:lnTo>
                      <a:pt x="275" y="414"/>
                    </a:lnTo>
                    <a:lnTo>
                      <a:pt x="284" y="408"/>
                    </a:lnTo>
                    <a:lnTo>
                      <a:pt x="292" y="400"/>
                    </a:lnTo>
                    <a:lnTo>
                      <a:pt x="292" y="400"/>
                    </a:lnTo>
                    <a:lnTo>
                      <a:pt x="297" y="394"/>
                    </a:lnTo>
                    <a:lnTo>
                      <a:pt x="301" y="387"/>
                    </a:lnTo>
                    <a:lnTo>
                      <a:pt x="305" y="380"/>
                    </a:lnTo>
                    <a:lnTo>
                      <a:pt x="308" y="373"/>
                    </a:lnTo>
                    <a:lnTo>
                      <a:pt x="310" y="366"/>
                    </a:lnTo>
                    <a:lnTo>
                      <a:pt x="313" y="359"/>
                    </a:lnTo>
                    <a:lnTo>
                      <a:pt x="315" y="344"/>
                    </a:lnTo>
                    <a:lnTo>
                      <a:pt x="315" y="327"/>
                    </a:lnTo>
                    <a:lnTo>
                      <a:pt x="313" y="311"/>
                    </a:lnTo>
                    <a:lnTo>
                      <a:pt x="308" y="295"/>
                    </a:lnTo>
                    <a:lnTo>
                      <a:pt x="302" y="278"/>
                    </a:lnTo>
                    <a:lnTo>
                      <a:pt x="302" y="278"/>
                    </a:lnTo>
                    <a:lnTo>
                      <a:pt x="319" y="283"/>
                    </a:lnTo>
                    <a:lnTo>
                      <a:pt x="336" y="285"/>
                    </a:lnTo>
                    <a:lnTo>
                      <a:pt x="352" y="285"/>
                    </a:lnTo>
                    <a:lnTo>
                      <a:pt x="368" y="284"/>
                    </a:lnTo>
                    <a:lnTo>
                      <a:pt x="383" y="280"/>
                    </a:lnTo>
                    <a:lnTo>
                      <a:pt x="390" y="277"/>
                    </a:lnTo>
                    <a:lnTo>
                      <a:pt x="397" y="274"/>
                    </a:lnTo>
                    <a:lnTo>
                      <a:pt x="403" y="270"/>
                    </a:lnTo>
                    <a:lnTo>
                      <a:pt x="409" y="266"/>
                    </a:lnTo>
                    <a:lnTo>
                      <a:pt x="416" y="261"/>
                    </a:lnTo>
                    <a:lnTo>
                      <a:pt x="422" y="255"/>
                    </a:lnTo>
                    <a:lnTo>
                      <a:pt x="422" y="255"/>
                    </a:lnTo>
                    <a:lnTo>
                      <a:pt x="428" y="246"/>
                    </a:lnTo>
                    <a:lnTo>
                      <a:pt x="434" y="236"/>
                    </a:lnTo>
                    <a:lnTo>
                      <a:pt x="439" y="226"/>
                    </a:lnTo>
                    <a:lnTo>
                      <a:pt x="442" y="215"/>
                    </a:lnTo>
                    <a:lnTo>
                      <a:pt x="444" y="205"/>
                    </a:lnTo>
                    <a:lnTo>
                      <a:pt x="445" y="193"/>
                    </a:lnTo>
                    <a:lnTo>
                      <a:pt x="445" y="181"/>
                    </a:lnTo>
                    <a:lnTo>
                      <a:pt x="443" y="169"/>
                    </a:lnTo>
                    <a:lnTo>
                      <a:pt x="441" y="158"/>
                    </a:lnTo>
                    <a:lnTo>
                      <a:pt x="437" y="146"/>
                    </a:lnTo>
                    <a:lnTo>
                      <a:pt x="432" y="134"/>
                    </a:lnTo>
                    <a:lnTo>
                      <a:pt x="427" y="122"/>
                    </a:lnTo>
                    <a:lnTo>
                      <a:pt x="420" y="111"/>
                    </a:lnTo>
                    <a:lnTo>
                      <a:pt x="411" y="101"/>
                    </a:lnTo>
                    <a:lnTo>
                      <a:pt x="402" y="90"/>
                    </a:lnTo>
                    <a:lnTo>
                      <a:pt x="392" y="80"/>
                    </a:lnTo>
                    <a:lnTo>
                      <a:pt x="392" y="80"/>
                    </a:lnTo>
                    <a:lnTo>
                      <a:pt x="381" y="71"/>
                    </a:lnTo>
                    <a:lnTo>
                      <a:pt x="370" y="63"/>
                    </a:lnTo>
                    <a:lnTo>
                      <a:pt x="357" y="56"/>
                    </a:lnTo>
                    <a:lnTo>
                      <a:pt x="346" y="51"/>
                    </a:lnTo>
                    <a:lnTo>
                      <a:pt x="334" y="46"/>
                    </a:lnTo>
                    <a:lnTo>
                      <a:pt x="322" y="43"/>
                    </a:lnTo>
                    <a:lnTo>
                      <a:pt x="309" y="41"/>
                    </a:lnTo>
                    <a:lnTo>
                      <a:pt x="297" y="39"/>
                    </a:lnTo>
                    <a:lnTo>
                      <a:pt x="285" y="39"/>
                    </a:lnTo>
                    <a:lnTo>
                      <a:pt x="274" y="40"/>
                    </a:lnTo>
                    <a:lnTo>
                      <a:pt x="263" y="43"/>
                    </a:lnTo>
                    <a:lnTo>
                      <a:pt x="251" y="46"/>
                    </a:lnTo>
                    <a:lnTo>
                      <a:pt x="241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0"/>
                    </a:lnTo>
                    <a:lnTo>
                      <a:pt x="215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" name="Freeform 116"/>
              <p:cNvSpPr>
                <a:spLocks noEditPoints="1"/>
              </p:cNvSpPr>
              <p:nvPr/>
            </p:nvSpPr>
            <p:spPr bwMode="auto">
              <a:xfrm>
                <a:off x="9446420" y="6043613"/>
                <a:ext cx="293688" cy="322263"/>
              </a:xfrm>
              <a:custGeom>
                <a:avLst/>
                <a:gdLst>
                  <a:gd name="T0" fmla="*/ 486 w 1293"/>
                  <a:gd name="T1" fmla="*/ 20 h 1426"/>
                  <a:gd name="T2" fmla="*/ 286 w 1293"/>
                  <a:gd name="T3" fmla="*/ 110 h 1426"/>
                  <a:gd name="T4" fmla="*/ 129 w 1293"/>
                  <a:gd name="T5" fmla="*/ 259 h 1426"/>
                  <a:gd name="T6" fmla="*/ 30 w 1293"/>
                  <a:gd name="T7" fmla="*/ 454 h 1426"/>
                  <a:gd name="T8" fmla="*/ 0 w 1293"/>
                  <a:gd name="T9" fmla="*/ 646 h 1426"/>
                  <a:gd name="T10" fmla="*/ 21 w 1293"/>
                  <a:gd name="T11" fmla="*/ 809 h 1426"/>
                  <a:gd name="T12" fmla="*/ 80 w 1293"/>
                  <a:gd name="T13" fmla="*/ 956 h 1426"/>
                  <a:gd name="T14" fmla="*/ 172 w 1293"/>
                  <a:gd name="T15" fmla="*/ 1083 h 1426"/>
                  <a:gd name="T16" fmla="*/ 290 w 1293"/>
                  <a:gd name="T17" fmla="*/ 1184 h 1426"/>
                  <a:gd name="T18" fmla="*/ 369 w 1293"/>
                  <a:gd name="T19" fmla="*/ 1357 h 1426"/>
                  <a:gd name="T20" fmla="*/ 391 w 1293"/>
                  <a:gd name="T21" fmla="*/ 1403 h 1426"/>
                  <a:gd name="T22" fmla="*/ 439 w 1293"/>
                  <a:gd name="T23" fmla="*/ 1426 h 1426"/>
                  <a:gd name="T24" fmla="*/ 484 w 1293"/>
                  <a:gd name="T25" fmla="*/ 1417 h 1426"/>
                  <a:gd name="T26" fmla="*/ 518 w 1293"/>
                  <a:gd name="T27" fmla="*/ 1379 h 1426"/>
                  <a:gd name="T28" fmla="*/ 550 w 1293"/>
                  <a:gd name="T29" fmla="*/ 1285 h 1426"/>
                  <a:gd name="T30" fmla="*/ 583 w 1293"/>
                  <a:gd name="T31" fmla="*/ 1379 h 1426"/>
                  <a:gd name="T32" fmla="*/ 616 w 1293"/>
                  <a:gd name="T33" fmla="*/ 1417 h 1426"/>
                  <a:gd name="T34" fmla="*/ 662 w 1293"/>
                  <a:gd name="T35" fmla="*/ 1426 h 1426"/>
                  <a:gd name="T36" fmla="*/ 709 w 1293"/>
                  <a:gd name="T37" fmla="*/ 1403 h 1426"/>
                  <a:gd name="T38" fmla="*/ 732 w 1293"/>
                  <a:gd name="T39" fmla="*/ 1357 h 1426"/>
                  <a:gd name="T40" fmla="*/ 784 w 1293"/>
                  <a:gd name="T41" fmla="*/ 1348 h 1426"/>
                  <a:gd name="T42" fmla="*/ 802 w 1293"/>
                  <a:gd name="T43" fmla="*/ 1398 h 1426"/>
                  <a:gd name="T44" fmla="*/ 846 w 1293"/>
                  <a:gd name="T45" fmla="*/ 1425 h 1426"/>
                  <a:gd name="T46" fmla="*/ 892 w 1293"/>
                  <a:gd name="T47" fmla="*/ 1420 h 1426"/>
                  <a:gd name="T48" fmla="*/ 930 w 1293"/>
                  <a:gd name="T49" fmla="*/ 1385 h 1426"/>
                  <a:gd name="T50" fmla="*/ 940 w 1293"/>
                  <a:gd name="T51" fmla="*/ 1222 h 1426"/>
                  <a:gd name="T52" fmla="*/ 1067 w 1293"/>
                  <a:gd name="T53" fmla="*/ 1136 h 1426"/>
                  <a:gd name="T54" fmla="*/ 1170 w 1293"/>
                  <a:gd name="T55" fmla="*/ 1025 h 1426"/>
                  <a:gd name="T56" fmla="*/ 1246 w 1293"/>
                  <a:gd name="T57" fmla="*/ 890 h 1426"/>
                  <a:gd name="T58" fmla="*/ 1286 w 1293"/>
                  <a:gd name="T59" fmla="*/ 738 h 1426"/>
                  <a:gd name="T60" fmla="*/ 1289 w 1293"/>
                  <a:gd name="T61" fmla="*/ 580 h 1426"/>
                  <a:gd name="T62" fmla="*/ 1229 w 1293"/>
                  <a:gd name="T63" fmla="*/ 366 h 1426"/>
                  <a:gd name="T64" fmla="*/ 1104 w 1293"/>
                  <a:gd name="T65" fmla="*/ 189 h 1426"/>
                  <a:gd name="T66" fmla="*/ 927 w 1293"/>
                  <a:gd name="T67" fmla="*/ 63 h 1426"/>
                  <a:gd name="T68" fmla="*/ 713 w 1293"/>
                  <a:gd name="T69" fmla="*/ 3 h 1426"/>
                  <a:gd name="T70" fmla="*/ 509 w 1293"/>
                  <a:gd name="T71" fmla="*/ 736 h 1426"/>
                  <a:gd name="T72" fmla="*/ 420 w 1293"/>
                  <a:gd name="T73" fmla="*/ 788 h 1426"/>
                  <a:gd name="T74" fmla="*/ 294 w 1293"/>
                  <a:gd name="T75" fmla="*/ 776 h 1426"/>
                  <a:gd name="T76" fmla="*/ 200 w 1293"/>
                  <a:gd name="T77" fmla="*/ 717 h 1426"/>
                  <a:gd name="T78" fmla="*/ 153 w 1293"/>
                  <a:gd name="T79" fmla="*/ 622 h 1426"/>
                  <a:gd name="T80" fmla="*/ 182 w 1293"/>
                  <a:gd name="T81" fmla="*/ 545 h 1426"/>
                  <a:gd name="T82" fmla="*/ 279 w 1293"/>
                  <a:gd name="T83" fmla="*/ 501 h 1426"/>
                  <a:gd name="T84" fmla="*/ 388 w 1293"/>
                  <a:gd name="T85" fmla="*/ 516 h 1426"/>
                  <a:gd name="T86" fmla="*/ 493 w 1293"/>
                  <a:gd name="T87" fmla="*/ 587 h 1426"/>
                  <a:gd name="T88" fmla="*/ 529 w 1293"/>
                  <a:gd name="T89" fmla="*/ 684 h 1426"/>
                  <a:gd name="T90" fmla="*/ 963 w 1293"/>
                  <a:gd name="T91" fmla="*/ 786 h 1426"/>
                  <a:gd name="T92" fmla="*/ 843 w 1293"/>
                  <a:gd name="T93" fmla="*/ 779 h 1426"/>
                  <a:gd name="T94" fmla="*/ 771 w 1293"/>
                  <a:gd name="T95" fmla="*/ 712 h 1426"/>
                  <a:gd name="T96" fmla="*/ 775 w 1293"/>
                  <a:gd name="T97" fmla="*/ 628 h 1426"/>
                  <a:gd name="T98" fmla="*/ 854 w 1293"/>
                  <a:gd name="T99" fmla="*/ 542 h 1426"/>
                  <a:gd name="T100" fmla="*/ 962 w 1293"/>
                  <a:gd name="T101" fmla="*/ 502 h 1426"/>
                  <a:gd name="T102" fmla="*/ 1077 w 1293"/>
                  <a:gd name="T103" fmla="*/ 518 h 1426"/>
                  <a:gd name="T104" fmla="*/ 1134 w 1293"/>
                  <a:gd name="T105" fmla="*/ 580 h 1426"/>
                  <a:gd name="T106" fmla="*/ 1123 w 1293"/>
                  <a:gd name="T107" fmla="*/ 678 h 1426"/>
                  <a:gd name="T108" fmla="*/ 1035 w 1293"/>
                  <a:gd name="T109" fmla="*/ 76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93" h="1426">
                    <a:moveTo>
                      <a:pt x="647" y="0"/>
                    </a:moveTo>
                    <a:lnTo>
                      <a:pt x="647" y="0"/>
                    </a:lnTo>
                    <a:lnTo>
                      <a:pt x="613" y="0"/>
                    </a:lnTo>
                    <a:lnTo>
                      <a:pt x="581" y="3"/>
                    </a:lnTo>
                    <a:lnTo>
                      <a:pt x="548" y="7"/>
                    </a:lnTo>
                    <a:lnTo>
                      <a:pt x="516" y="12"/>
                    </a:lnTo>
                    <a:lnTo>
                      <a:pt x="486" y="20"/>
                    </a:lnTo>
                    <a:lnTo>
                      <a:pt x="455" y="28"/>
                    </a:lnTo>
                    <a:lnTo>
                      <a:pt x="425" y="39"/>
                    </a:lnTo>
                    <a:lnTo>
                      <a:pt x="395" y="50"/>
                    </a:lnTo>
                    <a:lnTo>
                      <a:pt x="366" y="63"/>
                    </a:lnTo>
                    <a:lnTo>
                      <a:pt x="339" y="77"/>
                    </a:lnTo>
                    <a:lnTo>
                      <a:pt x="311" y="93"/>
                    </a:lnTo>
                    <a:lnTo>
                      <a:pt x="286" y="110"/>
                    </a:lnTo>
                    <a:lnTo>
                      <a:pt x="260" y="127"/>
                    </a:lnTo>
                    <a:lnTo>
                      <a:pt x="236" y="147"/>
                    </a:lnTo>
                    <a:lnTo>
                      <a:pt x="213" y="167"/>
                    </a:lnTo>
                    <a:lnTo>
                      <a:pt x="190" y="189"/>
                    </a:lnTo>
                    <a:lnTo>
                      <a:pt x="169" y="211"/>
                    </a:lnTo>
                    <a:lnTo>
                      <a:pt x="148" y="235"/>
                    </a:lnTo>
                    <a:lnTo>
                      <a:pt x="129" y="259"/>
                    </a:lnTo>
                    <a:lnTo>
                      <a:pt x="111" y="285"/>
                    </a:lnTo>
                    <a:lnTo>
                      <a:pt x="94" y="311"/>
                    </a:lnTo>
                    <a:lnTo>
                      <a:pt x="79" y="338"/>
                    </a:lnTo>
                    <a:lnTo>
                      <a:pt x="65" y="366"/>
                    </a:lnTo>
                    <a:lnTo>
                      <a:pt x="51" y="395"/>
                    </a:lnTo>
                    <a:lnTo>
                      <a:pt x="40" y="423"/>
                    </a:lnTo>
                    <a:lnTo>
                      <a:pt x="30" y="454"/>
                    </a:lnTo>
                    <a:lnTo>
                      <a:pt x="21" y="484"/>
                    </a:lnTo>
                    <a:lnTo>
                      <a:pt x="14" y="516"/>
                    </a:lnTo>
                    <a:lnTo>
                      <a:pt x="8" y="548"/>
                    </a:lnTo>
                    <a:lnTo>
                      <a:pt x="3" y="580"/>
                    </a:lnTo>
                    <a:lnTo>
                      <a:pt x="1" y="613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1" y="670"/>
                    </a:lnTo>
                    <a:lnTo>
                      <a:pt x="2" y="694"/>
                    </a:lnTo>
                    <a:lnTo>
                      <a:pt x="4" y="717"/>
                    </a:lnTo>
                    <a:lnTo>
                      <a:pt x="8" y="740"/>
                    </a:lnTo>
                    <a:lnTo>
                      <a:pt x="12" y="764"/>
                    </a:lnTo>
                    <a:lnTo>
                      <a:pt x="16" y="786"/>
                    </a:lnTo>
                    <a:lnTo>
                      <a:pt x="21" y="809"/>
                    </a:lnTo>
                    <a:lnTo>
                      <a:pt x="28" y="831"/>
                    </a:lnTo>
                    <a:lnTo>
                      <a:pt x="34" y="853"/>
                    </a:lnTo>
                    <a:lnTo>
                      <a:pt x="42" y="874"/>
                    </a:lnTo>
                    <a:lnTo>
                      <a:pt x="50" y="896"/>
                    </a:lnTo>
                    <a:lnTo>
                      <a:pt x="60" y="916"/>
                    </a:lnTo>
                    <a:lnTo>
                      <a:pt x="70" y="936"/>
                    </a:lnTo>
                    <a:lnTo>
                      <a:pt x="80" y="956"/>
                    </a:lnTo>
                    <a:lnTo>
                      <a:pt x="91" y="975"/>
                    </a:lnTo>
                    <a:lnTo>
                      <a:pt x="103" y="994"/>
                    </a:lnTo>
                    <a:lnTo>
                      <a:pt x="116" y="1013"/>
                    </a:lnTo>
                    <a:lnTo>
                      <a:pt x="129" y="1031"/>
                    </a:lnTo>
                    <a:lnTo>
                      <a:pt x="142" y="1050"/>
                    </a:lnTo>
                    <a:lnTo>
                      <a:pt x="156" y="1066"/>
                    </a:lnTo>
                    <a:lnTo>
                      <a:pt x="172" y="1083"/>
                    </a:lnTo>
                    <a:lnTo>
                      <a:pt x="187" y="1100"/>
                    </a:lnTo>
                    <a:lnTo>
                      <a:pt x="202" y="1115"/>
                    </a:lnTo>
                    <a:lnTo>
                      <a:pt x="220" y="1130"/>
                    </a:lnTo>
                    <a:lnTo>
                      <a:pt x="236" y="1144"/>
                    </a:lnTo>
                    <a:lnTo>
                      <a:pt x="253" y="1159"/>
                    </a:lnTo>
                    <a:lnTo>
                      <a:pt x="272" y="1172"/>
                    </a:lnTo>
                    <a:lnTo>
                      <a:pt x="290" y="1184"/>
                    </a:lnTo>
                    <a:lnTo>
                      <a:pt x="309" y="1196"/>
                    </a:lnTo>
                    <a:lnTo>
                      <a:pt x="329" y="1208"/>
                    </a:lnTo>
                    <a:lnTo>
                      <a:pt x="348" y="1219"/>
                    </a:lnTo>
                    <a:lnTo>
                      <a:pt x="369" y="1229"/>
                    </a:lnTo>
                    <a:lnTo>
                      <a:pt x="369" y="1348"/>
                    </a:lnTo>
                    <a:lnTo>
                      <a:pt x="369" y="1348"/>
                    </a:lnTo>
                    <a:lnTo>
                      <a:pt x="369" y="1357"/>
                    </a:lnTo>
                    <a:lnTo>
                      <a:pt x="370" y="1364"/>
                    </a:lnTo>
                    <a:lnTo>
                      <a:pt x="372" y="1372"/>
                    </a:lnTo>
                    <a:lnTo>
                      <a:pt x="375" y="1379"/>
                    </a:lnTo>
                    <a:lnTo>
                      <a:pt x="378" y="1385"/>
                    </a:lnTo>
                    <a:lnTo>
                      <a:pt x="382" y="1392"/>
                    </a:lnTo>
                    <a:lnTo>
                      <a:pt x="386" y="1398"/>
                    </a:lnTo>
                    <a:lnTo>
                      <a:pt x="391" y="1403"/>
                    </a:lnTo>
                    <a:lnTo>
                      <a:pt x="397" y="1409"/>
                    </a:lnTo>
                    <a:lnTo>
                      <a:pt x="403" y="1413"/>
                    </a:lnTo>
                    <a:lnTo>
                      <a:pt x="409" y="1417"/>
                    </a:lnTo>
                    <a:lnTo>
                      <a:pt x="416" y="1420"/>
                    </a:lnTo>
                    <a:lnTo>
                      <a:pt x="424" y="1423"/>
                    </a:lnTo>
                    <a:lnTo>
                      <a:pt x="431" y="1425"/>
                    </a:lnTo>
                    <a:lnTo>
                      <a:pt x="439" y="1426"/>
                    </a:lnTo>
                    <a:lnTo>
                      <a:pt x="446" y="1426"/>
                    </a:lnTo>
                    <a:lnTo>
                      <a:pt x="446" y="1426"/>
                    </a:lnTo>
                    <a:lnTo>
                      <a:pt x="454" y="1426"/>
                    </a:lnTo>
                    <a:lnTo>
                      <a:pt x="462" y="1425"/>
                    </a:lnTo>
                    <a:lnTo>
                      <a:pt x="469" y="1423"/>
                    </a:lnTo>
                    <a:lnTo>
                      <a:pt x="477" y="1420"/>
                    </a:lnTo>
                    <a:lnTo>
                      <a:pt x="484" y="1417"/>
                    </a:lnTo>
                    <a:lnTo>
                      <a:pt x="490" y="1413"/>
                    </a:lnTo>
                    <a:lnTo>
                      <a:pt x="496" y="1409"/>
                    </a:lnTo>
                    <a:lnTo>
                      <a:pt x="501" y="1403"/>
                    </a:lnTo>
                    <a:lnTo>
                      <a:pt x="506" y="1398"/>
                    </a:lnTo>
                    <a:lnTo>
                      <a:pt x="511" y="1392"/>
                    </a:lnTo>
                    <a:lnTo>
                      <a:pt x="514" y="1385"/>
                    </a:lnTo>
                    <a:lnTo>
                      <a:pt x="518" y="1379"/>
                    </a:lnTo>
                    <a:lnTo>
                      <a:pt x="520" y="1372"/>
                    </a:lnTo>
                    <a:lnTo>
                      <a:pt x="523" y="1364"/>
                    </a:lnTo>
                    <a:lnTo>
                      <a:pt x="524" y="1357"/>
                    </a:lnTo>
                    <a:lnTo>
                      <a:pt x="525" y="1348"/>
                    </a:lnTo>
                    <a:lnTo>
                      <a:pt x="525" y="1280"/>
                    </a:lnTo>
                    <a:lnTo>
                      <a:pt x="525" y="1280"/>
                    </a:lnTo>
                    <a:lnTo>
                      <a:pt x="550" y="1285"/>
                    </a:lnTo>
                    <a:lnTo>
                      <a:pt x="577" y="1288"/>
                    </a:lnTo>
                    <a:lnTo>
                      <a:pt x="577" y="1348"/>
                    </a:lnTo>
                    <a:lnTo>
                      <a:pt x="577" y="1348"/>
                    </a:lnTo>
                    <a:lnTo>
                      <a:pt x="577" y="1357"/>
                    </a:lnTo>
                    <a:lnTo>
                      <a:pt x="578" y="1364"/>
                    </a:lnTo>
                    <a:lnTo>
                      <a:pt x="580" y="1372"/>
                    </a:lnTo>
                    <a:lnTo>
                      <a:pt x="583" y="1379"/>
                    </a:lnTo>
                    <a:lnTo>
                      <a:pt x="586" y="1385"/>
                    </a:lnTo>
                    <a:lnTo>
                      <a:pt x="590" y="1392"/>
                    </a:lnTo>
                    <a:lnTo>
                      <a:pt x="594" y="1398"/>
                    </a:lnTo>
                    <a:lnTo>
                      <a:pt x="599" y="1403"/>
                    </a:lnTo>
                    <a:lnTo>
                      <a:pt x="604" y="1409"/>
                    </a:lnTo>
                    <a:lnTo>
                      <a:pt x="610" y="1413"/>
                    </a:lnTo>
                    <a:lnTo>
                      <a:pt x="616" y="1417"/>
                    </a:lnTo>
                    <a:lnTo>
                      <a:pt x="623" y="1420"/>
                    </a:lnTo>
                    <a:lnTo>
                      <a:pt x="631" y="1423"/>
                    </a:lnTo>
                    <a:lnTo>
                      <a:pt x="638" y="1425"/>
                    </a:lnTo>
                    <a:lnTo>
                      <a:pt x="646" y="1426"/>
                    </a:lnTo>
                    <a:lnTo>
                      <a:pt x="654" y="1426"/>
                    </a:lnTo>
                    <a:lnTo>
                      <a:pt x="654" y="1426"/>
                    </a:lnTo>
                    <a:lnTo>
                      <a:pt x="662" y="1426"/>
                    </a:lnTo>
                    <a:lnTo>
                      <a:pt x="669" y="1425"/>
                    </a:lnTo>
                    <a:lnTo>
                      <a:pt x="678" y="1423"/>
                    </a:lnTo>
                    <a:lnTo>
                      <a:pt x="685" y="1420"/>
                    </a:lnTo>
                    <a:lnTo>
                      <a:pt x="691" y="1417"/>
                    </a:lnTo>
                    <a:lnTo>
                      <a:pt x="698" y="1413"/>
                    </a:lnTo>
                    <a:lnTo>
                      <a:pt x="703" y="1409"/>
                    </a:lnTo>
                    <a:lnTo>
                      <a:pt x="709" y="1403"/>
                    </a:lnTo>
                    <a:lnTo>
                      <a:pt x="714" y="1398"/>
                    </a:lnTo>
                    <a:lnTo>
                      <a:pt x="718" y="1392"/>
                    </a:lnTo>
                    <a:lnTo>
                      <a:pt x="722" y="1385"/>
                    </a:lnTo>
                    <a:lnTo>
                      <a:pt x="725" y="1379"/>
                    </a:lnTo>
                    <a:lnTo>
                      <a:pt x="729" y="1372"/>
                    </a:lnTo>
                    <a:lnTo>
                      <a:pt x="731" y="1364"/>
                    </a:lnTo>
                    <a:lnTo>
                      <a:pt x="732" y="1357"/>
                    </a:lnTo>
                    <a:lnTo>
                      <a:pt x="732" y="1348"/>
                    </a:lnTo>
                    <a:lnTo>
                      <a:pt x="732" y="1286"/>
                    </a:lnTo>
                    <a:lnTo>
                      <a:pt x="732" y="1286"/>
                    </a:lnTo>
                    <a:lnTo>
                      <a:pt x="758" y="1282"/>
                    </a:lnTo>
                    <a:lnTo>
                      <a:pt x="784" y="1278"/>
                    </a:lnTo>
                    <a:lnTo>
                      <a:pt x="784" y="1348"/>
                    </a:lnTo>
                    <a:lnTo>
                      <a:pt x="784" y="1348"/>
                    </a:lnTo>
                    <a:lnTo>
                      <a:pt x="785" y="1357"/>
                    </a:lnTo>
                    <a:lnTo>
                      <a:pt x="786" y="1364"/>
                    </a:lnTo>
                    <a:lnTo>
                      <a:pt x="788" y="1372"/>
                    </a:lnTo>
                    <a:lnTo>
                      <a:pt x="790" y="1379"/>
                    </a:lnTo>
                    <a:lnTo>
                      <a:pt x="793" y="1385"/>
                    </a:lnTo>
                    <a:lnTo>
                      <a:pt x="797" y="1392"/>
                    </a:lnTo>
                    <a:lnTo>
                      <a:pt x="802" y="1398"/>
                    </a:lnTo>
                    <a:lnTo>
                      <a:pt x="807" y="1403"/>
                    </a:lnTo>
                    <a:lnTo>
                      <a:pt x="812" y="1409"/>
                    </a:lnTo>
                    <a:lnTo>
                      <a:pt x="818" y="1413"/>
                    </a:lnTo>
                    <a:lnTo>
                      <a:pt x="824" y="1417"/>
                    </a:lnTo>
                    <a:lnTo>
                      <a:pt x="832" y="1420"/>
                    </a:lnTo>
                    <a:lnTo>
                      <a:pt x="839" y="1423"/>
                    </a:lnTo>
                    <a:lnTo>
                      <a:pt x="846" y="1425"/>
                    </a:lnTo>
                    <a:lnTo>
                      <a:pt x="854" y="1426"/>
                    </a:lnTo>
                    <a:lnTo>
                      <a:pt x="861" y="1426"/>
                    </a:lnTo>
                    <a:lnTo>
                      <a:pt x="861" y="1426"/>
                    </a:lnTo>
                    <a:lnTo>
                      <a:pt x="869" y="1426"/>
                    </a:lnTo>
                    <a:lnTo>
                      <a:pt x="877" y="1425"/>
                    </a:lnTo>
                    <a:lnTo>
                      <a:pt x="885" y="1423"/>
                    </a:lnTo>
                    <a:lnTo>
                      <a:pt x="892" y="1420"/>
                    </a:lnTo>
                    <a:lnTo>
                      <a:pt x="899" y="1417"/>
                    </a:lnTo>
                    <a:lnTo>
                      <a:pt x="905" y="1413"/>
                    </a:lnTo>
                    <a:lnTo>
                      <a:pt x="911" y="1409"/>
                    </a:lnTo>
                    <a:lnTo>
                      <a:pt x="916" y="1403"/>
                    </a:lnTo>
                    <a:lnTo>
                      <a:pt x="921" y="1398"/>
                    </a:lnTo>
                    <a:lnTo>
                      <a:pt x="926" y="1392"/>
                    </a:lnTo>
                    <a:lnTo>
                      <a:pt x="930" y="1385"/>
                    </a:lnTo>
                    <a:lnTo>
                      <a:pt x="933" y="1379"/>
                    </a:lnTo>
                    <a:lnTo>
                      <a:pt x="936" y="1372"/>
                    </a:lnTo>
                    <a:lnTo>
                      <a:pt x="938" y="1364"/>
                    </a:lnTo>
                    <a:lnTo>
                      <a:pt x="939" y="1357"/>
                    </a:lnTo>
                    <a:lnTo>
                      <a:pt x="940" y="1348"/>
                    </a:lnTo>
                    <a:lnTo>
                      <a:pt x="940" y="1222"/>
                    </a:lnTo>
                    <a:lnTo>
                      <a:pt x="940" y="1222"/>
                    </a:lnTo>
                    <a:lnTo>
                      <a:pt x="959" y="1212"/>
                    </a:lnTo>
                    <a:lnTo>
                      <a:pt x="978" y="1200"/>
                    </a:lnTo>
                    <a:lnTo>
                      <a:pt x="997" y="1189"/>
                    </a:lnTo>
                    <a:lnTo>
                      <a:pt x="1015" y="1177"/>
                    </a:lnTo>
                    <a:lnTo>
                      <a:pt x="1032" y="1164"/>
                    </a:lnTo>
                    <a:lnTo>
                      <a:pt x="1050" y="1151"/>
                    </a:lnTo>
                    <a:lnTo>
                      <a:pt x="1067" y="1136"/>
                    </a:lnTo>
                    <a:lnTo>
                      <a:pt x="1083" y="1122"/>
                    </a:lnTo>
                    <a:lnTo>
                      <a:pt x="1099" y="1108"/>
                    </a:lnTo>
                    <a:lnTo>
                      <a:pt x="1114" y="1091"/>
                    </a:lnTo>
                    <a:lnTo>
                      <a:pt x="1129" y="1076"/>
                    </a:lnTo>
                    <a:lnTo>
                      <a:pt x="1144" y="1059"/>
                    </a:lnTo>
                    <a:lnTo>
                      <a:pt x="1157" y="1042"/>
                    </a:lnTo>
                    <a:lnTo>
                      <a:pt x="1170" y="1025"/>
                    </a:lnTo>
                    <a:lnTo>
                      <a:pt x="1183" y="1007"/>
                    </a:lnTo>
                    <a:lnTo>
                      <a:pt x="1195" y="988"/>
                    </a:lnTo>
                    <a:lnTo>
                      <a:pt x="1207" y="969"/>
                    </a:lnTo>
                    <a:lnTo>
                      <a:pt x="1217" y="951"/>
                    </a:lnTo>
                    <a:lnTo>
                      <a:pt x="1227" y="930"/>
                    </a:lnTo>
                    <a:lnTo>
                      <a:pt x="1236" y="911"/>
                    </a:lnTo>
                    <a:lnTo>
                      <a:pt x="1246" y="890"/>
                    </a:lnTo>
                    <a:lnTo>
                      <a:pt x="1254" y="870"/>
                    </a:lnTo>
                    <a:lnTo>
                      <a:pt x="1261" y="849"/>
                    </a:lnTo>
                    <a:lnTo>
                      <a:pt x="1267" y="827"/>
                    </a:lnTo>
                    <a:lnTo>
                      <a:pt x="1273" y="806"/>
                    </a:lnTo>
                    <a:lnTo>
                      <a:pt x="1278" y="783"/>
                    </a:lnTo>
                    <a:lnTo>
                      <a:pt x="1283" y="761"/>
                    </a:lnTo>
                    <a:lnTo>
                      <a:pt x="1286" y="738"/>
                    </a:lnTo>
                    <a:lnTo>
                      <a:pt x="1289" y="716"/>
                    </a:lnTo>
                    <a:lnTo>
                      <a:pt x="1291" y="693"/>
                    </a:lnTo>
                    <a:lnTo>
                      <a:pt x="1292" y="669"/>
                    </a:lnTo>
                    <a:lnTo>
                      <a:pt x="1293" y="646"/>
                    </a:lnTo>
                    <a:lnTo>
                      <a:pt x="1293" y="646"/>
                    </a:lnTo>
                    <a:lnTo>
                      <a:pt x="1292" y="613"/>
                    </a:lnTo>
                    <a:lnTo>
                      <a:pt x="1289" y="580"/>
                    </a:lnTo>
                    <a:lnTo>
                      <a:pt x="1285" y="548"/>
                    </a:lnTo>
                    <a:lnTo>
                      <a:pt x="1280" y="516"/>
                    </a:lnTo>
                    <a:lnTo>
                      <a:pt x="1273" y="484"/>
                    </a:lnTo>
                    <a:lnTo>
                      <a:pt x="1264" y="454"/>
                    </a:lnTo>
                    <a:lnTo>
                      <a:pt x="1254" y="423"/>
                    </a:lnTo>
                    <a:lnTo>
                      <a:pt x="1242" y="395"/>
                    </a:lnTo>
                    <a:lnTo>
                      <a:pt x="1229" y="366"/>
                    </a:lnTo>
                    <a:lnTo>
                      <a:pt x="1215" y="338"/>
                    </a:lnTo>
                    <a:lnTo>
                      <a:pt x="1200" y="311"/>
                    </a:lnTo>
                    <a:lnTo>
                      <a:pt x="1183" y="285"/>
                    </a:lnTo>
                    <a:lnTo>
                      <a:pt x="1165" y="259"/>
                    </a:lnTo>
                    <a:lnTo>
                      <a:pt x="1146" y="235"/>
                    </a:lnTo>
                    <a:lnTo>
                      <a:pt x="1125" y="211"/>
                    </a:lnTo>
                    <a:lnTo>
                      <a:pt x="1104" y="189"/>
                    </a:lnTo>
                    <a:lnTo>
                      <a:pt x="1081" y="167"/>
                    </a:lnTo>
                    <a:lnTo>
                      <a:pt x="1058" y="147"/>
                    </a:lnTo>
                    <a:lnTo>
                      <a:pt x="1033" y="127"/>
                    </a:lnTo>
                    <a:lnTo>
                      <a:pt x="1008" y="110"/>
                    </a:lnTo>
                    <a:lnTo>
                      <a:pt x="982" y="93"/>
                    </a:lnTo>
                    <a:lnTo>
                      <a:pt x="955" y="77"/>
                    </a:lnTo>
                    <a:lnTo>
                      <a:pt x="927" y="63"/>
                    </a:lnTo>
                    <a:lnTo>
                      <a:pt x="899" y="50"/>
                    </a:lnTo>
                    <a:lnTo>
                      <a:pt x="869" y="39"/>
                    </a:lnTo>
                    <a:lnTo>
                      <a:pt x="840" y="28"/>
                    </a:lnTo>
                    <a:lnTo>
                      <a:pt x="808" y="20"/>
                    </a:lnTo>
                    <a:lnTo>
                      <a:pt x="777" y="12"/>
                    </a:lnTo>
                    <a:lnTo>
                      <a:pt x="746" y="7"/>
                    </a:lnTo>
                    <a:lnTo>
                      <a:pt x="713" y="3"/>
                    </a:lnTo>
                    <a:lnTo>
                      <a:pt x="681" y="0"/>
                    </a:lnTo>
                    <a:lnTo>
                      <a:pt x="647" y="0"/>
                    </a:lnTo>
                    <a:lnTo>
                      <a:pt x="647" y="0"/>
                    </a:lnTo>
                    <a:close/>
                    <a:moveTo>
                      <a:pt x="523" y="712"/>
                    </a:moveTo>
                    <a:lnTo>
                      <a:pt x="523" y="712"/>
                    </a:lnTo>
                    <a:lnTo>
                      <a:pt x="516" y="725"/>
                    </a:lnTo>
                    <a:lnTo>
                      <a:pt x="509" y="736"/>
                    </a:lnTo>
                    <a:lnTo>
                      <a:pt x="500" y="748"/>
                    </a:lnTo>
                    <a:lnTo>
                      <a:pt x="490" y="758"/>
                    </a:lnTo>
                    <a:lnTo>
                      <a:pt x="478" y="766"/>
                    </a:lnTo>
                    <a:lnTo>
                      <a:pt x="465" y="773"/>
                    </a:lnTo>
                    <a:lnTo>
                      <a:pt x="451" y="779"/>
                    </a:lnTo>
                    <a:lnTo>
                      <a:pt x="436" y="784"/>
                    </a:lnTo>
                    <a:lnTo>
                      <a:pt x="420" y="788"/>
                    </a:lnTo>
                    <a:lnTo>
                      <a:pt x="403" y="790"/>
                    </a:lnTo>
                    <a:lnTo>
                      <a:pt x="386" y="791"/>
                    </a:lnTo>
                    <a:lnTo>
                      <a:pt x="368" y="791"/>
                    </a:lnTo>
                    <a:lnTo>
                      <a:pt x="350" y="789"/>
                    </a:lnTo>
                    <a:lnTo>
                      <a:pt x="331" y="786"/>
                    </a:lnTo>
                    <a:lnTo>
                      <a:pt x="312" y="782"/>
                    </a:lnTo>
                    <a:lnTo>
                      <a:pt x="294" y="776"/>
                    </a:lnTo>
                    <a:lnTo>
                      <a:pt x="294" y="776"/>
                    </a:lnTo>
                    <a:lnTo>
                      <a:pt x="276" y="769"/>
                    </a:lnTo>
                    <a:lnTo>
                      <a:pt x="258" y="760"/>
                    </a:lnTo>
                    <a:lnTo>
                      <a:pt x="242" y="751"/>
                    </a:lnTo>
                    <a:lnTo>
                      <a:pt x="227" y="740"/>
                    </a:lnTo>
                    <a:lnTo>
                      <a:pt x="213" y="729"/>
                    </a:lnTo>
                    <a:lnTo>
                      <a:pt x="200" y="717"/>
                    </a:lnTo>
                    <a:lnTo>
                      <a:pt x="189" y="705"/>
                    </a:lnTo>
                    <a:lnTo>
                      <a:pt x="179" y="691"/>
                    </a:lnTo>
                    <a:lnTo>
                      <a:pt x="171" y="678"/>
                    </a:lnTo>
                    <a:lnTo>
                      <a:pt x="164" y="664"/>
                    </a:lnTo>
                    <a:lnTo>
                      <a:pt x="158" y="650"/>
                    </a:lnTo>
                    <a:lnTo>
                      <a:pt x="155" y="635"/>
                    </a:lnTo>
                    <a:lnTo>
                      <a:pt x="153" y="622"/>
                    </a:lnTo>
                    <a:lnTo>
                      <a:pt x="153" y="608"/>
                    </a:lnTo>
                    <a:lnTo>
                      <a:pt x="155" y="594"/>
                    </a:lnTo>
                    <a:lnTo>
                      <a:pt x="159" y="580"/>
                    </a:lnTo>
                    <a:lnTo>
                      <a:pt x="159" y="580"/>
                    </a:lnTo>
                    <a:lnTo>
                      <a:pt x="166" y="567"/>
                    </a:lnTo>
                    <a:lnTo>
                      <a:pt x="173" y="555"/>
                    </a:lnTo>
                    <a:lnTo>
                      <a:pt x="182" y="545"/>
                    </a:lnTo>
                    <a:lnTo>
                      <a:pt x="192" y="534"/>
                    </a:lnTo>
                    <a:lnTo>
                      <a:pt x="203" y="526"/>
                    </a:lnTo>
                    <a:lnTo>
                      <a:pt x="217" y="518"/>
                    </a:lnTo>
                    <a:lnTo>
                      <a:pt x="231" y="512"/>
                    </a:lnTo>
                    <a:lnTo>
                      <a:pt x="246" y="507"/>
                    </a:lnTo>
                    <a:lnTo>
                      <a:pt x="261" y="504"/>
                    </a:lnTo>
                    <a:lnTo>
                      <a:pt x="279" y="501"/>
                    </a:lnTo>
                    <a:lnTo>
                      <a:pt x="296" y="500"/>
                    </a:lnTo>
                    <a:lnTo>
                      <a:pt x="313" y="501"/>
                    </a:lnTo>
                    <a:lnTo>
                      <a:pt x="332" y="502"/>
                    </a:lnTo>
                    <a:lnTo>
                      <a:pt x="350" y="505"/>
                    </a:lnTo>
                    <a:lnTo>
                      <a:pt x="370" y="510"/>
                    </a:lnTo>
                    <a:lnTo>
                      <a:pt x="388" y="516"/>
                    </a:lnTo>
                    <a:lnTo>
                      <a:pt x="388" y="516"/>
                    </a:lnTo>
                    <a:lnTo>
                      <a:pt x="406" y="523"/>
                    </a:lnTo>
                    <a:lnTo>
                      <a:pt x="424" y="531"/>
                    </a:lnTo>
                    <a:lnTo>
                      <a:pt x="440" y="542"/>
                    </a:lnTo>
                    <a:lnTo>
                      <a:pt x="455" y="552"/>
                    </a:lnTo>
                    <a:lnTo>
                      <a:pt x="469" y="563"/>
                    </a:lnTo>
                    <a:lnTo>
                      <a:pt x="482" y="575"/>
                    </a:lnTo>
                    <a:lnTo>
                      <a:pt x="493" y="587"/>
                    </a:lnTo>
                    <a:lnTo>
                      <a:pt x="503" y="601"/>
                    </a:lnTo>
                    <a:lnTo>
                      <a:pt x="511" y="614"/>
                    </a:lnTo>
                    <a:lnTo>
                      <a:pt x="517" y="628"/>
                    </a:lnTo>
                    <a:lnTo>
                      <a:pt x="524" y="643"/>
                    </a:lnTo>
                    <a:lnTo>
                      <a:pt x="527" y="656"/>
                    </a:lnTo>
                    <a:lnTo>
                      <a:pt x="529" y="670"/>
                    </a:lnTo>
                    <a:lnTo>
                      <a:pt x="529" y="684"/>
                    </a:lnTo>
                    <a:lnTo>
                      <a:pt x="527" y="699"/>
                    </a:lnTo>
                    <a:lnTo>
                      <a:pt x="523" y="712"/>
                    </a:lnTo>
                    <a:lnTo>
                      <a:pt x="523" y="712"/>
                    </a:lnTo>
                    <a:close/>
                    <a:moveTo>
                      <a:pt x="1000" y="776"/>
                    </a:moveTo>
                    <a:lnTo>
                      <a:pt x="1000" y="776"/>
                    </a:lnTo>
                    <a:lnTo>
                      <a:pt x="981" y="782"/>
                    </a:lnTo>
                    <a:lnTo>
                      <a:pt x="963" y="786"/>
                    </a:lnTo>
                    <a:lnTo>
                      <a:pt x="944" y="789"/>
                    </a:lnTo>
                    <a:lnTo>
                      <a:pt x="925" y="791"/>
                    </a:lnTo>
                    <a:lnTo>
                      <a:pt x="908" y="791"/>
                    </a:lnTo>
                    <a:lnTo>
                      <a:pt x="891" y="790"/>
                    </a:lnTo>
                    <a:lnTo>
                      <a:pt x="874" y="788"/>
                    </a:lnTo>
                    <a:lnTo>
                      <a:pt x="858" y="784"/>
                    </a:lnTo>
                    <a:lnTo>
                      <a:pt x="843" y="779"/>
                    </a:lnTo>
                    <a:lnTo>
                      <a:pt x="828" y="773"/>
                    </a:lnTo>
                    <a:lnTo>
                      <a:pt x="816" y="766"/>
                    </a:lnTo>
                    <a:lnTo>
                      <a:pt x="804" y="758"/>
                    </a:lnTo>
                    <a:lnTo>
                      <a:pt x="794" y="748"/>
                    </a:lnTo>
                    <a:lnTo>
                      <a:pt x="785" y="736"/>
                    </a:lnTo>
                    <a:lnTo>
                      <a:pt x="777" y="725"/>
                    </a:lnTo>
                    <a:lnTo>
                      <a:pt x="771" y="712"/>
                    </a:lnTo>
                    <a:lnTo>
                      <a:pt x="771" y="712"/>
                    </a:lnTo>
                    <a:lnTo>
                      <a:pt x="767" y="699"/>
                    </a:lnTo>
                    <a:lnTo>
                      <a:pt x="765" y="684"/>
                    </a:lnTo>
                    <a:lnTo>
                      <a:pt x="765" y="670"/>
                    </a:lnTo>
                    <a:lnTo>
                      <a:pt x="767" y="656"/>
                    </a:lnTo>
                    <a:lnTo>
                      <a:pt x="770" y="642"/>
                    </a:lnTo>
                    <a:lnTo>
                      <a:pt x="775" y="628"/>
                    </a:lnTo>
                    <a:lnTo>
                      <a:pt x="783" y="614"/>
                    </a:lnTo>
                    <a:lnTo>
                      <a:pt x="791" y="601"/>
                    </a:lnTo>
                    <a:lnTo>
                      <a:pt x="801" y="587"/>
                    </a:lnTo>
                    <a:lnTo>
                      <a:pt x="812" y="575"/>
                    </a:lnTo>
                    <a:lnTo>
                      <a:pt x="824" y="563"/>
                    </a:lnTo>
                    <a:lnTo>
                      <a:pt x="839" y="552"/>
                    </a:lnTo>
                    <a:lnTo>
                      <a:pt x="854" y="542"/>
                    </a:lnTo>
                    <a:lnTo>
                      <a:pt x="870" y="531"/>
                    </a:lnTo>
                    <a:lnTo>
                      <a:pt x="888" y="523"/>
                    </a:lnTo>
                    <a:lnTo>
                      <a:pt x="906" y="516"/>
                    </a:lnTo>
                    <a:lnTo>
                      <a:pt x="906" y="516"/>
                    </a:lnTo>
                    <a:lnTo>
                      <a:pt x="924" y="510"/>
                    </a:lnTo>
                    <a:lnTo>
                      <a:pt x="943" y="505"/>
                    </a:lnTo>
                    <a:lnTo>
                      <a:pt x="962" y="502"/>
                    </a:lnTo>
                    <a:lnTo>
                      <a:pt x="980" y="501"/>
                    </a:lnTo>
                    <a:lnTo>
                      <a:pt x="998" y="500"/>
                    </a:lnTo>
                    <a:lnTo>
                      <a:pt x="1015" y="501"/>
                    </a:lnTo>
                    <a:lnTo>
                      <a:pt x="1031" y="504"/>
                    </a:lnTo>
                    <a:lnTo>
                      <a:pt x="1048" y="507"/>
                    </a:lnTo>
                    <a:lnTo>
                      <a:pt x="1063" y="512"/>
                    </a:lnTo>
                    <a:lnTo>
                      <a:pt x="1077" y="518"/>
                    </a:lnTo>
                    <a:lnTo>
                      <a:pt x="1090" y="526"/>
                    </a:lnTo>
                    <a:lnTo>
                      <a:pt x="1102" y="534"/>
                    </a:lnTo>
                    <a:lnTo>
                      <a:pt x="1112" y="545"/>
                    </a:lnTo>
                    <a:lnTo>
                      <a:pt x="1121" y="555"/>
                    </a:lnTo>
                    <a:lnTo>
                      <a:pt x="1128" y="567"/>
                    </a:lnTo>
                    <a:lnTo>
                      <a:pt x="1134" y="580"/>
                    </a:lnTo>
                    <a:lnTo>
                      <a:pt x="1134" y="580"/>
                    </a:lnTo>
                    <a:lnTo>
                      <a:pt x="1138" y="594"/>
                    </a:lnTo>
                    <a:lnTo>
                      <a:pt x="1141" y="608"/>
                    </a:lnTo>
                    <a:lnTo>
                      <a:pt x="1141" y="621"/>
                    </a:lnTo>
                    <a:lnTo>
                      <a:pt x="1138" y="635"/>
                    </a:lnTo>
                    <a:lnTo>
                      <a:pt x="1135" y="650"/>
                    </a:lnTo>
                    <a:lnTo>
                      <a:pt x="1129" y="664"/>
                    </a:lnTo>
                    <a:lnTo>
                      <a:pt x="1123" y="678"/>
                    </a:lnTo>
                    <a:lnTo>
                      <a:pt x="1115" y="691"/>
                    </a:lnTo>
                    <a:lnTo>
                      <a:pt x="1105" y="705"/>
                    </a:lnTo>
                    <a:lnTo>
                      <a:pt x="1094" y="717"/>
                    </a:lnTo>
                    <a:lnTo>
                      <a:pt x="1081" y="729"/>
                    </a:lnTo>
                    <a:lnTo>
                      <a:pt x="1067" y="740"/>
                    </a:lnTo>
                    <a:lnTo>
                      <a:pt x="1052" y="751"/>
                    </a:lnTo>
                    <a:lnTo>
                      <a:pt x="1035" y="760"/>
                    </a:lnTo>
                    <a:lnTo>
                      <a:pt x="1018" y="769"/>
                    </a:lnTo>
                    <a:lnTo>
                      <a:pt x="1000" y="776"/>
                    </a:lnTo>
                    <a:lnTo>
                      <a:pt x="1000" y="7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" name="Freeform 117"/>
              <p:cNvSpPr>
                <a:spLocks/>
              </p:cNvSpPr>
              <p:nvPr/>
            </p:nvSpPr>
            <p:spPr bwMode="auto">
              <a:xfrm>
                <a:off x="9384508" y="6272213"/>
                <a:ext cx="96838" cy="98425"/>
              </a:xfrm>
              <a:custGeom>
                <a:avLst/>
                <a:gdLst>
                  <a:gd name="T0" fmla="*/ 231 w 424"/>
                  <a:gd name="T1" fmla="*/ 70 h 431"/>
                  <a:gd name="T2" fmla="*/ 231 w 424"/>
                  <a:gd name="T3" fmla="*/ 70 h 431"/>
                  <a:gd name="T4" fmla="*/ 213 w 424"/>
                  <a:gd name="T5" fmla="*/ 56 h 431"/>
                  <a:gd name="T6" fmla="*/ 194 w 424"/>
                  <a:gd name="T7" fmla="*/ 46 h 431"/>
                  <a:gd name="T8" fmla="*/ 171 w 424"/>
                  <a:gd name="T9" fmla="*/ 40 h 431"/>
                  <a:gd name="T10" fmla="*/ 148 w 424"/>
                  <a:gd name="T11" fmla="*/ 39 h 431"/>
                  <a:gd name="T12" fmla="*/ 124 w 424"/>
                  <a:gd name="T13" fmla="*/ 43 h 431"/>
                  <a:gd name="T14" fmla="*/ 99 w 424"/>
                  <a:gd name="T15" fmla="*/ 51 h 431"/>
                  <a:gd name="T16" fmla="*/ 76 w 424"/>
                  <a:gd name="T17" fmla="*/ 63 h 431"/>
                  <a:gd name="T18" fmla="*/ 53 w 424"/>
                  <a:gd name="T19" fmla="*/ 80 h 431"/>
                  <a:gd name="T20" fmla="*/ 43 w 424"/>
                  <a:gd name="T21" fmla="*/ 90 h 431"/>
                  <a:gd name="T22" fmla="*/ 26 w 424"/>
                  <a:gd name="T23" fmla="*/ 111 h 431"/>
                  <a:gd name="T24" fmla="*/ 13 w 424"/>
                  <a:gd name="T25" fmla="*/ 134 h 431"/>
                  <a:gd name="T26" fmla="*/ 4 w 424"/>
                  <a:gd name="T27" fmla="*/ 158 h 431"/>
                  <a:gd name="T28" fmla="*/ 1 w 424"/>
                  <a:gd name="T29" fmla="*/ 181 h 431"/>
                  <a:gd name="T30" fmla="*/ 1 w 424"/>
                  <a:gd name="T31" fmla="*/ 205 h 431"/>
                  <a:gd name="T32" fmla="*/ 6 w 424"/>
                  <a:gd name="T33" fmla="*/ 226 h 431"/>
                  <a:gd name="T34" fmla="*/ 17 w 424"/>
                  <a:gd name="T35" fmla="*/ 246 h 431"/>
                  <a:gd name="T36" fmla="*/ 24 w 424"/>
                  <a:gd name="T37" fmla="*/ 255 h 431"/>
                  <a:gd name="T38" fmla="*/ 35 w 424"/>
                  <a:gd name="T39" fmla="*/ 265 h 431"/>
                  <a:gd name="T40" fmla="*/ 60 w 424"/>
                  <a:gd name="T41" fmla="*/ 279 h 431"/>
                  <a:gd name="T42" fmla="*/ 90 w 424"/>
                  <a:gd name="T43" fmla="*/ 285 h 431"/>
                  <a:gd name="T44" fmla="*/ 122 w 424"/>
                  <a:gd name="T45" fmla="*/ 283 h 431"/>
                  <a:gd name="T46" fmla="*/ 138 w 424"/>
                  <a:gd name="T47" fmla="*/ 279 h 431"/>
                  <a:gd name="T48" fmla="*/ 142 w 424"/>
                  <a:gd name="T49" fmla="*/ 283 h 431"/>
                  <a:gd name="T50" fmla="*/ 133 w 424"/>
                  <a:gd name="T51" fmla="*/ 315 h 431"/>
                  <a:gd name="T52" fmla="*/ 131 w 424"/>
                  <a:gd name="T53" fmla="*/ 346 h 431"/>
                  <a:gd name="T54" fmla="*/ 138 w 424"/>
                  <a:gd name="T55" fmla="*/ 374 h 431"/>
                  <a:gd name="T56" fmla="*/ 144 w 424"/>
                  <a:gd name="T57" fmla="*/ 387 h 431"/>
                  <a:gd name="T58" fmla="*/ 153 w 424"/>
                  <a:gd name="T59" fmla="*/ 400 h 431"/>
                  <a:gd name="T60" fmla="*/ 161 w 424"/>
                  <a:gd name="T61" fmla="*/ 408 h 431"/>
                  <a:gd name="T62" fmla="*/ 180 w 424"/>
                  <a:gd name="T63" fmla="*/ 420 h 431"/>
                  <a:gd name="T64" fmla="*/ 201 w 424"/>
                  <a:gd name="T65" fmla="*/ 428 h 431"/>
                  <a:gd name="T66" fmla="*/ 223 w 424"/>
                  <a:gd name="T67" fmla="*/ 431 h 431"/>
                  <a:gd name="T68" fmla="*/ 248 w 424"/>
                  <a:gd name="T69" fmla="*/ 429 h 431"/>
                  <a:gd name="T70" fmla="*/ 272 w 424"/>
                  <a:gd name="T71" fmla="*/ 424 h 431"/>
                  <a:gd name="T72" fmla="*/ 297 w 424"/>
                  <a:gd name="T73" fmla="*/ 414 h 431"/>
                  <a:gd name="T74" fmla="*/ 319 w 424"/>
                  <a:gd name="T75" fmla="*/ 399 h 431"/>
                  <a:gd name="T76" fmla="*/ 331 w 424"/>
                  <a:gd name="T77" fmla="*/ 390 h 431"/>
                  <a:gd name="T78" fmla="*/ 350 w 424"/>
                  <a:gd name="T79" fmla="*/ 370 h 431"/>
                  <a:gd name="T80" fmla="*/ 365 w 424"/>
                  <a:gd name="T81" fmla="*/ 348 h 431"/>
                  <a:gd name="T82" fmla="*/ 375 w 424"/>
                  <a:gd name="T83" fmla="*/ 324 h 431"/>
                  <a:gd name="T84" fmla="*/ 382 w 424"/>
                  <a:gd name="T85" fmla="*/ 301 h 431"/>
                  <a:gd name="T86" fmla="*/ 384 w 424"/>
                  <a:gd name="T87" fmla="*/ 277 h 431"/>
                  <a:gd name="T88" fmla="*/ 381 w 424"/>
                  <a:gd name="T89" fmla="*/ 255 h 431"/>
                  <a:gd name="T90" fmla="*/ 372 w 424"/>
                  <a:gd name="T91" fmla="*/ 233 h 431"/>
                  <a:gd name="T92" fmla="*/ 360 w 424"/>
                  <a:gd name="T93" fmla="*/ 215 h 431"/>
                  <a:gd name="T94" fmla="*/ 355 w 424"/>
                  <a:gd name="T95" fmla="*/ 211 h 431"/>
                  <a:gd name="T96" fmla="*/ 340 w 424"/>
                  <a:gd name="T97" fmla="*/ 199 h 431"/>
                  <a:gd name="T98" fmla="*/ 424 w 424"/>
                  <a:gd name="T99" fmla="*/ 131 h 431"/>
                  <a:gd name="T100" fmla="*/ 395 w 424"/>
                  <a:gd name="T101" fmla="*/ 101 h 431"/>
                  <a:gd name="T102" fmla="*/ 368 w 424"/>
                  <a:gd name="T103" fmla="*/ 69 h 431"/>
                  <a:gd name="T104" fmla="*/ 343 w 424"/>
                  <a:gd name="T105" fmla="*/ 34 h 431"/>
                  <a:gd name="T106" fmla="*/ 320 w 424"/>
                  <a:gd name="T107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4" h="431">
                    <a:moveTo>
                      <a:pt x="320" y="0"/>
                    </a:moveTo>
                    <a:lnTo>
                      <a:pt x="231" y="70"/>
                    </a:lnTo>
                    <a:lnTo>
                      <a:pt x="231" y="70"/>
                    </a:lnTo>
                    <a:lnTo>
                      <a:pt x="231" y="70"/>
                    </a:lnTo>
                    <a:lnTo>
                      <a:pt x="222" y="62"/>
                    </a:lnTo>
                    <a:lnTo>
                      <a:pt x="213" y="56"/>
                    </a:lnTo>
                    <a:lnTo>
                      <a:pt x="204" y="50"/>
                    </a:lnTo>
                    <a:lnTo>
                      <a:pt x="194" y="46"/>
                    </a:lnTo>
                    <a:lnTo>
                      <a:pt x="183" y="43"/>
                    </a:lnTo>
                    <a:lnTo>
                      <a:pt x="171" y="40"/>
                    </a:lnTo>
                    <a:lnTo>
                      <a:pt x="160" y="39"/>
                    </a:lnTo>
                    <a:lnTo>
                      <a:pt x="148" y="39"/>
                    </a:lnTo>
                    <a:lnTo>
                      <a:pt x="136" y="41"/>
                    </a:lnTo>
                    <a:lnTo>
                      <a:pt x="124" y="43"/>
                    </a:lnTo>
                    <a:lnTo>
                      <a:pt x="111" y="46"/>
                    </a:lnTo>
                    <a:lnTo>
                      <a:pt x="99" y="51"/>
                    </a:lnTo>
                    <a:lnTo>
                      <a:pt x="88" y="56"/>
                    </a:lnTo>
                    <a:lnTo>
                      <a:pt x="76" y="63"/>
                    </a:lnTo>
                    <a:lnTo>
                      <a:pt x="64" y="71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43" y="90"/>
                    </a:lnTo>
                    <a:lnTo>
                      <a:pt x="34" y="101"/>
                    </a:lnTo>
                    <a:lnTo>
                      <a:pt x="26" y="111"/>
                    </a:lnTo>
                    <a:lnTo>
                      <a:pt x="20" y="122"/>
                    </a:lnTo>
                    <a:lnTo>
                      <a:pt x="13" y="134"/>
                    </a:lnTo>
                    <a:lnTo>
                      <a:pt x="8" y="146"/>
                    </a:lnTo>
                    <a:lnTo>
                      <a:pt x="4" y="158"/>
                    </a:lnTo>
                    <a:lnTo>
                      <a:pt x="2" y="169"/>
                    </a:lnTo>
                    <a:lnTo>
                      <a:pt x="1" y="181"/>
                    </a:lnTo>
                    <a:lnTo>
                      <a:pt x="0" y="193"/>
                    </a:lnTo>
                    <a:lnTo>
                      <a:pt x="1" y="205"/>
                    </a:lnTo>
                    <a:lnTo>
                      <a:pt x="3" y="215"/>
                    </a:lnTo>
                    <a:lnTo>
                      <a:pt x="6" y="226"/>
                    </a:lnTo>
                    <a:lnTo>
                      <a:pt x="11" y="236"/>
                    </a:lnTo>
                    <a:lnTo>
                      <a:pt x="17" y="246"/>
                    </a:lnTo>
                    <a:lnTo>
                      <a:pt x="24" y="255"/>
                    </a:lnTo>
                    <a:lnTo>
                      <a:pt x="24" y="255"/>
                    </a:lnTo>
                    <a:lnTo>
                      <a:pt x="30" y="260"/>
                    </a:lnTo>
                    <a:lnTo>
                      <a:pt x="35" y="265"/>
                    </a:lnTo>
                    <a:lnTo>
                      <a:pt x="47" y="273"/>
                    </a:lnTo>
                    <a:lnTo>
                      <a:pt x="60" y="279"/>
                    </a:lnTo>
                    <a:lnTo>
                      <a:pt x="75" y="283"/>
                    </a:lnTo>
                    <a:lnTo>
                      <a:pt x="90" y="285"/>
                    </a:lnTo>
                    <a:lnTo>
                      <a:pt x="105" y="285"/>
                    </a:lnTo>
                    <a:lnTo>
                      <a:pt x="122" y="283"/>
                    </a:lnTo>
                    <a:lnTo>
                      <a:pt x="138" y="279"/>
                    </a:lnTo>
                    <a:lnTo>
                      <a:pt x="138" y="279"/>
                    </a:lnTo>
                    <a:lnTo>
                      <a:pt x="142" y="283"/>
                    </a:lnTo>
                    <a:lnTo>
                      <a:pt x="142" y="283"/>
                    </a:lnTo>
                    <a:lnTo>
                      <a:pt x="136" y="299"/>
                    </a:lnTo>
                    <a:lnTo>
                      <a:pt x="133" y="315"/>
                    </a:lnTo>
                    <a:lnTo>
                      <a:pt x="131" y="330"/>
                    </a:lnTo>
                    <a:lnTo>
                      <a:pt x="131" y="346"/>
                    </a:lnTo>
                    <a:lnTo>
                      <a:pt x="134" y="361"/>
                    </a:lnTo>
                    <a:lnTo>
                      <a:pt x="138" y="374"/>
                    </a:lnTo>
                    <a:lnTo>
                      <a:pt x="141" y="381"/>
                    </a:lnTo>
                    <a:lnTo>
                      <a:pt x="144" y="387"/>
                    </a:lnTo>
                    <a:lnTo>
                      <a:pt x="149" y="394"/>
                    </a:lnTo>
                    <a:lnTo>
                      <a:pt x="153" y="400"/>
                    </a:lnTo>
                    <a:lnTo>
                      <a:pt x="153" y="400"/>
                    </a:lnTo>
                    <a:lnTo>
                      <a:pt x="161" y="408"/>
                    </a:lnTo>
                    <a:lnTo>
                      <a:pt x="170" y="415"/>
                    </a:lnTo>
                    <a:lnTo>
                      <a:pt x="180" y="420"/>
                    </a:lnTo>
                    <a:lnTo>
                      <a:pt x="190" y="424"/>
                    </a:lnTo>
                    <a:lnTo>
                      <a:pt x="201" y="428"/>
                    </a:lnTo>
                    <a:lnTo>
                      <a:pt x="212" y="430"/>
                    </a:lnTo>
                    <a:lnTo>
                      <a:pt x="223" y="431"/>
                    </a:lnTo>
                    <a:lnTo>
                      <a:pt x="236" y="431"/>
                    </a:lnTo>
                    <a:lnTo>
                      <a:pt x="248" y="429"/>
                    </a:lnTo>
                    <a:lnTo>
                      <a:pt x="260" y="427"/>
                    </a:lnTo>
                    <a:lnTo>
                      <a:pt x="272" y="424"/>
                    </a:lnTo>
                    <a:lnTo>
                      <a:pt x="285" y="419"/>
                    </a:lnTo>
                    <a:lnTo>
                      <a:pt x="297" y="414"/>
                    </a:lnTo>
                    <a:lnTo>
                      <a:pt x="308" y="407"/>
                    </a:lnTo>
                    <a:lnTo>
                      <a:pt x="319" y="399"/>
                    </a:lnTo>
                    <a:lnTo>
                      <a:pt x="331" y="390"/>
                    </a:lnTo>
                    <a:lnTo>
                      <a:pt x="331" y="390"/>
                    </a:lnTo>
                    <a:lnTo>
                      <a:pt x="341" y="380"/>
                    </a:lnTo>
                    <a:lnTo>
                      <a:pt x="350" y="370"/>
                    </a:lnTo>
                    <a:lnTo>
                      <a:pt x="358" y="359"/>
                    </a:lnTo>
                    <a:lnTo>
                      <a:pt x="365" y="348"/>
                    </a:lnTo>
                    <a:lnTo>
                      <a:pt x="370" y="336"/>
                    </a:lnTo>
                    <a:lnTo>
                      <a:pt x="375" y="324"/>
                    </a:lnTo>
                    <a:lnTo>
                      <a:pt x="380" y="312"/>
                    </a:lnTo>
                    <a:lnTo>
                      <a:pt x="382" y="301"/>
                    </a:lnTo>
                    <a:lnTo>
                      <a:pt x="384" y="288"/>
                    </a:lnTo>
                    <a:lnTo>
                      <a:pt x="384" y="277"/>
                    </a:lnTo>
                    <a:lnTo>
                      <a:pt x="383" y="266"/>
                    </a:lnTo>
                    <a:lnTo>
                      <a:pt x="381" y="255"/>
                    </a:lnTo>
                    <a:lnTo>
                      <a:pt x="377" y="244"/>
                    </a:lnTo>
                    <a:lnTo>
                      <a:pt x="372" y="233"/>
                    </a:lnTo>
                    <a:lnTo>
                      <a:pt x="367" y="224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55" y="211"/>
                    </a:lnTo>
                    <a:lnTo>
                      <a:pt x="350" y="206"/>
                    </a:lnTo>
                    <a:lnTo>
                      <a:pt x="340" y="199"/>
                    </a:lnTo>
                    <a:lnTo>
                      <a:pt x="424" y="131"/>
                    </a:lnTo>
                    <a:lnTo>
                      <a:pt x="424" y="131"/>
                    </a:lnTo>
                    <a:lnTo>
                      <a:pt x="409" y="116"/>
                    </a:lnTo>
                    <a:lnTo>
                      <a:pt x="395" y="101"/>
                    </a:lnTo>
                    <a:lnTo>
                      <a:pt x="382" y="85"/>
                    </a:lnTo>
                    <a:lnTo>
                      <a:pt x="368" y="69"/>
                    </a:lnTo>
                    <a:lnTo>
                      <a:pt x="355" y="52"/>
                    </a:lnTo>
                    <a:lnTo>
                      <a:pt x="343" y="34"/>
                    </a:lnTo>
                    <a:lnTo>
                      <a:pt x="320" y="0"/>
                    </a:lnTo>
                    <a:lnTo>
                      <a:pt x="3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" name="Freeform 118"/>
              <p:cNvSpPr>
                <a:spLocks/>
              </p:cNvSpPr>
              <p:nvPr/>
            </p:nvSpPr>
            <p:spPr bwMode="auto">
              <a:xfrm>
                <a:off x="9384508" y="6011863"/>
                <a:ext cx="96838" cy="93663"/>
              </a:xfrm>
              <a:custGeom>
                <a:avLst/>
                <a:gdLst>
                  <a:gd name="T0" fmla="*/ 231 w 424"/>
                  <a:gd name="T1" fmla="*/ 360 h 415"/>
                  <a:gd name="T2" fmla="*/ 237 w 424"/>
                  <a:gd name="T3" fmla="*/ 350 h 415"/>
                  <a:gd name="T4" fmla="*/ 320 w 424"/>
                  <a:gd name="T5" fmla="*/ 415 h 415"/>
                  <a:gd name="T6" fmla="*/ 355 w 424"/>
                  <a:gd name="T7" fmla="*/ 363 h 415"/>
                  <a:gd name="T8" fmla="*/ 382 w 424"/>
                  <a:gd name="T9" fmla="*/ 330 h 415"/>
                  <a:gd name="T10" fmla="*/ 409 w 424"/>
                  <a:gd name="T11" fmla="*/ 298 h 415"/>
                  <a:gd name="T12" fmla="*/ 349 w 424"/>
                  <a:gd name="T13" fmla="*/ 224 h 415"/>
                  <a:gd name="T14" fmla="*/ 355 w 424"/>
                  <a:gd name="T15" fmla="*/ 220 h 415"/>
                  <a:gd name="T16" fmla="*/ 360 w 424"/>
                  <a:gd name="T17" fmla="*/ 215 h 415"/>
                  <a:gd name="T18" fmla="*/ 372 w 424"/>
                  <a:gd name="T19" fmla="*/ 197 h 415"/>
                  <a:gd name="T20" fmla="*/ 381 w 424"/>
                  <a:gd name="T21" fmla="*/ 177 h 415"/>
                  <a:gd name="T22" fmla="*/ 384 w 424"/>
                  <a:gd name="T23" fmla="*/ 154 h 415"/>
                  <a:gd name="T24" fmla="*/ 382 w 424"/>
                  <a:gd name="T25" fmla="*/ 131 h 415"/>
                  <a:gd name="T26" fmla="*/ 375 w 424"/>
                  <a:gd name="T27" fmla="*/ 106 h 415"/>
                  <a:gd name="T28" fmla="*/ 365 w 424"/>
                  <a:gd name="T29" fmla="*/ 83 h 415"/>
                  <a:gd name="T30" fmla="*/ 350 w 424"/>
                  <a:gd name="T31" fmla="*/ 61 h 415"/>
                  <a:gd name="T32" fmla="*/ 331 w 424"/>
                  <a:gd name="T33" fmla="*/ 41 h 415"/>
                  <a:gd name="T34" fmla="*/ 319 w 424"/>
                  <a:gd name="T35" fmla="*/ 32 h 415"/>
                  <a:gd name="T36" fmla="*/ 297 w 424"/>
                  <a:gd name="T37" fmla="*/ 18 h 415"/>
                  <a:gd name="T38" fmla="*/ 272 w 424"/>
                  <a:gd name="T39" fmla="*/ 7 h 415"/>
                  <a:gd name="T40" fmla="*/ 248 w 424"/>
                  <a:gd name="T41" fmla="*/ 1 h 415"/>
                  <a:gd name="T42" fmla="*/ 223 w 424"/>
                  <a:gd name="T43" fmla="*/ 0 h 415"/>
                  <a:gd name="T44" fmla="*/ 201 w 424"/>
                  <a:gd name="T45" fmla="*/ 3 h 415"/>
                  <a:gd name="T46" fmla="*/ 180 w 424"/>
                  <a:gd name="T47" fmla="*/ 10 h 415"/>
                  <a:gd name="T48" fmla="*/ 161 w 424"/>
                  <a:gd name="T49" fmla="*/ 23 h 415"/>
                  <a:gd name="T50" fmla="*/ 153 w 424"/>
                  <a:gd name="T51" fmla="*/ 31 h 415"/>
                  <a:gd name="T52" fmla="*/ 139 w 424"/>
                  <a:gd name="T53" fmla="*/ 53 h 415"/>
                  <a:gd name="T54" fmla="*/ 132 w 424"/>
                  <a:gd name="T55" fmla="*/ 79 h 415"/>
                  <a:gd name="T56" fmla="*/ 132 w 424"/>
                  <a:gd name="T57" fmla="*/ 106 h 415"/>
                  <a:gd name="T58" fmla="*/ 138 w 424"/>
                  <a:gd name="T59" fmla="*/ 135 h 415"/>
                  <a:gd name="T60" fmla="*/ 130 w 424"/>
                  <a:gd name="T61" fmla="*/ 141 h 415"/>
                  <a:gd name="T62" fmla="*/ 123 w 424"/>
                  <a:gd name="T63" fmla="*/ 148 h 415"/>
                  <a:gd name="T64" fmla="*/ 94 w 424"/>
                  <a:gd name="T65" fmla="*/ 146 h 415"/>
                  <a:gd name="T66" fmla="*/ 67 w 424"/>
                  <a:gd name="T67" fmla="*/ 149 h 415"/>
                  <a:gd name="T68" fmla="*/ 44 w 424"/>
                  <a:gd name="T69" fmla="*/ 159 h 415"/>
                  <a:gd name="T70" fmla="*/ 24 w 424"/>
                  <a:gd name="T71" fmla="*/ 176 h 415"/>
                  <a:gd name="T72" fmla="*/ 17 w 424"/>
                  <a:gd name="T73" fmla="*/ 185 h 415"/>
                  <a:gd name="T74" fmla="*/ 6 w 424"/>
                  <a:gd name="T75" fmla="*/ 204 h 415"/>
                  <a:gd name="T76" fmla="*/ 1 w 424"/>
                  <a:gd name="T77" fmla="*/ 227 h 415"/>
                  <a:gd name="T78" fmla="*/ 1 w 424"/>
                  <a:gd name="T79" fmla="*/ 249 h 415"/>
                  <a:gd name="T80" fmla="*/ 4 w 424"/>
                  <a:gd name="T81" fmla="*/ 274 h 415"/>
                  <a:gd name="T82" fmla="*/ 13 w 424"/>
                  <a:gd name="T83" fmla="*/ 297 h 415"/>
                  <a:gd name="T84" fmla="*/ 26 w 424"/>
                  <a:gd name="T85" fmla="*/ 320 h 415"/>
                  <a:gd name="T86" fmla="*/ 43 w 424"/>
                  <a:gd name="T87" fmla="*/ 341 h 415"/>
                  <a:gd name="T88" fmla="*/ 53 w 424"/>
                  <a:gd name="T89" fmla="*/ 351 h 415"/>
                  <a:gd name="T90" fmla="*/ 76 w 424"/>
                  <a:gd name="T91" fmla="*/ 367 h 415"/>
                  <a:gd name="T92" fmla="*/ 99 w 424"/>
                  <a:gd name="T93" fmla="*/ 380 h 415"/>
                  <a:gd name="T94" fmla="*/ 124 w 424"/>
                  <a:gd name="T95" fmla="*/ 388 h 415"/>
                  <a:gd name="T96" fmla="*/ 148 w 424"/>
                  <a:gd name="T97" fmla="*/ 392 h 415"/>
                  <a:gd name="T98" fmla="*/ 171 w 424"/>
                  <a:gd name="T99" fmla="*/ 391 h 415"/>
                  <a:gd name="T100" fmla="*/ 194 w 424"/>
                  <a:gd name="T101" fmla="*/ 386 h 415"/>
                  <a:gd name="T102" fmla="*/ 213 w 424"/>
                  <a:gd name="T103" fmla="*/ 376 h 415"/>
                  <a:gd name="T104" fmla="*/ 231 w 424"/>
                  <a:gd name="T105" fmla="*/ 36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4" h="415">
                    <a:moveTo>
                      <a:pt x="231" y="360"/>
                    </a:moveTo>
                    <a:lnTo>
                      <a:pt x="231" y="360"/>
                    </a:lnTo>
                    <a:lnTo>
                      <a:pt x="234" y="355"/>
                    </a:lnTo>
                    <a:lnTo>
                      <a:pt x="237" y="350"/>
                    </a:lnTo>
                    <a:lnTo>
                      <a:pt x="320" y="415"/>
                    </a:lnTo>
                    <a:lnTo>
                      <a:pt x="320" y="415"/>
                    </a:lnTo>
                    <a:lnTo>
                      <a:pt x="343" y="380"/>
                    </a:lnTo>
                    <a:lnTo>
                      <a:pt x="355" y="363"/>
                    </a:lnTo>
                    <a:lnTo>
                      <a:pt x="368" y="346"/>
                    </a:lnTo>
                    <a:lnTo>
                      <a:pt x="382" y="330"/>
                    </a:lnTo>
                    <a:lnTo>
                      <a:pt x="395" y="313"/>
                    </a:lnTo>
                    <a:lnTo>
                      <a:pt x="409" y="298"/>
                    </a:lnTo>
                    <a:lnTo>
                      <a:pt x="424" y="283"/>
                    </a:lnTo>
                    <a:lnTo>
                      <a:pt x="349" y="224"/>
                    </a:lnTo>
                    <a:lnTo>
                      <a:pt x="349" y="224"/>
                    </a:lnTo>
                    <a:lnTo>
                      <a:pt x="355" y="220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67" y="206"/>
                    </a:lnTo>
                    <a:lnTo>
                      <a:pt x="372" y="197"/>
                    </a:lnTo>
                    <a:lnTo>
                      <a:pt x="377" y="187"/>
                    </a:lnTo>
                    <a:lnTo>
                      <a:pt x="381" y="177"/>
                    </a:lnTo>
                    <a:lnTo>
                      <a:pt x="383" y="165"/>
                    </a:lnTo>
                    <a:lnTo>
                      <a:pt x="384" y="154"/>
                    </a:lnTo>
                    <a:lnTo>
                      <a:pt x="384" y="142"/>
                    </a:lnTo>
                    <a:lnTo>
                      <a:pt x="382" y="131"/>
                    </a:lnTo>
                    <a:lnTo>
                      <a:pt x="380" y="119"/>
                    </a:lnTo>
                    <a:lnTo>
                      <a:pt x="375" y="106"/>
                    </a:lnTo>
                    <a:lnTo>
                      <a:pt x="370" y="95"/>
                    </a:lnTo>
                    <a:lnTo>
                      <a:pt x="365" y="83"/>
                    </a:lnTo>
                    <a:lnTo>
                      <a:pt x="358" y="72"/>
                    </a:lnTo>
                    <a:lnTo>
                      <a:pt x="350" y="61"/>
                    </a:lnTo>
                    <a:lnTo>
                      <a:pt x="341" y="51"/>
                    </a:lnTo>
                    <a:lnTo>
                      <a:pt x="331" y="41"/>
                    </a:lnTo>
                    <a:lnTo>
                      <a:pt x="331" y="41"/>
                    </a:lnTo>
                    <a:lnTo>
                      <a:pt x="319" y="32"/>
                    </a:lnTo>
                    <a:lnTo>
                      <a:pt x="308" y="24"/>
                    </a:lnTo>
                    <a:lnTo>
                      <a:pt x="297" y="18"/>
                    </a:lnTo>
                    <a:lnTo>
                      <a:pt x="285" y="11"/>
                    </a:lnTo>
                    <a:lnTo>
                      <a:pt x="272" y="7"/>
                    </a:lnTo>
                    <a:lnTo>
                      <a:pt x="260" y="3"/>
                    </a:lnTo>
                    <a:lnTo>
                      <a:pt x="248" y="1"/>
                    </a:lnTo>
                    <a:lnTo>
                      <a:pt x="236" y="0"/>
                    </a:lnTo>
                    <a:lnTo>
                      <a:pt x="223" y="0"/>
                    </a:lnTo>
                    <a:lnTo>
                      <a:pt x="212" y="1"/>
                    </a:lnTo>
                    <a:lnTo>
                      <a:pt x="201" y="3"/>
                    </a:lnTo>
                    <a:lnTo>
                      <a:pt x="190" y="6"/>
                    </a:lnTo>
                    <a:lnTo>
                      <a:pt x="180" y="10"/>
                    </a:lnTo>
                    <a:lnTo>
                      <a:pt x="170" y="17"/>
                    </a:lnTo>
                    <a:lnTo>
                      <a:pt x="161" y="23"/>
                    </a:lnTo>
                    <a:lnTo>
                      <a:pt x="153" y="31"/>
                    </a:lnTo>
                    <a:lnTo>
                      <a:pt x="153" y="31"/>
                    </a:lnTo>
                    <a:lnTo>
                      <a:pt x="145" y="42"/>
                    </a:lnTo>
                    <a:lnTo>
                      <a:pt x="139" y="53"/>
                    </a:lnTo>
                    <a:lnTo>
                      <a:pt x="135" y="66"/>
                    </a:lnTo>
                    <a:lnTo>
                      <a:pt x="132" y="79"/>
                    </a:lnTo>
                    <a:lnTo>
                      <a:pt x="131" y="93"/>
                    </a:lnTo>
                    <a:lnTo>
                      <a:pt x="132" y="106"/>
                    </a:lnTo>
                    <a:lnTo>
                      <a:pt x="134" y="121"/>
                    </a:lnTo>
                    <a:lnTo>
                      <a:pt x="138" y="135"/>
                    </a:lnTo>
                    <a:lnTo>
                      <a:pt x="138" y="135"/>
                    </a:lnTo>
                    <a:lnTo>
                      <a:pt x="130" y="141"/>
                    </a:lnTo>
                    <a:lnTo>
                      <a:pt x="123" y="148"/>
                    </a:lnTo>
                    <a:lnTo>
                      <a:pt x="123" y="148"/>
                    </a:lnTo>
                    <a:lnTo>
                      <a:pt x="108" y="146"/>
                    </a:lnTo>
                    <a:lnTo>
                      <a:pt x="94" y="146"/>
                    </a:lnTo>
                    <a:lnTo>
                      <a:pt x="81" y="147"/>
                    </a:lnTo>
                    <a:lnTo>
                      <a:pt x="67" y="149"/>
                    </a:lnTo>
                    <a:lnTo>
                      <a:pt x="55" y="153"/>
                    </a:lnTo>
                    <a:lnTo>
                      <a:pt x="44" y="159"/>
                    </a:lnTo>
                    <a:lnTo>
                      <a:pt x="34" y="167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17" y="185"/>
                    </a:lnTo>
                    <a:lnTo>
                      <a:pt x="11" y="194"/>
                    </a:lnTo>
                    <a:lnTo>
                      <a:pt x="6" y="204"/>
                    </a:lnTo>
                    <a:lnTo>
                      <a:pt x="3" y="215"/>
                    </a:lnTo>
                    <a:lnTo>
                      <a:pt x="1" y="227"/>
                    </a:lnTo>
                    <a:lnTo>
                      <a:pt x="0" y="238"/>
                    </a:lnTo>
                    <a:lnTo>
                      <a:pt x="1" y="249"/>
                    </a:lnTo>
                    <a:lnTo>
                      <a:pt x="2" y="261"/>
                    </a:lnTo>
                    <a:lnTo>
                      <a:pt x="4" y="274"/>
                    </a:lnTo>
                    <a:lnTo>
                      <a:pt x="8" y="285"/>
                    </a:lnTo>
                    <a:lnTo>
                      <a:pt x="13" y="297"/>
                    </a:lnTo>
                    <a:lnTo>
                      <a:pt x="20" y="308"/>
                    </a:lnTo>
                    <a:lnTo>
                      <a:pt x="26" y="320"/>
                    </a:lnTo>
                    <a:lnTo>
                      <a:pt x="34" y="331"/>
                    </a:lnTo>
                    <a:lnTo>
                      <a:pt x="43" y="341"/>
                    </a:lnTo>
                    <a:lnTo>
                      <a:pt x="53" y="351"/>
                    </a:lnTo>
                    <a:lnTo>
                      <a:pt x="53" y="351"/>
                    </a:lnTo>
                    <a:lnTo>
                      <a:pt x="64" y="359"/>
                    </a:lnTo>
                    <a:lnTo>
                      <a:pt x="76" y="367"/>
                    </a:lnTo>
                    <a:lnTo>
                      <a:pt x="88" y="375"/>
                    </a:lnTo>
                    <a:lnTo>
                      <a:pt x="99" y="380"/>
                    </a:lnTo>
                    <a:lnTo>
                      <a:pt x="111" y="385"/>
                    </a:lnTo>
                    <a:lnTo>
                      <a:pt x="124" y="388"/>
                    </a:lnTo>
                    <a:lnTo>
                      <a:pt x="136" y="391"/>
                    </a:lnTo>
                    <a:lnTo>
                      <a:pt x="148" y="392"/>
                    </a:lnTo>
                    <a:lnTo>
                      <a:pt x="160" y="392"/>
                    </a:lnTo>
                    <a:lnTo>
                      <a:pt x="171" y="391"/>
                    </a:lnTo>
                    <a:lnTo>
                      <a:pt x="183" y="389"/>
                    </a:lnTo>
                    <a:lnTo>
                      <a:pt x="194" y="386"/>
                    </a:lnTo>
                    <a:lnTo>
                      <a:pt x="204" y="381"/>
                    </a:lnTo>
                    <a:lnTo>
                      <a:pt x="213" y="376"/>
                    </a:lnTo>
                    <a:lnTo>
                      <a:pt x="222" y="368"/>
                    </a:lnTo>
                    <a:lnTo>
                      <a:pt x="231" y="360"/>
                    </a:lnTo>
                    <a:lnTo>
                      <a:pt x="23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" name="Freeform 119"/>
              <p:cNvSpPr>
                <a:spLocks/>
              </p:cNvSpPr>
              <p:nvPr/>
            </p:nvSpPr>
            <p:spPr bwMode="auto">
              <a:xfrm>
                <a:off x="9705183" y="6011863"/>
                <a:ext cx="100013" cy="93663"/>
              </a:xfrm>
              <a:custGeom>
                <a:avLst/>
                <a:gdLst>
                  <a:gd name="T0" fmla="*/ 201 w 445"/>
                  <a:gd name="T1" fmla="*/ 339 h 415"/>
                  <a:gd name="T2" fmla="*/ 207 w 445"/>
                  <a:gd name="T3" fmla="*/ 350 h 415"/>
                  <a:gd name="T4" fmla="*/ 215 w 445"/>
                  <a:gd name="T5" fmla="*/ 360 h 415"/>
                  <a:gd name="T6" fmla="*/ 223 w 445"/>
                  <a:gd name="T7" fmla="*/ 368 h 415"/>
                  <a:gd name="T8" fmla="*/ 241 w 445"/>
                  <a:gd name="T9" fmla="*/ 381 h 415"/>
                  <a:gd name="T10" fmla="*/ 263 w 445"/>
                  <a:gd name="T11" fmla="*/ 389 h 415"/>
                  <a:gd name="T12" fmla="*/ 285 w 445"/>
                  <a:gd name="T13" fmla="*/ 392 h 415"/>
                  <a:gd name="T14" fmla="*/ 309 w 445"/>
                  <a:gd name="T15" fmla="*/ 391 h 415"/>
                  <a:gd name="T16" fmla="*/ 334 w 445"/>
                  <a:gd name="T17" fmla="*/ 385 h 415"/>
                  <a:gd name="T18" fmla="*/ 357 w 445"/>
                  <a:gd name="T19" fmla="*/ 375 h 415"/>
                  <a:gd name="T20" fmla="*/ 381 w 445"/>
                  <a:gd name="T21" fmla="*/ 359 h 415"/>
                  <a:gd name="T22" fmla="*/ 392 w 445"/>
                  <a:gd name="T23" fmla="*/ 351 h 415"/>
                  <a:gd name="T24" fmla="*/ 411 w 445"/>
                  <a:gd name="T25" fmla="*/ 331 h 415"/>
                  <a:gd name="T26" fmla="*/ 427 w 445"/>
                  <a:gd name="T27" fmla="*/ 308 h 415"/>
                  <a:gd name="T28" fmla="*/ 437 w 445"/>
                  <a:gd name="T29" fmla="*/ 285 h 415"/>
                  <a:gd name="T30" fmla="*/ 443 w 445"/>
                  <a:gd name="T31" fmla="*/ 261 h 415"/>
                  <a:gd name="T32" fmla="*/ 445 w 445"/>
                  <a:gd name="T33" fmla="*/ 238 h 415"/>
                  <a:gd name="T34" fmla="*/ 442 w 445"/>
                  <a:gd name="T35" fmla="*/ 215 h 415"/>
                  <a:gd name="T36" fmla="*/ 434 w 445"/>
                  <a:gd name="T37" fmla="*/ 194 h 415"/>
                  <a:gd name="T38" fmla="*/ 422 w 445"/>
                  <a:gd name="T39" fmla="*/ 176 h 415"/>
                  <a:gd name="T40" fmla="*/ 416 w 445"/>
                  <a:gd name="T41" fmla="*/ 171 h 415"/>
                  <a:gd name="T42" fmla="*/ 404 w 445"/>
                  <a:gd name="T43" fmla="*/ 161 h 415"/>
                  <a:gd name="T44" fmla="*/ 384 w 445"/>
                  <a:gd name="T45" fmla="*/ 151 h 415"/>
                  <a:gd name="T46" fmla="*/ 354 w 445"/>
                  <a:gd name="T47" fmla="*/ 145 h 415"/>
                  <a:gd name="T48" fmla="*/ 322 w 445"/>
                  <a:gd name="T49" fmla="*/ 147 h 415"/>
                  <a:gd name="T50" fmla="*/ 305 w 445"/>
                  <a:gd name="T51" fmla="*/ 151 h 415"/>
                  <a:gd name="T52" fmla="*/ 304 w 445"/>
                  <a:gd name="T53" fmla="*/ 149 h 415"/>
                  <a:gd name="T54" fmla="*/ 303 w 445"/>
                  <a:gd name="T55" fmla="*/ 148 h 415"/>
                  <a:gd name="T56" fmla="*/ 313 w 445"/>
                  <a:gd name="T57" fmla="*/ 117 h 415"/>
                  <a:gd name="T58" fmla="*/ 315 w 445"/>
                  <a:gd name="T59" fmla="*/ 86 h 415"/>
                  <a:gd name="T60" fmla="*/ 307 w 445"/>
                  <a:gd name="T61" fmla="*/ 56 h 415"/>
                  <a:gd name="T62" fmla="*/ 301 w 445"/>
                  <a:gd name="T63" fmla="*/ 43 h 415"/>
                  <a:gd name="T64" fmla="*/ 292 w 445"/>
                  <a:gd name="T65" fmla="*/ 31 h 415"/>
                  <a:gd name="T66" fmla="*/ 284 w 445"/>
                  <a:gd name="T67" fmla="*/ 24 h 415"/>
                  <a:gd name="T68" fmla="*/ 266 w 445"/>
                  <a:gd name="T69" fmla="*/ 10 h 415"/>
                  <a:gd name="T70" fmla="*/ 244 w 445"/>
                  <a:gd name="T71" fmla="*/ 3 h 415"/>
                  <a:gd name="T72" fmla="*/ 222 w 445"/>
                  <a:gd name="T73" fmla="*/ 0 h 415"/>
                  <a:gd name="T74" fmla="*/ 197 w 445"/>
                  <a:gd name="T75" fmla="*/ 1 h 415"/>
                  <a:gd name="T76" fmla="*/ 173 w 445"/>
                  <a:gd name="T77" fmla="*/ 7 h 415"/>
                  <a:gd name="T78" fmla="*/ 149 w 445"/>
                  <a:gd name="T79" fmla="*/ 18 h 415"/>
                  <a:gd name="T80" fmla="*/ 126 w 445"/>
                  <a:gd name="T81" fmla="*/ 32 h 415"/>
                  <a:gd name="T82" fmla="*/ 115 w 445"/>
                  <a:gd name="T83" fmla="*/ 41 h 415"/>
                  <a:gd name="T84" fmla="*/ 95 w 445"/>
                  <a:gd name="T85" fmla="*/ 61 h 415"/>
                  <a:gd name="T86" fmla="*/ 81 w 445"/>
                  <a:gd name="T87" fmla="*/ 83 h 415"/>
                  <a:gd name="T88" fmla="*/ 70 w 445"/>
                  <a:gd name="T89" fmla="*/ 106 h 415"/>
                  <a:gd name="T90" fmla="*/ 64 w 445"/>
                  <a:gd name="T91" fmla="*/ 131 h 415"/>
                  <a:gd name="T92" fmla="*/ 62 w 445"/>
                  <a:gd name="T93" fmla="*/ 154 h 415"/>
                  <a:gd name="T94" fmla="*/ 65 w 445"/>
                  <a:gd name="T95" fmla="*/ 177 h 415"/>
                  <a:gd name="T96" fmla="*/ 73 w 445"/>
                  <a:gd name="T97" fmla="*/ 197 h 415"/>
                  <a:gd name="T98" fmla="*/ 85 w 445"/>
                  <a:gd name="T99" fmla="*/ 215 h 415"/>
                  <a:gd name="T100" fmla="*/ 0 w 445"/>
                  <a:gd name="T101" fmla="*/ 283 h 415"/>
                  <a:gd name="T102" fmla="*/ 29 w 445"/>
                  <a:gd name="T103" fmla="*/ 313 h 415"/>
                  <a:gd name="T104" fmla="*/ 57 w 445"/>
                  <a:gd name="T105" fmla="*/ 346 h 415"/>
                  <a:gd name="T106" fmla="*/ 82 w 445"/>
                  <a:gd name="T107" fmla="*/ 380 h 415"/>
                  <a:gd name="T108" fmla="*/ 104 w 445"/>
                  <a:gd name="T109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15">
                    <a:moveTo>
                      <a:pt x="104" y="415"/>
                    </a:moveTo>
                    <a:lnTo>
                      <a:pt x="201" y="339"/>
                    </a:lnTo>
                    <a:lnTo>
                      <a:pt x="201" y="339"/>
                    </a:lnTo>
                    <a:lnTo>
                      <a:pt x="207" y="350"/>
                    </a:lnTo>
                    <a:lnTo>
                      <a:pt x="211" y="355"/>
                    </a:lnTo>
                    <a:lnTo>
                      <a:pt x="215" y="360"/>
                    </a:lnTo>
                    <a:lnTo>
                      <a:pt x="215" y="360"/>
                    </a:lnTo>
                    <a:lnTo>
                      <a:pt x="223" y="368"/>
                    </a:lnTo>
                    <a:lnTo>
                      <a:pt x="232" y="376"/>
                    </a:lnTo>
                    <a:lnTo>
                      <a:pt x="241" y="381"/>
                    </a:lnTo>
                    <a:lnTo>
                      <a:pt x="251" y="386"/>
                    </a:lnTo>
                    <a:lnTo>
                      <a:pt x="263" y="389"/>
                    </a:lnTo>
                    <a:lnTo>
                      <a:pt x="274" y="391"/>
                    </a:lnTo>
                    <a:lnTo>
                      <a:pt x="285" y="392"/>
                    </a:lnTo>
                    <a:lnTo>
                      <a:pt x="297" y="392"/>
                    </a:lnTo>
                    <a:lnTo>
                      <a:pt x="309" y="391"/>
                    </a:lnTo>
                    <a:lnTo>
                      <a:pt x="322" y="388"/>
                    </a:lnTo>
                    <a:lnTo>
                      <a:pt x="334" y="385"/>
                    </a:lnTo>
                    <a:lnTo>
                      <a:pt x="346" y="380"/>
                    </a:lnTo>
                    <a:lnTo>
                      <a:pt x="357" y="375"/>
                    </a:lnTo>
                    <a:lnTo>
                      <a:pt x="370" y="367"/>
                    </a:lnTo>
                    <a:lnTo>
                      <a:pt x="381" y="359"/>
                    </a:lnTo>
                    <a:lnTo>
                      <a:pt x="392" y="351"/>
                    </a:lnTo>
                    <a:lnTo>
                      <a:pt x="392" y="351"/>
                    </a:lnTo>
                    <a:lnTo>
                      <a:pt x="402" y="341"/>
                    </a:lnTo>
                    <a:lnTo>
                      <a:pt x="411" y="331"/>
                    </a:lnTo>
                    <a:lnTo>
                      <a:pt x="420" y="320"/>
                    </a:lnTo>
                    <a:lnTo>
                      <a:pt x="427" y="308"/>
                    </a:lnTo>
                    <a:lnTo>
                      <a:pt x="432" y="297"/>
                    </a:lnTo>
                    <a:lnTo>
                      <a:pt x="437" y="285"/>
                    </a:lnTo>
                    <a:lnTo>
                      <a:pt x="441" y="274"/>
                    </a:lnTo>
                    <a:lnTo>
                      <a:pt x="443" y="261"/>
                    </a:lnTo>
                    <a:lnTo>
                      <a:pt x="445" y="249"/>
                    </a:lnTo>
                    <a:lnTo>
                      <a:pt x="445" y="238"/>
                    </a:lnTo>
                    <a:lnTo>
                      <a:pt x="444" y="227"/>
                    </a:lnTo>
                    <a:lnTo>
                      <a:pt x="442" y="215"/>
                    </a:lnTo>
                    <a:lnTo>
                      <a:pt x="439" y="204"/>
                    </a:lnTo>
                    <a:lnTo>
                      <a:pt x="434" y="194"/>
                    </a:lnTo>
                    <a:lnTo>
                      <a:pt x="428" y="185"/>
                    </a:lnTo>
                    <a:lnTo>
                      <a:pt x="422" y="176"/>
                    </a:lnTo>
                    <a:lnTo>
                      <a:pt x="422" y="176"/>
                    </a:lnTo>
                    <a:lnTo>
                      <a:pt x="416" y="171"/>
                    </a:lnTo>
                    <a:lnTo>
                      <a:pt x="410" y="165"/>
                    </a:lnTo>
                    <a:lnTo>
                      <a:pt x="404" y="161"/>
                    </a:lnTo>
                    <a:lnTo>
                      <a:pt x="398" y="157"/>
                    </a:lnTo>
                    <a:lnTo>
                      <a:pt x="384" y="151"/>
                    </a:lnTo>
                    <a:lnTo>
                      <a:pt x="370" y="147"/>
                    </a:lnTo>
                    <a:lnTo>
                      <a:pt x="354" y="145"/>
                    </a:lnTo>
                    <a:lnTo>
                      <a:pt x="338" y="145"/>
                    </a:lnTo>
                    <a:lnTo>
                      <a:pt x="322" y="147"/>
                    </a:lnTo>
                    <a:lnTo>
                      <a:pt x="305" y="151"/>
                    </a:lnTo>
                    <a:lnTo>
                      <a:pt x="305" y="151"/>
                    </a:lnTo>
                    <a:lnTo>
                      <a:pt x="304" y="149"/>
                    </a:lnTo>
                    <a:lnTo>
                      <a:pt x="304" y="149"/>
                    </a:lnTo>
                    <a:lnTo>
                      <a:pt x="303" y="148"/>
                    </a:lnTo>
                    <a:lnTo>
                      <a:pt x="303" y="148"/>
                    </a:lnTo>
                    <a:lnTo>
                      <a:pt x="309" y="133"/>
                    </a:lnTo>
                    <a:lnTo>
                      <a:pt x="313" y="117"/>
                    </a:lnTo>
                    <a:lnTo>
                      <a:pt x="315" y="101"/>
                    </a:lnTo>
                    <a:lnTo>
                      <a:pt x="315" y="86"/>
                    </a:lnTo>
                    <a:lnTo>
                      <a:pt x="313" y="71"/>
                    </a:lnTo>
                    <a:lnTo>
                      <a:pt x="307" y="56"/>
                    </a:lnTo>
                    <a:lnTo>
                      <a:pt x="304" y="50"/>
                    </a:lnTo>
                    <a:lnTo>
                      <a:pt x="301" y="43"/>
                    </a:lnTo>
                    <a:lnTo>
                      <a:pt x="297" y="37"/>
                    </a:lnTo>
                    <a:lnTo>
                      <a:pt x="292" y="31"/>
                    </a:lnTo>
                    <a:lnTo>
                      <a:pt x="292" y="31"/>
                    </a:lnTo>
                    <a:lnTo>
                      <a:pt x="284" y="24"/>
                    </a:lnTo>
                    <a:lnTo>
                      <a:pt x="275" y="17"/>
                    </a:lnTo>
                    <a:lnTo>
                      <a:pt x="266" y="10"/>
                    </a:lnTo>
                    <a:lnTo>
                      <a:pt x="255" y="6"/>
                    </a:lnTo>
                    <a:lnTo>
                      <a:pt x="244" y="3"/>
                    </a:lnTo>
                    <a:lnTo>
                      <a:pt x="233" y="1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7" y="1"/>
                    </a:lnTo>
                    <a:lnTo>
                      <a:pt x="185" y="3"/>
                    </a:lnTo>
                    <a:lnTo>
                      <a:pt x="173" y="7"/>
                    </a:lnTo>
                    <a:lnTo>
                      <a:pt x="161" y="11"/>
                    </a:lnTo>
                    <a:lnTo>
                      <a:pt x="149" y="18"/>
                    </a:lnTo>
                    <a:lnTo>
                      <a:pt x="137" y="24"/>
                    </a:lnTo>
                    <a:lnTo>
                      <a:pt x="126" y="32"/>
                    </a:lnTo>
                    <a:lnTo>
                      <a:pt x="115" y="41"/>
                    </a:lnTo>
                    <a:lnTo>
                      <a:pt x="115" y="41"/>
                    </a:lnTo>
                    <a:lnTo>
                      <a:pt x="104" y="51"/>
                    </a:lnTo>
                    <a:lnTo>
                      <a:pt x="95" y="61"/>
                    </a:lnTo>
                    <a:lnTo>
                      <a:pt x="87" y="72"/>
                    </a:lnTo>
                    <a:lnTo>
                      <a:pt x="81" y="83"/>
                    </a:lnTo>
                    <a:lnTo>
                      <a:pt x="75" y="95"/>
                    </a:lnTo>
                    <a:lnTo>
                      <a:pt x="70" y="106"/>
                    </a:lnTo>
                    <a:lnTo>
                      <a:pt x="66" y="119"/>
                    </a:lnTo>
                    <a:lnTo>
                      <a:pt x="64" y="131"/>
                    </a:lnTo>
                    <a:lnTo>
                      <a:pt x="62" y="142"/>
                    </a:lnTo>
                    <a:lnTo>
                      <a:pt x="62" y="154"/>
                    </a:lnTo>
                    <a:lnTo>
                      <a:pt x="63" y="165"/>
                    </a:lnTo>
                    <a:lnTo>
                      <a:pt x="65" y="177"/>
                    </a:lnTo>
                    <a:lnTo>
                      <a:pt x="68" y="187"/>
                    </a:lnTo>
                    <a:lnTo>
                      <a:pt x="73" y="197"/>
                    </a:lnTo>
                    <a:lnTo>
                      <a:pt x="78" y="206"/>
                    </a:lnTo>
                    <a:lnTo>
                      <a:pt x="85" y="215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15" y="298"/>
                    </a:lnTo>
                    <a:lnTo>
                      <a:pt x="29" y="313"/>
                    </a:lnTo>
                    <a:lnTo>
                      <a:pt x="43" y="330"/>
                    </a:lnTo>
                    <a:lnTo>
                      <a:pt x="57" y="346"/>
                    </a:lnTo>
                    <a:lnTo>
                      <a:pt x="69" y="362"/>
                    </a:lnTo>
                    <a:lnTo>
                      <a:pt x="82" y="380"/>
                    </a:lnTo>
                    <a:lnTo>
                      <a:pt x="104" y="415"/>
                    </a:lnTo>
                    <a:lnTo>
                      <a:pt x="104" y="4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93" name="正方形/長方形 92"/>
          <p:cNvSpPr/>
          <p:nvPr/>
        </p:nvSpPr>
        <p:spPr>
          <a:xfrm>
            <a:off x="893250" y="3403363"/>
            <a:ext cx="1800493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ポートの無効化</a:t>
            </a:r>
            <a:endParaRPr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839061" y="3783302"/>
            <a:ext cx="1971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+mn-ea"/>
                <a:ea typeface="+mn-ea"/>
              </a:rPr>
              <a:t>ポートを無効化することで、不正接続による感染や盗聴を防ぐ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6004081" y="3403363"/>
            <a:ext cx="2031325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ケーブル抜</a:t>
            </a:r>
            <a:r>
              <a:rPr kumimoji="1" lang="ja-JP" altLang="en-US" dirty="0">
                <a:solidFill>
                  <a:schemeClr val="bg2"/>
                </a:solidFill>
                <a:latin typeface="+mn-ea"/>
                <a:ea typeface="+mn-ea"/>
              </a:rPr>
              <a:t>脱検知</a:t>
            </a:r>
          </a:p>
        </p:txBody>
      </p:sp>
      <p:grpSp>
        <p:nvGrpSpPr>
          <p:cNvPr id="96" name="Group 655"/>
          <p:cNvGrpSpPr/>
          <p:nvPr/>
        </p:nvGrpSpPr>
        <p:grpSpPr>
          <a:xfrm>
            <a:off x="7040883" y="3094548"/>
            <a:ext cx="344946" cy="283149"/>
            <a:chOff x="3468688" y="652463"/>
            <a:chExt cx="6007100" cy="5272087"/>
          </a:xfrm>
          <a:solidFill>
            <a:schemeClr val="tx1"/>
          </a:solidFill>
        </p:grpSpPr>
        <p:sp>
          <p:nvSpPr>
            <p:cNvPr id="97" name="Freeform 668"/>
            <p:cNvSpPr>
              <a:spLocks/>
            </p:cNvSpPr>
            <p:nvPr/>
          </p:nvSpPr>
          <p:spPr bwMode="auto">
            <a:xfrm>
              <a:off x="7646988" y="1758950"/>
              <a:ext cx="1828800" cy="569912"/>
            </a:xfrm>
            <a:custGeom>
              <a:avLst/>
              <a:gdLst>
                <a:gd name="T0" fmla="*/ 461 w 488"/>
                <a:gd name="T1" fmla="*/ 0 h 152"/>
                <a:gd name="T2" fmla="*/ 26 w 488"/>
                <a:gd name="T3" fmla="*/ 0 h 152"/>
                <a:gd name="T4" fmla="*/ 0 w 488"/>
                <a:gd name="T5" fmla="*/ 26 h 152"/>
                <a:gd name="T6" fmla="*/ 0 w 488"/>
                <a:gd name="T7" fmla="*/ 126 h 152"/>
                <a:gd name="T8" fmla="*/ 10 w 488"/>
                <a:gd name="T9" fmla="*/ 146 h 152"/>
                <a:gd name="T10" fmla="*/ 26 w 488"/>
                <a:gd name="T11" fmla="*/ 152 h 152"/>
                <a:gd name="T12" fmla="*/ 32 w 488"/>
                <a:gd name="T13" fmla="*/ 151 h 152"/>
                <a:gd name="T14" fmla="*/ 466 w 488"/>
                <a:gd name="T15" fmla="*/ 51 h 152"/>
                <a:gd name="T16" fmla="*/ 486 w 488"/>
                <a:gd name="T17" fmla="*/ 23 h 152"/>
                <a:gd name="T18" fmla="*/ 461 w 488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2">
                  <a:moveTo>
                    <a:pt x="46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4" y="141"/>
                    <a:pt x="10" y="146"/>
                  </a:cubicBezTo>
                  <a:cubicBezTo>
                    <a:pt x="15" y="150"/>
                    <a:pt x="20" y="152"/>
                    <a:pt x="26" y="152"/>
                  </a:cubicBezTo>
                  <a:cubicBezTo>
                    <a:pt x="28" y="152"/>
                    <a:pt x="30" y="151"/>
                    <a:pt x="32" y="151"/>
                  </a:cubicBezTo>
                  <a:cubicBezTo>
                    <a:pt x="466" y="51"/>
                    <a:pt x="466" y="51"/>
                    <a:pt x="466" y="51"/>
                  </a:cubicBezTo>
                  <a:cubicBezTo>
                    <a:pt x="479" y="48"/>
                    <a:pt x="488" y="36"/>
                    <a:pt x="486" y="23"/>
                  </a:cubicBezTo>
                  <a:cubicBezTo>
                    <a:pt x="485" y="10"/>
                    <a:pt x="474" y="0"/>
                    <a:pt x="4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669"/>
            <p:cNvSpPr>
              <a:spLocks/>
            </p:cNvSpPr>
            <p:nvPr/>
          </p:nvSpPr>
          <p:spPr bwMode="auto">
            <a:xfrm>
              <a:off x="7646988" y="730250"/>
              <a:ext cx="1828800" cy="566737"/>
            </a:xfrm>
            <a:custGeom>
              <a:avLst/>
              <a:gdLst>
                <a:gd name="T0" fmla="*/ 26 w 488"/>
                <a:gd name="T1" fmla="*/ 151 h 151"/>
                <a:gd name="T2" fmla="*/ 461 w 488"/>
                <a:gd name="T3" fmla="*/ 151 h 151"/>
                <a:gd name="T4" fmla="*/ 486 w 488"/>
                <a:gd name="T5" fmla="*/ 128 h 151"/>
                <a:gd name="T6" fmla="*/ 466 w 488"/>
                <a:gd name="T7" fmla="*/ 100 h 151"/>
                <a:gd name="T8" fmla="*/ 32 w 488"/>
                <a:gd name="T9" fmla="*/ 0 h 151"/>
                <a:gd name="T10" fmla="*/ 26 w 488"/>
                <a:gd name="T11" fmla="*/ 0 h 151"/>
                <a:gd name="T12" fmla="*/ 10 w 488"/>
                <a:gd name="T13" fmla="*/ 5 h 151"/>
                <a:gd name="T14" fmla="*/ 0 w 488"/>
                <a:gd name="T15" fmla="*/ 25 h 151"/>
                <a:gd name="T16" fmla="*/ 0 w 488"/>
                <a:gd name="T17" fmla="*/ 125 h 151"/>
                <a:gd name="T18" fmla="*/ 26 w 488"/>
                <a:gd name="T1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1">
                  <a:moveTo>
                    <a:pt x="26" y="151"/>
                  </a:moveTo>
                  <a:cubicBezTo>
                    <a:pt x="461" y="151"/>
                    <a:pt x="461" y="151"/>
                    <a:pt x="461" y="151"/>
                  </a:cubicBezTo>
                  <a:cubicBezTo>
                    <a:pt x="474" y="151"/>
                    <a:pt x="485" y="141"/>
                    <a:pt x="486" y="128"/>
                  </a:cubicBezTo>
                  <a:cubicBezTo>
                    <a:pt x="488" y="115"/>
                    <a:pt x="479" y="103"/>
                    <a:pt x="466" y="10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  <a:cubicBezTo>
                    <a:pt x="20" y="0"/>
                    <a:pt x="15" y="2"/>
                    <a:pt x="10" y="5"/>
                  </a:cubicBezTo>
                  <a:cubicBezTo>
                    <a:pt x="4" y="10"/>
                    <a:pt x="0" y="18"/>
                    <a:pt x="0" y="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0"/>
                    <a:pt x="12" y="151"/>
                    <a:pt x="26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670"/>
            <p:cNvSpPr>
              <a:spLocks noEditPoints="1"/>
            </p:cNvSpPr>
            <p:nvPr/>
          </p:nvSpPr>
          <p:spPr bwMode="auto">
            <a:xfrm>
              <a:off x="3468688" y="652463"/>
              <a:ext cx="4384675" cy="5272087"/>
            </a:xfrm>
            <a:custGeom>
              <a:avLst/>
              <a:gdLst>
                <a:gd name="T0" fmla="*/ 875 w 1169"/>
                <a:gd name="T1" fmla="*/ 1099 h 1406"/>
                <a:gd name="T2" fmla="*/ 734 w 1169"/>
                <a:gd name="T3" fmla="*/ 1099 h 1406"/>
                <a:gd name="T4" fmla="*/ 394 w 1169"/>
                <a:gd name="T5" fmla="*/ 359 h 1406"/>
                <a:gd name="T6" fmla="*/ 834 w 1169"/>
                <a:gd name="T7" fmla="*/ 359 h 1406"/>
                <a:gd name="T8" fmla="*/ 903 w 1169"/>
                <a:gd name="T9" fmla="*/ 420 h 1406"/>
                <a:gd name="T10" fmla="*/ 1015 w 1169"/>
                <a:gd name="T11" fmla="*/ 420 h 1406"/>
                <a:gd name="T12" fmla="*/ 1085 w 1169"/>
                <a:gd name="T13" fmla="*/ 350 h 1406"/>
                <a:gd name="T14" fmla="*/ 1085 w 1169"/>
                <a:gd name="T15" fmla="*/ 121 h 1406"/>
                <a:gd name="T16" fmla="*/ 1015 w 1169"/>
                <a:gd name="T17" fmla="*/ 51 h 1406"/>
                <a:gd name="T18" fmla="*/ 905 w 1169"/>
                <a:gd name="T19" fmla="*/ 51 h 1406"/>
                <a:gd name="T20" fmla="*/ 903 w 1169"/>
                <a:gd name="T21" fmla="*/ 51 h 1406"/>
                <a:gd name="T22" fmla="*/ 339 w 1169"/>
                <a:gd name="T23" fmla="*/ 51 h 1406"/>
                <a:gd name="T24" fmla="*/ 204 w 1169"/>
                <a:gd name="T25" fmla="*/ 0 h 1406"/>
                <a:gd name="T26" fmla="*/ 0 w 1169"/>
                <a:gd name="T27" fmla="*/ 204 h 1406"/>
                <a:gd name="T28" fmla="*/ 23 w 1169"/>
                <a:gd name="T29" fmla="*/ 299 h 1406"/>
                <a:gd name="T30" fmla="*/ 392 w 1169"/>
                <a:gd name="T31" fmla="*/ 1099 h 1406"/>
                <a:gd name="T32" fmla="*/ 345 w 1169"/>
                <a:gd name="T33" fmla="*/ 1099 h 1406"/>
                <a:gd name="T34" fmla="*/ 51 w 1169"/>
                <a:gd name="T35" fmla="*/ 1392 h 1406"/>
                <a:gd name="T36" fmla="*/ 51 w 1169"/>
                <a:gd name="T37" fmla="*/ 1406 h 1406"/>
                <a:gd name="T38" fmla="*/ 1169 w 1169"/>
                <a:gd name="T39" fmla="*/ 1406 h 1406"/>
                <a:gd name="T40" fmla="*/ 1169 w 1169"/>
                <a:gd name="T41" fmla="*/ 1392 h 1406"/>
                <a:gd name="T42" fmla="*/ 875 w 1169"/>
                <a:gd name="T43" fmla="*/ 1099 h 1406"/>
                <a:gd name="T44" fmla="*/ 395 w 1169"/>
                <a:gd name="T45" fmla="*/ 276 h 1406"/>
                <a:gd name="T46" fmla="*/ 833 w 1169"/>
                <a:gd name="T47" fmla="*/ 276 h 1406"/>
                <a:gd name="T48" fmla="*/ 833 w 1169"/>
                <a:gd name="T49" fmla="*/ 296 h 1406"/>
                <a:gd name="T50" fmla="*/ 386 w 1169"/>
                <a:gd name="T51" fmla="*/ 296 h 1406"/>
                <a:gd name="T52" fmla="*/ 395 w 1169"/>
                <a:gd name="T53" fmla="*/ 276 h 1406"/>
                <a:gd name="T54" fmla="*/ 84 w 1169"/>
                <a:gd name="T55" fmla="*/ 204 h 1406"/>
                <a:gd name="T56" fmla="*/ 204 w 1169"/>
                <a:gd name="T57" fmla="*/ 84 h 1406"/>
                <a:gd name="T58" fmla="*/ 324 w 1169"/>
                <a:gd name="T59" fmla="*/ 204 h 1406"/>
                <a:gd name="T60" fmla="*/ 204 w 1169"/>
                <a:gd name="T61" fmla="*/ 324 h 1406"/>
                <a:gd name="T62" fmla="*/ 84 w 1169"/>
                <a:gd name="T63" fmla="*/ 204 h 1406"/>
                <a:gd name="T64" fmla="*/ 461 w 1169"/>
                <a:gd name="T65" fmla="*/ 1099 h 1406"/>
                <a:gd name="T66" fmla="*/ 138 w 1169"/>
                <a:gd name="T67" fmla="*/ 397 h 1406"/>
                <a:gd name="T68" fmla="*/ 167 w 1169"/>
                <a:gd name="T69" fmla="*/ 405 h 1406"/>
                <a:gd name="T70" fmla="*/ 486 w 1169"/>
                <a:gd name="T71" fmla="*/ 1099 h 1406"/>
                <a:gd name="T72" fmla="*/ 461 w 1169"/>
                <a:gd name="T73" fmla="*/ 1099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9" h="1406">
                  <a:moveTo>
                    <a:pt x="875" y="1099"/>
                  </a:moveTo>
                  <a:cubicBezTo>
                    <a:pt x="734" y="1099"/>
                    <a:pt x="734" y="1099"/>
                    <a:pt x="734" y="1099"/>
                  </a:cubicBezTo>
                  <a:cubicBezTo>
                    <a:pt x="394" y="359"/>
                    <a:pt x="394" y="359"/>
                    <a:pt x="394" y="359"/>
                  </a:cubicBezTo>
                  <a:cubicBezTo>
                    <a:pt x="834" y="359"/>
                    <a:pt x="834" y="359"/>
                    <a:pt x="834" y="359"/>
                  </a:cubicBezTo>
                  <a:cubicBezTo>
                    <a:pt x="838" y="393"/>
                    <a:pt x="868" y="420"/>
                    <a:pt x="903" y="420"/>
                  </a:cubicBezTo>
                  <a:cubicBezTo>
                    <a:pt x="1015" y="420"/>
                    <a:pt x="1015" y="420"/>
                    <a:pt x="1015" y="420"/>
                  </a:cubicBezTo>
                  <a:cubicBezTo>
                    <a:pt x="1054" y="420"/>
                    <a:pt x="1085" y="389"/>
                    <a:pt x="1085" y="350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5" y="82"/>
                    <a:pt x="1054" y="51"/>
                    <a:pt x="1015" y="51"/>
                  </a:cubicBezTo>
                  <a:cubicBezTo>
                    <a:pt x="905" y="51"/>
                    <a:pt x="905" y="51"/>
                    <a:pt x="905" y="51"/>
                  </a:cubicBezTo>
                  <a:cubicBezTo>
                    <a:pt x="903" y="51"/>
                    <a:pt x="903" y="51"/>
                    <a:pt x="903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03" y="20"/>
                    <a:pt x="256" y="0"/>
                    <a:pt x="204" y="0"/>
                  </a:cubicBezTo>
                  <a:cubicBezTo>
                    <a:pt x="91" y="0"/>
                    <a:pt x="0" y="92"/>
                    <a:pt x="0" y="204"/>
                  </a:cubicBezTo>
                  <a:cubicBezTo>
                    <a:pt x="0" y="238"/>
                    <a:pt x="9" y="270"/>
                    <a:pt x="23" y="299"/>
                  </a:cubicBezTo>
                  <a:cubicBezTo>
                    <a:pt x="392" y="1099"/>
                    <a:pt x="392" y="1099"/>
                    <a:pt x="392" y="1099"/>
                  </a:cubicBezTo>
                  <a:cubicBezTo>
                    <a:pt x="345" y="1099"/>
                    <a:pt x="345" y="1099"/>
                    <a:pt x="345" y="1099"/>
                  </a:cubicBezTo>
                  <a:cubicBezTo>
                    <a:pt x="183" y="1099"/>
                    <a:pt x="51" y="1230"/>
                    <a:pt x="51" y="1392"/>
                  </a:cubicBezTo>
                  <a:cubicBezTo>
                    <a:pt x="51" y="1406"/>
                    <a:pt x="51" y="1406"/>
                    <a:pt x="51" y="1406"/>
                  </a:cubicBezTo>
                  <a:cubicBezTo>
                    <a:pt x="1169" y="1406"/>
                    <a:pt x="1169" y="1406"/>
                    <a:pt x="1169" y="1406"/>
                  </a:cubicBezTo>
                  <a:cubicBezTo>
                    <a:pt x="1169" y="1392"/>
                    <a:pt x="1169" y="1392"/>
                    <a:pt x="1169" y="1392"/>
                  </a:cubicBezTo>
                  <a:cubicBezTo>
                    <a:pt x="1169" y="1230"/>
                    <a:pt x="1037" y="1099"/>
                    <a:pt x="875" y="1099"/>
                  </a:cubicBezTo>
                  <a:close/>
                  <a:moveTo>
                    <a:pt x="395" y="276"/>
                  </a:moveTo>
                  <a:cubicBezTo>
                    <a:pt x="833" y="276"/>
                    <a:pt x="833" y="276"/>
                    <a:pt x="833" y="276"/>
                  </a:cubicBezTo>
                  <a:cubicBezTo>
                    <a:pt x="833" y="296"/>
                    <a:pt x="833" y="296"/>
                    <a:pt x="833" y="296"/>
                  </a:cubicBezTo>
                  <a:cubicBezTo>
                    <a:pt x="386" y="296"/>
                    <a:pt x="386" y="296"/>
                    <a:pt x="386" y="296"/>
                  </a:cubicBezTo>
                  <a:cubicBezTo>
                    <a:pt x="389" y="290"/>
                    <a:pt x="392" y="283"/>
                    <a:pt x="395" y="276"/>
                  </a:cubicBezTo>
                  <a:close/>
                  <a:moveTo>
                    <a:pt x="84" y="204"/>
                  </a:moveTo>
                  <a:cubicBezTo>
                    <a:pt x="84" y="138"/>
                    <a:pt x="138" y="84"/>
                    <a:pt x="204" y="84"/>
                  </a:cubicBezTo>
                  <a:cubicBezTo>
                    <a:pt x="270" y="84"/>
                    <a:pt x="324" y="138"/>
                    <a:pt x="324" y="204"/>
                  </a:cubicBezTo>
                  <a:cubicBezTo>
                    <a:pt x="324" y="270"/>
                    <a:pt x="270" y="324"/>
                    <a:pt x="204" y="324"/>
                  </a:cubicBezTo>
                  <a:cubicBezTo>
                    <a:pt x="138" y="324"/>
                    <a:pt x="84" y="270"/>
                    <a:pt x="84" y="204"/>
                  </a:cubicBezTo>
                  <a:close/>
                  <a:moveTo>
                    <a:pt x="461" y="1099"/>
                  </a:moveTo>
                  <a:cubicBezTo>
                    <a:pt x="138" y="397"/>
                    <a:pt x="138" y="397"/>
                    <a:pt x="138" y="397"/>
                  </a:cubicBezTo>
                  <a:cubicBezTo>
                    <a:pt x="147" y="400"/>
                    <a:pt x="157" y="403"/>
                    <a:pt x="167" y="405"/>
                  </a:cubicBezTo>
                  <a:cubicBezTo>
                    <a:pt x="486" y="1099"/>
                    <a:pt x="486" y="1099"/>
                    <a:pt x="486" y="1099"/>
                  </a:cubicBezTo>
                  <a:lnTo>
                    <a:pt x="461" y="10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04" name="直線コネクタ 103"/>
          <p:cNvCxnSpPr/>
          <p:nvPr/>
        </p:nvCxnSpPr>
        <p:spPr>
          <a:xfrm flipH="1">
            <a:off x="6459732" y="3252473"/>
            <a:ext cx="531396" cy="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52"/>
          <p:cNvGrpSpPr/>
          <p:nvPr/>
        </p:nvGrpSpPr>
        <p:grpSpPr>
          <a:xfrm>
            <a:off x="5992765" y="3032341"/>
            <a:ext cx="383215" cy="338554"/>
            <a:chOff x="11212141" y="-1858725"/>
            <a:chExt cx="618253" cy="546202"/>
          </a:xfrm>
          <a:solidFill>
            <a:schemeClr val="tx1"/>
          </a:solidFill>
        </p:grpSpPr>
        <p:grpSp>
          <p:nvGrpSpPr>
            <p:cNvPr id="107" name="Group 53"/>
            <p:cNvGrpSpPr>
              <a:grpSpLocks noChangeAspect="1"/>
            </p:cNvGrpSpPr>
            <p:nvPr/>
          </p:nvGrpSpPr>
          <p:grpSpPr>
            <a:xfrm>
              <a:off x="11212141" y="-1858725"/>
              <a:ext cx="618253" cy="546202"/>
              <a:chOff x="6740525" y="22225"/>
              <a:chExt cx="422275" cy="373063"/>
            </a:xfrm>
            <a:grpFill/>
          </p:grpSpPr>
          <p:sp>
            <p:nvSpPr>
              <p:cNvPr id="114" name="Freeform 219"/>
              <p:cNvSpPr>
                <a:spLocks noEditPoints="1"/>
              </p:cNvSpPr>
              <p:nvPr/>
            </p:nvSpPr>
            <p:spPr bwMode="auto">
              <a:xfrm>
                <a:off x="6740525" y="22225"/>
                <a:ext cx="422275" cy="333375"/>
              </a:xfrm>
              <a:custGeom>
                <a:avLst/>
                <a:gdLst>
                  <a:gd name="T0" fmla="*/ 206 w 1857"/>
                  <a:gd name="T1" fmla="*/ 0 h 1468"/>
                  <a:gd name="T2" fmla="*/ 145 w 1857"/>
                  <a:gd name="T3" fmla="*/ 9 h 1468"/>
                  <a:gd name="T4" fmla="*/ 91 w 1857"/>
                  <a:gd name="T5" fmla="*/ 35 h 1468"/>
                  <a:gd name="T6" fmla="*/ 47 w 1857"/>
                  <a:gd name="T7" fmla="*/ 74 h 1468"/>
                  <a:gd name="T8" fmla="*/ 16 w 1857"/>
                  <a:gd name="T9" fmla="*/ 125 h 1468"/>
                  <a:gd name="T10" fmla="*/ 1 w 1857"/>
                  <a:gd name="T11" fmla="*/ 185 h 1468"/>
                  <a:gd name="T12" fmla="*/ 0 w 1857"/>
                  <a:gd name="T13" fmla="*/ 1263 h 1468"/>
                  <a:gd name="T14" fmla="*/ 9 w 1857"/>
                  <a:gd name="T15" fmla="*/ 1324 h 1468"/>
                  <a:gd name="T16" fmla="*/ 36 w 1857"/>
                  <a:gd name="T17" fmla="*/ 1377 h 1468"/>
                  <a:gd name="T18" fmla="*/ 75 w 1857"/>
                  <a:gd name="T19" fmla="*/ 1421 h 1468"/>
                  <a:gd name="T20" fmla="*/ 125 w 1857"/>
                  <a:gd name="T21" fmla="*/ 1451 h 1468"/>
                  <a:gd name="T22" fmla="*/ 185 w 1857"/>
                  <a:gd name="T23" fmla="*/ 1467 h 1468"/>
                  <a:gd name="T24" fmla="*/ 1652 w 1857"/>
                  <a:gd name="T25" fmla="*/ 1468 h 1468"/>
                  <a:gd name="T26" fmla="*/ 1713 w 1857"/>
                  <a:gd name="T27" fmla="*/ 1459 h 1468"/>
                  <a:gd name="T28" fmla="*/ 1766 w 1857"/>
                  <a:gd name="T29" fmla="*/ 1433 h 1468"/>
                  <a:gd name="T30" fmla="*/ 1810 w 1857"/>
                  <a:gd name="T31" fmla="*/ 1393 h 1468"/>
                  <a:gd name="T32" fmla="*/ 1841 w 1857"/>
                  <a:gd name="T33" fmla="*/ 1342 h 1468"/>
                  <a:gd name="T34" fmla="*/ 1856 w 1857"/>
                  <a:gd name="T35" fmla="*/ 1283 h 1468"/>
                  <a:gd name="T36" fmla="*/ 1857 w 1857"/>
                  <a:gd name="T37" fmla="*/ 205 h 1468"/>
                  <a:gd name="T38" fmla="*/ 1848 w 1857"/>
                  <a:gd name="T39" fmla="*/ 144 h 1468"/>
                  <a:gd name="T40" fmla="*/ 1822 w 1857"/>
                  <a:gd name="T41" fmla="*/ 91 h 1468"/>
                  <a:gd name="T42" fmla="*/ 1783 w 1857"/>
                  <a:gd name="T43" fmla="*/ 47 h 1468"/>
                  <a:gd name="T44" fmla="*/ 1732 w 1857"/>
                  <a:gd name="T45" fmla="*/ 16 h 1468"/>
                  <a:gd name="T46" fmla="*/ 1673 w 1857"/>
                  <a:gd name="T47" fmla="*/ 1 h 1468"/>
                  <a:gd name="T48" fmla="*/ 1751 w 1857"/>
                  <a:gd name="T49" fmla="*/ 1263 h 1468"/>
                  <a:gd name="T50" fmla="*/ 1749 w 1857"/>
                  <a:gd name="T51" fmla="*/ 1282 h 1468"/>
                  <a:gd name="T52" fmla="*/ 1739 w 1857"/>
                  <a:gd name="T53" fmla="*/ 1310 h 1468"/>
                  <a:gd name="T54" fmla="*/ 1721 w 1857"/>
                  <a:gd name="T55" fmla="*/ 1333 h 1468"/>
                  <a:gd name="T56" fmla="*/ 1699 w 1857"/>
                  <a:gd name="T57" fmla="*/ 1349 h 1468"/>
                  <a:gd name="T58" fmla="*/ 1672 w 1857"/>
                  <a:gd name="T59" fmla="*/ 1360 h 1468"/>
                  <a:gd name="T60" fmla="*/ 206 w 1857"/>
                  <a:gd name="T61" fmla="*/ 1362 h 1468"/>
                  <a:gd name="T62" fmla="*/ 186 w 1857"/>
                  <a:gd name="T63" fmla="*/ 1360 h 1468"/>
                  <a:gd name="T64" fmla="*/ 158 w 1857"/>
                  <a:gd name="T65" fmla="*/ 1349 h 1468"/>
                  <a:gd name="T66" fmla="*/ 136 w 1857"/>
                  <a:gd name="T67" fmla="*/ 1333 h 1468"/>
                  <a:gd name="T68" fmla="*/ 118 w 1857"/>
                  <a:gd name="T69" fmla="*/ 1310 h 1468"/>
                  <a:gd name="T70" fmla="*/ 108 w 1857"/>
                  <a:gd name="T71" fmla="*/ 1282 h 1468"/>
                  <a:gd name="T72" fmla="*/ 106 w 1857"/>
                  <a:gd name="T73" fmla="*/ 205 h 1468"/>
                  <a:gd name="T74" fmla="*/ 108 w 1857"/>
                  <a:gd name="T75" fmla="*/ 186 h 1468"/>
                  <a:gd name="T76" fmla="*/ 118 w 1857"/>
                  <a:gd name="T77" fmla="*/ 158 h 1468"/>
                  <a:gd name="T78" fmla="*/ 136 w 1857"/>
                  <a:gd name="T79" fmla="*/ 136 h 1468"/>
                  <a:gd name="T80" fmla="*/ 158 w 1857"/>
                  <a:gd name="T81" fmla="*/ 118 h 1468"/>
                  <a:gd name="T82" fmla="*/ 186 w 1857"/>
                  <a:gd name="T83" fmla="*/ 108 h 1468"/>
                  <a:gd name="T84" fmla="*/ 1652 w 1857"/>
                  <a:gd name="T85" fmla="*/ 106 h 1468"/>
                  <a:gd name="T86" fmla="*/ 1672 w 1857"/>
                  <a:gd name="T87" fmla="*/ 108 h 1468"/>
                  <a:gd name="T88" fmla="*/ 1699 w 1857"/>
                  <a:gd name="T89" fmla="*/ 118 h 1468"/>
                  <a:gd name="T90" fmla="*/ 1721 w 1857"/>
                  <a:gd name="T91" fmla="*/ 136 h 1468"/>
                  <a:gd name="T92" fmla="*/ 1739 w 1857"/>
                  <a:gd name="T93" fmla="*/ 158 h 1468"/>
                  <a:gd name="T94" fmla="*/ 1749 w 1857"/>
                  <a:gd name="T95" fmla="*/ 186 h 1468"/>
                  <a:gd name="T96" fmla="*/ 1751 w 1857"/>
                  <a:gd name="T97" fmla="*/ 1263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7" h="1468">
                    <a:moveTo>
                      <a:pt x="1652" y="0"/>
                    </a:moveTo>
                    <a:lnTo>
                      <a:pt x="206" y="0"/>
                    </a:lnTo>
                    <a:lnTo>
                      <a:pt x="206" y="0"/>
                    </a:lnTo>
                    <a:lnTo>
                      <a:pt x="185" y="1"/>
                    </a:lnTo>
                    <a:lnTo>
                      <a:pt x="164" y="4"/>
                    </a:lnTo>
                    <a:lnTo>
                      <a:pt x="145" y="9"/>
                    </a:lnTo>
                    <a:lnTo>
                      <a:pt x="125" y="16"/>
                    </a:lnTo>
                    <a:lnTo>
                      <a:pt x="108" y="24"/>
                    </a:lnTo>
                    <a:lnTo>
                      <a:pt x="91" y="35"/>
                    </a:lnTo>
                    <a:lnTo>
                      <a:pt x="75" y="47"/>
                    </a:lnTo>
                    <a:lnTo>
                      <a:pt x="60" y="60"/>
                    </a:lnTo>
                    <a:lnTo>
                      <a:pt x="47" y="74"/>
                    </a:lnTo>
                    <a:lnTo>
                      <a:pt x="36" y="91"/>
                    </a:lnTo>
                    <a:lnTo>
                      <a:pt x="24" y="107"/>
                    </a:lnTo>
                    <a:lnTo>
                      <a:pt x="16" y="125"/>
                    </a:lnTo>
                    <a:lnTo>
                      <a:pt x="9" y="144"/>
                    </a:lnTo>
                    <a:lnTo>
                      <a:pt x="4" y="164"/>
                    </a:lnTo>
                    <a:lnTo>
                      <a:pt x="1" y="185"/>
                    </a:lnTo>
                    <a:lnTo>
                      <a:pt x="0" y="205"/>
                    </a:lnTo>
                    <a:lnTo>
                      <a:pt x="0" y="1263"/>
                    </a:lnTo>
                    <a:lnTo>
                      <a:pt x="0" y="1263"/>
                    </a:lnTo>
                    <a:lnTo>
                      <a:pt x="1" y="1283"/>
                    </a:lnTo>
                    <a:lnTo>
                      <a:pt x="4" y="1304"/>
                    </a:lnTo>
                    <a:lnTo>
                      <a:pt x="9" y="1324"/>
                    </a:lnTo>
                    <a:lnTo>
                      <a:pt x="16" y="1342"/>
                    </a:lnTo>
                    <a:lnTo>
                      <a:pt x="24" y="1361"/>
                    </a:lnTo>
                    <a:lnTo>
                      <a:pt x="36" y="1377"/>
                    </a:lnTo>
                    <a:lnTo>
                      <a:pt x="47" y="1393"/>
                    </a:lnTo>
                    <a:lnTo>
                      <a:pt x="60" y="1408"/>
                    </a:lnTo>
                    <a:lnTo>
                      <a:pt x="75" y="1421"/>
                    </a:lnTo>
                    <a:lnTo>
                      <a:pt x="91" y="1433"/>
                    </a:lnTo>
                    <a:lnTo>
                      <a:pt x="108" y="1443"/>
                    </a:lnTo>
                    <a:lnTo>
                      <a:pt x="125" y="1451"/>
                    </a:lnTo>
                    <a:lnTo>
                      <a:pt x="145" y="1459"/>
                    </a:lnTo>
                    <a:lnTo>
                      <a:pt x="164" y="1464"/>
                    </a:lnTo>
                    <a:lnTo>
                      <a:pt x="185" y="1467"/>
                    </a:lnTo>
                    <a:lnTo>
                      <a:pt x="206" y="1468"/>
                    </a:lnTo>
                    <a:lnTo>
                      <a:pt x="1652" y="1468"/>
                    </a:lnTo>
                    <a:lnTo>
                      <a:pt x="1652" y="1468"/>
                    </a:lnTo>
                    <a:lnTo>
                      <a:pt x="1673" y="1467"/>
                    </a:lnTo>
                    <a:lnTo>
                      <a:pt x="1693" y="1464"/>
                    </a:lnTo>
                    <a:lnTo>
                      <a:pt x="1713" y="1459"/>
                    </a:lnTo>
                    <a:lnTo>
                      <a:pt x="1732" y="1451"/>
                    </a:lnTo>
                    <a:lnTo>
                      <a:pt x="1750" y="1443"/>
                    </a:lnTo>
                    <a:lnTo>
                      <a:pt x="1766" y="1433"/>
                    </a:lnTo>
                    <a:lnTo>
                      <a:pt x="1783" y="1421"/>
                    </a:lnTo>
                    <a:lnTo>
                      <a:pt x="1797" y="1408"/>
                    </a:lnTo>
                    <a:lnTo>
                      <a:pt x="1810" y="1393"/>
                    </a:lnTo>
                    <a:lnTo>
                      <a:pt x="1822" y="1377"/>
                    </a:lnTo>
                    <a:lnTo>
                      <a:pt x="1832" y="1361"/>
                    </a:lnTo>
                    <a:lnTo>
                      <a:pt x="1841" y="1342"/>
                    </a:lnTo>
                    <a:lnTo>
                      <a:pt x="1848" y="1324"/>
                    </a:lnTo>
                    <a:lnTo>
                      <a:pt x="1853" y="1304"/>
                    </a:lnTo>
                    <a:lnTo>
                      <a:pt x="1856" y="1283"/>
                    </a:lnTo>
                    <a:lnTo>
                      <a:pt x="1857" y="1263"/>
                    </a:lnTo>
                    <a:lnTo>
                      <a:pt x="1857" y="205"/>
                    </a:lnTo>
                    <a:lnTo>
                      <a:pt x="1857" y="205"/>
                    </a:lnTo>
                    <a:lnTo>
                      <a:pt x="1856" y="185"/>
                    </a:lnTo>
                    <a:lnTo>
                      <a:pt x="1853" y="164"/>
                    </a:lnTo>
                    <a:lnTo>
                      <a:pt x="1848" y="144"/>
                    </a:lnTo>
                    <a:lnTo>
                      <a:pt x="1841" y="125"/>
                    </a:lnTo>
                    <a:lnTo>
                      <a:pt x="1832" y="107"/>
                    </a:lnTo>
                    <a:lnTo>
                      <a:pt x="1822" y="91"/>
                    </a:lnTo>
                    <a:lnTo>
                      <a:pt x="1810" y="74"/>
                    </a:lnTo>
                    <a:lnTo>
                      <a:pt x="1797" y="60"/>
                    </a:lnTo>
                    <a:lnTo>
                      <a:pt x="1783" y="47"/>
                    </a:lnTo>
                    <a:lnTo>
                      <a:pt x="1766" y="35"/>
                    </a:lnTo>
                    <a:lnTo>
                      <a:pt x="1750" y="24"/>
                    </a:lnTo>
                    <a:lnTo>
                      <a:pt x="1732" y="16"/>
                    </a:lnTo>
                    <a:lnTo>
                      <a:pt x="1713" y="9"/>
                    </a:lnTo>
                    <a:lnTo>
                      <a:pt x="1693" y="4"/>
                    </a:lnTo>
                    <a:lnTo>
                      <a:pt x="1673" y="1"/>
                    </a:lnTo>
                    <a:lnTo>
                      <a:pt x="1652" y="0"/>
                    </a:lnTo>
                    <a:lnTo>
                      <a:pt x="1652" y="0"/>
                    </a:lnTo>
                    <a:close/>
                    <a:moveTo>
                      <a:pt x="1751" y="1263"/>
                    </a:moveTo>
                    <a:lnTo>
                      <a:pt x="1751" y="1263"/>
                    </a:lnTo>
                    <a:lnTo>
                      <a:pt x="1750" y="1273"/>
                    </a:lnTo>
                    <a:lnTo>
                      <a:pt x="1749" y="1282"/>
                    </a:lnTo>
                    <a:lnTo>
                      <a:pt x="1746" y="1292"/>
                    </a:lnTo>
                    <a:lnTo>
                      <a:pt x="1743" y="1302"/>
                    </a:lnTo>
                    <a:lnTo>
                      <a:pt x="1739" y="1310"/>
                    </a:lnTo>
                    <a:lnTo>
                      <a:pt x="1734" y="1318"/>
                    </a:lnTo>
                    <a:lnTo>
                      <a:pt x="1728" y="1326"/>
                    </a:lnTo>
                    <a:lnTo>
                      <a:pt x="1721" y="1333"/>
                    </a:lnTo>
                    <a:lnTo>
                      <a:pt x="1715" y="1339"/>
                    </a:lnTo>
                    <a:lnTo>
                      <a:pt x="1707" y="1344"/>
                    </a:lnTo>
                    <a:lnTo>
                      <a:pt x="1699" y="1349"/>
                    </a:lnTo>
                    <a:lnTo>
                      <a:pt x="1691" y="1354"/>
                    </a:lnTo>
                    <a:lnTo>
                      <a:pt x="1682" y="1358"/>
                    </a:lnTo>
                    <a:lnTo>
                      <a:pt x="1672" y="1360"/>
                    </a:lnTo>
                    <a:lnTo>
                      <a:pt x="1662" y="1362"/>
                    </a:lnTo>
                    <a:lnTo>
                      <a:pt x="1652" y="1362"/>
                    </a:lnTo>
                    <a:lnTo>
                      <a:pt x="206" y="1362"/>
                    </a:lnTo>
                    <a:lnTo>
                      <a:pt x="206" y="1362"/>
                    </a:lnTo>
                    <a:lnTo>
                      <a:pt x="196" y="1362"/>
                    </a:lnTo>
                    <a:lnTo>
                      <a:pt x="186" y="1360"/>
                    </a:lnTo>
                    <a:lnTo>
                      <a:pt x="176" y="1358"/>
                    </a:lnTo>
                    <a:lnTo>
                      <a:pt x="167" y="1354"/>
                    </a:lnTo>
                    <a:lnTo>
                      <a:pt x="158" y="1349"/>
                    </a:lnTo>
                    <a:lnTo>
                      <a:pt x="150" y="1344"/>
                    </a:lnTo>
                    <a:lnTo>
                      <a:pt x="143" y="1339"/>
                    </a:lnTo>
                    <a:lnTo>
                      <a:pt x="136" y="1333"/>
                    </a:lnTo>
                    <a:lnTo>
                      <a:pt x="129" y="1326"/>
                    </a:lnTo>
                    <a:lnTo>
                      <a:pt x="123" y="1318"/>
                    </a:lnTo>
                    <a:lnTo>
                      <a:pt x="118" y="1310"/>
                    </a:lnTo>
                    <a:lnTo>
                      <a:pt x="114" y="1302"/>
                    </a:lnTo>
                    <a:lnTo>
                      <a:pt x="111" y="1292"/>
                    </a:lnTo>
                    <a:lnTo>
                      <a:pt x="108" y="1282"/>
                    </a:lnTo>
                    <a:lnTo>
                      <a:pt x="107" y="1273"/>
                    </a:lnTo>
                    <a:lnTo>
                      <a:pt x="106" y="1263"/>
                    </a:lnTo>
                    <a:lnTo>
                      <a:pt x="106" y="205"/>
                    </a:lnTo>
                    <a:lnTo>
                      <a:pt x="106" y="205"/>
                    </a:lnTo>
                    <a:lnTo>
                      <a:pt x="107" y="195"/>
                    </a:lnTo>
                    <a:lnTo>
                      <a:pt x="108" y="186"/>
                    </a:lnTo>
                    <a:lnTo>
                      <a:pt x="111" y="175"/>
                    </a:lnTo>
                    <a:lnTo>
                      <a:pt x="114" y="167"/>
                    </a:lnTo>
                    <a:lnTo>
                      <a:pt x="118" y="158"/>
                    </a:lnTo>
                    <a:lnTo>
                      <a:pt x="123" y="150"/>
                    </a:lnTo>
                    <a:lnTo>
                      <a:pt x="129" y="143"/>
                    </a:lnTo>
                    <a:lnTo>
                      <a:pt x="136" y="136"/>
                    </a:lnTo>
                    <a:lnTo>
                      <a:pt x="143" y="128"/>
                    </a:lnTo>
                    <a:lnTo>
                      <a:pt x="150" y="123"/>
                    </a:lnTo>
                    <a:lnTo>
                      <a:pt x="158" y="118"/>
                    </a:lnTo>
                    <a:lnTo>
                      <a:pt x="167" y="114"/>
                    </a:lnTo>
                    <a:lnTo>
                      <a:pt x="176" y="110"/>
                    </a:lnTo>
                    <a:lnTo>
                      <a:pt x="186" y="108"/>
                    </a:lnTo>
                    <a:lnTo>
                      <a:pt x="196" y="107"/>
                    </a:lnTo>
                    <a:lnTo>
                      <a:pt x="206" y="106"/>
                    </a:lnTo>
                    <a:lnTo>
                      <a:pt x="1652" y="106"/>
                    </a:lnTo>
                    <a:lnTo>
                      <a:pt x="1652" y="106"/>
                    </a:lnTo>
                    <a:lnTo>
                      <a:pt x="1662" y="107"/>
                    </a:lnTo>
                    <a:lnTo>
                      <a:pt x="1672" y="108"/>
                    </a:lnTo>
                    <a:lnTo>
                      <a:pt x="1682" y="110"/>
                    </a:lnTo>
                    <a:lnTo>
                      <a:pt x="1691" y="114"/>
                    </a:lnTo>
                    <a:lnTo>
                      <a:pt x="1699" y="118"/>
                    </a:lnTo>
                    <a:lnTo>
                      <a:pt x="1707" y="123"/>
                    </a:lnTo>
                    <a:lnTo>
                      <a:pt x="1715" y="128"/>
                    </a:lnTo>
                    <a:lnTo>
                      <a:pt x="1721" y="136"/>
                    </a:lnTo>
                    <a:lnTo>
                      <a:pt x="1728" y="143"/>
                    </a:lnTo>
                    <a:lnTo>
                      <a:pt x="1734" y="150"/>
                    </a:lnTo>
                    <a:lnTo>
                      <a:pt x="1739" y="158"/>
                    </a:lnTo>
                    <a:lnTo>
                      <a:pt x="1743" y="167"/>
                    </a:lnTo>
                    <a:lnTo>
                      <a:pt x="1746" y="175"/>
                    </a:lnTo>
                    <a:lnTo>
                      <a:pt x="1749" y="186"/>
                    </a:lnTo>
                    <a:lnTo>
                      <a:pt x="1750" y="195"/>
                    </a:lnTo>
                    <a:lnTo>
                      <a:pt x="1751" y="205"/>
                    </a:lnTo>
                    <a:lnTo>
                      <a:pt x="1751" y="12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5" name="Freeform 221"/>
              <p:cNvSpPr>
                <a:spLocks/>
              </p:cNvSpPr>
              <p:nvPr/>
            </p:nvSpPr>
            <p:spPr bwMode="auto">
              <a:xfrm>
                <a:off x="6884988" y="369888"/>
                <a:ext cx="146050" cy="25400"/>
              </a:xfrm>
              <a:custGeom>
                <a:avLst/>
                <a:gdLst>
                  <a:gd name="T0" fmla="*/ 595 w 648"/>
                  <a:gd name="T1" fmla="*/ 0 h 106"/>
                  <a:gd name="T2" fmla="*/ 53 w 648"/>
                  <a:gd name="T3" fmla="*/ 0 h 106"/>
                  <a:gd name="T4" fmla="*/ 53 w 648"/>
                  <a:gd name="T5" fmla="*/ 0 h 106"/>
                  <a:gd name="T6" fmla="*/ 43 w 648"/>
                  <a:gd name="T7" fmla="*/ 1 h 106"/>
                  <a:gd name="T8" fmla="*/ 33 w 648"/>
                  <a:gd name="T9" fmla="*/ 4 h 106"/>
                  <a:gd name="T10" fmla="*/ 24 w 648"/>
                  <a:gd name="T11" fmla="*/ 9 h 106"/>
                  <a:gd name="T12" fmla="*/ 16 w 648"/>
                  <a:gd name="T13" fmla="*/ 15 h 106"/>
                  <a:gd name="T14" fmla="*/ 9 w 648"/>
                  <a:gd name="T15" fmla="*/ 24 h 106"/>
                  <a:gd name="T16" fmla="*/ 4 w 648"/>
                  <a:gd name="T17" fmla="*/ 33 h 106"/>
                  <a:gd name="T18" fmla="*/ 1 w 648"/>
                  <a:gd name="T19" fmla="*/ 42 h 106"/>
                  <a:gd name="T20" fmla="*/ 0 w 648"/>
                  <a:gd name="T21" fmla="*/ 53 h 106"/>
                  <a:gd name="T22" fmla="*/ 0 w 648"/>
                  <a:gd name="T23" fmla="*/ 53 h 106"/>
                  <a:gd name="T24" fmla="*/ 1 w 648"/>
                  <a:gd name="T25" fmla="*/ 63 h 106"/>
                  <a:gd name="T26" fmla="*/ 4 w 648"/>
                  <a:gd name="T27" fmla="*/ 74 h 106"/>
                  <a:gd name="T28" fmla="*/ 9 w 648"/>
                  <a:gd name="T29" fmla="*/ 83 h 106"/>
                  <a:gd name="T30" fmla="*/ 16 w 648"/>
                  <a:gd name="T31" fmla="*/ 91 h 106"/>
                  <a:gd name="T32" fmla="*/ 24 w 648"/>
                  <a:gd name="T33" fmla="*/ 97 h 106"/>
                  <a:gd name="T34" fmla="*/ 33 w 648"/>
                  <a:gd name="T35" fmla="*/ 102 h 106"/>
                  <a:gd name="T36" fmla="*/ 43 w 648"/>
                  <a:gd name="T37" fmla="*/ 105 h 106"/>
                  <a:gd name="T38" fmla="*/ 53 w 648"/>
                  <a:gd name="T39" fmla="*/ 106 h 106"/>
                  <a:gd name="T40" fmla="*/ 595 w 648"/>
                  <a:gd name="T41" fmla="*/ 106 h 106"/>
                  <a:gd name="T42" fmla="*/ 595 w 648"/>
                  <a:gd name="T43" fmla="*/ 106 h 106"/>
                  <a:gd name="T44" fmla="*/ 606 w 648"/>
                  <a:gd name="T45" fmla="*/ 105 h 106"/>
                  <a:gd name="T46" fmla="*/ 615 w 648"/>
                  <a:gd name="T47" fmla="*/ 102 h 106"/>
                  <a:gd name="T48" fmla="*/ 624 w 648"/>
                  <a:gd name="T49" fmla="*/ 97 h 106"/>
                  <a:gd name="T50" fmla="*/ 632 w 648"/>
                  <a:gd name="T51" fmla="*/ 91 h 106"/>
                  <a:gd name="T52" fmla="*/ 639 w 648"/>
                  <a:gd name="T53" fmla="*/ 83 h 106"/>
                  <a:gd name="T54" fmla="*/ 644 w 648"/>
                  <a:gd name="T55" fmla="*/ 74 h 106"/>
                  <a:gd name="T56" fmla="*/ 647 w 648"/>
                  <a:gd name="T57" fmla="*/ 63 h 106"/>
                  <a:gd name="T58" fmla="*/ 648 w 648"/>
                  <a:gd name="T59" fmla="*/ 53 h 106"/>
                  <a:gd name="T60" fmla="*/ 648 w 648"/>
                  <a:gd name="T61" fmla="*/ 53 h 106"/>
                  <a:gd name="T62" fmla="*/ 647 w 648"/>
                  <a:gd name="T63" fmla="*/ 42 h 106"/>
                  <a:gd name="T64" fmla="*/ 644 w 648"/>
                  <a:gd name="T65" fmla="*/ 33 h 106"/>
                  <a:gd name="T66" fmla="*/ 639 w 648"/>
                  <a:gd name="T67" fmla="*/ 24 h 106"/>
                  <a:gd name="T68" fmla="*/ 632 w 648"/>
                  <a:gd name="T69" fmla="*/ 15 h 106"/>
                  <a:gd name="T70" fmla="*/ 624 w 648"/>
                  <a:gd name="T71" fmla="*/ 9 h 106"/>
                  <a:gd name="T72" fmla="*/ 615 w 648"/>
                  <a:gd name="T73" fmla="*/ 4 h 106"/>
                  <a:gd name="T74" fmla="*/ 606 w 648"/>
                  <a:gd name="T75" fmla="*/ 1 h 106"/>
                  <a:gd name="T76" fmla="*/ 595 w 648"/>
                  <a:gd name="T77" fmla="*/ 0 h 106"/>
                  <a:gd name="T78" fmla="*/ 595 w 648"/>
                  <a:gd name="T7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8" h="106">
                    <a:moveTo>
                      <a:pt x="595" y="0"/>
                    </a:moveTo>
                    <a:lnTo>
                      <a:pt x="53" y="0"/>
                    </a:lnTo>
                    <a:lnTo>
                      <a:pt x="53" y="0"/>
                    </a:lnTo>
                    <a:lnTo>
                      <a:pt x="43" y="1"/>
                    </a:lnTo>
                    <a:lnTo>
                      <a:pt x="33" y="4"/>
                    </a:lnTo>
                    <a:lnTo>
                      <a:pt x="24" y="9"/>
                    </a:lnTo>
                    <a:lnTo>
                      <a:pt x="16" y="15"/>
                    </a:lnTo>
                    <a:lnTo>
                      <a:pt x="9" y="24"/>
                    </a:lnTo>
                    <a:lnTo>
                      <a:pt x="4" y="33"/>
                    </a:lnTo>
                    <a:lnTo>
                      <a:pt x="1" y="42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9" y="83"/>
                    </a:lnTo>
                    <a:lnTo>
                      <a:pt x="16" y="91"/>
                    </a:lnTo>
                    <a:lnTo>
                      <a:pt x="24" y="97"/>
                    </a:lnTo>
                    <a:lnTo>
                      <a:pt x="33" y="102"/>
                    </a:lnTo>
                    <a:lnTo>
                      <a:pt x="43" y="105"/>
                    </a:lnTo>
                    <a:lnTo>
                      <a:pt x="53" y="106"/>
                    </a:lnTo>
                    <a:lnTo>
                      <a:pt x="595" y="106"/>
                    </a:lnTo>
                    <a:lnTo>
                      <a:pt x="595" y="106"/>
                    </a:lnTo>
                    <a:lnTo>
                      <a:pt x="606" y="105"/>
                    </a:lnTo>
                    <a:lnTo>
                      <a:pt x="615" y="102"/>
                    </a:lnTo>
                    <a:lnTo>
                      <a:pt x="624" y="97"/>
                    </a:lnTo>
                    <a:lnTo>
                      <a:pt x="632" y="91"/>
                    </a:lnTo>
                    <a:lnTo>
                      <a:pt x="639" y="83"/>
                    </a:lnTo>
                    <a:lnTo>
                      <a:pt x="644" y="74"/>
                    </a:lnTo>
                    <a:lnTo>
                      <a:pt x="647" y="63"/>
                    </a:lnTo>
                    <a:lnTo>
                      <a:pt x="648" y="53"/>
                    </a:lnTo>
                    <a:lnTo>
                      <a:pt x="648" y="53"/>
                    </a:lnTo>
                    <a:lnTo>
                      <a:pt x="647" y="42"/>
                    </a:lnTo>
                    <a:lnTo>
                      <a:pt x="644" y="33"/>
                    </a:lnTo>
                    <a:lnTo>
                      <a:pt x="639" y="24"/>
                    </a:lnTo>
                    <a:lnTo>
                      <a:pt x="632" y="15"/>
                    </a:lnTo>
                    <a:lnTo>
                      <a:pt x="624" y="9"/>
                    </a:lnTo>
                    <a:lnTo>
                      <a:pt x="615" y="4"/>
                    </a:lnTo>
                    <a:lnTo>
                      <a:pt x="606" y="1"/>
                    </a:lnTo>
                    <a:lnTo>
                      <a:pt x="595" y="0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8" name="Group 54"/>
            <p:cNvGrpSpPr>
              <a:grpSpLocks noChangeAspect="1"/>
            </p:cNvGrpSpPr>
            <p:nvPr/>
          </p:nvGrpSpPr>
          <p:grpSpPr>
            <a:xfrm>
              <a:off x="11347430" y="-1767877"/>
              <a:ext cx="347675" cy="296508"/>
              <a:chOff x="9384508" y="6011863"/>
              <a:chExt cx="420688" cy="358775"/>
            </a:xfrm>
            <a:grpFill/>
          </p:grpSpPr>
          <p:sp>
            <p:nvSpPr>
              <p:cNvPr id="109" name="Freeform 115"/>
              <p:cNvSpPr>
                <a:spLocks/>
              </p:cNvSpPr>
              <p:nvPr/>
            </p:nvSpPr>
            <p:spPr bwMode="auto">
              <a:xfrm>
                <a:off x="9705183" y="6272213"/>
                <a:ext cx="100013" cy="98425"/>
              </a:xfrm>
              <a:custGeom>
                <a:avLst/>
                <a:gdLst>
                  <a:gd name="T0" fmla="*/ 215 w 445"/>
                  <a:gd name="T1" fmla="*/ 70 h 431"/>
                  <a:gd name="T2" fmla="*/ 209 w 445"/>
                  <a:gd name="T3" fmla="*/ 81 h 431"/>
                  <a:gd name="T4" fmla="*/ 104 w 445"/>
                  <a:gd name="T5" fmla="*/ 0 h 431"/>
                  <a:gd name="T6" fmla="*/ 69 w 445"/>
                  <a:gd name="T7" fmla="*/ 52 h 431"/>
                  <a:gd name="T8" fmla="*/ 43 w 445"/>
                  <a:gd name="T9" fmla="*/ 85 h 431"/>
                  <a:gd name="T10" fmla="*/ 15 w 445"/>
                  <a:gd name="T11" fmla="*/ 117 h 431"/>
                  <a:gd name="T12" fmla="*/ 95 w 445"/>
                  <a:gd name="T13" fmla="*/ 207 h 431"/>
                  <a:gd name="T14" fmla="*/ 90 w 445"/>
                  <a:gd name="T15" fmla="*/ 211 h 431"/>
                  <a:gd name="T16" fmla="*/ 85 w 445"/>
                  <a:gd name="T17" fmla="*/ 215 h 431"/>
                  <a:gd name="T18" fmla="*/ 73 w 445"/>
                  <a:gd name="T19" fmla="*/ 233 h 431"/>
                  <a:gd name="T20" fmla="*/ 65 w 445"/>
                  <a:gd name="T21" fmla="*/ 255 h 431"/>
                  <a:gd name="T22" fmla="*/ 62 w 445"/>
                  <a:gd name="T23" fmla="*/ 277 h 431"/>
                  <a:gd name="T24" fmla="*/ 64 w 445"/>
                  <a:gd name="T25" fmla="*/ 301 h 431"/>
                  <a:gd name="T26" fmla="*/ 70 w 445"/>
                  <a:gd name="T27" fmla="*/ 324 h 431"/>
                  <a:gd name="T28" fmla="*/ 81 w 445"/>
                  <a:gd name="T29" fmla="*/ 348 h 431"/>
                  <a:gd name="T30" fmla="*/ 95 w 445"/>
                  <a:gd name="T31" fmla="*/ 370 h 431"/>
                  <a:gd name="T32" fmla="*/ 115 w 445"/>
                  <a:gd name="T33" fmla="*/ 389 h 431"/>
                  <a:gd name="T34" fmla="*/ 126 w 445"/>
                  <a:gd name="T35" fmla="*/ 399 h 431"/>
                  <a:gd name="T36" fmla="*/ 149 w 445"/>
                  <a:gd name="T37" fmla="*/ 414 h 431"/>
                  <a:gd name="T38" fmla="*/ 173 w 445"/>
                  <a:gd name="T39" fmla="*/ 424 h 431"/>
                  <a:gd name="T40" fmla="*/ 197 w 445"/>
                  <a:gd name="T41" fmla="*/ 430 h 431"/>
                  <a:gd name="T42" fmla="*/ 222 w 445"/>
                  <a:gd name="T43" fmla="*/ 431 h 431"/>
                  <a:gd name="T44" fmla="*/ 244 w 445"/>
                  <a:gd name="T45" fmla="*/ 428 h 431"/>
                  <a:gd name="T46" fmla="*/ 266 w 445"/>
                  <a:gd name="T47" fmla="*/ 420 h 431"/>
                  <a:gd name="T48" fmla="*/ 284 w 445"/>
                  <a:gd name="T49" fmla="*/ 408 h 431"/>
                  <a:gd name="T50" fmla="*/ 292 w 445"/>
                  <a:gd name="T51" fmla="*/ 400 h 431"/>
                  <a:gd name="T52" fmla="*/ 301 w 445"/>
                  <a:gd name="T53" fmla="*/ 387 h 431"/>
                  <a:gd name="T54" fmla="*/ 308 w 445"/>
                  <a:gd name="T55" fmla="*/ 373 h 431"/>
                  <a:gd name="T56" fmla="*/ 313 w 445"/>
                  <a:gd name="T57" fmla="*/ 359 h 431"/>
                  <a:gd name="T58" fmla="*/ 315 w 445"/>
                  <a:gd name="T59" fmla="*/ 327 h 431"/>
                  <a:gd name="T60" fmla="*/ 308 w 445"/>
                  <a:gd name="T61" fmla="*/ 295 h 431"/>
                  <a:gd name="T62" fmla="*/ 302 w 445"/>
                  <a:gd name="T63" fmla="*/ 278 h 431"/>
                  <a:gd name="T64" fmla="*/ 336 w 445"/>
                  <a:gd name="T65" fmla="*/ 285 h 431"/>
                  <a:gd name="T66" fmla="*/ 368 w 445"/>
                  <a:gd name="T67" fmla="*/ 284 h 431"/>
                  <a:gd name="T68" fmla="*/ 390 w 445"/>
                  <a:gd name="T69" fmla="*/ 277 h 431"/>
                  <a:gd name="T70" fmla="*/ 403 w 445"/>
                  <a:gd name="T71" fmla="*/ 270 h 431"/>
                  <a:gd name="T72" fmla="*/ 416 w 445"/>
                  <a:gd name="T73" fmla="*/ 261 h 431"/>
                  <a:gd name="T74" fmla="*/ 422 w 445"/>
                  <a:gd name="T75" fmla="*/ 255 h 431"/>
                  <a:gd name="T76" fmla="*/ 434 w 445"/>
                  <a:gd name="T77" fmla="*/ 236 h 431"/>
                  <a:gd name="T78" fmla="*/ 442 w 445"/>
                  <a:gd name="T79" fmla="*/ 215 h 431"/>
                  <a:gd name="T80" fmla="*/ 445 w 445"/>
                  <a:gd name="T81" fmla="*/ 193 h 431"/>
                  <a:gd name="T82" fmla="*/ 443 w 445"/>
                  <a:gd name="T83" fmla="*/ 169 h 431"/>
                  <a:gd name="T84" fmla="*/ 437 w 445"/>
                  <a:gd name="T85" fmla="*/ 146 h 431"/>
                  <a:gd name="T86" fmla="*/ 427 w 445"/>
                  <a:gd name="T87" fmla="*/ 122 h 431"/>
                  <a:gd name="T88" fmla="*/ 411 w 445"/>
                  <a:gd name="T89" fmla="*/ 101 h 431"/>
                  <a:gd name="T90" fmla="*/ 392 w 445"/>
                  <a:gd name="T91" fmla="*/ 80 h 431"/>
                  <a:gd name="T92" fmla="*/ 381 w 445"/>
                  <a:gd name="T93" fmla="*/ 71 h 431"/>
                  <a:gd name="T94" fmla="*/ 357 w 445"/>
                  <a:gd name="T95" fmla="*/ 56 h 431"/>
                  <a:gd name="T96" fmla="*/ 334 w 445"/>
                  <a:gd name="T97" fmla="*/ 46 h 431"/>
                  <a:gd name="T98" fmla="*/ 309 w 445"/>
                  <a:gd name="T99" fmla="*/ 41 h 431"/>
                  <a:gd name="T100" fmla="*/ 285 w 445"/>
                  <a:gd name="T101" fmla="*/ 39 h 431"/>
                  <a:gd name="T102" fmla="*/ 263 w 445"/>
                  <a:gd name="T103" fmla="*/ 43 h 431"/>
                  <a:gd name="T104" fmla="*/ 241 w 445"/>
                  <a:gd name="T105" fmla="*/ 50 h 431"/>
                  <a:gd name="T106" fmla="*/ 223 w 445"/>
                  <a:gd name="T107" fmla="*/ 62 h 431"/>
                  <a:gd name="T108" fmla="*/ 215 w 445"/>
                  <a:gd name="T109" fmla="*/ 7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31">
                    <a:moveTo>
                      <a:pt x="215" y="70"/>
                    </a:moveTo>
                    <a:lnTo>
                      <a:pt x="215" y="70"/>
                    </a:lnTo>
                    <a:lnTo>
                      <a:pt x="212" y="76"/>
                    </a:lnTo>
                    <a:lnTo>
                      <a:pt x="209" y="8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82" y="34"/>
                    </a:lnTo>
                    <a:lnTo>
                      <a:pt x="69" y="52"/>
                    </a:lnTo>
                    <a:lnTo>
                      <a:pt x="57" y="69"/>
                    </a:lnTo>
                    <a:lnTo>
                      <a:pt x="43" y="85"/>
                    </a:lnTo>
                    <a:lnTo>
                      <a:pt x="29" y="101"/>
                    </a:lnTo>
                    <a:lnTo>
                      <a:pt x="15" y="117"/>
                    </a:lnTo>
                    <a:lnTo>
                      <a:pt x="0" y="131"/>
                    </a:lnTo>
                    <a:lnTo>
                      <a:pt x="95" y="207"/>
                    </a:lnTo>
                    <a:lnTo>
                      <a:pt x="95" y="207"/>
                    </a:lnTo>
                    <a:lnTo>
                      <a:pt x="90" y="211"/>
                    </a:lnTo>
                    <a:lnTo>
                      <a:pt x="85" y="215"/>
                    </a:lnTo>
                    <a:lnTo>
                      <a:pt x="85" y="215"/>
                    </a:lnTo>
                    <a:lnTo>
                      <a:pt x="78" y="224"/>
                    </a:lnTo>
                    <a:lnTo>
                      <a:pt x="73" y="233"/>
                    </a:lnTo>
                    <a:lnTo>
                      <a:pt x="68" y="244"/>
                    </a:lnTo>
                    <a:lnTo>
                      <a:pt x="65" y="255"/>
                    </a:lnTo>
                    <a:lnTo>
                      <a:pt x="63" y="266"/>
                    </a:lnTo>
                    <a:lnTo>
                      <a:pt x="62" y="277"/>
                    </a:lnTo>
                    <a:lnTo>
                      <a:pt x="62" y="288"/>
                    </a:lnTo>
                    <a:lnTo>
                      <a:pt x="64" y="301"/>
                    </a:lnTo>
                    <a:lnTo>
                      <a:pt x="66" y="312"/>
                    </a:lnTo>
                    <a:lnTo>
                      <a:pt x="70" y="324"/>
                    </a:lnTo>
                    <a:lnTo>
                      <a:pt x="75" y="336"/>
                    </a:lnTo>
                    <a:lnTo>
                      <a:pt x="81" y="348"/>
                    </a:lnTo>
                    <a:lnTo>
                      <a:pt x="87" y="359"/>
                    </a:lnTo>
                    <a:lnTo>
                      <a:pt x="95" y="370"/>
                    </a:lnTo>
                    <a:lnTo>
                      <a:pt x="104" y="380"/>
                    </a:lnTo>
                    <a:lnTo>
                      <a:pt x="115" y="389"/>
                    </a:lnTo>
                    <a:lnTo>
                      <a:pt x="115" y="389"/>
                    </a:lnTo>
                    <a:lnTo>
                      <a:pt x="126" y="399"/>
                    </a:lnTo>
                    <a:lnTo>
                      <a:pt x="137" y="407"/>
                    </a:lnTo>
                    <a:lnTo>
                      <a:pt x="149" y="414"/>
                    </a:lnTo>
                    <a:lnTo>
                      <a:pt x="161" y="419"/>
                    </a:lnTo>
                    <a:lnTo>
                      <a:pt x="173" y="424"/>
                    </a:lnTo>
                    <a:lnTo>
                      <a:pt x="185" y="427"/>
                    </a:lnTo>
                    <a:lnTo>
                      <a:pt x="197" y="430"/>
                    </a:lnTo>
                    <a:lnTo>
                      <a:pt x="210" y="431"/>
                    </a:lnTo>
                    <a:lnTo>
                      <a:pt x="222" y="431"/>
                    </a:lnTo>
                    <a:lnTo>
                      <a:pt x="233" y="430"/>
                    </a:lnTo>
                    <a:lnTo>
                      <a:pt x="244" y="428"/>
                    </a:lnTo>
                    <a:lnTo>
                      <a:pt x="255" y="424"/>
                    </a:lnTo>
                    <a:lnTo>
                      <a:pt x="266" y="420"/>
                    </a:lnTo>
                    <a:lnTo>
                      <a:pt x="275" y="414"/>
                    </a:lnTo>
                    <a:lnTo>
                      <a:pt x="284" y="408"/>
                    </a:lnTo>
                    <a:lnTo>
                      <a:pt x="292" y="400"/>
                    </a:lnTo>
                    <a:lnTo>
                      <a:pt x="292" y="400"/>
                    </a:lnTo>
                    <a:lnTo>
                      <a:pt x="297" y="394"/>
                    </a:lnTo>
                    <a:lnTo>
                      <a:pt x="301" y="387"/>
                    </a:lnTo>
                    <a:lnTo>
                      <a:pt x="305" y="380"/>
                    </a:lnTo>
                    <a:lnTo>
                      <a:pt x="308" y="373"/>
                    </a:lnTo>
                    <a:lnTo>
                      <a:pt x="310" y="366"/>
                    </a:lnTo>
                    <a:lnTo>
                      <a:pt x="313" y="359"/>
                    </a:lnTo>
                    <a:lnTo>
                      <a:pt x="315" y="344"/>
                    </a:lnTo>
                    <a:lnTo>
                      <a:pt x="315" y="327"/>
                    </a:lnTo>
                    <a:lnTo>
                      <a:pt x="313" y="311"/>
                    </a:lnTo>
                    <a:lnTo>
                      <a:pt x="308" y="295"/>
                    </a:lnTo>
                    <a:lnTo>
                      <a:pt x="302" y="278"/>
                    </a:lnTo>
                    <a:lnTo>
                      <a:pt x="302" y="278"/>
                    </a:lnTo>
                    <a:lnTo>
                      <a:pt x="319" y="283"/>
                    </a:lnTo>
                    <a:lnTo>
                      <a:pt x="336" y="285"/>
                    </a:lnTo>
                    <a:lnTo>
                      <a:pt x="352" y="285"/>
                    </a:lnTo>
                    <a:lnTo>
                      <a:pt x="368" y="284"/>
                    </a:lnTo>
                    <a:lnTo>
                      <a:pt x="383" y="280"/>
                    </a:lnTo>
                    <a:lnTo>
                      <a:pt x="390" y="277"/>
                    </a:lnTo>
                    <a:lnTo>
                      <a:pt x="397" y="274"/>
                    </a:lnTo>
                    <a:lnTo>
                      <a:pt x="403" y="270"/>
                    </a:lnTo>
                    <a:lnTo>
                      <a:pt x="409" y="266"/>
                    </a:lnTo>
                    <a:lnTo>
                      <a:pt x="416" y="261"/>
                    </a:lnTo>
                    <a:lnTo>
                      <a:pt x="422" y="255"/>
                    </a:lnTo>
                    <a:lnTo>
                      <a:pt x="422" y="255"/>
                    </a:lnTo>
                    <a:lnTo>
                      <a:pt x="428" y="246"/>
                    </a:lnTo>
                    <a:lnTo>
                      <a:pt x="434" y="236"/>
                    </a:lnTo>
                    <a:lnTo>
                      <a:pt x="439" y="226"/>
                    </a:lnTo>
                    <a:lnTo>
                      <a:pt x="442" y="215"/>
                    </a:lnTo>
                    <a:lnTo>
                      <a:pt x="444" y="205"/>
                    </a:lnTo>
                    <a:lnTo>
                      <a:pt x="445" y="193"/>
                    </a:lnTo>
                    <a:lnTo>
                      <a:pt x="445" y="181"/>
                    </a:lnTo>
                    <a:lnTo>
                      <a:pt x="443" y="169"/>
                    </a:lnTo>
                    <a:lnTo>
                      <a:pt x="441" y="158"/>
                    </a:lnTo>
                    <a:lnTo>
                      <a:pt x="437" y="146"/>
                    </a:lnTo>
                    <a:lnTo>
                      <a:pt x="432" y="134"/>
                    </a:lnTo>
                    <a:lnTo>
                      <a:pt x="427" y="122"/>
                    </a:lnTo>
                    <a:lnTo>
                      <a:pt x="420" y="111"/>
                    </a:lnTo>
                    <a:lnTo>
                      <a:pt x="411" y="101"/>
                    </a:lnTo>
                    <a:lnTo>
                      <a:pt x="402" y="90"/>
                    </a:lnTo>
                    <a:lnTo>
                      <a:pt x="392" y="80"/>
                    </a:lnTo>
                    <a:lnTo>
                      <a:pt x="392" y="80"/>
                    </a:lnTo>
                    <a:lnTo>
                      <a:pt x="381" y="71"/>
                    </a:lnTo>
                    <a:lnTo>
                      <a:pt x="370" y="63"/>
                    </a:lnTo>
                    <a:lnTo>
                      <a:pt x="357" y="56"/>
                    </a:lnTo>
                    <a:lnTo>
                      <a:pt x="346" y="51"/>
                    </a:lnTo>
                    <a:lnTo>
                      <a:pt x="334" y="46"/>
                    </a:lnTo>
                    <a:lnTo>
                      <a:pt x="322" y="43"/>
                    </a:lnTo>
                    <a:lnTo>
                      <a:pt x="309" y="41"/>
                    </a:lnTo>
                    <a:lnTo>
                      <a:pt x="297" y="39"/>
                    </a:lnTo>
                    <a:lnTo>
                      <a:pt x="285" y="39"/>
                    </a:lnTo>
                    <a:lnTo>
                      <a:pt x="274" y="40"/>
                    </a:lnTo>
                    <a:lnTo>
                      <a:pt x="263" y="43"/>
                    </a:lnTo>
                    <a:lnTo>
                      <a:pt x="251" y="46"/>
                    </a:lnTo>
                    <a:lnTo>
                      <a:pt x="241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0"/>
                    </a:lnTo>
                    <a:lnTo>
                      <a:pt x="215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Freeform 116"/>
              <p:cNvSpPr>
                <a:spLocks noEditPoints="1"/>
              </p:cNvSpPr>
              <p:nvPr/>
            </p:nvSpPr>
            <p:spPr bwMode="auto">
              <a:xfrm>
                <a:off x="9446420" y="6043613"/>
                <a:ext cx="293688" cy="322263"/>
              </a:xfrm>
              <a:custGeom>
                <a:avLst/>
                <a:gdLst>
                  <a:gd name="T0" fmla="*/ 486 w 1293"/>
                  <a:gd name="T1" fmla="*/ 20 h 1426"/>
                  <a:gd name="T2" fmla="*/ 286 w 1293"/>
                  <a:gd name="T3" fmla="*/ 110 h 1426"/>
                  <a:gd name="T4" fmla="*/ 129 w 1293"/>
                  <a:gd name="T5" fmla="*/ 259 h 1426"/>
                  <a:gd name="T6" fmla="*/ 30 w 1293"/>
                  <a:gd name="T7" fmla="*/ 454 h 1426"/>
                  <a:gd name="T8" fmla="*/ 0 w 1293"/>
                  <a:gd name="T9" fmla="*/ 646 h 1426"/>
                  <a:gd name="T10" fmla="*/ 21 w 1293"/>
                  <a:gd name="T11" fmla="*/ 809 h 1426"/>
                  <a:gd name="T12" fmla="*/ 80 w 1293"/>
                  <a:gd name="T13" fmla="*/ 956 h 1426"/>
                  <a:gd name="T14" fmla="*/ 172 w 1293"/>
                  <a:gd name="T15" fmla="*/ 1083 h 1426"/>
                  <a:gd name="T16" fmla="*/ 290 w 1293"/>
                  <a:gd name="T17" fmla="*/ 1184 h 1426"/>
                  <a:gd name="T18" fmla="*/ 369 w 1293"/>
                  <a:gd name="T19" fmla="*/ 1357 h 1426"/>
                  <a:gd name="T20" fmla="*/ 391 w 1293"/>
                  <a:gd name="T21" fmla="*/ 1403 h 1426"/>
                  <a:gd name="T22" fmla="*/ 439 w 1293"/>
                  <a:gd name="T23" fmla="*/ 1426 h 1426"/>
                  <a:gd name="T24" fmla="*/ 484 w 1293"/>
                  <a:gd name="T25" fmla="*/ 1417 h 1426"/>
                  <a:gd name="T26" fmla="*/ 518 w 1293"/>
                  <a:gd name="T27" fmla="*/ 1379 h 1426"/>
                  <a:gd name="T28" fmla="*/ 550 w 1293"/>
                  <a:gd name="T29" fmla="*/ 1285 h 1426"/>
                  <a:gd name="T30" fmla="*/ 583 w 1293"/>
                  <a:gd name="T31" fmla="*/ 1379 h 1426"/>
                  <a:gd name="T32" fmla="*/ 616 w 1293"/>
                  <a:gd name="T33" fmla="*/ 1417 h 1426"/>
                  <a:gd name="T34" fmla="*/ 662 w 1293"/>
                  <a:gd name="T35" fmla="*/ 1426 h 1426"/>
                  <a:gd name="T36" fmla="*/ 709 w 1293"/>
                  <a:gd name="T37" fmla="*/ 1403 h 1426"/>
                  <a:gd name="T38" fmla="*/ 732 w 1293"/>
                  <a:gd name="T39" fmla="*/ 1357 h 1426"/>
                  <a:gd name="T40" fmla="*/ 784 w 1293"/>
                  <a:gd name="T41" fmla="*/ 1348 h 1426"/>
                  <a:gd name="T42" fmla="*/ 802 w 1293"/>
                  <a:gd name="T43" fmla="*/ 1398 h 1426"/>
                  <a:gd name="T44" fmla="*/ 846 w 1293"/>
                  <a:gd name="T45" fmla="*/ 1425 h 1426"/>
                  <a:gd name="T46" fmla="*/ 892 w 1293"/>
                  <a:gd name="T47" fmla="*/ 1420 h 1426"/>
                  <a:gd name="T48" fmla="*/ 930 w 1293"/>
                  <a:gd name="T49" fmla="*/ 1385 h 1426"/>
                  <a:gd name="T50" fmla="*/ 940 w 1293"/>
                  <a:gd name="T51" fmla="*/ 1222 h 1426"/>
                  <a:gd name="T52" fmla="*/ 1067 w 1293"/>
                  <a:gd name="T53" fmla="*/ 1136 h 1426"/>
                  <a:gd name="T54" fmla="*/ 1170 w 1293"/>
                  <a:gd name="T55" fmla="*/ 1025 h 1426"/>
                  <a:gd name="T56" fmla="*/ 1246 w 1293"/>
                  <a:gd name="T57" fmla="*/ 890 h 1426"/>
                  <a:gd name="T58" fmla="*/ 1286 w 1293"/>
                  <a:gd name="T59" fmla="*/ 738 h 1426"/>
                  <a:gd name="T60" fmla="*/ 1289 w 1293"/>
                  <a:gd name="T61" fmla="*/ 580 h 1426"/>
                  <a:gd name="T62" fmla="*/ 1229 w 1293"/>
                  <a:gd name="T63" fmla="*/ 366 h 1426"/>
                  <a:gd name="T64" fmla="*/ 1104 w 1293"/>
                  <a:gd name="T65" fmla="*/ 189 h 1426"/>
                  <a:gd name="T66" fmla="*/ 927 w 1293"/>
                  <a:gd name="T67" fmla="*/ 63 h 1426"/>
                  <a:gd name="T68" fmla="*/ 713 w 1293"/>
                  <a:gd name="T69" fmla="*/ 3 h 1426"/>
                  <a:gd name="T70" fmla="*/ 509 w 1293"/>
                  <a:gd name="T71" fmla="*/ 736 h 1426"/>
                  <a:gd name="T72" fmla="*/ 420 w 1293"/>
                  <a:gd name="T73" fmla="*/ 788 h 1426"/>
                  <a:gd name="T74" fmla="*/ 294 w 1293"/>
                  <a:gd name="T75" fmla="*/ 776 h 1426"/>
                  <a:gd name="T76" fmla="*/ 200 w 1293"/>
                  <a:gd name="T77" fmla="*/ 717 h 1426"/>
                  <a:gd name="T78" fmla="*/ 153 w 1293"/>
                  <a:gd name="T79" fmla="*/ 622 h 1426"/>
                  <a:gd name="T80" fmla="*/ 182 w 1293"/>
                  <a:gd name="T81" fmla="*/ 545 h 1426"/>
                  <a:gd name="T82" fmla="*/ 279 w 1293"/>
                  <a:gd name="T83" fmla="*/ 501 h 1426"/>
                  <a:gd name="T84" fmla="*/ 388 w 1293"/>
                  <a:gd name="T85" fmla="*/ 516 h 1426"/>
                  <a:gd name="T86" fmla="*/ 493 w 1293"/>
                  <a:gd name="T87" fmla="*/ 587 h 1426"/>
                  <a:gd name="T88" fmla="*/ 529 w 1293"/>
                  <a:gd name="T89" fmla="*/ 684 h 1426"/>
                  <a:gd name="T90" fmla="*/ 963 w 1293"/>
                  <a:gd name="T91" fmla="*/ 786 h 1426"/>
                  <a:gd name="T92" fmla="*/ 843 w 1293"/>
                  <a:gd name="T93" fmla="*/ 779 h 1426"/>
                  <a:gd name="T94" fmla="*/ 771 w 1293"/>
                  <a:gd name="T95" fmla="*/ 712 h 1426"/>
                  <a:gd name="T96" fmla="*/ 775 w 1293"/>
                  <a:gd name="T97" fmla="*/ 628 h 1426"/>
                  <a:gd name="T98" fmla="*/ 854 w 1293"/>
                  <a:gd name="T99" fmla="*/ 542 h 1426"/>
                  <a:gd name="T100" fmla="*/ 962 w 1293"/>
                  <a:gd name="T101" fmla="*/ 502 h 1426"/>
                  <a:gd name="T102" fmla="*/ 1077 w 1293"/>
                  <a:gd name="T103" fmla="*/ 518 h 1426"/>
                  <a:gd name="T104" fmla="*/ 1134 w 1293"/>
                  <a:gd name="T105" fmla="*/ 580 h 1426"/>
                  <a:gd name="T106" fmla="*/ 1123 w 1293"/>
                  <a:gd name="T107" fmla="*/ 678 h 1426"/>
                  <a:gd name="T108" fmla="*/ 1035 w 1293"/>
                  <a:gd name="T109" fmla="*/ 76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93" h="1426">
                    <a:moveTo>
                      <a:pt x="647" y="0"/>
                    </a:moveTo>
                    <a:lnTo>
                      <a:pt x="647" y="0"/>
                    </a:lnTo>
                    <a:lnTo>
                      <a:pt x="613" y="0"/>
                    </a:lnTo>
                    <a:lnTo>
                      <a:pt x="581" y="3"/>
                    </a:lnTo>
                    <a:lnTo>
                      <a:pt x="548" y="7"/>
                    </a:lnTo>
                    <a:lnTo>
                      <a:pt x="516" y="12"/>
                    </a:lnTo>
                    <a:lnTo>
                      <a:pt x="486" y="20"/>
                    </a:lnTo>
                    <a:lnTo>
                      <a:pt x="455" y="28"/>
                    </a:lnTo>
                    <a:lnTo>
                      <a:pt x="425" y="39"/>
                    </a:lnTo>
                    <a:lnTo>
                      <a:pt x="395" y="50"/>
                    </a:lnTo>
                    <a:lnTo>
                      <a:pt x="366" y="63"/>
                    </a:lnTo>
                    <a:lnTo>
                      <a:pt x="339" y="77"/>
                    </a:lnTo>
                    <a:lnTo>
                      <a:pt x="311" y="93"/>
                    </a:lnTo>
                    <a:lnTo>
                      <a:pt x="286" y="110"/>
                    </a:lnTo>
                    <a:lnTo>
                      <a:pt x="260" y="127"/>
                    </a:lnTo>
                    <a:lnTo>
                      <a:pt x="236" y="147"/>
                    </a:lnTo>
                    <a:lnTo>
                      <a:pt x="213" y="167"/>
                    </a:lnTo>
                    <a:lnTo>
                      <a:pt x="190" y="189"/>
                    </a:lnTo>
                    <a:lnTo>
                      <a:pt x="169" y="211"/>
                    </a:lnTo>
                    <a:lnTo>
                      <a:pt x="148" y="235"/>
                    </a:lnTo>
                    <a:lnTo>
                      <a:pt x="129" y="259"/>
                    </a:lnTo>
                    <a:lnTo>
                      <a:pt x="111" y="285"/>
                    </a:lnTo>
                    <a:lnTo>
                      <a:pt x="94" y="311"/>
                    </a:lnTo>
                    <a:lnTo>
                      <a:pt x="79" y="338"/>
                    </a:lnTo>
                    <a:lnTo>
                      <a:pt x="65" y="366"/>
                    </a:lnTo>
                    <a:lnTo>
                      <a:pt x="51" y="395"/>
                    </a:lnTo>
                    <a:lnTo>
                      <a:pt x="40" y="423"/>
                    </a:lnTo>
                    <a:lnTo>
                      <a:pt x="30" y="454"/>
                    </a:lnTo>
                    <a:lnTo>
                      <a:pt x="21" y="484"/>
                    </a:lnTo>
                    <a:lnTo>
                      <a:pt x="14" y="516"/>
                    </a:lnTo>
                    <a:lnTo>
                      <a:pt x="8" y="548"/>
                    </a:lnTo>
                    <a:lnTo>
                      <a:pt x="3" y="580"/>
                    </a:lnTo>
                    <a:lnTo>
                      <a:pt x="1" y="613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1" y="670"/>
                    </a:lnTo>
                    <a:lnTo>
                      <a:pt x="2" y="694"/>
                    </a:lnTo>
                    <a:lnTo>
                      <a:pt x="4" y="717"/>
                    </a:lnTo>
                    <a:lnTo>
                      <a:pt x="8" y="740"/>
                    </a:lnTo>
                    <a:lnTo>
                      <a:pt x="12" y="764"/>
                    </a:lnTo>
                    <a:lnTo>
                      <a:pt x="16" y="786"/>
                    </a:lnTo>
                    <a:lnTo>
                      <a:pt x="21" y="809"/>
                    </a:lnTo>
                    <a:lnTo>
                      <a:pt x="28" y="831"/>
                    </a:lnTo>
                    <a:lnTo>
                      <a:pt x="34" y="853"/>
                    </a:lnTo>
                    <a:lnTo>
                      <a:pt x="42" y="874"/>
                    </a:lnTo>
                    <a:lnTo>
                      <a:pt x="50" y="896"/>
                    </a:lnTo>
                    <a:lnTo>
                      <a:pt x="60" y="916"/>
                    </a:lnTo>
                    <a:lnTo>
                      <a:pt x="70" y="936"/>
                    </a:lnTo>
                    <a:lnTo>
                      <a:pt x="80" y="956"/>
                    </a:lnTo>
                    <a:lnTo>
                      <a:pt x="91" y="975"/>
                    </a:lnTo>
                    <a:lnTo>
                      <a:pt x="103" y="994"/>
                    </a:lnTo>
                    <a:lnTo>
                      <a:pt x="116" y="1013"/>
                    </a:lnTo>
                    <a:lnTo>
                      <a:pt x="129" y="1031"/>
                    </a:lnTo>
                    <a:lnTo>
                      <a:pt x="142" y="1050"/>
                    </a:lnTo>
                    <a:lnTo>
                      <a:pt x="156" y="1066"/>
                    </a:lnTo>
                    <a:lnTo>
                      <a:pt x="172" y="1083"/>
                    </a:lnTo>
                    <a:lnTo>
                      <a:pt x="187" y="1100"/>
                    </a:lnTo>
                    <a:lnTo>
                      <a:pt x="202" y="1115"/>
                    </a:lnTo>
                    <a:lnTo>
                      <a:pt x="220" y="1130"/>
                    </a:lnTo>
                    <a:lnTo>
                      <a:pt x="236" y="1144"/>
                    </a:lnTo>
                    <a:lnTo>
                      <a:pt x="253" y="1159"/>
                    </a:lnTo>
                    <a:lnTo>
                      <a:pt x="272" y="1172"/>
                    </a:lnTo>
                    <a:lnTo>
                      <a:pt x="290" y="1184"/>
                    </a:lnTo>
                    <a:lnTo>
                      <a:pt x="309" y="1196"/>
                    </a:lnTo>
                    <a:lnTo>
                      <a:pt x="329" y="1208"/>
                    </a:lnTo>
                    <a:lnTo>
                      <a:pt x="348" y="1219"/>
                    </a:lnTo>
                    <a:lnTo>
                      <a:pt x="369" y="1229"/>
                    </a:lnTo>
                    <a:lnTo>
                      <a:pt x="369" y="1348"/>
                    </a:lnTo>
                    <a:lnTo>
                      <a:pt x="369" y="1348"/>
                    </a:lnTo>
                    <a:lnTo>
                      <a:pt x="369" y="1357"/>
                    </a:lnTo>
                    <a:lnTo>
                      <a:pt x="370" y="1364"/>
                    </a:lnTo>
                    <a:lnTo>
                      <a:pt x="372" y="1372"/>
                    </a:lnTo>
                    <a:lnTo>
                      <a:pt x="375" y="1379"/>
                    </a:lnTo>
                    <a:lnTo>
                      <a:pt x="378" y="1385"/>
                    </a:lnTo>
                    <a:lnTo>
                      <a:pt x="382" y="1392"/>
                    </a:lnTo>
                    <a:lnTo>
                      <a:pt x="386" y="1398"/>
                    </a:lnTo>
                    <a:lnTo>
                      <a:pt x="391" y="1403"/>
                    </a:lnTo>
                    <a:lnTo>
                      <a:pt x="397" y="1409"/>
                    </a:lnTo>
                    <a:lnTo>
                      <a:pt x="403" y="1413"/>
                    </a:lnTo>
                    <a:lnTo>
                      <a:pt x="409" y="1417"/>
                    </a:lnTo>
                    <a:lnTo>
                      <a:pt x="416" y="1420"/>
                    </a:lnTo>
                    <a:lnTo>
                      <a:pt x="424" y="1423"/>
                    </a:lnTo>
                    <a:lnTo>
                      <a:pt x="431" y="1425"/>
                    </a:lnTo>
                    <a:lnTo>
                      <a:pt x="439" y="1426"/>
                    </a:lnTo>
                    <a:lnTo>
                      <a:pt x="446" y="1426"/>
                    </a:lnTo>
                    <a:lnTo>
                      <a:pt x="446" y="1426"/>
                    </a:lnTo>
                    <a:lnTo>
                      <a:pt x="454" y="1426"/>
                    </a:lnTo>
                    <a:lnTo>
                      <a:pt x="462" y="1425"/>
                    </a:lnTo>
                    <a:lnTo>
                      <a:pt x="469" y="1423"/>
                    </a:lnTo>
                    <a:lnTo>
                      <a:pt x="477" y="1420"/>
                    </a:lnTo>
                    <a:lnTo>
                      <a:pt x="484" y="1417"/>
                    </a:lnTo>
                    <a:lnTo>
                      <a:pt x="490" y="1413"/>
                    </a:lnTo>
                    <a:lnTo>
                      <a:pt x="496" y="1409"/>
                    </a:lnTo>
                    <a:lnTo>
                      <a:pt x="501" y="1403"/>
                    </a:lnTo>
                    <a:lnTo>
                      <a:pt x="506" y="1398"/>
                    </a:lnTo>
                    <a:lnTo>
                      <a:pt x="511" y="1392"/>
                    </a:lnTo>
                    <a:lnTo>
                      <a:pt x="514" y="1385"/>
                    </a:lnTo>
                    <a:lnTo>
                      <a:pt x="518" y="1379"/>
                    </a:lnTo>
                    <a:lnTo>
                      <a:pt x="520" y="1372"/>
                    </a:lnTo>
                    <a:lnTo>
                      <a:pt x="523" y="1364"/>
                    </a:lnTo>
                    <a:lnTo>
                      <a:pt x="524" y="1357"/>
                    </a:lnTo>
                    <a:lnTo>
                      <a:pt x="525" y="1348"/>
                    </a:lnTo>
                    <a:lnTo>
                      <a:pt x="525" y="1280"/>
                    </a:lnTo>
                    <a:lnTo>
                      <a:pt x="525" y="1280"/>
                    </a:lnTo>
                    <a:lnTo>
                      <a:pt x="550" y="1285"/>
                    </a:lnTo>
                    <a:lnTo>
                      <a:pt x="577" y="1288"/>
                    </a:lnTo>
                    <a:lnTo>
                      <a:pt x="577" y="1348"/>
                    </a:lnTo>
                    <a:lnTo>
                      <a:pt x="577" y="1348"/>
                    </a:lnTo>
                    <a:lnTo>
                      <a:pt x="577" y="1357"/>
                    </a:lnTo>
                    <a:lnTo>
                      <a:pt x="578" y="1364"/>
                    </a:lnTo>
                    <a:lnTo>
                      <a:pt x="580" y="1372"/>
                    </a:lnTo>
                    <a:lnTo>
                      <a:pt x="583" y="1379"/>
                    </a:lnTo>
                    <a:lnTo>
                      <a:pt x="586" y="1385"/>
                    </a:lnTo>
                    <a:lnTo>
                      <a:pt x="590" y="1392"/>
                    </a:lnTo>
                    <a:lnTo>
                      <a:pt x="594" y="1398"/>
                    </a:lnTo>
                    <a:lnTo>
                      <a:pt x="599" y="1403"/>
                    </a:lnTo>
                    <a:lnTo>
                      <a:pt x="604" y="1409"/>
                    </a:lnTo>
                    <a:lnTo>
                      <a:pt x="610" y="1413"/>
                    </a:lnTo>
                    <a:lnTo>
                      <a:pt x="616" y="1417"/>
                    </a:lnTo>
                    <a:lnTo>
                      <a:pt x="623" y="1420"/>
                    </a:lnTo>
                    <a:lnTo>
                      <a:pt x="631" y="1423"/>
                    </a:lnTo>
                    <a:lnTo>
                      <a:pt x="638" y="1425"/>
                    </a:lnTo>
                    <a:lnTo>
                      <a:pt x="646" y="1426"/>
                    </a:lnTo>
                    <a:lnTo>
                      <a:pt x="654" y="1426"/>
                    </a:lnTo>
                    <a:lnTo>
                      <a:pt x="654" y="1426"/>
                    </a:lnTo>
                    <a:lnTo>
                      <a:pt x="662" y="1426"/>
                    </a:lnTo>
                    <a:lnTo>
                      <a:pt x="669" y="1425"/>
                    </a:lnTo>
                    <a:lnTo>
                      <a:pt x="678" y="1423"/>
                    </a:lnTo>
                    <a:lnTo>
                      <a:pt x="685" y="1420"/>
                    </a:lnTo>
                    <a:lnTo>
                      <a:pt x="691" y="1417"/>
                    </a:lnTo>
                    <a:lnTo>
                      <a:pt x="698" y="1413"/>
                    </a:lnTo>
                    <a:lnTo>
                      <a:pt x="703" y="1409"/>
                    </a:lnTo>
                    <a:lnTo>
                      <a:pt x="709" y="1403"/>
                    </a:lnTo>
                    <a:lnTo>
                      <a:pt x="714" y="1398"/>
                    </a:lnTo>
                    <a:lnTo>
                      <a:pt x="718" y="1392"/>
                    </a:lnTo>
                    <a:lnTo>
                      <a:pt x="722" y="1385"/>
                    </a:lnTo>
                    <a:lnTo>
                      <a:pt x="725" y="1379"/>
                    </a:lnTo>
                    <a:lnTo>
                      <a:pt x="729" y="1372"/>
                    </a:lnTo>
                    <a:lnTo>
                      <a:pt x="731" y="1364"/>
                    </a:lnTo>
                    <a:lnTo>
                      <a:pt x="732" y="1357"/>
                    </a:lnTo>
                    <a:lnTo>
                      <a:pt x="732" y="1348"/>
                    </a:lnTo>
                    <a:lnTo>
                      <a:pt x="732" y="1286"/>
                    </a:lnTo>
                    <a:lnTo>
                      <a:pt x="732" y="1286"/>
                    </a:lnTo>
                    <a:lnTo>
                      <a:pt x="758" y="1282"/>
                    </a:lnTo>
                    <a:lnTo>
                      <a:pt x="784" y="1278"/>
                    </a:lnTo>
                    <a:lnTo>
                      <a:pt x="784" y="1348"/>
                    </a:lnTo>
                    <a:lnTo>
                      <a:pt x="784" y="1348"/>
                    </a:lnTo>
                    <a:lnTo>
                      <a:pt x="785" y="1357"/>
                    </a:lnTo>
                    <a:lnTo>
                      <a:pt x="786" y="1364"/>
                    </a:lnTo>
                    <a:lnTo>
                      <a:pt x="788" y="1372"/>
                    </a:lnTo>
                    <a:lnTo>
                      <a:pt x="790" y="1379"/>
                    </a:lnTo>
                    <a:lnTo>
                      <a:pt x="793" y="1385"/>
                    </a:lnTo>
                    <a:lnTo>
                      <a:pt x="797" y="1392"/>
                    </a:lnTo>
                    <a:lnTo>
                      <a:pt x="802" y="1398"/>
                    </a:lnTo>
                    <a:lnTo>
                      <a:pt x="807" y="1403"/>
                    </a:lnTo>
                    <a:lnTo>
                      <a:pt x="812" y="1409"/>
                    </a:lnTo>
                    <a:lnTo>
                      <a:pt x="818" y="1413"/>
                    </a:lnTo>
                    <a:lnTo>
                      <a:pt x="824" y="1417"/>
                    </a:lnTo>
                    <a:lnTo>
                      <a:pt x="832" y="1420"/>
                    </a:lnTo>
                    <a:lnTo>
                      <a:pt x="839" y="1423"/>
                    </a:lnTo>
                    <a:lnTo>
                      <a:pt x="846" y="1425"/>
                    </a:lnTo>
                    <a:lnTo>
                      <a:pt x="854" y="1426"/>
                    </a:lnTo>
                    <a:lnTo>
                      <a:pt x="861" y="1426"/>
                    </a:lnTo>
                    <a:lnTo>
                      <a:pt x="861" y="1426"/>
                    </a:lnTo>
                    <a:lnTo>
                      <a:pt x="869" y="1426"/>
                    </a:lnTo>
                    <a:lnTo>
                      <a:pt x="877" y="1425"/>
                    </a:lnTo>
                    <a:lnTo>
                      <a:pt x="885" y="1423"/>
                    </a:lnTo>
                    <a:lnTo>
                      <a:pt x="892" y="1420"/>
                    </a:lnTo>
                    <a:lnTo>
                      <a:pt x="899" y="1417"/>
                    </a:lnTo>
                    <a:lnTo>
                      <a:pt x="905" y="1413"/>
                    </a:lnTo>
                    <a:lnTo>
                      <a:pt x="911" y="1409"/>
                    </a:lnTo>
                    <a:lnTo>
                      <a:pt x="916" y="1403"/>
                    </a:lnTo>
                    <a:lnTo>
                      <a:pt x="921" y="1398"/>
                    </a:lnTo>
                    <a:lnTo>
                      <a:pt x="926" y="1392"/>
                    </a:lnTo>
                    <a:lnTo>
                      <a:pt x="930" y="1385"/>
                    </a:lnTo>
                    <a:lnTo>
                      <a:pt x="933" y="1379"/>
                    </a:lnTo>
                    <a:lnTo>
                      <a:pt x="936" y="1372"/>
                    </a:lnTo>
                    <a:lnTo>
                      <a:pt x="938" y="1364"/>
                    </a:lnTo>
                    <a:lnTo>
                      <a:pt x="939" y="1357"/>
                    </a:lnTo>
                    <a:lnTo>
                      <a:pt x="940" y="1348"/>
                    </a:lnTo>
                    <a:lnTo>
                      <a:pt x="940" y="1222"/>
                    </a:lnTo>
                    <a:lnTo>
                      <a:pt x="940" y="1222"/>
                    </a:lnTo>
                    <a:lnTo>
                      <a:pt x="959" y="1212"/>
                    </a:lnTo>
                    <a:lnTo>
                      <a:pt x="978" y="1200"/>
                    </a:lnTo>
                    <a:lnTo>
                      <a:pt x="997" y="1189"/>
                    </a:lnTo>
                    <a:lnTo>
                      <a:pt x="1015" y="1177"/>
                    </a:lnTo>
                    <a:lnTo>
                      <a:pt x="1032" y="1164"/>
                    </a:lnTo>
                    <a:lnTo>
                      <a:pt x="1050" y="1151"/>
                    </a:lnTo>
                    <a:lnTo>
                      <a:pt x="1067" y="1136"/>
                    </a:lnTo>
                    <a:lnTo>
                      <a:pt x="1083" y="1122"/>
                    </a:lnTo>
                    <a:lnTo>
                      <a:pt x="1099" y="1108"/>
                    </a:lnTo>
                    <a:lnTo>
                      <a:pt x="1114" y="1091"/>
                    </a:lnTo>
                    <a:lnTo>
                      <a:pt x="1129" y="1076"/>
                    </a:lnTo>
                    <a:lnTo>
                      <a:pt x="1144" y="1059"/>
                    </a:lnTo>
                    <a:lnTo>
                      <a:pt x="1157" y="1042"/>
                    </a:lnTo>
                    <a:lnTo>
                      <a:pt x="1170" y="1025"/>
                    </a:lnTo>
                    <a:lnTo>
                      <a:pt x="1183" y="1007"/>
                    </a:lnTo>
                    <a:lnTo>
                      <a:pt x="1195" y="988"/>
                    </a:lnTo>
                    <a:lnTo>
                      <a:pt x="1207" y="969"/>
                    </a:lnTo>
                    <a:lnTo>
                      <a:pt x="1217" y="951"/>
                    </a:lnTo>
                    <a:lnTo>
                      <a:pt x="1227" y="930"/>
                    </a:lnTo>
                    <a:lnTo>
                      <a:pt x="1236" y="911"/>
                    </a:lnTo>
                    <a:lnTo>
                      <a:pt x="1246" y="890"/>
                    </a:lnTo>
                    <a:lnTo>
                      <a:pt x="1254" y="870"/>
                    </a:lnTo>
                    <a:lnTo>
                      <a:pt x="1261" y="849"/>
                    </a:lnTo>
                    <a:lnTo>
                      <a:pt x="1267" y="827"/>
                    </a:lnTo>
                    <a:lnTo>
                      <a:pt x="1273" y="806"/>
                    </a:lnTo>
                    <a:lnTo>
                      <a:pt x="1278" y="783"/>
                    </a:lnTo>
                    <a:lnTo>
                      <a:pt x="1283" y="761"/>
                    </a:lnTo>
                    <a:lnTo>
                      <a:pt x="1286" y="738"/>
                    </a:lnTo>
                    <a:lnTo>
                      <a:pt x="1289" y="716"/>
                    </a:lnTo>
                    <a:lnTo>
                      <a:pt x="1291" y="693"/>
                    </a:lnTo>
                    <a:lnTo>
                      <a:pt x="1292" y="669"/>
                    </a:lnTo>
                    <a:lnTo>
                      <a:pt x="1293" y="646"/>
                    </a:lnTo>
                    <a:lnTo>
                      <a:pt x="1293" y="646"/>
                    </a:lnTo>
                    <a:lnTo>
                      <a:pt x="1292" y="613"/>
                    </a:lnTo>
                    <a:lnTo>
                      <a:pt x="1289" y="580"/>
                    </a:lnTo>
                    <a:lnTo>
                      <a:pt x="1285" y="548"/>
                    </a:lnTo>
                    <a:lnTo>
                      <a:pt x="1280" y="516"/>
                    </a:lnTo>
                    <a:lnTo>
                      <a:pt x="1273" y="484"/>
                    </a:lnTo>
                    <a:lnTo>
                      <a:pt x="1264" y="454"/>
                    </a:lnTo>
                    <a:lnTo>
                      <a:pt x="1254" y="423"/>
                    </a:lnTo>
                    <a:lnTo>
                      <a:pt x="1242" y="395"/>
                    </a:lnTo>
                    <a:lnTo>
                      <a:pt x="1229" y="366"/>
                    </a:lnTo>
                    <a:lnTo>
                      <a:pt x="1215" y="338"/>
                    </a:lnTo>
                    <a:lnTo>
                      <a:pt x="1200" y="311"/>
                    </a:lnTo>
                    <a:lnTo>
                      <a:pt x="1183" y="285"/>
                    </a:lnTo>
                    <a:lnTo>
                      <a:pt x="1165" y="259"/>
                    </a:lnTo>
                    <a:lnTo>
                      <a:pt x="1146" y="235"/>
                    </a:lnTo>
                    <a:lnTo>
                      <a:pt x="1125" y="211"/>
                    </a:lnTo>
                    <a:lnTo>
                      <a:pt x="1104" y="189"/>
                    </a:lnTo>
                    <a:lnTo>
                      <a:pt x="1081" y="167"/>
                    </a:lnTo>
                    <a:lnTo>
                      <a:pt x="1058" y="147"/>
                    </a:lnTo>
                    <a:lnTo>
                      <a:pt x="1033" y="127"/>
                    </a:lnTo>
                    <a:lnTo>
                      <a:pt x="1008" y="110"/>
                    </a:lnTo>
                    <a:lnTo>
                      <a:pt x="982" y="93"/>
                    </a:lnTo>
                    <a:lnTo>
                      <a:pt x="955" y="77"/>
                    </a:lnTo>
                    <a:lnTo>
                      <a:pt x="927" y="63"/>
                    </a:lnTo>
                    <a:lnTo>
                      <a:pt x="899" y="50"/>
                    </a:lnTo>
                    <a:lnTo>
                      <a:pt x="869" y="39"/>
                    </a:lnTo>
                    <a:lnTo>
                      <a:pt x="840" y="28"/>
                    </a:lnTo>
                    <a:lnTo>
                      <a:pt x="808" y="20"/>
                    </a:lnTo>
                    <a:lnTo>
                      <a:pt x="777" y="12"/>
                    </a:lnTo>
                    <a:lnTo>
                      <a:pt x="746" y="7"/>
                    </a:lnTo>
                    <a:lnTo>
                      <a:pt x="713" y="3"/>
                    </a:lnTo>
                    <a:lnTo>
                      <a:pt x="681" y="0"/>
                    </a:lnTo>
                    <a:lnTo>
                      <a:pt x="647" y="0"/>
                    </a:lnTo>
                    <a:lnTo>
                      <a:pt x="647" y="0"/>
                    </a:lnTo>
                    <a:close/>
                    <a:moveTo>
                      <a:pt x="523" y="712"/>
                    </a:moveTo>
                    <a:lnTo>
                      <a:pt x="523" y="712"/>
                    </a:lnTo>
                    <a:lnTo>
                      <a:pt x="516" y="725"/>
                    </a:lnTo>
                    <a:lnTo>
                      <a:pt x="509" y="736"/>
                    </a:lnTo>
                    <a:lnTo>
                      <a:pt x="500" y="748"/>
                    </a:lnTo>
                    <a:lnTo>
                      <a:pt x="490" y="758"/>
                    </a:lnTo>
                    <a:lnTo>
                      <a:pt x="478" y="766"/>
                    </a:lnTo>
                    <a:lnTo>
                      <a:pt x="465" y="773"/>
                    </a:lnTo>
                    <a:lnTo>
                      <a:pt x="451" y="779"/>
                    </a:lnTo>
                    <a:lnTo>
                      <a:pt x="436" y="784"/>
                    </a:lnTo>
                    <a:lnTo>
                      <a:pt x="420" y="788"/>
                    </a:lnTo>
                    <a:lnTo>
                      <a:pt x="403" y="790"/>
                    </a:lnTo>
                    <a:lnTo>
                      <a:pt x="386" y="791"/>
                    </a:lnTo>
                    <a:lnTo>
                      <a:pt x="368" y="791"/>
                    </a:lnTo>
                    <a:lnTo>
                      <a:pt x="350" y="789"/>
                    </a:lnTo>
                    <a:lnTo>
                      <a:pt x="331" y="786"/>
                    </a:lnTo>
                    <a:lnTo>
                      <a:pt x="312" y="782"/>
                    </a:lnTo>
                    <a:lnTo>
                      <a:pt x="294" y="776"/>
                    </a:lnTo>
                    <a:lnTo>
                      <a:pt x="294" y="776"/>
                    </a:lnTo>
                    <a:lnTo>
                      <a:pt x="276" y="769"/>
                    </a:lnTo>
                    <a:lnTo>
                      <a:pt x="258" y="760"/>
                    </a:lnTo>
                    <a:lnTo>
                      <a:pt x="242" y="751"/>
                    </a:lnTo>
                    <a:lnTo>
                      <a:pt x="227" y="740"/>
                    </a:lnTo>
                    <a:lnTo>
                      <a:pt x="213" y="729"/>
                    </a:lnTo>
                    <a:lnTo>
                      <a:pt x="200" y="717"/>
                    </a:lnTo>
                    <a:lnTo>
                      <a:pt x="189" y="705"/>
                    </a:lnTo>
                    <a:lnTo>
                      <a:pt x="179" y="691"/>
                    </a:lnTo>
                    <a:lnTo>
                      <a:pt x="171" y="678"/>
                    </a:lnTo>
                    <a:lnTo>
                      <a:pt x="164" y="664"/>
                    </a:lnTo>
                    <a:lnTo>
                      <a:pt x="158" y="650"/>
                    </a:lnTo>
                    <a:lnTo>
                      <a:pt x="155" y="635"/>
                    </a:lnTo>
                    <a:lnTo>
                      <a:pt x="153" y="622"/>
                    </a:lnTo>
                    <a:lnTo>
                      <a:pt x="153" y="608"/>
                    </a:lnTo>
                    <a:lnTo>
                      <a:pt x="155" y="594"/>
                    </a:lnTo>
                    <a:lnTo>
                      <a:pt x="159" y="580"/>
                    </a:lnTo>
                    <a:lnTo>
                      <a:pt x="159" y="580"/>
                    </a:lnTo>
                    <a:lnTo>
                      <a:pt x="166" y="567"/>
                    </a:lnTo>
                    <a:lnTo>
                      <a:pt x="173" y="555"/>
                    </a:lnTo>
                    <a:lnTo>
                      <a:pt x="182" y="545"/>
                    </a:lnTo>
                    <a:lnTo>
                      <a:pt x="192" y="534"/>
                    </a:lnTo>
                    <a:lnTo>
                      <a:pt x="203" y="526"/>
                    </a:lnTo>
                    <a:lnTo>
                      <a:pt x="217" y="518"/>
                    </a:lnTo>
                    <a:lnTo>
                      <a:pt x="231" y="512"/>
                    </a:lnTo>
                    <a:lnTo>
                      <a:pt x="246" y="507"/>
                    </a:lnTo>
                    <a:lnTo>
                      <a:pt x="261" y="504"/>
                    </a:lnTo>
                    <a:lnTo>
                      <a:pt x="279" y="501"/>
                    </a:lnTo>
                    <a:lnTo>
                      <a:pt x="296" y="500"/>
                    </a:lnTo>
                    <a:lnTo>
                      <a:pt x="313" y="501"/>
                    </a:lnTo>
                    <a:lnTo>
                      <a:pt x="332" y="502"/>
                    </a:lnTo>
                    <a:lnTo>
                      <a:pt x="350" y="505"/>
                    </a:lnTo>
                    <a:lnTo>
                      <a:pt x="370" y="510"/>
                    </a:lnTo>
                    <a:lnTo>
                      <a:pt x="388" y="516"/>
                    </a:lnTo>
                    <a:lnTo>
                      <a:pt x="388" y="516"/>
                    </a:lnTo>
                    <a:lnTo>
                      <a:pt x="406" y="523"/>
                    </a:lnTo>
                    <a:lnTo>
                      <a:pt x="424" y="531"/>
                    </a:lnTo>
                    <a:lnTo>
                      <a:pt x="440" y="542"/>
                    </a:lnTo>
                    <a:lnTo>
                      <a:pt x="455" y="552"/>
                    </a:lnTo>
                    <a:lnTo>
                      <a:pt x="469" y="563"/>
                    </a:lnTo>
                    <a:lnTo>
                      <a:pt x="482" y="575"/>
                    </a:lnTo>
                    <a:lnTo>
                      <a:pt x="493" y="587"/>
                    </a:lnTo>
                    <a:lnTo>
                      <a:pt x="503" y="601"/>
                    </a:lnTo>
                    <a:lnTo>
                      <a:pt x="511" y="614"/>
                    </a:lnTo>
                    <a:lnTo>
                      <a:pt x="517" y="628"/>
                    </a:lnTo>
                    <a:lnTo>
                      <a:pt x="524" y="643"/>
                    </a:lnTo>
                    <a:lnTo>
                      <a:pt x="527" y="656"/>
                    </a:lnTo>
                    <a:lnTo>
                      <a:pt x="529" y="670"/>
                    </a:lnTo>
                    <a:lnTo>
                      <a:pt x="529" y="684"/>
                    </a:lnTo>
                    <a:lnTo>
                      <a:pt x="527" y="699"/>
                    </a:lnTo>
                    <a:lnTo>
                      <a:pt x="523" y="712"/>
                    </a:lnTo>
                    <a:lnTo>
                      <a:pt x="523" y="712"/>
                    </a:lnTo>
                    <a:close/>
                    <a:moveTo>
                      <a:pt x="1000" y="776"/>
                    </a:moveTo>
                    <a:lnTo>
                      <a:pt x="1000" y="776"/>
                    </a:lnTo>
                    <a:lnTo>
                      <a:pt x="981" y="782"/>
                    </a:lnTo>
                    <a:lnTo>
                      <a:pt x="963" y="786"/>
                    </a:lnTo>
                    <a:lnTo>
                      <a:pt x="944" y="789"/>
                    </a:lnTo>
                    <a:lnTo>
                      <a:pt x="925" y="791"/>
                    </a:lnTo>
                    <a:lnTo>
                      <a:pt x="908" y="791"/>
                    </a:lnTo>
                    <a:lnTo>
                      <a:pt x="891" y="790"/>
                    </a:lnTo>
                    <a:lnTo>
                      <a:pt x="874" y="788"/>
                    </a:lnTo>
                    <a:lnTo>
                      <a:pt x="858" y="784"/>
                    </a:lnTo>
                    <a:lnTo>
                      <a:pt x="843" y="779"/>
                    </a:lnTo>
                    <a:lnTo>
                      <a:pt x="828" y="773"/>
                    </a:lnTo>
                    <a:lnTo>
                      <a:pt x="816" y="766"/>
                    </a:lnTo>
                    <a:lnTo>
                      <a:pt x="804" y="758"/>
                    </a:lnTo>
                    <a:lnTo>
                      <a:pt x="794" y="748"/>
                    </a:lnTo>
                    <a:lnTo>
                      <a:pt x="785" y="736"/>
                    </a:lnTo>
                    <a:lnTo>
                      <a:pt x="777" y="725"/>
                    </a:lnTo>
                    <a:lnTo>
                      <a:pt x="771" y="712"/>
                    </a:lnTo>
                    <a:lnTo>
                      <a:pt x="771" y="712"/>
                    </a:lnTo>
                    <a:lnTo>
                      <a:pt x="767" y="699"/>
                    </a:lnTo>
                    <a:lnTo>
                      <a:pt x="765" y="684"/>
                    </a:lnTo>
                    <a:lnTo>
                      <a:pt x="765" y="670"/>
                    </a:lnTo>
                    <a:lnTo>
                      <a:pt x="767" y="656"/>
                    </a:lnTo>
                    <a:lnTo>
                      <a:pt x="770" y="642"/>
                    </a:lnTo>
                    <a:lnTo>
                      <a:pt x="775" y="628"/>
                    </a:lnTo>
                    <a:lnTo>
                      <a:pt x="783" y="614"/>
                    </a:lnTo>
                    <a:lnTo>
                      <a:pt x="791" y="601"/>
                    </a:lnTo>
                    <a:lnTo>
                      <a:pt x="801" y="587"/>
                    </a:lnTo>
                    <a:lnTo>
                      <a:pt x="812" y="575"/>
                    </a:lnTo>
                    <a:lnTo>
                      <a:pt x="824" y="563"/>
                    </a:lnTo>
                    <a:lnTo>
                      <a:pt x="839" y="552"/>
                    </a:lnTo>
                    <a:lnTo>
                      <a:pt x="854" y="542"/>
                    </a:lnTo>
                    <a:lnTo>
                      <a:pt x="870" y="531"/>
                    </a:lnTo>
                    <a:lnTo>
                      <a:pt x="888" y="523"/>
                    </a:lnTo>
                    <a:lnTo>
                      <a:pt x="906" y="516"/>
                    </a:lnTo>
                    <a:lnTo>
                      <a:pt x="906" y="516"/>
                    </a:lnTo>
                    <a:lnTo>
                      <a:pt x="924" y="510"/>
                    </a:lnTo>
                    <a:lnTo>
                      <a:pt x="943" y="505"/>
                    </a:lnTo>
                    <a:lnTo>
                      <a:pt x="962" y="502"/>
                    </a:lnTo>
                    <a:lnTo>
                      <a:pt x="980" y="501"/>
                    </a:lnTo>
                    <a:lnTo>
                      <a:pt x="998" y="500"/>
                    </a:lnTo>
                    <a:lnTo>
                      <a:pt x="1015" y="501"/>
                    </a:lnTo>
                    <a:lnTo>
                      <a:pt x="1031" y="504"/>
                    </a:lnTo>
                    <a:lnTo>
                      <a:pt x="1048" y="507"/>
                    </a:lnTo>
                    <a:lnTo>
                      <a:pt x="1063" y="512"/>
                    </a:lnTo>
                    <a:lnTo>
                      <a:pt x="1077" y="518"/>
                    </a:lnTo>
                    <a:lnTo>
                      <a:pt x="1090" y="526"/>
                    </a:lnTo>
                    <a:lnTo>
                      <a:pt x="1102" y="534"/>
                    </a:lnTo>
                    <a:lnTo>
                      <a:pt x="1112" y="545"/>
                    </a:lnTo>
                    <a:lnTo>
                      <a:pt x="1121" y="555"/>
                    </a:lnTo>
                    <a:lnTo>
                      <a:pt x="1128" y="567"/>
                    </a:lnTo>
                    <a:lnTo>
                      <a:pt x="1134" y="580"/>
                    </a:lnTo>
                    <a:lnTo>
                      <a:pt x="1134" y="580"/>
                    </a:lnTo>
                    <a:lnTo>
                      <a:pt x="1138" y="594"/>
                    </a:lnTo>
                    <a:lnTo>
                      <a:pt x="1141" y="608"/>
                    </a:lnTo>
                    <a:lnTo>
                      <a:pt x="1141" y="621"/>
                    </a:lnTo>
                    <a:lnTo>
                      <a:pt x="1138" y="635"/>
                    </a:lnTo>
                    <a:lnTo>
                      <a:pt x="1135" y="650"/>
                    </a:lnTo>
                    <a:lnTo>
                      <a:pt x="1129" y="664"/>
                    </a:lnTo>
                    <a:lnTo>
                      <a:pt x="1123" y="678"/>
                    </a:lnTo>
                    <a:lnTo>
                      <a:pt x="1115" y="691"/>
                    </a:lnTo>
                    <a:lnTo>
                      <a:pt x="1105" y="705"/>
                    </a:lnTo>
                    <a:lnTo>
                      <a:pt x="1094" y="717"/>
                    </a:lnTo>
                    <a:lnTo>
                      <a:pt x="1081" y="729"/>
                    </a:lnTo>
                    <a:lnTo>
                      <a:pt x="1067" y="740"/>
                    </a:lnTo>
                    <a:lnTo>
                      <a:pt x="1052" y="751"/>
                    </a:lnTo>
                    <a:lnTo>
                      <a:pt x="1035" y="760"/>
                    </a:lnTo>
                    <a:lnTo>
                      <a:pt x="1018" y="769"/>
                    </a:lnTo>
                    <a:lnTo>
                      <a:pt x="1000" y="776"/>
                    </a:lnTo>
                    <a:lnTo>
                      <a:pt x="1000" y="7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Freeform 117"/>
              <p:cNvSpPr>
                <a:spLocks/>
              </p:cNvSpPr>
              <p:nvPr/>
            </p:nvSpPr>
            <p:spPr bwMode="auto">
              <a:xfrm>
                <a:off x="9384508" y="6272213"/>
                <a:ext cx="96838" cy="98425"/>
              </a:xfrm>
              <a:custGeom>
                <a:avLst/>
                <a:gdLst>
                  <a:gd name="T0" fmla="*/ 231 w 424"/>
                  <a:gd name="T1" fmla="*/ 70 h 431"/>
                  <a:gd name="T2" fmla="*/ 231 w 424"/>
                  <a:gd name="T3" fmla="*/ 70 h 431"/>
                  <a:gd name="T4" fmla="*/ 213 w 424"/>
                  <a:gd name="T5" fmla="*/ 56 h 431"/>
                  <a:gd name="T6" fmla="*/ 194 w 424"/>
                  <a:gd name="T7" fmla="*/ 46 h 431"/>
                  <a:gd name="T8" fmla="*/ 171 w 424"/>
                  <a:gd name="T9" fmla="*/ 40 h 431"/>
                  <a:gd name="T10" fmla="*/ 148 w 424"/>
                  <a:gd name="T11" fmla="*/ 39 h 431"/>
                  <a:gd name="T12" fmla="*/ 124 w 424"/>
                  <a:gd name="T13" fmla="*/ 43 h 431"/>
                  <a:gd name="T14" fmla="*/ 99 w 424"/>
                  <a:gd name="T15" fmla="*/ 51 h 431"/>
                  <a:gd name="T16" fmla="*/ 76 w 424"/>
                  <a:gd name="T17" fmla="*/ 63 h 431"/>
                  <a:gd name="T18" fmla="*/ 53 w 424"/>
                  <a:gd name="T19" fmla="*/ 80 h 431"/>
                  <a:gd name="T20" fmla="*/ 43 w 424"/>
                  <a:gd name="T21" fmla="*/ 90 h 431"/>
                  <a:gd name="T22" fmla="*/ 26 w 424"/>
                  <a:gd name="T23" fmla="*/ 111 h 431"/>
                  <a:gd name="T24" fmla="*/ 13 w 424"/>
                  <a:gd name="T25" fmla="*/ 134 h 431"/>
                  <a:gd name="T26" fmla="*/ 4 w 424"/>
                  <a:gd name="T27" fmla="*/ 158 h 431"/>
                  <a:gd name="T28" fmla="*/ 1 w 424"/>
                  <a:gd name="T29" fmla="*/ 181 h 431"/>
                  <a:gd name="T30" fmla="*/ 1 w 424"/>
                  <a:gd name="T31" fmla="*/ 205 h 431"/>
                  <a:gd name="T32" fmla="*/ 6 w 424"/>
                  <a:gd name="T33" fmla="*/ 226 h 431"/>
                  <a:gd name="T34" fmla="*/ 17 w 424"/>
                  <a:gd name="T35" fmla="*/ 246 h 431"/>
                  <a:gd name="T36" fmla="*/ 24 w 424"/>
                  <a:gd name="T37" fmla="*/ 255 h 431"/>
                  <a:gd name="T38" fmla="*/ 35 w 424"/>
                  <a:gd name="T39" fmla="*/ 265 h 431"/>
                  <a:gd name="T40" fmla="*/ 60 w 424"/>
                  <a:gd name="T41" fmla="*/ 279 h 431"/>
                  <a:gd name="T42" fmla="*/ 90 w 424"/>
                  <a:gd name="T43" fmla="*/ 285 h 431"/>
                  <a:gd name="T44" fmla="*/ 122 w 424"/>
                  <a:gd name="T45" fmla="*/ 283 h 431"/>
                  <a:gd name="T46" fmla="*/ 138 w 424"/>
                  <a:gd name="T47" fmla="*/ 279 h 431"/>
                  <a:gd name="T48" fmla="*/ 142 w 424"/>
                  <a:gd name="T49" fmla="*/ 283 h 431"/>
                  <a:gd name="T50" fmla="*/ 133 w 424"/>
                  <a:gd name="T51" fmla="*/ 315 h 431"/>
                  <a:gd name="T52" fmla="*/ 131 w 424"/>
                  <a:gd name="T53" fmla="*/ 346 h 431"/>
                  <a:gd name="T54" fmla="*/ 138 w 424"/>
                  <a:gd name="T55" fmla="*/ 374 h 431"/>
                  <a:gd name="T56" fmla="*/ 144 w 424"/>
                  <a:gd name="T57" fmla="*/ 387 h 431"/>
                  <a:gd name="T58" fmla="*/ 153 w 424"/>
                  <a:gd name="T59" fmla="*/ 400 h 431"/>
                  <a:gd name="T60" fmla="*/ 161 w 424"/>
                  <a:gd name="T61" fmla="*/ 408 h 431"/>
                  <a:gd name="T62" fmla="*/ 180 w 424"/>
                  <a:gd name="T63" fmla="*/ 420 h 431"/>
                  <a:gd name="T64" fmla="*/ 201 w 424"/>
                  <a:gd name="T65" fmla="*/ 428 h 431"/>
                  <a:gd name="T66" fmla="*/ 223 w 424"/>
                  <a:gd name="T67" fmla="*/ 431 h 431"/>
                  <a:gd name="T68" fmla="*/ 248 w 424"/>
                  <a:gd name="T69" fmla="*/ 429 h 431"/>
                  <a:gd name="T70" fmla="*/ 272 w 424"/>
                  <a:gd name="T71" fmla="*/ 424 h 431"/>
                  <a:gd name="T72" fmla="*/ 297 w 424"/>
                  <a:gd name="T73" fmla="*/ 414 h 431"/>
                  <a:gd name="T74" fmla="*/ 319 w 424"/>
                  <a:gd name="T75" fmla="*/ 399 h 431"/>
                  <a:gd name="T76" fmla="*/ 331 w 424"/>
                  <a:gd name="T77" fmla="*/ 390 h 431"/>
                  <a:gd name="T78" fmla="*/ 350 w 424"/>
                  <a:gd name="T79" fmla="*/ 370 h 431"/>
                  <a:gd name="T80" fmla="*/ 365 w 424"/>
                  <a:gd name="T81" fmla="*/ 348 h 431"/>
                  <a:gd name="T82" fmla="*/ 375 w 424"/>
                  <a:gd name="T83" fmla="*/ 324 h 431"/>
                  <a:gd name="T84" fmla="*/ 382 w 424"/>
                  <a:gd name="T85" fmla="*/ 301 h 431"/>
                  <a:gd name="T86" fmla="*/ 384 w 424"/>
                  <a:gd name="T87" fmla="*/ 277 h 431"/>
                  <a:gd name="T88" fmla="*/ 381 w 424"/>
                  <a:gd name="T89" fmla="*/ 255 h 431"/>
                  <a:gd name="T90" fmla="*/ 372 w 424"/>
                  <a:gd name="T91" fmla="*/ 233 h 431"/>
                  <a:gd name="T92" fmla="*/ 360 w 424"/>
                  <a:gd name="T93" fmla="*/ 215 h 431"/>
                  <a:gd name="T94" fmla="*/ 355 w 424"/>
                  <a:gd name="T95" fmla="*/ 211 h 431"/>
                  <a:gd name="T96" fmla="*/ 340 w 424"/>
                  <a:gd name="T97" fmla="*/ 199 h 431"/>
                  <a:gd name="T98" fmla="*/ 424 w 424"/>
                  <a:gd name="T99" fmla="*/ 131 h 431"/>
                  <a:gd name="T100" fmla="*/ 395 w 424"/>
                  <a:gd name="T101" fmla="*/ 101 h 431"/>
                  <a:gd name="T102" fmla="*/ 368 w 424"/>
                  <a:gd name="T103" fmla="*/ 69 h 431"/>
                  <a:gd name="T104" fmla="*/ 343 w 424"/>
                  <a:gd name="T105" fmla="*/ 34 h 431"/>
                  <a:gd name="T106" fmla="*/ 320 w 424"/>
                  <a:gd name="T107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4" h="431">
                    <a:moveTo>
                      <a:pt x="320" y="0"/>
                    </a:moveTo>
                    <a:lnTo>
                      <a:pt x="231" y="70"/>
                    </a:lnTo>
                    <a:lnTo>
                      <a:pt x="231" y="70"/>
                    </a:lnTo>
                    <a:lnTo>
                      <a:pt x="231" y="70"/>
                    </a:lnTo>
                    <a:lnTo>
                      <a:pt x="222" y="62"/>
                    </a:lnTo>
                    <a:lnTo>
                      <a:pt x="213" y="56"/>
                    </a:lnTo>
                    <a:lnTo>
                      <a:pt x="204" y="50"/>
                    </a:lnTo>
                    <a:lnTo>
                      <a:pt x="194" y="46"/>
                    </a:lnTo>
                    <a:lnTo>
                      <a:pt x="183" y="43"/>
                    </a:lnTo>
                    <a:lnTo>
                      <a:pt x="171" y="40"/>
                    </a:lnTo>
                    <a:lnTo>
                      <a:pt x="160" y="39"/>
                    </a:lnTo>
                    <a:lnTo>
                      <a:pt x="148" y="39"/>
                    </a:lnTo>
                    <a:lnTo>
                      <a:pt x="136" y="41"/>
                    </a:lnTo>
                    <a:lnTo>
                      <a:pt x="124" y="43"/>
                    </a:lnTo>
                    <a:lnTo>
                      <a:pt x="111" y="46"/>
                    </a:lnTo>
                    <a:lnTo>
                      <a:pt x="99" y="51"/>
                    </a:lnTo>
                    <a:lnTo>
                      <a:pt x="88" y="56"/>
                    </a:lnTo>
                    <a:lnTo>
                      <a:pt x="76" y="63"/>
                    </a:lnTo>
                    <a:lnTo>
                      <a:pt x="64" y="71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43" y="90"/>
                    </a:lnTo>
                    <a:lnTo>
                      <a:pt x="34" y="101"/>
                    </a:lnTo>
                    <a:lnTo>
                      <a:pt x="26" y="111"/>
                    </a:lnTo>
                    <a:lnTo>
                      <a:pt x="20" y="122"/>
                    </a:lnTo>
                    <a:lnTo>
                      <a:pt x="13" y="134"/>
                    </a:lnTo>
                    <a:lnTo>
                      <a:pt x="8" y="146"/>
                    </a:lnTo>
                    <a:lnTo>
                      <a:pt x="4" y="158"/>
                    </a:lnTo>
                    <a:lnTo>
                      <a:pt x="2" y="169"/>
                    </a:lnTo>
                    <a:lnTo>
                      <a:pt x="1" y="181"/>
                    </a:lnTo>
                    <a:lnTo>
                      <a:pt x="0" y="193"/>
                    </a:lnTo>
                    <a:lnTo>
                      <a:pt x="1" y="205"/>
                    </a:lnTo>
                    <a:lnTo>
                      <a:pt x="3" y="215"/>
                    </a:lnTo>
                    <a:lnTo>
                      <a:pt x="6" y="226"/>
                    </a:lnTo>
                    <a:lnTo>
                      <a:pt x="11" y="236"/>
                    </a:lnTo>
                    <a:lnTo>
                      <a:pt x="17" y="246"/>
                    </a:lnTo>
                    <a:lnTo>
                      <a:pt x="24" y="255"/>
                    </a:lnTo>
                    <a:lnTo>
                      <a:pt x="24" y="255"/>
                    </a:lnTo>
                    <a:lnTo>
                      <a:pt x="30" y="260"/>
                    </a:lnTo>
                    <a:lnTo>
                      <a:pt x="35" y="265"/>
                    </a:lnTo>
                    <a:lnTo>
                      <a:pt x="47" y="273"/>
                    </a:lnTo>
                    <a:lnTo>
                      <a:pt x="60" y="279"/>
                    </a:lnTo>
                    <a:lnTo>
                      <a:pt x="75" y="283"/>
                    </a:lnTo>
                    <a:lnTo>
                      <a:pt x="90" y="285"/>
                    </a:lnTo>
                    <a:lnTo>
                      <a:pt x="105" y="285"/>
                    </a:lnTo>
                    <a:lnTo>
                      <a:pt x="122" y="283"/>
                    </a:lnTo>
                    <a:lnTo>
                      <a:pt x="138" y="279"/>
                    </a:lnTo>
                    <a:lnTo>
                      <a:pt x="138" y="279"/>
                    </a:lnTo>
                    <a:lnTo>
                      <a:pt x="142" y="283"/>
                    </a:lnTo>
                    <a:lnTo>
                      <a:pt x="142" y="283"/>
                    </a:lnTo>
                    <a:lnTo>
                      <a:pt x="136" y="299"/>
                    </a:lnTo>
                    <a:lnTo>
                      <a:pt x="133" y="315"/>
                    </a:lnTo>
                    <a:lnTo>
                      <a:pt x="131" y="330"/>
                    </a:lnTo>
                    <a:lnTo>
                      <a:pt x="131" y="346"/>
                    </a:lnTo>
                    <a:lnTo>
                      <a:pt x="134" y="361"/>
                    </a:lnTo>
                    <a:lnTo>
                      <a:pt x="138" y="374"/>
                    </a:lnTo>
                    <a:lnTo>
                      <a:pt x="141" y="381"/>
                    </a:lnTo>
                    <a:lnTo>
                      <a:pt x="144" y="387"/>
                    </a:lnTo>
                    <a:lnTo>
                      <a:pt x="149" y="394"/>
                    </a:lnTo>
                    <a:lnTo>
                      <a:pt x="153" y="400"/>
                    </a:lnTo>
                    <a:lnTo>
                      <a:pt x="153" y="400"/>
                    </a:lnTo>
                    <a:lnTo>
                      <a:pt x="161" y="408"/>
                    </a:lnTo>
                    <a:lnTo>
                      <a:pt x="170" y="415"/>
                    </a:lnTo>
                    <a:lnTo>
                      <a:pt x="180" y="420"/>
                    </a:lnTo>
                    <a:lnTo>
                      <a:pt x="190" y="424"/>
                    </a:lnTo>
                    <a:lnTo>
                      <a:pt x="201" y="428"/>
                    </a:lnTo>
                    <a:lnTo>
                      <a:pt x="212" y="430"/>
                    </a:lnTo>
                    <a:lnTo>
                      <a:pt x="223" y="431"/>
                    </a:lnTo>
                    <a:lnTo>
                      <a:pt x="236" y="431"/>
                    </a:lnTo>
                    <a:lnTo>
                      <a:pt x="248" y="429"/>
                    </a:lnTo>
                    <a:lnTo>
                      <a:pt x="260" y="427"/>
                    </a:lnTo>
                    <a:lnTo>
                      <a:pt x="272" y="424"/>
                    </a:lnTo>
                    <a:lnTo>
                      <a:pt x="285" y="419"/>
                    </a:lnTo>
                    <a:lnTo>
                      <a:pt x="297" y="414"/>
                    </a:lnTo>
                    <a:lnTo>
                      <a:pt x="308" y="407"/>
                    </a:lnTo>
                    <a:lnTo>
                      <a:pt x="319" y="399"/>
                    </a:lnTo>
                    <a:lnTo>
                      <a:pt x="331" y="390"/>
                    </a:lnTo>
                    <a:lnTo>
                      <a:pt x="331" y="390"/>
                    </a:lnTo>
                    <a:lnTo>
                      <a:pt x="341" y="380"/>
                    </a:lnTo>
                    <a:lnTo>
                      <a:pt x="350" y="370"/>
                    </a:lnTo>
                    <a:lnTo>
                      <a:pt x="358" y="359"/>
                    </a:lnTo>
                    <a:lnTo>
                      <a:pt x="365" y="348"/>
                    </a:lnTo>
                    <a:lnTo>
                      <a:pt x="370" y="336"/>
                    </a:lnTo>
                    <a:lnTo>
                      <a:pt x="375" y="324"/>
                    </a:lnTo>
                    <a:lnTo>
                      <a:pt x="380" y="312"/>
                    </a:lnTo>
                    <a:lnTo>
                      <a:pt x="382" y="301"/>
                    </a:lnTo>
                    <a:lnTo>
                      <a:pt x="384" y="288"/>
                    </a:lnTo>
                    <a:lnTo>
                      <a:pt x="384" y="277"/>
                    </a:lnTo>
                    <a:lnTo>
                      <a:pt x="383" y="266"/>
                    </a:lnTo>
                    <a:lnTo>
                      <a:pt x="381" y="255"/>
                    </a:lnTo>
                    <a:lnTo>
                      <a:pt x="377" y="244"/>
                    </a:lnTo>
                    <a:lnTo>
                      <a:pt x="372" y="233"/>
                    </a:lnTo>
                    <a:lnTo>
                      <a:pt x="367" y="224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55" y="211"/>
                    </a:lnTo>
                    <a:lnTo>
                      <a:pt x="350" y="206"/>
                    </a:lnTo>
                    <a:lnTo>
                      <a:pt x="340" y="199"/>
                    </a:lnTo>
                    <a:lnTo>
                      <a:pt x="424" y="131"/>
                    </a:lnTo>
                    <a:lnTo>
                      <a:pt x="424" y="131"/>
                    </a:lnTo>
                    <a:lnTo>
                      <a:pt x="409" y="116"/>
                    </a:lnTo>
                    <a:lnTo>
                      <a:pt x="395" y="101"/>
                    </a:lnTo>
                    <a:lnTo>
                      <a:pt x="382" y="85"/>
                    </a:lnTo>
                    <a:lnTo>
                      <a:pt x="368" y="69"/>
                    </a:lnTo>
                    <a:lnTo>
                      <a:pt x="355" y="52"/>
                    </a:lnTo>
                    <a:lnTo>
                      <a:pt x="343" y="34"/>
                    </a:lnTo>
                    <a:lnTo>
                      <a:pt x="320" y="0"/>
                    </a:lnTo>
                    <a:lnTo>
                      <a:pt x="3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2" name="Freeform 118"/>
              <p:cNvSpPr>
                <a:spLocks/>
              </p:cNvSpPr>
              <p:nvPr/>
            </p:nvSpPr>
            <p:spPr bwMode="auto">
              <a:xfrm>
                <a:off x="9384508" y="6011863"/>
                <a:ext cx="96838" cy="93663"/>
              </a:xfrm>
              <a:custGeom>
                <a:avLst/>
                <a:gdLst>
                  <a:gd name="T0" fmla="*/ 231 w 424"/>
                  <a:gd name="T1" fmla="*/ 360 h 415"/>
                  <a:gd name="T2" fmla="*/ 237 w 424"/>
                  <a:gd name="T3" fmla="*/ 350 h 415"/>
                  <a:gd name="T4" fmla="*/ 320 w 424"/>
                  <a:gd name="T5" fmla="*/ 415 h 415"/>
                  <a:gd name="T6" fmla="*/ 355 w 424"/>
                  <a:gd name="T7" fmla="*/ 363 h 415"/>
                  <a:gd name="T8" fmla="*/ 382 w 424"/>
                  <a:gd name="T9" fmla="*/ 330 h 415"/>
                  <a:gd name="T10" fmla="*/ 409 w 424"/>
                  <a:gd name="T11" fmla="*/ 298 h 415"/>
                  <a:gd name="T12" fmla="*/ 349 w 424"/>
                  <a:gd name="T13" fmla="*/ 224 h 415"/>
                  <a:gd name="T14" fmla="*/ 355 w 424"/>
                  <a:gd name="T15" fmla="*/ 220 h 415"/>
                  <a:gd name="T16" fmla="*/ 360 w 424"/>
                  <a:gd name="T17" fmla="*/ 215 h 415"/>
                  <a:gd name="T18" fmla="*/ 372 w 424"/>
                  <a:gd name="T19" fmla="*/ 197 h 415"/>
                  <a:gd name="T20" fmla="*/ 381 w 424"/>
                  <a:gd name="T21" fmla="*/ 177 h 415"/>
                  <a:gd name="T22" fmla="*/ 384 w 424"/>
                  <a:gd name="T23" fmla="*/ 154 h 415"/>
                  <a:gd name="T24" fmla="*/ 382 w 424"/>
                  <a:gd name="T25" fmla="*/ 131 h 415"/>
                  <a:gd name="T26" fmla="*/ 375 w 424"/>
                  <a:gd name="T27" fmla="*/ 106 h 415"/>
                  <a:gd name="T28" fmla="*/ 365 w 424"/>
                  <a:gd name="T29" fmla="*/ 83 h 415"/>
                  <a:gd name="T30" fmla="*/ 350 w 424"/>
                  <a:gd name="T31" fmla="*/ 61 h 415"/>
                  <a:gd name="T32" fmla="*/ 331 w 424"/>
                  <a:gd name="T33" fmla="*/ 41 h 415"/>
                  <a:gd name="T34" fmla="*/ 319 w 424"/>
                  <a:gd name="T35" fmla="*/ 32 h 415"/>
                  <a:gd name="T36" fmla="*/ 297 w 424"/>
                  <a:gd name="T37" fmla="*/ 18 h 415"/>
                  <a:gd name="T38" fmla="*/ 272 w 424"/>
                  <a:gd name="T39" fmla="*/ 7 h 415"/>
                  <a:gd name="T40" fmla="*/ 248 w 424"/>
                  <a:gd name="T41" fmla="*/ 1 h 415"/>
                  <a:gd name="T42" fmla="*/ 223 w 424"/>
                  <a:gd name="T43" fmla="*/ 0 h 415"/>
                  <a:gd name="T44" fmla="*/ 201 w 424"/>
                  <a:gd name="T45" fmla="*/ 3 h 415"/>
                  <a:gd name="T46" fmla="*/ 180 w 424"/>
                  <a:gd name="T47" fmla="*/ 10 h 415"/>
                  <a:gd name="T48" fmla="*/ 161 w 424"/>
                  <a:gd name="T49" fmla="*/ 23 h 415"/>
                  <a:gd name="T50" fmla="*/ 153 w 424"/>
                  <a:gd name="T51" fmla="*/ 31 h 415"/>
                  <a:gd name="T52" fmla="*/ 139 w 424"/>
                  <a:gd name="T53" fmla="*/ 53 h 415"/>
                  <a:gd name="T54" fmla="*/ 132 w 424"/>
                  <a:gd name="T55" fmla="*/ 79 h 415"/>
                  <a:gd name="T56" fmla="*/ 132 w 424"/>
                  <a:gd name="T57" fmla="*/ 106 h 415"/>
                  <a:gd name="T58" fmla="*/ 138 w 424"/>
                  <a:gd name="T59" fmla="*/ 135 h 415"/>
                  <a:gd name="T60" fmla="*/ 130 w 424"/>
                  <a:gd name="T61" fmla="*/ 141 h 415"/>
                  <a:gd name="T62" fmla="*/ 123 w 424"/>
                  <a:gd name="T63" fmla="*/ 148 h 415"/>
                  <a:gd name="T64" fmla="*/ 94 w 424"/>
                  <a:gd name="T65" fmla="*/ 146 h 415"/>
                  <a:gd name="T66" fmla="*/ 67 w 424"/>
                  <a:gd name="T67" fmla="*/ 149 h 415"/>
                  <a:gd name="T68" fmla="*/ 44 w 424"/>
                  <a:gd name="T69" fmla="*/ 159 h 415"/>
                  <a:gd name="T70" fmla="*/ 24 w 424"/>
                  <a:gd name="T71" fmla="*/ 176 h 415"/>
                  <a:gd name="T72" fmla="*/ 17 w 424"/>
                  <a:gd name="T73" fmla="*/ 185 h 415"/>
                  <a:gd name="T74" fmla="*/ 6 w 424"/>
                  <a:gd name="T75" fmla="*/ 204 h 415"/>
                  <a:gd name="T76" fmla="*/ 1 w 424"/>
                  <a:gd name="T77" fmla="*/ 227 h 415"/>
                  <a:gd name="T78" fmla="*/ 1 w 424"/>
                  <a:gd name="T79" fmla="*/ 249 h 415"/>
                  <a:gd name="T80" fmla="*/ 4 w 424"/>
                  <a:gd name="T81" fmla="*/ 274 h 415"/>
                  <a:gd name="T82" fmla="*/ 13 w 424"/>
                  <a:gd name="T83" fmla="*/ 297 h 415"/>
                  <a:gd name="T84" fmla="*/ 26 w 424"/>
                  <a:gd name="T85" fmla="*/ 320 h 415"/>
                  <a:gd name="T86" fmla="*/ 43 w 424"/>
                  <a:gd name="T87" fmla="*/ 341 h 415"/>
                  <a:gd name="T88" fmla="*/ 53 w 424"/>
                  <a:gd name="T89" fmla="*/ 351 h 415"/>
                  <a:gd name="T90" fmla="*/ 76 w 424"/>
                  <a:gd name="T91" fmla="*/ 367 h 415"/>
                  <a:gd name="T92" fmla="*/ 99 w 424"/>
                  <a:gd name="T93" fmla="*/ 380 h 415"/>
                  <a:gd name="T94" fmla="*/ 124 w 424"/>
                  <a:gd name="T95" fmla="*/ 388 h 415"/>
                  <a:gd name="T96" fmla="*/ 148 w 424"/>
                  <a:gd name="T97" fmla="*/ 392 h 415"/>
                  <a:gd name="T98" fmla="*/ 171 w 424"/>
                  <a:gd name="T99" fmla="*/ 391 h 415"/>
                  <a:gd name="T100" fmla="*/ 194 w 424"/>
                  <a:gd name="T101" fmla="*/ 386 h 415"/>
                  <a:gd name="T102" fmla="*/ 213 w 424"/>
                  <a:gd name="T103" fmla="*/ 376 h 415"/>
                  <a:gd name="T104" fmla="*/ 231 w 424"/>
                  <a:gd name="T105" fmla="*/ 36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4" h="415">
                    <a:moveTo>
                      <a:pt x="231" y="360"/>
                    </a:moveTo>
                    <a:lnTo>
                      <a:pt x="231" y="360"/>
                    </a:lnTo>
                    <a:lnTo>
                      <a:pt x="234" y="355"/>
                    </a:lnTo>
                    <a:lnTo>
                      <a:pt x="237" y="350"/>
                    </a:lnTo>
                    <a:lnTo>
                      <a:pt x="320" y="415"/>
                    </a:lnTo>
                    <a:lnTo>
                      <a:pt x="320" y="415"/>
                    </a:lnTo>
                    <a:lnTo>
                      <a:pt x="343" y="380"/>
                    </a:lnTo>
                    <a:lnTo>
                      <a:pt x="355" y="363"/>
                    </a:lnTo>
                    <a:lnTo>
                      <a:pt x="368" y="346"/>
                    </a:lnTo>
                    <a:lnTo>
                      <a:pt x="382" y="330"/>
                    </a:lnTo>
                    <a:lnTo>
                      <a:pt x="395" y="313"/>
                    </a:lnTo>
                    <a:lnTo>
                      <a:pt x="409" y="298"/>
                    </a:lnTo>
                    <a:lnTo>
                      <a:pt x="424" y="283"/>
                    </a:lnTo>
                    <a:lnTo>
                      <a:pt x="349" y="224"/>
                    </a:lnTo>
                    <a:lnTo>
                      <a:pt x="349" y="224"/>
                    </a:lnTo>
                    <a:lnTo>
                      <a:pt x="355" y="220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67" y="206"/>
                    </a:lnTo>
                    <a:lnTo>
                      <a:pt x="372" y="197"/>
                    </a:lnTo>
                    <a:lnTo>
                      <a:pt x="377" y="187"/>
                    </a:lnTo>
                    <a:lnTo>
                      <a:pt x="381" y="177"/>
                    </a:lnTo>
                    <a:lnTo>
                      <a:pt x="383" y="165"/>
                    </a:lnTo>
                    <a:lnTo>
                      <a:pt x="384" y="154"/>
                    </a:lnTo>
                    <a:lnTo>
                      <a:pt x="384" y="142"/>
                    </a:lnTo>
                    <a:lnTo>
                      <a:pt x="382" y="131"/>
                    </a:lnTo>
                    <a:lnTo>
                      <a:pt x="380" y="119"/>
                    </a:lnTo>
                    <a:lnTo>
                      <a:pt x="375" y="106"/>
                    </a:lnTo>
                    <a:lnTo>
                      <a:pt x="370" y="95"/>
                    </a:lnTo>
                    <a:lnTo>
                      <a:pt x="365" y="83"/>
                    </a:lnTo>
                    <a:lnTo>
                      <a:pt x="358" y="72"/>
                    </a:lnTo>
                    <a:lnTo>
                      <a:pt x="350" y="61"/>
                    </a:lnTo>
                    <a:lnTo>
                      <a:pt x="341" y="51"/>
                    </a:lnTo>
                    <a:lnTo>
                      <a:pt x="331" y="41"/>
                    </a:lnTo>
                    <a:lnTo>
                      <a:pt x="331" y="41"/>
                    </a:lnTo>
                    <a:lnTo>
                      <a:pt x="319" y="32"/>
                    </a:lnTo>
                    <a:lnTo>
                      <a:pt x="308" y="24"/>
                    </a:lnTo>
                    <a:lnTo>
                      <a:pt x="297" y="18"/>
                    </a:lnTo>
                    <a:lnTo>
                      <a:pt x="285" y="11"/>
                    </a:lnTo>
                    <a:lnTo>
                      <a:pt x="272" y="7"/>
                    </a:lnTo>
                    <a:lnTo>
                      <a:pt x="260" y="3"/>
                    </a:lnTo>
                    <a:lnTo>
                      <a:pt x="248" y="1"/>
                    </a:lnTo>
                    <a:lnTo>
                      <a:pt x="236" y="0"/>
                    </a:lnTo>
                    <a:lnTo>
                      <a:pt x="223" y="0"/>
                    </a:lnTo>
                    <a:lnTo>
                      <a:pt x="212" y="1"/>
                    </a:lnTo>
                    <a:lnTo>
                      <a:pt x="201" y="3"/>
                    </a:lnTo>
                    <a:lnTo>
                      <a:pt x="190" y="6"/>
                    </a:lnTo>
                    <a:lnTo>
                      <a:pt x="180" y="10"/>
                    </a:lnTo>
                    <a:lnTo>
                      <a:pt x="170" y="17"/>
                    </a:lnTo>
                    <a:lnTo>
                      <a:pt x="161" y="23"/>
                    </a:lnTo>
                    <a:lnTo>
                      <a:pt x="153" y="31"/>
                    </a:lnTo>
                    <a:lnTo>
                      <a:pt x="153" y="31"/>
                    </a:lnTo>
                    <a:lnTo>
                      <a:pt x="145" y="42"/>
                    </a:lnTo>
                    <a:lnTo>
                      <a:pt x="139" y="53"/>
                    </a:lnTo>
                    <a:lnTo>
                      <a:pt x="135" y="66"/>
                    </a:lnTo>
                    <a:lnTo>
                      <a:pt x="132" y="79"/>
                    </a:lnTo>
                    <a:lnTo>
                      <a:pt x="131" y="93"/>
                    </a:lnTo>
                    <a:lnTo>
                      <a:pt x="132" y="106"/>
                    </a:lnTo>
                    <a:lnTo>
                      <a:pt x="134" y="121"/>
                    </a:lnTo>
                    <a:lnTo>
                      <a:pt x="138" y="135"/>
                    </a:lnTo>
                    <a:lnTo>
                      <a:pt x="138" y="135"/>
                    </a:lnTo>
                    <a:lnTo>
                      <a:pt x="130" y="141"/>
                    </a:lnTo>
                    <a:lnTo>
                      <a:pt x="123" y="148"/>
                    </a:lnTo>
                    <a:lnTo>
                      <a:pt x="123" y="148"/>
                    </a:lnTo>
                    <a:lnTo>
                      <a:pt x="108" y="146"/>
                    </a:lnTo>
                    <a:lnTo>
                      <a:pt x="94" y="146"/>
                    </a:lnTo>
                    <a:lnTo>
                      <a:pt x="81" y="147"/>
                    </a:lnTo>
                    <a:lnTo>
                      <a:pt x="67" y="149"/>
                    </a:lnTo>
                    <a:lnTo>
                      <a:pt x="55" y="153"/>
                    </a:lnTo>
                    <a:lnTo>
                      <a:pt x="44" y="159"/>
                    </a:lnTo>
                    <a:lnTo>
                      <a:pt x="34" y="167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17" y="185"/>
                    </a:lnTo>
                    <a:lnTo>
                      <a:pt x="11" y="194"/>
                    </a:lnTo>
                    <a:lnTo>
                      <a:pt x="6" y="204"/>
                    </a:lnTo>
                    <a:lnTo>
                      <a:pt x="3" y="215"/>
                    </a:lnTo>
                    <a:lnTo>
                      <a:pt x="1" y="227"/>
                    </a:lnTo>
                    <a:lnTo>
                      <a:pt x="0" y="238"/>
                    </a:lnTo>
                    <a:lnTo>
                      <a:pt x="1" y="249"/>
                    </a:lnTo>
                    <a:lnTo>
                      <a:pt x="2" y="261"/>
                    </a:lnTo>
                    <a:lnTo>
                      <a:pt x="4" y="274"/>
                    </a:lnTo>
                    <a:lnTo>
                      <a:pt x="8" y="285"/>
                    </a:lnTo>
                    <a:lnTo>
                      <a:pt x="13" y="297"/>
                    </a:lnTo>
                    <a:lnTo>
                      <a:pt x="20" y="308"/>
                    </a:lnTo>
                    <a:lnTo>
                      <a:pt x="26" y="320"/>
                    </a:lnTo>
                    <a:lnTo>
                      <a:pt x="34" y="331"/>
                    </a:lnTo>
                    <a:lnTo>
                      <a:pt x="43" y="341"/>
                    </a:lnTo>
                    <a:lnTo>
                      <a:pt x="53" y="351"/>
                    </a:lnTo>
                    <a:lnTo>
                      <a:pt x="53" y="351"/>
                    </a:lnTo>
                    <a:lnTo>
                      <a:pt x="64" y="359"/>
                    </a:lnTo>
                    <a:lnTo>
                      <a:pt x="76" y="367"/>
                    </a:lnTo>
                    <a:lnTo>
                      <a:pt x="88" y="375"/>
                    </a:lnTo>
                    <a:lnTo>
                      <a:pt x="99" y="380"/>
                    </a:lnTo>
                    <a:lnTo>
                      <a:pt x="111" y="385"/>
                    </a:lnTo>
                    <a:lnTo>
                      <a:pt x="124" y="388"/>
                    </a:lnTo>
                    <a:lnTo>
                      <a:pt x="136" y="391"/>
                    </a:lnTo>
                    <a:lnTo>
                      <a:pt x="148" y="392"/>
                    </a:lnTo>
                    <a:lnTo>
                      <a:pt x="160" y="392"/>
                    </a:lnTo>
                    <a:lnTo>
                      <a:pt x="171" y="391"/>
                    </a:lnTo>
                    <a:lnTo>
                      <a:pt x="183" y="389"/>
                    </a:lnTo>
                    <a:lnTo>
                      <a:pt x="194" y="386"/>
                    </a:lnTo>
                    <a:lnTo>
                      <a:pt x="204" y="381"/>
                    </a:lnTo>
                    <a:lnTo>
                      <a:pt x="213" y="376"/>
                    </a:lnTo>
                    <a:lnTo>
                      <a:pt x="222" y="368"/>
                    </a:lnTo>
                    <a:lnTo>
                      <a:pt x="231" y="360"/>
                    </a:lnTo>
                    <a:lnTo>
                      <a:pt x="23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Freeform 119"/>
              <p:cNvSpPr>
                <a:spLocks/>
              </p:cNvSpPr>
              <p:nvPr/>
            </p:nvSpPr>
            <p:spPr bwMode="auto">
              <a:xfrm>
                <a:off x="9705183" y="6011863"/>
                <a:ext cx="100013" cy="93663"/>
              </a:xfrm>
              <a:custGeom>
                <a:avLst/>
                <a:gdLst>
                  <a:gd name="T0" fmla="*/ 201 w 445"/>
                  <a:gd name="T1" fmla="*/ 339 h 415"/>
                  <a:gd name="T2" fmla="*/ 207 w 445"/>
                  <a:gd name="T3" fmla="*/ 350 h 415"/>
                  <a:gd name="T4" fmla="*/ 215 w 445"/>
                  <a:gd name="T5" fmla="*/ 360 h 415"/>
                  <a:gd name="T6" fmla="*/ 223 w 445"/>
                  <a:gd name="T7" fmla="*/ 368 h 415"/>
                  <a:gd name="T8" fmla="*/ 241 w 445"/>
                  <a:gd name="T9" fmla="*/ 381 h 415"/>
                  <a:gd name="T10" fmla="*/ 263 w 445"/>
                  <a:gd name="T11" fmla="*/ 389 h 415"/>
                  <a:gd name="T12" fmla="*/ 285 w 445"/>
                  <a:gd name="T13" fmla="*/ 392 h 415"/>
                  <a:gd name="T14" fmla="*/ 309 w 445"/>
                  <a:gd name="T15" fmla="*/ 391 h 415"/>
                  <a:gd name="T16" fmla="*/ 334 w 445"/>
                  <a:gd name="T17" fmla="*/ 385 h 415"/>
                  <a:gd name="T18" fmla="*/ 357 w 445"/>
                  <a:gd name="T19" fmla="*/ 375 h 415"/>
                  <a:gd name="T20" fmla="*/ 381 w 445"/>
                  <a:gd name="T21" fmla="*/ 359 h 415"/>
                  <a:gd name="T22" fmla="*/ 392 w 445"/>
                  <a:gd name="T23" fmla="*/ 351 h 415"/>
                  <a:gd name="T24" fmla="*/ 411 w 445"/>
                  <a:gd name="T25" fmla="*/ 331 h 415"/>
                  <a:gd name="T26" fmla="*/ 427 w 445"/>
                  <a:gd name="T27" fmla="*/ 308 h 415"/>
                  <a:gd name="T28" fmla="*/ 437 w 445"/>
                  <a:gd name="T29" fmla="*/ 285 h 415"/>
                  <a:gd name="T30" fmla="*/ 443 w 445"/>
                  <a:gd name="T31" fmla="*/ 261 h 415"/>
                  <a:gd name="T32" fmla="*/ 445 w 445"/>
                  <a:gd name="T33" fmla="*/ 238 h 415"/>
                  <a:gd name="T34" fmla="*/ 442 w 445"/>
                  <a:gd name="T35" fmla="*/ 215 h 415"/>
                  <a:gd name="T36" fmla="*/ 434 w 445"/>
                  <a:gd name="T37" fmla="*/ 194 h 415"/>
                  <a:gd name="T38" fmla="*/ 422 w 445"/>
                  <a:gd name="T39" fmla="*/ 176 h 415"/>
                  <a:gd name="T40" fmla="*/ 416 w 445"/>
                  <a:gd name="T41" fmla="*/ 171 h 415"/>
                  <a:gd name="T42" fmla="*/ 404 w 445"/>
                  <a:gd name="T43" fmla="*/ 161 h 415"/>
                  <a:gd name="T44" fmla="*/ 384 w 445"/>
                  <a:gd name="T45" fmla="*/ 151 h 415"/>
                  <a:gd name="T46" fmla="*/ 354 w 445"/>
                  <a:gd name="T47" fmla="*/ 145 h 415"/>
                  <a:gd name="T48" fmla="*/ 322 w 445"/>
                  <a:gd name="T49" fmla="*/ 147 h 415"/>
                  <a:gd name="T50" fmla="*/ 305 w 445"/>
                  <a:gd name="T51" fmla="*/ 151 h 415"/>
                  <a:gd name="T52" fmla="*/ 304 w 445"/>
                  <a:gd name="T53" fmla="*/ 149 h 415"/>
                  <a:gd name="T54" fmla="*/ 303 w 445"/>
                  <a:gd name="T55" fmla="*/ 148 h 415"/>
                  <a:gd name="T56" fmla="*/ 313 w 445"/>
                  <a:gd name="T57" fmla="*/ 117 h 415"/>
                  <a:gd name="T58" fmla="*/ 315 w 445"/>
                  <a:gd name="T59" fmla="*/ 86 h 415"/>
                  <a:gd name="T60" fmla="*/ 307 w 445"/>
                  <a:gd name="T61" fmla="*/ 56 h 415"/>
                  <a:gd name="T62" fmla="*/ 301 w 445"/>
                  <a:gd name="T63" fmla="*/ 43 h 415"/>
                  <a:gd name="T64" fmla="*/ 292 w 445"/>
                  <a:gd name="T65" fmla="*/ 31 h 415"/>
                  <a:gd name="T66" fmla="*/ 284 w 445"/>
                  <a:gd name="T67" fmla="*/ 24 h 415"/>
                  <a:gd name="T68" fmla="*/ 266 w 445"/>
                  <a:gd name="T69" fmla="*/ 10 h 415"/>
                  <a:gd name="T70" fmla="*/ 244 w 445"/>
                  <a:gd name="T71" fmla="*/ 3 h 415"/>
                  <a:gd name="T72" fmla="*/ 222 w 445"/>
                  <a:gd name="T73" fmla="*/ 0 h 415"/>
                  <a:gd name="T74" fmla="*/ 197 w 445"/>
                  <a:gd name="T75" fmla="*/ 1 h 415"/>
                  <a:gd name="T76" fmla="*/ 173 w 445"/>
                  <a:gd name="T77" fmla="*/ 7 h 415"/>
                  <a:gd name="T78" fmla="*/ 149 w 445"/>
                  <a:gd name="T79" fmla="*/ 18 h 415"/>
                  <a:gd name="T80" fmla="*/ 126 w 445"/>
                  <a:gd name="T81" fmla="*/ 32 h 415"/>
                  <a:gd name="T82" fmla="*/ 115 w 445"/>
                  <a:gd name="T83" fmla="*/ 41 h 415"/>
                  <a:gd name="T84" fmla="*/ 95 w 445"/>
                  <a:gd name="T85" fmla="*/ 61 h 415"/>
                  <a:gd name="T86" fmla="*/ 81 w 445"/>
                  <a:gd name="T87" fmla="*/ 83 h 415"/>
                  <a:gd name="T88" fmla="*/ 70 w 445"/>
                  <a:gd name="T89" fmla="*/ 106 h 415"/>
                  <a:gd name="T90" fmla="*/ 64 w 445"/>
                  <a:gd name="T91" fmla="*/ 131 h 415"/>
                  <a:gd name="T92" fmla="*/ 62 w 445"/>
                  <a:gd name="T93" fmla="*/ 154 h 415"/>
                  <a:gd name="T94" fmla="*/ 65 w 445"/>
                  <a:gd name="T95" fmla="*/ 177 h 415"/>
                  <a:gd name="T96" fmla="*/ 73 w 445"/>
                  <a:gd name="T97" fmla="*/ 197 h 415"/>
                  <a:gd name="T98" fmla="*/ 85 w 445"/>
                  <a:gd name="T99" fmla="*/ 215 h 415"/>
                  <a:gd name="T100" fmla="*/ 0 w 445"/>
                  <a:gd name="T101" fmla="*/ 283 h 415"/>
                  <a:gd name="T102" fmla="*/ 29 w 445"/>
                  <a:gd name="T103" fmla="*/ 313 h 415"/>
                  <a:gd name="T104" fmla="*/ 57 w 445"/>
                  <a:gd name="T105" fmla="*/ 346 h 415"/>
                  <a:gd name="T106" fmla="*/ 82 w 445"/>
                  <a:gd name="T107" fmla="*/ 380 h 415"/>
                  <a:gd name="T108" fmla="*/ 104 w 445"/>
                  <a:gd name="T109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15">
                    <a:moveTo>
                      <a:pt x="104" y="415"/>
                    </a:moveTo>
                    <a:lnTo>
                      <a:pt x="201" y="339"/>
                    </a:lnTo>
                    <a:lnTo>
                      <a:pt x="201" y="339"/>
                    </a:lnTo>
                    <a:lnTo>
                      <a:pt x="207" y="350"/>
                    </a:lnTo>
                    <a:lnTo>
                      <a:pt x="211" y="355"/>
                    </a:lnTo>
                    <a:lnTo>
                      <a:pt x="215" y="360"/>
                    </a:lnTo>
                    <a:lnTo>
                      <a:pt x="215" y="360"/>
                    </a:lnTo>
                    <a:lnTo>
                      <a:pt x="223" y="368"/>
                    </a:lnTo>
                    <a:lnTo>
                      <a:pt x="232" y="376"/>
                    </a:lnTo>
                    <a:lnTo>
                      <a:pt x="241" y="381"/>
                    </a:lnTo>
                    <a:lnTo>
                      <a:pt x="251" y="386"/>
                    </a:lnTo>
                    <a:lnTo>
                      <a:pt x="263" y="389"/>
                    </a:lnTo>
                    <a:lnTo>
                      <a:pt x="274" y="391"/>
                    </a:lnTo>
                    <a:lnTo>
                      <a:pt x="285" y="392"/>
                    </a:lnTo>
                    <a:lnTo>
                      <a:pt x="297" y="392"/>
                    </a:lnTo>
                    <a:lnTo>
                      <a:pt x="309" y="391"/>
                    </a:lnTo>
                    <a:lnTo>
                      <a:pt x="322" y="388"/>
                    </a:lnTo>
                    <a:lnTo>
                      <a:pt x="334" y="385"/>
                    </a:lnTo>
                    <a:lnTo>
                      <a:pt x="346" y="380"/>
                    </a:lnTo>
                    <a:lnTo>
                      <a:pt x="357" y="375"/>
                    </a:lnTo>
                    <a:lnTo>
                      <a:pt x="370" y="367"/>
                    </a:lnTo>
                    <a:lnTo>
                      <a:pt x="381" y="359"/>
                    </a:lnTo>
                    <a:lnTo>
                      <a:pt x="392" y="351"/>
                    </a:lnTo>
                    <a:lnTo>
                      <a:pt x="392" y="351"/>
                    </a:lnTo>
                    <a:lnTo>
                      <a:pt x="402" y="341"/>
                    </a:lnTo>
                    <a:lnTo>
                      <a:pt x="411" y="331"/>
                    </a:lnTo>
                    <a:lnTo>
                      <a:pt x="420" y="320"/>
                    </a:lnTo>
                    <a:lnTo>
                      <a:pt x="427" y="308"/>
                    </a:lnTo>
                    <a:lnTo>
                      <a:pt x="432" y="297"/>
                    </a:lnTo>
                    <a:lnTo>
                      <a:pt x="437" y="285"/>
                    </a:lnTo>
                    <a:lnTo>
                      <a:pt x="441" y="274"/>
                    </a:lnTo>
                    <a:lnTo>
                      <a:pt x="443" y="261"/>
                    </a:lnTo>
                    <a:lnTo>
                      <a:pt x="445" y="249"/>
                    </a:lnTo>
                    <a:lnTo>
                      <a:pt x="445" y="238"/>
                    </a:lnTo>
                    <a:lnTo>
                      <a:pt x="444" y="227"/>
                    </a:lnTo>
                    <a:lnTo>
                      <a:pt x="442" y="215"/>
                    </a:lnTo>
                    <a:lnTo>
                      <a:pt x="439" y="204"/>
                    </a:lnTo>
                    <a:lnTo>
                      <a:pt x="434" y="194"/>
                    </a:lnTo>
                    <a:lnTo>
                      <a:pt x="428" y="185"/>
                    </a:lnTo>
                    <a:lnTo>
                      <a:pt x="422" y="176"/>
                    </a:lnTo>
                    <a:lnTo>
                      <a:pt x="422" y="176"/>
                    </a:lnTo>
                    <a:lnTo>
                      <a:pt x="416" y="171"/>
                    </a:lnTo>
                    <a:lnTo>
                      <a:pt x="410" y="165"/>
                    </a:lnTo>
                    <a:lnTo>
                      <a:pt x="404" y="161"/>
                    </a:lnTo>
                    <a:lnTo>
                      <a:pt x="398" y="157"/>
                    </a:lnTo>
                    <a:lnTo>
                      <a:pt x="384" y="151"/>
                    </a:lnTo>
                    <a:lnTo>
                      <a:pt x="370" y="147"/>
                    </a:lnTo>
                    <a:lnTo>
                      <a:pt x="354" y="145"/>
                    </a:lnTo>
                    <a:lnTo>
                      <a:pt x="338" y="145"/>
                    </a:lnTo>
                    <a:lnTo>
                      <a:pt x="322" y="147"/>
                    </a:lnTo>
                    <a:lnTo>
                      <a:pt x="305" y="151"/>
                    </a:lnTo>
                    <a:lnTo>
                      <a:pt x="305" y="151"/>
                    </a:lnTo>
                    <a:lnTo>
                      <a:pt x="304" y="149"/>
                    </a:lnTo>
                    <a:lnTo>
                      <a:pt x="304" y="149"/>
                    </a:lnTo>
                    <a:lnTo>
                      <a:pt x="303" y="148"/>
                    </a:lnTo>
                    <a:lnTo>
                      <a:pt x="303" y="148"/>
                    </a:lnTo>
                    <a:lnTo>
                      <a:pt x="309" y="133"/>
                    </a:lnTo>
                    <a:lnTo>
                      <a:pt x="313" y="117"/>
                    </a:lnTo>
                    <a:lnTo>
                      <a:pt x="315" y="101"/>
                    </a:lnTo>
                    <a:lnTo>
                      <a:pt x="315" y="86"/>
                    </a:lnTo>
                    <a:lnTo>
                      <a:pt x="313" y="71"/>
                    </a:lnTo>
                    <a:lnTo>
                      <a:pt x="307" y="56"/>
                    </a:lnTo>
                    <a:lnTo>
                      <a:pt x="304" y="50"/>
                    </a:lnTo>
                    <a:lnTo>
                      <a:pt x="301" y="43"/>
                    </a:lnTo>
                    <a:lnTo>
                      <a:pt x="297" y="37"/>
                    </a:lnTo>
                    <a:lnTo>
                      <a:pt x="292" y="31"/>
                    </a:lnTo>
                    <a:lnTo>
                      <a:pt x="292" y="31"/>
                    </a:lnTo>
                    <a:lnTo>
                      <a:pt x="284" y="24"/>
                    </a:lnTo>
                    <a:lnTo>
                      <a:pt x="275" y="17"/>
                    </a:lnTo>
                    <a:lnTo>
                      <a:pt x="266" y="10"/>
                    </a:lnTo>
                    <a:lnTo>
                      <a:pt x="255" y="6"/>
                    </a:lnTo>
                    <a:lnTo>
                      <a:pt x="244" y="3"/>
                    </a:lnTo>
                    <a:lnTo>
                      <a:pt x="233" y="1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7" y="1"/>
                    </a:lnTo>
                    <a:lnTo>
                      <a:pt x="185" y="3"/>
                    </a:lnTo>
                    <a:lnTo>
                      <a:pt x="173" y="7"/>
                    </a:lnTo>
                    <a:lnTo>
                      <a:pt x="161" y="11"/>
                    </a:lnTo>
                    <a:lnTo>
                      <a:pt x="149" y="18"/>
                    </a:lnTo>
                    <a:lnTo>
                      <a:pt x="137" y="24"/>
                    </a:lnTo>
                    <a:lnTo>
                      <a:pt x="126" y="32"/>
                    </a:lnTo>
                    <a:lnTo>
                      <a:pt x="115" y="41"/>
                    </a:lnTo>
                    <a:lnTo>
                      <a:pt x="115" y="41"/>
                    </a:lnTo>
                    <a:lnTo>
                      <a:pt x="104" y="51"/>
                    </a:lnTo>
                    <a:lnTo>
                      <a:pt x="95" y="61"/>
                    </a:lnTo>
                    <a:lnTo>
                      <a:pt x="87" y="72"/>
                    </a:lnTo>
                    <a:lnTo>
                      <a:pt x="81" y="83"/>
                    </a:lnTo>
                    <a:lnTo>
                      <a:pt x="75" y="95"/>
                    </a:lnTo>
                    <a:lnTo>
                      <a:pt x="70" y="106"/>
                    </a:lnTo>
                    <a:lnTo>
                      <a:pt x="66" y="119"/>
                    </a:lnTo>
                    <a:lnTo>
                      <a:pt x="64" y="131"/>
                    </a:lnTo>
                    <a:lnTo>
                      <a:pt x="62" y="142"/>
                    </a:lnTo>
                    <a:lnTo>
                      <a:pt x="62" y="154"/>
                    </a:lnTo>
                    <a:lnTo>
                      <a:pt x="63" y="165"/>
                    </a:lnTo>
                    <a:lnTo>
                      <a:pt x="65" y="177"/>
                    </a:lnTo>
                    <a:lnTo>
                      <a:pt x="68" y="187"/>
                    </a:lnTo>
                    <a:lnTo>
                      <a:pt x="73" y="197"/>
                    </a:lnTo>
                    <a:lnTo>
                      <a:pt x="78" y="206"/>
                    </a:lnTo>
                    <a:lnTo>
                      <a:pt x="85" y="215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15" y="298"/>
                    </a:lnTo>
                    <a:lnTo>
                      <a:pt x="29" y="313"/>
                    </a:lnTo>
                    <a:lnTo>
                      <a:pt x="43" y="330"/>
                    </a:lnTo>
                    <a:lnTo>
                      <a:pt x="57" y="346"/>
                    </a:lnTo>
                    <a:lnTo>
                      <a:pt x="69" y="362"/>
                    </a:lnTo>
                    <a:lnTo>
                      <a:pt x="82" y="380"/>
                    </a:lnTo>
                    <a:lnTo>
                      <a:pt x="104" y="415"/>
                    </a:lnTo>
                    <a:lnTo>
                      <a:pt x="104" y="4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122" name="テキスト ボックス 121"/>
          <p:cNvSpPr txBox="1"/>
          <p:nvPr/>
        </p:nvSpPr>
        <p:spPr>
          <a:xfrm>
            <a:off x="5877310" y="3772695"/>
            <a:ext cx="2352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+mn-ea"/>
                <a:ea typeface="+mn-ea"/>
              </a:rPr>
              <a:t>ケーブルを抜いた時点でアラートを出し、スイッチや機器への不正な接続を通知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grpSp>
        <p:nvGrpSpPr>
          <p:cNvPr id="123" name="Group 426"/>
          <p:cNvGrpSpPr>
            <a:grpSpLocks noChangeAspect="1"/>
          </p:cNvGrpSpPr>
          <p:nvPr/>
        </p:nvGrpSpPr>
        <p:grpSpPr>
          <a:xfrm>
            <a:off x="5216375" y="2472470"/>
            <a:ext cx="333270" cy="273481"/>
            <a:chOff x="2608383" y="4257405"/>
            <a:chExt cx="749510" cy="615851"/>
          </a:xfrm>
        </p:grpSpPr>
        <p:sp>
          <p:nvSpPr>
            <p:cNvPr id="124" name="Freeform 364"/>
            <p:cNvSpPr>
              <a:spLocks noEditPoints="1"/>
            </p:cNvSpPr>
            <p:nvPr/>
          </p:nvSpPr>
          <p:spPr bwMode="auto">
            <a:xfrm>
              <a:off x="2774707" y="4698027"/>
              <a:ext cx="400962" cy="458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"/>
                </a:cxn>
                <a:cxn ang="0">
                  <a:pos x="20" y="3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35"/>
                </a:cxn>
                <a:cxn ang="0">
                  <a:pos x="306" y="35"/>
                </a:cxn>
                <a:cxn ang="0">
                  <a:pos x="306" y="0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13" y="35"/>
                </a:cxn>
                <a:cxn ang="0">
                  <a:pos x="135" y="35"/>
                </a:cxn>
                <a:cxn ang="0">
                  <a:pos x="135" y="0"/>
                </a:cxn>
                <a:cxn ang="0">
                  <a:pos x="113" y="0"/>
                </a:cxn>
                <a:cxn ang="0">
                  <a:pos x="228" y="0"/>
                </a:cxn>
                <a:cxn ang="0">
                  <a:pos x="228" y="35"/>
                </a:cxn>
                <a:cxn ang="0">
                  <a:pos x="249" y="35"/>
                </a:cxn>
                <a:cxn ang="0">
                  <a:pos x="249" y="0"/>
                </a:cxn>
                <a:cxn ang="0">
                  <a:pos x="228" y="0"/>
                </a:cxn>
                <a:cxn ang="0">
                  <a:pos x="171" y="0"/>
                </a:cxn>
                <a:cxn ang="0">
                  <a:pos x="171" y="35"/>
                </a:cxn>
                <a:cxn ang="0">
                  <a:pos x="192" y="35"/>
                </a:cxn>
                <a:cxn ang="0">
                  <a:pos x="192" y="0"/>
                </a:cxn>
                <a:cxn ang="0">
                  <a:pos x="171" y="0"/>
                </a:cxn>
                <a:cxn ang="0">
                  <a:pos x="57" y="0"/>
                </a:cxn>
                <a:cxn ang="0">
                  <a:pos x="57" y="35"/>
                </a:cxn>
                <a:cxn ang="0">
                  <a:pos x="78" y="35"/>
                </a:cxn>
                <a:cxn ang="0">
                  <a:pos x="78" y="0"/>
                </a:cxn>
                <a:cxn ang="0">
                  <a:pos x="57" y="0"/>
                </a:cxn>
              </a:cxnLst>
              <a:rect l="0" t="0" r="r" b="b"/>
              <a:pathLst>
                <a:path w="306" h="35">
                  <a:moveTo>
                    <a:pt x="0" y="0"/>
                  </a:moveTo>
                  <a:lnTo>
                    <a:pt x="0" y="35"/>
                  </a:lnTo>
                  <a:lnTo>
                    <a:pt x="20" y="35"/>
                  </a:lnTo>
                  <a:lnTo>
                    <a:pt x="20" y="0"/>
                  </a:lnTo>
                  <a:lnTo>
                    <a:pt x="0" y="0"/>
                  </a:lnTo>
                  <a:close/>
                  <a:moveTo>
                    <a:pt x="286" y="0"/>
                  </a:moveTo>
                  <a:lnTo>
                    <a:pt x="286" y="35"/>
                  </a:lnTo>
                  <a:lnTo>
                    <a:pt x="306" y="35"/>
                  </a:lnTo>
                  <a:lnTo>
                    <a:pt x="306" y="0"/>
                  </a:lnTo>
                  <a:lnTo>
                    <a:pt x="286" y="0"/>
                  </a:lnTo>
                  <a:close/>
                  <a:moveTo>
                    <a:pt x="113" y="0"/>
                  </a:moveTo>
                  <a:lnTo>
                    <a:pt x="113" y="35"/>
                  </a:lnTo>
                  <a:lnTo>
                    <a:pt x="135" y="35"/>
                  </a:lnTo>
                  <a:lnTo>
                    <a:pt x="135" y="0"/>
                  </a:lnTo>
                  <a:lnTo>
                    <a:pt x="113" y="0"/>
                  </a:lnTo>
                  <a:close/>
                  <a:moveTo>
                    <a:pt x="228" y="0"/>
                  </a:moveTo>
                  <a:lnTo>
                    <a:pt x="228" y="35"/>
                  </a:lnTo>
                  <a:lnTo>
                    <a:pt x="249" y="35"/>
                  </a:lnTo>
                  <a:lnTo>
                    <a:pt x="249" y="0"/>
                  </a:lnTo>
                  <a:lnTo>
                    <a:pt x="228" y="0"/>
                  </a:lnTo>
                  <a:close/>
                  <a:moveTo>
                    <a:pt x="171" y="0"/>
                  </a:moveTo>
                  <a:lnTo>
                    <a:pt x="171" y="35"/>
                  </a:lnTo>
                  <a:lnTo>
                    <a:pt x="192" y="35"/>
                  </a:lnTo>
                  <a:lnTo>
                    <a:pt x="192" y="0"/>
                  </a:lnTo>
                  <a:lnTo>
                    <a:pt x="171" y="0"/>
                  </a:lnTo>
                  <a:close/>
                  <a:moveTo>
                    <a:pt x="57" y="0"/>
                  </a:moveTo>
                  <a:lnTo>
                    <a:pt x="57" y="35"/>
                  </a:lnTo>
                  <a:lnTo>
                    <a:pt x="78" y="35"/>
                  </a:lnTo>
                  <a:lnTo>
                    <a:pt x="78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tx1">
                  <a:alpha val="99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Freeform 365"/>
            <p:cNvSpPr>
              <a:spLocks noEditPoints="1"/>
            </p:cNvSpPr>
            <p:nvPr/>
          </p:nvSpPr>
          <p:spPr bwMode="auto">
            <a:xfrm>
              <a:off x="2608383" y="4257405"/>
              <a:ext cx="749510" cy="6158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572" y="470"/>
                </a:cxn>
                <a:cxn ang="0">
                  <a:pos x="572" y="0"/>
                </a:cxn>
                <a:cxn ang="0">
                  <a:pos x="0" y="0"/>
                </a:cxn>
                <a:cxn ang="0">
                  <a:pos x="513" y="412"/>
                </a:cxn>
                <a:cxn ang="0">
                  <a:pos x="63" y="412"/>
                </a:cxn>
                <a:cxn ang="0">
                  <a:pos x="63" y="149"/>
                </a:cxn>
                <a:cxn ang="0">
                  <a:pos x="156" y="149"/>
                </a:cxn>
                <a:cxn ang="0">
                  <a:pos x="156" y="69"/>
                </a:cxn>
                <a:cxn ang="0">
                  <a:pos x="419" y="69"/>
                </a:cxn>
                <a:cxn ang="0">
                  <a:pos x="419" y="149"/>
                </a:cxn>
                <a:cxn ang="0">
                  <a:pos x="513" y="149"/>
                </a:cxn>
                <a:cxn ang="0">
                  <a:pos x="513" y="412"/>
                </a:cxn>
              </a:cxnLst>
              <a:rect l="0" t="0" r="r" b="b"/>
              <a:pathLst>
                <a:path w="572" h="470">
                  <a:moveTo>
                    <a:pt x="0" y="0"/>
                  </a:moveTo>
                  <a:lnTo>
                    <a:pt x="0" y="470"/>
                  </a:lnTo>
                  <a:lnTo>
                    <a:pt x="572" y="470"/>
                  </a:lnTo>
                  <a:lnTo>
                    <a:pt x="572" y="0"/>
                  </a:lnTo>
                  <a:lnTo>
                    <a:pt x="0" y="0"/>
                  </a:lnTo>
                  <a:close/>
                  <a:moveTo>
                    <a:pt x="513" y="412"/>
                  </a:moveTo>
                  <a:lnTo>
                    <a:pt x="63" y="412"/>
                  </a:lnTo>
                  <a:lnTo>
                    <a:pt x="63" y="149"/>
                  </a:lnTo>
                  <a:lnTo>
                    <a:pt x="156" y="149"/>
                  </a:lnTo>
                  <a:lnTo>
                    <a:pt x="156" y="69"/>
                  </a:lnTo>
                  <a:lnTo>
                    <a:pt x="419" y="69"/>
                  </a:lnTo>
                  <a:lnTo>
                    <a:pt x="419" y="149"/>
                  </a:lnTo>
                  <a:lnTo>
                    <a:pt x="513" y="149"/>
                  </a:lnTo>
                  <a:lnTo>
                    <a:pt x="513" y="412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8" name="Group 52"/>
          <p:cNvGrpSpPr/>
          <p:nvPr/>
        </p:nvGrpSpPr>
        <p:grpSpPr>
          <a:xfrm>
            <a:off x="2677190" y="1421579"/>
            <a:ext cx="383215" cy="338554"/>
            <a:chOff x="11212141" y="-1858725"/>
            <a:chExt cx="618253" cy="546202"/>
          </a:xfrm>
          <a:solidFill>
            <a:schemeClr val="tx1"/>
          </a:solidFill>
        </p:grpSpPr>
        <p:grpSp>
          <p:nvGrpSpPr>
            <p:cNvPr id="129" name="Group 53"/>
            <p:cNvGrpSpPr>
              <a:grpSpLocks noChangeAspect="1"/>
            </p:cNvGrpSpPr>
            <p:nvPr/>
          </p:nvGrpSpPr>
          <p:grpSpPr>
            <a:xfrm>
              <a:off x="11212141" y="-1858725"/>
              <a:ext cx="618253" cy="546202"/>
              <a:chOff x="6740525" y="22225"/>
              <a:chExt cx="422275" cy="373063"/>
            </a:xfrm>
            <a:grpFill/>
          </p:grpSpPr>
          <p:sp>
            <p:nvSpPr>
              <p:cNvPr id="136" name="Freeform 219"/>
              <p:cNvSpPr>
                <a:spLocks noEditPoints="1"/>
              </p:cNvSpPr>
              <p:nvPr/>
            </p:nvSpPr>
            <p:spPr bwMode="auto">
              <a:xfrm>
                <a:off x="6740525" y="22225"/>
                <a:ext cx="422275" cy="333375"/>
              </a:xfrm>
              <a:custGeom>
                <a:avLst/>
                <a:gdLst>
                  <a:gd name="T0" fmla="*/ 206 w 1857"/>
                  <a:gd name="T1" fmla="*/ 0 h 1468"/>
                  <a:gd name="T2" fmla="*/ 145 w 1857"/>
                  <a:gd name="T3" fmla="*/ 9 h 1468"/>
                  <a:gd name="T4" fmla="*/ 91 w 1857"/>
                  <a:gd name="T5" fmla="*/ 35 h 1468"/>
                  <a:gd name="T6" fmla="*/ 47 w 1857"/>
                  <a:gd name="T7" fmla="*/ 74 h 1468"/>
                  <a:gd name="T8" fmla="*/ 16 w 1857"/>
                  <a:gd name="T9" fmla="*/ 125 h 1468"/>
                  <a:gd name="T10" fmla="*/ 1 w 1857"/>
                  <a:gd name="T11" fmla="*/ 185 h 1468"/>
                  <a:gd name="T12" fmla="*/ 0 w 1857"/>
                  <a:gd name="T13" fmla="*/ 1263 h 1468"/>
                  <a:gd name="T14" fmla="*/ 9 w 1857"/>
                  <a:gd name="T15" fmla="*/ 1324 h 1468"/>
                  <a:gd name="T16" fmla="*/ 36 w 1857"/>
                  <a:gd name="T17" fmla="*/ 1377 h 1468"/>
                  <a:gd name="T18" fmla="*/ 75 w 1857"/>
                  <a:gd name="T19" fmla="*/ 1421 h 1468"/>
                  <a:gd name="T20" fmla="*/ 125 w 1857"/>
                  <a:gd name="T21" fmla="*/ 1451 h 1468"/>
                  <a:gd name="T22" fmla="*/ 185 w 1857"/>
                  <a:gd name="T23" fmla="*/ 1467 h 1468"/>
                  <a:gd name="T24" fmla="*/ 1652 w 1857"/>
                  <a:gd name="T25" fmla="*/ 1468 h 1468"/>
                  <a:gd name="T26" fmla="*/ 1713 w 1857"/>
                  <a:gd name="T27" fmla="*/ 1459 h 1468"/>
                  <a:gd name="T28" fmla="*/ 1766 w 1857"/>
                  <a:gd name="T29" fmla="*/ 1433 h 1468"/>
                  <a:gd name="T30" fmla="*/ 1810 w 1857"/>
                  <a:gd name="T31" fmla="*/ 1393 h 1468"/>
                  <a:gd name="T32" fmla="*/ 1841 w 1857"/>
                  <a:gd name="T33" fmla="*/ 1342 h 1468"/>
                  <a:gd name="T34" fmla="*/ 1856 w 1857"/>
                  <a:gd name="T35" fmla="*/ 1283 h 1468"/>
                  <a:gd name="T36" fmla="*/ 1857 w 1857"/>
                  <a:gd name="T37" fmla="*/ 205 h 1468"/>
                  <a:gd name="T38" fmla="*/ 1848 w 1857"/>
                  <a:gd name="T39" fmla="*/ 144 h 1468"/>
                  <a:gd name="T40" fmla="*/ 1822 w 1857"/>
                  <a:gd name="T41" fmla="*/ 91 h 1468"/>
                  <a:gd name="T42" fmla="*/ 1783 w 1857"/>
                  <a:gd name="T43" fmla="*/ 47 h 1468"/>
                  <a:gd name="T44" fmla="*/ 1732 w 1857"/>
                  <a:gd name="T45" fmla="*/ 16 h 1468"/>
                  <a:gd name="T46" fmla="*/ 1673 w 1857"/>
                  <a:gd name="T47" fmla="*/ 1 h 1468"/>
                  <a:gd name="T48" fmla="*/ 1751 w 1857"/>
                  <a:gd name="T49" fmla="*/ 1263 h 1468"/>
                  <a:gd name="T50" fmla="*/ 1749 w 1857"/>
                  <a:gd name="T51" fmla="*/ 1282 h 1468"/>
                  <a:gd name="T52" fmla="*/ 1739 w 1857"/>
                  <a:gd name="T53" fmla="*/ 1310 h 1468"/>
                  <a:gd name="T54" fmla="*/ 1721 w 1857"/>
                  <a:gd name="T55" fmla="*/ 1333 h 1468"/>
                  <a:gd name="T56" fmla="*/ 1699 w 1857"/>
                  <a:gd name="T57" fmla="*/ 1349 h 1468"/>
                  <a:gd name="T58" fmla="*/ 1672 w 1857"/>
                  <a:gd name="T59" fmla="*/ 1360 h 1468"/>
                  <a:gd name="T60" fmla="*/ 206 w 1857"/>
                  <a:gd name="T61" fmla="*/ 1362 h 1468"/>
                  <a:gd name="T62" fmla="*/ 186 w 1857"/>
                  <a:gd name="T63" fmla="*/ 1360 h 1468"/>
                  <a:gd name="T64" fmla="*/ 158 w 1857"/>
                  <a:gd name="T65" fmla="*/ 1349 h 1468"/>
                  <a:gd name="T66" fmla="*/ 136 w 1857"/>
                  <a:gd name="T67" fmla="*/ 1333 h 1468"/>
                  <a:gd name="T68" fmla="*/ 118 w 1857"/>
                  <a:gd name="T69" fmla="*/ 1310 h 1468"/>
                  <a:gd name="T70" fmla="*/ 108 w 1857"/>
                  <a:gd name="T71" fmla="*/ 1282 h 1468"/>
                  <a:gd name="T72" fmla="*/ 106 w 1857"/>
                  <a:gd name="T73" fmla="*/ 205 h 1468"/>
                  <a:gd name="T74" fmla="*/ 108 w 1857"/>
                  <a:gd name="T75" fmla="*/ 186 h 1468"/>
                  <a:gd name="T76" fmla="*/ 118 w 1857"/>
                  <a:gd name="T77" fmla="*/ 158 h 1468"/>
                  <a:gd name="T78" fmla="*/ 136 w 1857"/>
                  <a:gd name="T79" fmla="*/ 136 h 1468"/>
                  <a:gd name="T80" fmla="*/ 158 w 1857"/>
                  <a:gd name="T81" fmla="*/ 118 h 1468"/>
                  <a:gd name="T82" fmla="*/ 186 w 1857"/>
                  <a:gd name="T83" fmla="*/ 108 h 1468"/>
                  <a:gd name="T84" fmla="*/ 1652 w 1857"/>
                  <a:gd name="T85" fmla="*/ 106 h 1468"/>
                  <a:gd name="T86" fmla="*/ 1672 w 1857"/>
                  <a:gd name="T87" fmla="*/ 108 h 1468"/>
                  <a:gd name="T88" fmla="*/ 1699 w 1857"/>
                  <a:gd name="T89" fmla="*/ 118 h 1468"/>
                  <a:gd name="T90" fmla="*/ 1721 w 1857"/>
                  <a:gd name="T91" fmla="*/ 136 h 1468"/>
                  <a:gd name="T92" fmla="*/ 1739 w 1857"/>
                  <a:gd name="T93" fmla="*/ 158 h 1468"/>
                  <a:gd name="T94" fmla="*/ 1749 w 1857"/>
                  <a:gd name="T95" fmla="*/ 186 h 1468"/>
                  <a:gd name="T96" fmla="*/ 1751 w 1857"/>
                  <a:gd name="T97" fmla="*/ 1263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7" h="1468">
                    <a:moveTo>
                      <a:pt x="1652" y="0"/>
                    </a:moveTo>
                    <a:lnTo>
                      <a:pt x="206" y="0"/>
                    </a:lnTo>
                    <a:lnTo>
                      <a:pt x="206" y="0"/>
                    </a:lnTo>
                    <a:lnTo>
                      <a:pt x="185" y="1"/>
                    </a:lnTo>
                    <a:lnTo>
                      <a:pt x="164" y="4"/>
                    </a:lnTo>
                    <a:lnTo>
                      <a:pt x="145" y="9"/>
                    </a:lnTo>
                    <a:lnTo>
                      <a:pt x="125" y="16"/>
                    </a:lnTo>
                    <a:lnTo>
                      <a:pt x="108" y="24"/>
                    </a:lnTo>
                    <a:lnTo>
                      <a:pt x="91" y="35"/>
                    </a:lnTo>
                    <a:lnTo>
                      <a:pt x="75" y="47"/>
                    </a:lnTo>
                    <a:lnTo>
                      <a:pt x="60" y="60"/>
                    </a:lnTo>
                    <a:lnTo>
                      <a:pt x="47" y="74"/>
                    </a:lnTo>
                    <a:lnTo>
                      <a:pt x="36" y="91"/>
                    </a:lnTo>
                    <a:lnTo>
                      <a:pt x="24" y="107"/>
                    </a:lnTo>
                    <a:lnTo>
                      <a:pt x="16" y="125"/>
                    </a:lnTo>
                    <a:lnTo>
                      <a:pt x="9" y="144"/>
                    </a:lnTo>
                    <a:lnTo>
                      <a:pt x="4" y="164"/>
                    </a:lnTo>
                    <a:lnTo>
                      <a:pt x="1" y="185"/>
                    </a:lnTo>
                    <a:lnTo>
                      <a:pt x="0" y="205"/>
                    </a:lnTo>
                    <a:lnTo>
                      <a:pt x="0" y="1263"/>
                    </a:lnTo>
                    <a:lnTo>
                      <a:pt x="0" y="1263"/>
                    </a:lnTo>
                    <a:lnTo>
                      <a:pt x="1" y="1283"/>
                    </a:lnTo>
                    <a:lnTo>
                      <a:pt x="4" y="1304"/>
                    </a:lnTo>
                    <a:lnTo>
                      <a:pt x="9" y="1324"/>
                    </a:lnTo>
                    <a:lnTo>
                      <a:pt x="16" y="1342"/>
                    </a:lnTo>
                    <a:lnTo>
                      <a:pt x="24" y="1361"/>
                    </a:lnTo>
                    <a:lnTo>
                      <a:pt x="36" y="1377"/>
                    </a:lnTo>
                    <a:lnTo>
                      <a:pt x="47" y="1393"/>
                    </a:lnTo>
                    <a:lnTo>
                      <a:pt x="60" y="1408"/>
                    </a:lnTo>
                    <a:lnTo>
                      <a:pt x="75" y="1421"/>
                    </a:lnTo>
                    <a:lnTo>
                      <a:pt x="91" y="1433"/>
                    </a:lnTo>
                    <a:lnTo>
                      <a:pt x="108" y="1443"/>
                    </a:lnTo>
                    <a:lnTo>
                      <a:pt x="125" y="1451"/>
                    </a:lnTo>
                    <a:lnTo>
                      <a:pt x="145" y="1459"/>
                    </a:lnTo>
                    <a:lnTo>
                      <a:pt x="164" y="1464"/>
                    </a:lnTo>
                    <a:lnTo>
                      <a:pt x="185" y="1467"/>
                    </a:lnTo>
                    <a:lnTo>
                      <a:pt x="206" y="1468"/>
                    </a:lnTo>
                    <a:lnTo>
                      <a:pt x="1652" y="1468"/>
                    </a:lnTo>
                    <a:lnTo>
                      <a:pt x="1652" y="1468"/>
                    </a:lnTo>
                    <a:lnTo>
                      <a:pt x="1673" y="1467"/>
                    </a:lnTo>
                    <a:lnTo>
                      <a:pt x="1693" y="1464"/>
                    </a:lnTo>
                    <a:lnTo>
                      <a:pt x="1713" y="1459"/>
                    </a:lnTo>
                    <a:lnTo>
                      <a:pt x="1732" y="1451"/>
                    </a:lnTo>
                    <a:lnTo>
                      <a:pt x="1750" y="1443"/>
                    </a:lnTo>
                    <a:lnTo>
                      <a:pt x="1766" y="1433"/>
                    </a:lnTo>
                    <a:lnTo>
                      <a:pt x="1783" y="1421"/>
                    </a:lnTo>
                    <a:lnTo>
                      <a:pt x="1797" y="1408"/>
                    </a:lnTo>
                    <a:lnTo>
                      <a:pt x="1810" y="1393"/>
                    </a:lnTo>
                    <a:lnTo>
                      <a:pt x="1822" y="1377"/>
                    </a:lnTo>
                    <a:lnTo>
                      <a:pt x="1832" y="1361"/>
                    </a:lnTo>
                    <a:lnTo>
                      <a:pt x="1841" y="1342"/>
                    </a:lnTo>
                    <a:lnTo>
                      <a:pt x="1848" y="1324"/>
                    </a:lnTo>
                    <a:lnTo>
                      <a:pt x="1853" y="1304"/>
                    </a:lnTo>
                    <a:lnTo>
                      <a:pt x="1856" y="1283"/>
                    </a:lnTo>
                    <a:lnTo>
                      <a:pt x="1857" y="1263"/>
                    </a:lnTo>
                    <a:lnTo>
                      <a:pt x="1857" y="205"/>
                    </a:lnTo>
                    <a:lnTo>
                      <a:pt x="1857" y="205"/>
                    </a:lnTo>
                    <a:lnTo>
                      <a:pt x="1856" y="185"/>
                    </a:lnTo>
                    <a:lnTo>
                      <a:pt x="1853" y="164"/>
                    </a:lnTo>
                    <a:lnTo>
                      <a:pt x="1848" y="144"/>
                    </a:lnTo>
                    <a:lnTo>
                      <a:pt x="1841" y="125"/>
                    </a:lnTo>
                    <a:lnTo>
                      <a:pt x="1832" y="107"/>
                    </a:lnTo>
                    <a:lnTo>
                      <a:pt x="1822" y="91"/>
                    </a:lnTo>
                    <a:lnTo>
                      <a:pt x="1810" y="74"/>
                    </a:lnTo>
                    <a:lnTo>
                      <a:pt x="1797" y="60"/>
                    </a:lnTo>
                    <a:lnTo>
                      <a:pt x="1783" y="47"/>
                    </a:lnTo>
                    <a:lnTo>
                      <a:pt x="1766" y="35"/>
                    </a:lnTo>
                    <a:lnTo>
                      <a:pt x="1750" y="24"/>
                    </a:lnTo>
                    <a:lnTo>
                      <a:pt x="1732" y="16"/>
                    </a:lnTo>
                    <a:lnTo>
                      <a:pt x="1713" y="9"/>
                    </a:lnTo>
                    <a:lnTo>
                      <a:pt x="1693" y="4"/>
                    </a:lnTo>
                    <a:lnTo>
                      <a:pt x="1673" y="1"/>
                    </a:lnTo>
                    <a:lnTo>
                      <a:pt x="1652" y="0"/>
                    </a:lnTo>
                    <a:lnTo>
                      <a:pt x="1652" y="0"/>
                    </a:lnTo>
                    <a:close/>
                    <a:moveTo>
                      <a:pt x="1751" y="1263"/>
                    </a:moveTo>
                    <a:lnTo>
                      <a:pt x="1751" y="1263"/>
                    </a:lnTo>
                    <a:lnTo>
                      <a:pt x="1750" y="1273"/>
                    </a:lnTo>
                    <a:lnTo>
                      <a:pt x="1749" y="1282"/>
                    </a:lnTo>
                    <a:lnTo>
                      <a:pt x="1746" y="1292"/>
                    </a:lnTo>
                    <a:lnTo>
                      <a:pt x="1743" y="1302"/>
                    </a:lnTo>
                    <a:lnTo>
                      <a:pt x="1739" y="1310"/>
                    </a:lnTo>
                    <a:lnTo>
                      <a:pt x="1734" y="1318"/>
                    </a:lnTo>
                    <a:lnTo>
                      <a:pt x="1728" y="1326"/>
                    </a:lnTo>
                    <a:lnTo>
                      <a:pt x="1721" y="1333"/>
                    </a:lnTo>
                    <a:lnTo>
                      <a:pt x="1715" y="1339"/>
                    </a:lnTo>
                    <a:lnTo>
                      <a:pt x="1707" y="1344"/>
                    </a:lnTo>
                    <a:lnTo>
                      <a:pt x="1699" y="1349"/>
                    </a:lnTo>
                    <a:lnTo>
                      <a:pt x="1691" y="1354"/>
                    </a:lnTo>
                    <a:lnTo>
                      <a:pt x="1682" y="1358"/>
                    </a:lnTo>
                    <a:lnTo>
                      <a:pt x="1672" y="1360"/>
                    </a:lnTo>
                    <a:lnTo>
                      <a:pt x="1662" y="1362"/>
                    </a:lnTo>
                    <a:lnTo>
                      <a:pt x="1652" y="1362"/>
                    </a:lnTo>
                    <a:lnTo>
                      <a:pt x="206" y="1362"/>
                    </a:lnTo>
                    <a:lnTo>
                      <a:pt x="206" y="1362"/>
                    </a:lnTo>
                    <a:lnTo>
                      <a:pt x="196" y="1362"/>
                    </a:lnTo>
                    <a:lnTo>
                      <a:pt x="186" y="1360"/>
                    </a:lnTo>
                    <a:lnTo>
                      <a:pt x="176" y="1358"/>
                    </a:lnTo>
                    <a:lnTo>
                      <a:pt x="167" y="1354"/>
                    </a:lnTo>
                    <a:lnTo>
                      <a:pt x="158" y="1349"/>
                    </a:lnTo>
                    <a:lnTo>
                      <a:pt x="150" y="1344"/>
                    </a:lnTo>
                    <a:lnTo>
                      <a:pt x="143" y="1339"/>
                    </a:lnTo>
                    <a:lnTo>
                      <a:pt x="136" y="1333"/>
                    </a:lnTo>
                    <a:lnTo>
                      <a:pt x="129" y="1326"/>
                    </a:lnTo>
                    <a:lnTo>
                      <a:pt x="123" y="1318"/>
                    </a:lnTo>
                    <a:lnTo>
                      <a:pt x="118" y="1310"/>
                    </a:lnTo>
                    <a:lnTo>
                      <a:pt x="114" y="1302"/>
                    </a:lnTo>
                    <a:lnTo>
                      <a:pt x="111" y="1292"/>
                    </a:lnTo>
                    <a:lnTo>
                      <a:pt x="108" y="1282"/>
                    </a:lnTo>
                    <a:lnTo>
                      <a:pt x="107" y="1273"/>
                    </a:lnTo>
                    <a:lnTo>
                      <a:pt x="106" y="1263"/>
                    </a:lnTo>
                    <a:lnTo>
                      <a:pt x="106" y="205"/>
                    </a:lnTo>
                    <a:lnTo>
                      <a:pt x="106" y="205"/>
                    </a:lnTo>
                    <a:lnTo>
                      <a:pt x="107" y="195"/>
                    </a:lnTo>
                    <a:lnTo>
                      <a:pt x="108" y="186"/>
                    </a:lnTo>
                    <a:lnTo>
                      <a:pt x="111" y="175"/>
                    </a:lnTo>
                    <a:lnTo>
                      <a:pt x="114" y="167"/>
                    </a:lnTo>
                    <a:lnTo>
                      <a:pt x="118" y="158"/>
                    </a:lnTo>
                    <a:lnTo>
                      <a:pt x="123" y="150"/>
                    </a:lnTo>
                    <a:lnTo>
                      <a:pt x="129" y="143"/>
                    </a:lnTo>
                    <a:lnTo>
                      <a:pt x="136" y="136"/>
                    </a:lnTo>
                    <a:lnTo>
                      <a:pt x="143" y="128"/>
                    </a:lnTo>
                    <a:lnTo>
                      <a:pt x="150" y="123"/>
                    </a:lnTo>
                    <a:lnTo>
                      <a:pt x="158" y="118"/>
                    </a:lnTo>
                    <a:lnTo>
                      <a:pt x="167" y="114"/>
                    </a:lnTo>
                    <a:lnTo>
                      <a:pt x="176" y="110"/>
                    </a:lnTo>
                    <a:lnTo>
                      <a:pt x="186" y="108"/>
                    </a:lnTo>
                    <a:lnTo>
                      <a:pt x="196" y="107"/>
                    </a:lnTo>
                    <a:lnTo>
                      <a:pt x="206" y="106"/>
                    </a:lnTo>
                    <a:lnTo>
                      <a:pt x="1652" y="106"/>
                    </a:lnTo>
                    <a:lnTo>
                      <a:pt x="1652" y="106"/>
                    </a:lnTo>
                    <a:lnTo>
                      <a:pt x="1662" y="107"/>
                    </a:lnTo>
                    <a:lnTo>
                      <a:pt x="1672" y="108"/>
                    </a:lnTo>
                    <a:lnTo>
                      <a:pt x="1682" y="110"/>
                    </a:lnTo>
                    <a:lnTo>
                      <a:pt x="1691" y="114"/>
                    </a:lnTo>
                    <a:lnTo>
                      <a:pt x="1699" y="118"/>
                    </a:lnTo>
                    <a:lnTo>
                      <a:pt x="1707" y="123"/>
                    </a:lnTo>
                    <a:lnTo>
                      <a:pt x="1715" y="128"/>
                    </a:lnTo>
                    <a:lnTo>
                      <a:pt x="1721" y="136"/>
                    </a:lnTo>
                    <a:lnTo>
                      <a:pt x="1728" y="143"/>
                    </a:lnTo>
                    <a:lnTo>
                      <a:pt x="1734" y="150"/>
                    </a:lnTo>
                    <a:lnTo>
                      <a:pt x="1739" y="158"/>
                    </a:lnTo>
                    <a:lnTo>
                      <a:pt x="1743" y="167"/>
                    </a:lnTo>
                    <a:lnTo>
                      <a:pt x="1746" y="175"/>
                    </a:lnTo>
                    <a:lnTo>
                      <a:pt x="1749" y="186"/>
                    </a:lnTo>
                    <a:lnTo>
                      <a:pt x="1750" y="195"/>
                    </a:lnTo>
                    <a:lnTo>
                      <a:pt x="1751" y="205"/>
                    </a:lnTo>
                    <a:lnTo>
                      <a:pt x="1751" y="12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7" name="Freeform 221"/>
              <p:cNvSpPr>
                <a:spLocks/>
              </p:cNvSpPr>
              <p:nvPr/>
            </p:nvSpPr>
            <p:spPr bwMode="auto">
              <a:xfrm>
                <a:off x="6884988" y="369888"/>
                <a:ext cx="146050" cy="25400"/>
              </a:xfrm>
              <a:custGeom>
                <a:avLst/>
                <a:gdLst>
                  <a:gd name="T0" fmla="*/ 595 w 648"/>
                  <a:gd name="T1" fmla="*/ 0 h 106"/>
                  <a:gd name="T2" fmla="*/ 53 w 648"/>
                  <a:gd name="T3" fmla="*/ 0 h 106"/>
                  <a:gd name="T4" fmla="*/ 53 w 648"/>
                  <a:gd name="T5" fmla="*/ 0 h 106"/>
                  <a:gd name="T6" fmla="*/ 43 w 648"/>
                  <a:gd name="T7" fmla="*/ 1 h 106"/>
                  <a:gd name="T8" fmla="*/ 33 w 648"/>
                  <a:gd name="T9" fmla="*/ 4 h 106"/>
                  <a:gd name="T10" fmla="*/ 24 w 648"/>
                  <a:gd name="T11" fmla="*/ 9 h 106"/>
                  <a:gd name="T12" fmla="*/ 16 w 648"/>
                  <a:gd name="T13" fmla="*/ 15 h 106"/>
                  <a:gd name="T14" fmla="*/ 9 w 648"/>
                  <a:gd name="T15" fmla="*/ 24 h 106"/>
                  <a:gd name="T16" fmla="*/ 4 w 648"/>
                  <a:gd name="T17" fmla="*/ 33 h 106"/>
                  <a:gd name="T18" fmla="*/ 1 w 648"/>
                  <a:gd name="T19" fmla="*/ 42 h 106"/>
                  <a:gd name="T20" fmla="*/ 0 w 648"/>
                  <a:gd name="T21" fmla="*/ 53 h 106"/>
                  <a:gd name="T22" fmla="*/ 0 w 648"/>
                  <a:gd name="T23" fmla="*/ 53 h 106"/>
                  <a:gd name="T24" fmla="*/ 1 w 648"/>
                  <a:gd name="T25" fmla="*/ 63 h 106"/>
                  <a:gd name="T26" fmla="*/ 4 w 648"/>
                  <a:gd name="T27" fmla="*/ 74 h 106"/>
                  <a:gd name="T28" fmla="*/ 9 w 648"/>
                  <a:gd name="T29" fmla="*/ 83 h 106"/>
                  <a:gd name="T30" fmla="*/ 16 w 648"/>
                  <a:gd name="T31" fmla="*/ 91 h 106"/>
                  <a:gd name="T32" fmla="*/ 24 w 648"/>
                  <a:gd name="T33" fmla="*/ 97 h 106"/>
                  <a:gd name="T34" fmla="*/ 33 w 648"/>
                  <a:gd name="T35" fmla="*/ 102 h 106"/>
                  <a:gd name="T36" fmla="*/ 43 w 648"/>
                  <a:gd name="T37" fmla="*/ 105 h 106"/>
                  <a:gd name="T38" fmla="*/ 53 w 648"/>
                  <a:gd name="T39" fmla="*/ 106 h 106"/>
                  <a:gd name="T40" fmla="*/ 595 w 648"/>
                  <a:gd name="T41" fmla="*/ 106 h 106"/>
                  <a:gd name="T42" fmla="*/ 595 w 648"/>
                  <a:gd name="T43" fmla="*/ 106 h 106"/>
                  <a:gd name="T44" fmla="*/ 606 w 648"/>
                  <a:gd name="T45" fmla="*/ 105 h 106"/>
                  <a:gd name="T46" fmla="*/ 615 w 648"/>
                  <a:gd name="T47" fmla="*/ 102 h 106"/>
                  <a:gd name="T48" fmla="*/ 624 w 648"/>
                  <a:gd name="T49" fmla="*/ 97 h 106"/>
                  <a:gd name="T50" fmla="*/ 632 w 648"/>
                  <a:gd name="T51" fmla="*/ 91 h 106"/>
                  <a:gd name="T52" fmla="*/ 639 w 648"/>
                  <a:gd name="T53" fmla="*/ 83 h 106"/>
                  <a:gd name="T54" fmla="*/ 644 w 648"/>
                  <a:gd name="T55" fmla="*/ 74 h 106"/>
                  <a:gd name="T56" fmla="*/ 647 w 648"/>
                  <a:gd name="T57" fmla="*/ 63 h 106"/>
                  <a:gd name="T58" fmla="*/ 648 w 648"/>
                  <a:gd name="T59" fmla="*/ 53 h 106"/>
                  <a:gd name="T60" fmla="*/ 648 w 648"/>
                  <a:gd name="T61" fmla="*/ 53 h 106"/>
                  <a:gd name="T62" fmla="*/ 647 w 648"/>
                  <a:gd name="T63" fmla="*/ 42 h 106"/>
                  <a:gd name="T64" fmla="*/ 644 w 648"/>
                  <a:gd name="T65" fmla="*/ 33 h 106"/>
                  <a:gd name="T66" fmla="*/ 639 w 648"/>
                  <a:gd name="T67" fmla="*/ 24 h 106"/>
                  <a:gd name="T68" fmla="*/ 632 w 648"/>
                  <a:gd name="T69" fmla="*/ 15 h 106"/>
                  <a:gd name="T70" fmla="*/ 624 w 648"/>
                  <a:gd name="T71" fmla="*/ 9 h 106"/>
                  <a:gd name="T72" fmla="*/ 615 w 648"/>
                  <a:gd name="T73" fmla="*/ 4 h 106"/>
                  <a:gd name="T74" fmla="*/ 606 w 648"/>
                  <a:gd name="T75" fmla="*/ 1 h 106"/>
                  <a:gd name="T76" fmla="*/ 595 w 648"/>
                  <a:gd name="T77" fmla="*/ 0 h 106"/>
                  <a:gd name="T78" fmla="*/ 595 w 648"/>
                  <a:gd name="T7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8" h="106">
                    <a:moveTo>
                      <a:pt x="595" y="0"/>
                    </a:moveTo>
                    <a:lnTo>
                      <a:pt x="53" y="0"/>
                    </a:lnTo>
                    <a:lnTo>
                      <a:pt x="53" y="0"/>
                    </a:lnTo>
                    <a:lnTo>
                      <a:pt x="43" y="1"/>
                    </a:lnTo>
                    <a:lnTo>
                      <a:pt x="33" y="4"/>
                    </a:lnTo>
                    <a:lnTo>
                      <a:pt x="24" y="9"/>
                    </a:lnTo>
                    <a:lnTo>
                      <a:pt x="16" y="15"/>
                    </a:lnTo>
                    <a:lnTo>
                      <a:pt x="9" y="24"/>
                    </a:lnTo>
                    <a:lnTo>
                      <a:pt x="4" y="33"/>
                    </a:lnTo>
                    <a:lnTo>
                      <a:pt x="1" y="42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9" y="83"/>
                    </a:lnTo>
                    <a:lnTo>
                      <a:pt x="16" y="91"/>
                    </a:lnTo>
                    <a:lnTo>
                      <a:pt x="24" y="97"/>
                    </a:lnTo>
                    <a:lnTo>
                      <a:pt x="33" y="102"/>
                    </a:lnTo>
                    <a:lnTo>
                      <a:pt x="43" y="105"/>
                    </a:lnTo>
                    <a:lnTo>
                      <a:pt x="53" y="106"/>
                    </a:lnTo>
                    <a:lnTo>
                      <a:pt x="595" y="106"/>
                    </a:lnTo>
                    <a:lnTo>
                      <a:pt x="595" y="106"/>
                    </a:lnTo>
                    <a:lnTo>
                      <a:pt x="606" y="105"/>
                    </a:lnTo>
                    <a:lnTo>
                      <a:pt x="615" y="102"/>
                    </a:lnTo>
                    <a:lnTo>
                      <a:pt x="624" y="97"/>
                    </a:lnTo>
                    <a:lnTo>
                      <a:pt x="632" y="91"/>
                    </a:lnTo>
                    <a:lnTo>
                      <a:pt x="639" y="83"/>
                    </a:lnTo>
                    <a:lnTo>
                      <a:pt x="644" y="74"/>
                    </a:lnTo>
                    <a:lnTo>
                      <a:pt x="647" y="63"/>
                    </a:lnTo>
                    <a:lnTo>
                      <a:pt x="648" y="53"/>
                    </a:lnTo>
                    <a:lnTo>
                      <a:pt x="648" y="53"/>
                    </a:lnTo>
                    <a:lnTo>
                      <a:pt x="647" y="42"/>
                    </a:lnTo>
                    <a:lnTo>
                      <a:pt x="644" y="33"/>
                    </a:lnTo>
                    <a:lnTo>
                      <a:pt x="639" y="24"/>
                    </a:lnTo>
                    <a:lnTo>
                      <a:pt x="632" y="15"/>
                    </a:lnTo>
                    <a:lnTo>
                      <a:pt x="624" y="9"/>
                    </a:lnTo>
                    <a:lnTo>
                      <a:pt x="615" y="4"/>
                    </a:lnTo>
                    <a:lnTo>
                      <a:pt x="606" y="1"/>
                    </a:lnTo>
                    <a:lnTo>
                      <a:pt x="595" y="0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30" name="Group 54"/>
            <p:cNvGrpSpPr>
              <a:grpSpLocks noChangeAspect="1"/>
            </p:cNvGrpSpPr>
            <p:nvPr/>
          </p:nvGrpSpPr>
          <p:grpSpPr>
            <a:xfrm>
              <a:off x="11347430" y="-1767877"/>
              <a:ext cx="347675" cy="296508"/>
              <a:chOff x="9384508" y="6011863"/>
              <a:chExt cx="420688" cy="358775"/>
            </a:xfrm>
            <a:grpFill/>
          </p:grpSpPr>
          <p:sp>
            <p:nvSpPr>
              <p:cNvPr id="131" name="Freeform 115"/>
              <p:cNvSpPr>
                <a:spLocks/>
              </p:cNvSpPr>
              <p:nvPr/>
            </p:nvSpPr>
            <p:spPr bwMode="auto">
              <a:xfrm>
                <a:off x="9705183" y="6272213"/>
                <a:ext cx="100013" cy="98425"/>
              </a:xfrm>
              <a:custGeom>
                <a:avLst/>
                <a:gdLst>
                  <a:gd name="T0" fmla="*/ 215 w 445"/>
                  <a:gd name="T1" fmla="*/ 70 h 431"/>
                  <a:gd name="T2" fmla="*/ 209 w 445"/>
                  <a:gd name="T3" fmla="*/ 81 h 431"/>
                  <a:gd name="T4" fmla="*/ 104 w 445"/>
                  <a:gd name="T5" fmla="*/ 0 h 431"/>
                  <a:gd name="T6" fmla="*/ 69 w 445"/>
                  <a:gd name="T7" fmla="*/ 52 h 431"/>
                  <a:gd name="T8" fmla="*/ 43 w 445"/>
                  <a:gd name="T9" fmla="*/ 85 h 431"/>
                  <a:gd name="T10" fmla="*/ 15 w 445"/>
                  <a:gd name="T11" fmla="*/ 117 h 431"/>
                  <a:gd name="T12" fmla="*/ 95 w 445"/>
                  <a:gd name="T13" fmla="*/ 207 h 431"/>
                  <a:gd name="T14" fmla="*/ 90 w 445"/>
                  <a:gd name="T15" fmla="*/ 211 h 431"/>
                  <a:gd name="T16" fmla="*/ 85 w 445"/>
                  <a:gd name="T17" fmla="*/ 215 h 431"/>
                  <a:gd name="T18" fmla="*/ 73 w 445"/>
                  <a:gd name="T19" fmla="*/ 233 h 431"/>
                  <a:gd name="T20" fmla="*/ 65 w 445"/>
                  <a:gd name="T21" fmla="*/ 255 h 431"/>
                  <a:gd name="T22" fmla="*/ 62 w 445"/>
                  <a:gd name="T23" fmla="*/ 277 h 431"/>
                  <a:gd name="T24" fmla="*/ 64 w 445"/>
                  <a:gd name="T25" fmla="*/ 301 h 431"/>
                  <a:gd name="T26" fmla="*/ 70 w 445"/>
                  <a:gd name="T27" fmla="*/ 324 h 431"/>
                  <a:gd name="T28" fmla="*/ 81 w 445"/>
                  <a:gd name="T29" fmla="*/ 348 h 431"/>
                  <a:gd name="T30" fmla="*/ 95 w 445"/>
                  <a:gd name="T31" fmla="*/ 370 h 431"/>
                  <a:gd name="T32" fmla="*/ 115 w 445"/>
                  <a:gd name="T33" fmla="*/ 389 h 431"/>
                  <a:gd name="T34" fmla="*/ 126 w 445"/>
                  <a:gd name="T35" fmla="*/ 399 h 431"/>
                  <a:gd name="T36" fmla="*/ 149 w 445"/>
                  <a:gd name="T37" fmla="*/ 414 h 431"/>
                  <a:gd name="T38" fmla="*/ 173 w 445"/>
                  <a:gd name="T39" fmla="*/ 424 h 431"/>
                  <a:gd name="T40" fmla="*/ 197 w 445"/>
                  <a:gd name="T41" fmla="*/ 430 h 431"/>
                  <a:gd name="T42" fmla="*/ 222 w 445"/>
                  <a:gd name="T43" fmla="*/ 431 h 431"/>
                  <a:gd name="T44" fmla="*/ 244 w 445"/>
                  <a:gd name="T45" fmla="*/ 428 h 431"/>
                  <a:gd name="T46" fmla="*/ 266 w 445"/>
                  <a:gd name="T47" fmla="*/ 420 h 431"/>
                  <a:gd name="T48" fmla="*/ 284 w 445"/>
                  <a:gd name="T49" fmla="*/ 408 h 431"/>
                  <a:gd name="T50" fmla="*/ 292 w 445"/>
                  <a:gd name="T51" fmla="*/ 400 h 431"/>
                  <a:gd name="T52" fmla="*/ 301 w 445"/>
                  <a:gd name="T53" fmla="*/ 387 h 431"/>
                  <a:gd name="T54" fmla="*/ 308 w 445"/>
                  <a:gd name="T55" fmla="*/ 373 h 431"/>
                  <a:gd name="T56" fmla="*/ 313 w 445"/>
                  <a:gd name="T57" fmla="*/ 359 h 431"/>
                  <a:gd name="T58" fmla="*/ 315 w 445"/>
                  <a:gd name="T59" fmla="*/ 327 h 431"/>
                  <a:gd name="T60" fmla="*/ 308 w 445"/>
                  <a:gd name="T61" fmla="*/ 295 h 431"/>
                  <a:gd name="T62" fmla="*/ 302 w 445"/>
                  <a:gd name="T63" fmla="*/ 278 h 431"/>
                  <a:gd name="T64" fmla="*/ 336 w 445"/>
                  <a:gd name="T65" fmla="*/ 285 h 431"/>
                  <a:gd name="T66" fmla="*/ 368 w 445"/>
                  <a:gd name="T67" fmla="*/ 284 h 431"/>
                  <a:gd name="T68" fmla="*/ 390 w 445"/>
                  <a:gd name="T69" fmla="*/ 277 h 431"/>
                  <a:gd name="T70" fmla="*/ 403 w 445"/>
                  <a:gd name="T71" fmla="*/ 270 h 431"/>
                  <a:gd name="T72" fmla="*/ 416 w 445"/>
                  <a:gd name="T73" fmla="*/ 261 h 431"/>
                  <a:gd name="T74" fmla="*/ 422 w 445"/>
                  <a:gd name="T75" fmla="*/ 255 h 431"/>
                  <a:gd name="T76" fmla="*/ 434 w 445"/>
                  <a:gd name="T77" fmla="*/ 236 h 431"/>
                  <a:gd name="T78" fmla="*/ 442 w 445"/>
                  <a:gd name="T79" fmla="*/ 215 h 431"/>
                  <a:gd name="T80" fmla="*/ 445 w 445"/>
                  <a:gd name="T81" fmla="*/ 193 h 431"/>
                  <a:gd name="T82" fmla="*/ 443 w 445"/>
                  <a:gd name="T83" fmla="*/ 169 h 431"/>
                  <a:gd name="T84" fmla="*/ 437 w 445"/>
                  <a:gd name="T85" fmla="*/ 146 h 431"/>
                  <a:gd name="T86" fmla="*/ 427 w 445"/>
                  <a:gd name="T87" fmla="*/ 122 h 431"/>
                  <a:gd name="T88" fmla="*/ 411 w 445"/>
                  <a:gd name="T89" fmla="*/ 101 h 431"/>
                  <a:gd name="T90" fmla="*/ 392 w 445"/>
                  <a:gd name="T91" fmla="*/ 80 h 431"/>
                  <a:gd name="T92" fmla="*/ 381 w 445"/>
                  <a:gd name="T93" fmla="*/ 71 h 431"/>
                  <a:gd name="T94" fmla="*/ 357 w 445"/>
                  <a:gd name="T95" fmla="*/ 56 h 431"/>
                  <a:gd name="T96" fmla="*/ 334 w 445"/>
                  <a:gd name="T97" fmla="*/ 46 h 431"/>
                  <a:gd name="T98" fmla="*/ 309 w 445"/>
                  <a:gd name="T99" fmla="*/ 41 h 431"/>
                  <a:gd name="T100" fmla="*/ 285 w 445"/>
                  <a:gd name="T101" fmla="*/ 39 h 431"/>
                  <a:gd name="T102" fmla="*/ 263 w 445"/>
                  <a:gd name="T103" fmla="*/ 43 h 431"/>
                  <a:gd name="T104" fmla="*/ 241 w 445"/>
                  <a:gd name="T105" fmla="*/ 50 h 431"/>
                  <a:gd name="T106" fmla="*/ 223 w 445"/>
                  <a:gd name="T107" fmla="*/ 62 h 431"/>
                  <a:gd name="T108" fmla="*/ 215 w 445"/>
                  <a:gd name="T109" fmla="*/ 7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31">
                    <a:moveTo>
                      <a:pt x="215" y="70"/>
                    </a:moveTo>
                    <a:lnTo>
                      <a:pt x="215" y="70"/>
                    </a:lnTo>
                    <a:lnTo>
                      <a:pt x="212" y="76"/>
                    </a:lnTo>
                    <a:lnTo>
                      <a:pt x="209" y="8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82" y="34"/>
                    </a:lnTo>
                    <a:lnTo>
                      <a:pt x="69" y="52"/>
                    </a:lnTo>
                    <a:lnTo>
                      <a:pt x="57" y="69"/>
                    </a:lnTo>
                    <a:lnTo>
                      <a:pt x="43" y="85"/>
                    </a:lnTo>
                    <a:lnTo>
                      <a:pt x="29" y="101"/>
                    </a:lnTo>
                    <a:lnTo>
                      <a:pt x="15" y="117"/>
                    </a:lnTo>
                    <a:lnTo>
                      <a:pt x="0" y="131"/>
                    </a:lnTo>
                    <a:lnTo>
                      <a:pt x="95" y="207"/>
                    </a:lnTo>
                    <a:lnTo>
                      <a:pt x="95" y="207"/>
                    </a:lnTo>
                    <a:lnTo>
                      <a:pt x="90" y="211"/>
                    </a:lnTo>
                    <a:lnTo>
                      <a:pt x="85" y="215"/>
                    </a:lnTo>
                    <a:lnTo>
                      <a:pt x="85" y="215"/>
                    </a:lnTo>
                    <a:lnTo>
                      <a:pt x="78" y="224"/>
                    </a:lnTo>
                    <a:lnTo>
                      <a:pt x="73" y="233"/>
                    </a:lnTo>
                    <a:lnTo>
                      <a:pt x="68" y="244"/>
                    </a:lnTo>
                    <a:lnTo>
                      <a:pt x="65" y="255"/>
                    </a:lnTo>
                    <a:lnTo>
                      <a:pt x="63" y="266"/>
                    </a:lnTo>
                    <a:lnTo>
                      <a:pt x="62" y="277"/>
                    </a:lnTo>
                    <a:lnTo>
                      <a:pt x="62" y="288"/>
                    </a:lnTo>
                    <a:lnTo>
                      <a:pt x="64" y="301"/>
                    </a:lnTo>
                    <a:lnTo>
                      <a:pt x="66" y="312"/>
                    </a:lnTo>
                    <a:lnTo>
                      <a:pt x="70" y="324"/>
                    </a:lnTo>
                    <a:lnTo>
                      <a:pt x="75" y="336"/>
                    </a:lnTo>
                    <a:lnTo>
                      <a:pt x="81" y="348"/>
                    </a:lnTo>
                    <a:lnTo>
                      <a:pt x="87" y="359"/>
                    </a:lnTo>
                    <a:lnTo>
                      <a:pt x="95" y="370"/>
                    </a:lnTo>
                    <a:lnTo>
                      <a:pt x="104" y="380"/>
                    </a:lnTo>
                    <a:lnTo>
                      <a:pt x="115" y="389"/>
                    </a:lnTo>
                    <a:lnTo>
                      <a:pt x="115" y="389"/>
                    </a:lnTo>
                    <a:lnTo>
                      <a:pt x="126" y="399"/>
                    </a:lnTo>
                    <a:lnTo>
                      <a:pt x="137" y="407"/>
                    </a:lnTo>
                    <a:lnTo>
                      <a:pt x="149" y="414"/>
                    </a:lnTo>
                    <a:lnTo>
                      <a:pt x="161" y="419"/>
                    </a:lnTo>
                    <a:lnTo>
                      <a:pt x="173" y="424"/>
                    </a:lnTo>
                    <a:lnTo>
                      <a:pt x="185" y="427"/>
                    </a:lnTo>
                    <a:lnTo>
                      <a:pt x="197" y="430"/>
                    </a:lnTo>
                    <a:lnTo>
                      <a:pt x="210" y="431"/>
                    </a:lnTo>
                    <a:lnTo>
                      <a:pt x="222" y="431"/>
                    </a:lnTo>
                    <a:lnTo>
                      <a:pt x="233" y="430"/>
                    </a:lnTo>
                    <a:lnTo>
                      <a:pt x="244" y="428"/>
                    </a:lnTo>
                    <a:lnTo>
                      <a:pt x="255" y="424"/>
                    </a:lnTo>
                    <a:lnTo>
                      <a:pt x="266" y="420"/>
                    </a:lnTo>
                    <a:lnTo>
                      <a:pt x="275" y="414"/>
                    </a:lnTo>
                    <a:lnTo>
                      <a:pt x="284" y="408"/>
                    </a:lnTo>
                    <a:lnTo>
                      <a:pt x="292" y="400"/>
                    </a:lnTo>
                    <a:lnTo>
                      <a:pt x="292" y="400"/>
                    </a:lnTo>
                    <a:lnTo>
                      <a:pt x="297" y="394"/>
                    </a:lnTo>
                    <a:lnTo>
                      <a:pt x="301" y="387"/>
                    </a:lnTo>
                    <a:lnTo>
                      <a:pt x="305" y="380"/>
                    </a:lnTo>
                    <a:lnTo>
                      <a:pt x="308" y="373"/>
                    </a:lnTo>
                    <a:lnTo>
                      <a:pt x="310" y="366"/>
                    </a:lnTo>
                    <a:lnTo>
                      <a:pt x="313" y="359"/>
                    </a:lnTo>
                    <a:lnTo>
                      <a:pt x="315" y="344"/>
                    </a:lnTo>
                    <a:lnTo>
                      <a:pt x="315" y="327"/>
                    </a:lnTo>
                    <a:lnTo>
                      <a:pt x="313" y="311"/>
                    </a:lnTo>
                    <a:lnTo>
                      <a:pt x="308" y="295"/>
                    </a:lnTo>
                    <a:lnTo>
                      <a:pt x="302" y="278"/>
                    </a:lnTo>
                    <a:lnTo>
                      <a:pt x="302" y="278"/>
                    </a:lnTo>
                    <a:lnTo>
                      <a:pt x="319" y="283"/>
                    </a:lnTo>
                    <a:lnTo>
                      <a:pt x="336" y="285"/>
                    </a:lnTo>
                    <a:lnTo>
                      <a:pt x="352" y="285"/>
                    </a:lnTo>
                    <a:lnTo>
                      <a:pt x="368" y="284"/>
                    </a:lnTo>
                    <a:lnTo>
                      <a:pt x="383" y="280"/>
                    </a:lnTo>
                    <a:lnTo>
                      <a:pt x="390" y="277"/>
                    </a:lnTo>
                    <a:lnTo>
                      <a:pt x="397" y="274"/>
                    </a:lnTo>
                    <a:lnTo>
                      <a:pt x="403" y="270"/>
                    </a:lnTo>
                    <a:lnTo>
                      <a:pt x="409" y="266"/>
                    </a:lnTo>
                    <a:lnTo>
                      <a:pt x="416" y="261"/>
                    </a:lnTo>
                    <a:lnTo>
                      <a:pt x="422" y="255"/>
                    </a:lnTo>
                    <a:lnTo>
                      <a:pt x="422" y="255"/>
                    </a:lnTo>
                    <a:lnTo>
                      <a:pt x="428" y="246"/>
                    </a:lnTo>
                    <a:lnTo>
                      <a:pt x="434" y="236"/>
                    </a:lnTo>
                    <a:lnTo>
                      <a:pt x="439" y="226"/>
                    </a:lnTo>
                    <a:lnTo>
                      <a:pt x="442" y="215"/>
                    </a:lnTo>
                    <a:lnTo>
                      <a:pt x="444" y="205"/>
                    </a:lnTo>
                    <a:lnTo>
                      <a:pt x="445" y="193"/>
                    </a:lnTo>
                    <a:lnTo>
                      <a:pt x="445" y="181"/>
                    </a:lnTo>
                    <a:lnTo>
                      <a:pt x="443" y="169"/>
                    </a:lnTo>
                    <a:lnTo>
                      <a:pt x="441" y="158"/>
                    </a:lnTo>
                    <a:lnTo>
                      <a:pt x="437" y="146"/>
                    </a:lnTo>
                    <a:lnTo>
                      <a:pt x="432" y="134"/>
                    </a:lnTo>
                    <a:lnTo>
                      <a:pt x="427" y="122"/>
                    </a:lnTo>
                    <a:lnTo>
                      <a:pt x="420" y="111"/>
                    </a:lnTo>
                    <a:lnTo>
                      <a:pt x="411" y="101"/>
                    </a:lnTo>
                    <a:lnTo>
                      <a:pt x="402" y="90"/>
                    </a:lnTo>
                    <a:lnTo>
                      <a:pt x="392" y="80"/>
                    </a:lnTo>
                    <a:lnTo>
                      <a:pt x="392" y="80"/>
                    </a:lnTo>
                    <a:lnTo>
                      <a:pt x="381" y="71"/>
                    </a:lnTo>
                    <a:lnTo>
                      <a:pt x="370" y="63"/>
                    </a:lnTo>
                    <a:lnTo>
                      <a:pt x="357" y="56"/>
                    </a:lnTo>
                    <a:lnTo>
                      <a:pt x="346" y="51"/>
                    </a:lnTo>
                    <a:lnTo>
                      <a:pt x="334" y="46"/>
                    </a:lnTo>
                    <a:lnTo>
                      <a:pt x="322" y="43"/>
                    </a:lnTo>
                    <a:lnTo>
                      <a:pt x="309" y="41"/>
                    </a:lnTo>
                    <a:lnTo>
                      <a:pt x="297" y="39"/>
                    </a:lnTo>
                    <a:lnTo>
                      <a:pt x="285" y="39"/>
                    </a:lnTo>
                    <a:lnTo>
                      <a:pt x="274" y="40"/>
                    </a:lnTo>
                    <a:lnTo>
                      <a:pt x="263" y="43"/>
                    </a:lnTo>
                    <a:lnTo>
                      <a:pt x="251" y="46"/>
                    </a:lnTo>
                    <a:lnTo>
                      <a:pt x="241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0"/>
                    </a:lnTo>
                    <a:lnTo>
                      <a:pt x="215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Freeform 116"/>
              <p:cNvSpPr>
                <a:spLocks noEditPoints="1"/>
              </p:cNvSpPr>
              <p:nvPr/>
            </p:nvSpPr>
            <p:spPr bwMode="auto">
              <a:xfrm>
                <a:off x="9446420" y="6043613"/>
                <a:ext cx="293688" cy="322263"/>
              </a:xfrm>
              <a:custGeom>
                <a:avLst/>
                <a:gdLst>
                  <a:gd name="T0" fmla="*/ 486 w 1293"/>
                  <a:gd name="T1" fmla="*/ 20 h 1426"/>
                  <a:gd name="T2" fmla="*/ 286 w 1293"/>
                  <a:gd name="T3" fmla="*/ 110 h 1426"/>
                  <a:gd name="T4" fmla="*/ 129 w 1293"/>
                  <a:gd name="T5" fmla="*/ 259 h 1426"/>
                  <a:gd name="T6" fmla="*/ 30 w 1293"/>
                  <a:gd name="T7" fmla="*/ 454 h 1426"/>
                  <a:gd name="T8" fmla="*/ 0 w 1293"/>
                  <a:gd name="T9" fmla="*/ 646 h 1426"/>
                  <a:gd name="T10" fmla="*/ 21 w 1293"/>
                  <a:gd name="T11" fmla="*/ 809 h 1426"/>
                  <a:gd name="T12" fmla="*/ 80 w 1293"/>
                  <a:gd name="T13" fmla="*/ 956 h 1426"/>
                  <a:gd name="T14" fmla="*/ 172 w 1293"/>
                  <a:gd name="T15" fmla="*/ 1083 h 1426"/>
                  <a:gd name="T16" fmla="*/ 290 w 1293"/>
                  <a:gd name="T17" fmla="*/ 1184 h 1426"/>
                  <a:gd name="T18" fmla="*/ 369 w 1293"/>
                  <a:gd name="T19" fmla="*/ 1357 h 1426"/>
                  <a:gd name="T20" fmla="*/ 391 w 1293"/>
                  <a:gd name="T21" fmla="*/ 1403 h 1426"/>
                  <a:gd name="T22" fmla="*/ 439 w 1293"/>
                  <a:gd name="T23" fmla="*/ 1426 h 1426"/>
                  <a:gd name="T24" fmla="*/ 484 w 1293"/>
                  <a:gd name="T25" fmla="*/ 1417 h 1426"/>
                  <a:gd name="T26" fmla="*/ 518 w 1293"/>
                  <a:gd name="T27" fmla="*/ 1379 h 1426"/>
                  <a:gd name="T28" fmla="*/ 550 w 1293"/>
                  <a:gd name="T29" fmla="*/ 1285 h 1426"/>
                  <a:gd name="T30" fmla="*/ 583 w 1293"/>
                  <a:gd name="T31" fmla="*/ 1379 h 1426"/>
                  <a:gd name="T32" fmla="*/ 616 w 1293"/>
                  <a:gd name="T33" fmla="*/ 1417 h 1426"/>
                  <a:gd name="T34" fmla="*/ 662 w 1293"/>
                  <a:gd name="T35" fmla="*/ 1426 h 1426"/>
                  <a:gd name="T36" fmla="*/ 709 w 1293"/>
                  <a:gd name="T37" fmla="*/ 1403 h 1426"/>
                  <a:gd name="T38" fmla="*/ 732 w 1293"/>
                  <a:gd name="T39" fmla="*/ 1357 h 1426"/>
                  <a:gd name="T40" fmla="*/ 784 w 1293"/>
                  <a:gd name="T41" fmla="*/ 1348 h 1426"/>
                  <a:gd name="T42" fmla="*/ 802 w 1293"/>
                  <a:gd name="T43" fmla="*/ 1398 h 1426"/>
                  <a:gd name="T44" fmla="*/ 846 w 1293"/>
                  <a:gd name="T45" fmla="*/ 1425 h 1426"/>
                  <a:gd name="T46" fmla="*/ 892 w 1293"/>
                  <a:gd name="T47" fmla="*/ 1420 h 1426"/>
                  <a:gd name="T48" fmla="*/ 930 w 1293"/>
                  <a:gd name="T49" fmla="*/ 1385 h 1426"/>
                  <a:gd name="T50" fmla="*/ 940 w 1293"/>
                  <a:gd name="T51" fmla="*/ 1222 h 1426"/>
                  <a:gd name="T52" fmla="*/ 1067 w 1293"/>
                  <a:gd name="T53" fmla="*/ 1136 h 1426"/>
                  <a:gd name="T54" fmla="*/ 1170 w 1293"/>
                  <a:gd name="T55" fmla="*/ 1025 h 1426"/>
                  <a:gd name="T56" fmla="*/ 1246 w 1293"/>
                  <a:gd name="T57" fmla="*/ 890 h 1426"/>
                  <a:gd name="T58" fmla="*/ 1286 w 1293"/>
                  <a:gd name="T59" fmla="*/ 738 h 1426"/>
                  <a:gd name="T60" fmla="*/ 1289 w 1293"/>
                  <a:gd name="T61" fmla="*/ 580 h 1426"/>
                  <a:gd name="T62" fmla="*/ 1229 w 1293"/>
                  <a:gd name="T63" fmla="*/ 366 h 1426"/>
                  <a:gd name="T64" fmla="*/ 1104 w 1293"/>
                  <a:gd name="T65" fmla="*/ 189 h 1426"/>
                  <a:gd name="T66" fmla="*/ 927 w 1293"/>
                  <a:gd name="T67" fmla="*/ 63 h 1426"/>
                  <a:gd name="T68" fmla="*/ 713 w 1293"/>
                  <a:gd name="T69" fmla="*/ 3 h 1426"/>
                  <a:gd name="T70" fmla="*/ 509 w 1293"/>
                  <a:gd name="T71" fmla="*/ 736 h 1426"/>
                  <a:gd name="T72" fmla="*/ 420 w 1293"/>
                  <a:gd name="T73" fmla="*/ 788 h 1426"/>
                  <a:gd name="T74" fmla="*/ 294 w 1293"/>
                  <a:gd name="T75" fmla="*/ 776 h 1426"/>
                  <a:gd name="T76" fmla="*/ 200 w 1293"/>
                  <a:gd name="T77" fmla="*/ 717 h 1426"/>
                  <a:gd name="T78" fmla="*/ 153 w 1293"/>
                  <a:gd name="T79" fmla="*/ 622 h 1426"/>
                  <a:gd name="T80" fmla="*/ 182 w 1293"/>
                  <a:gd name="T81" fmla="*/ 545 h 1426"/>
                  <a:gd name="T82" fmla="*/ 279 w 1293"/>
                  <a:gd name="T83" fmla="*/ 501 h 1426"/>
                  <a:gd name="T84" fmla="*/ 388 w 1293"/>
                  <a:gd name="T85" fmla="*/ 516 h 1426"/>
                  <a:gd name="T86" fmla="*/ 493 w 1293"/>
                  <a:gd name="T87" fmla="*/ 587 h 1426"/>
                  <a:gd name="T88" fmla="*/ 529 w 1293"/>
                  <a:gd name="T89" fmla="*/ 684 h 1426"/>
                  <a:gd name="T90" fmla="*/ 963 w 1293"/>
                  <a:gd name="T91" fmla="*/ 786 h 1426"/>
                  <a:gd name="T92" fmla="*/ 843 w 1293"/>
                  <a:gd name="T93" fmla="*/ 779 h 1426"/>
                  <a:gd name="T94" fmla="*/ 771 w 1293"/>
                  <a:gd name="T95" fmla="*/ 712 h 1426"/>
                  <a:gd name="T96" fmla="*/ 775 w 1293"/>
                  <a:gd name="T97" fmla="*/ 628 h 1426"/>
                  <a:gd name="T98" fmla="*/ 854 w 1293"/>
                  <a:gd name="T99" fmla="*/ 542 h 1426"/>
                  <a:gd name="T100" fmla="*/ 962 w 1293"/>
                  <a:gd name="T101" fmla="*/ 502 h 1426"/>
                  <a:gd name="T102" fmla="*/ 1077 w 1293"/>
                  <a:gd name="T103" fmla="*/ 518 h 1426"/>
                  <a:gd name="T104" fmla="*/ 1134 w 1293"/>
                  <a:gd name="T105" fmla="*/ 580 h 1426"/>
                  <a:gd name="T106" fmla="*/ 1123 w 1293"/>
                  <a:gd name="T107" fmla="*/ 678 h 1426"/>
                  <a:gd name="T108" fmla="*/ 1035 w 1293"/>
                  <a:gd name="T109" fmla="*/ 76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93" h="1426">
                    <a:moveTo>
                      <a:pt x="647" y="0"/>
                    </a:moveTo>
                    <a:lnTo>
                      <a:pt x="647" y="0"/>
                    </a:lnTo>
                    <a:lnTo>
                      <a:pt x="613" y="0"/>
                    </a:lnTo>
                    <a:lnTo>
                      <a:pt x="581" y="3"/>
                    </a:lnTo>
                    <a:lnTo>
                      <a:pt x="548" y="7"/>
                    </a:lnTo>
                    <a:lnTo>
                      <a:pt x="516" y="12"/>
                    </a:lnTo>
                    <a:lnTo>
                      <a:pt x="486" y="20"/>
                    </a:lnTo>
                    <a:lnTo>
                      <a:pt x="455" y="28"/>
                    </a:lnTo>
                    <a:lnTo>
                      <a:pt x="425" y="39"/>
                    </a:lnTo>
                    <a:lnTo>
                      <a:pt x="395" y="50"/>
                    </a:lnTo>
                    <a:lnTo>
                      <a:pt x="366" y="63"/>
                    </a:lnTo>
                    <a:lnTo>
                      <a:pt x="339" y="77"/>
                    </a:lnTo>
                    <a:lnTo>
                      <a:pt x="311" y="93"/>
                    </a:lnTo>
                    <a:lnTo>
                      <a:pt x="286" y="110"/>
                    </a:lnTo>
                    <a:lnTo>
                      <a:pt x="260" y="127"/>
                    </a:lnTo>
                    <a:lnTo>
                      <a:pt x="236" y="147"/>
                    </a:lnTo>
                    <a:lnTo>
                      <a:pt x="213" y="167"/>
                    </a:lnTo>
                    <a:lnTo>
                      <a:pt x="190" y="189"/>
                    </a:lnTo>
                    <a:lnTo>
                      <a:pt x="169" y="211"/>
                    </a:lnTo>
                    <a:lnTo>
                      <a:pt x="148" y="235"/>
                    </a:lnTo>
                    <a:lnTo>
                      <a:pt x="129" y="259"/>
                    </a:lnTo>
                    <a:lnTo>
                      <a:pt x="111" y="285"/>
                    </a:lnTo>
                    <a:lnTo>
                      <a:pt x="94" y="311"/>
                    </a:lnTo>
                    <a:lnTo>
                      <a:pt x="79" y="338"/>
                    </a:lnTo>
                    <a:lnTo>
                      <a:pt x="65" y="366"/>
                    </a:lnTo>
                    <a:lnTo>
                      <a:pt x="51" y="395"/>
                    </a:lnTo>
                    <a:lnTo>
                      <a:pt x="40" y="423"/>
                    </a:lnTo>
                    <a:lnTo>
                      <a:pt x="30" y="454"/>
                    </a:lnTo>
                    <a:lnTo>
                      <a:pt x="21" y="484"/>
                    </a:lnTo>
                    <a:lnTo>
                      <a:pt x="14" y="516"/>
                    </a:lnTo>
                    <a:lnTo>
                      <a:pt x="8" y="548"/>
                    </a:lnTo>
                    <a:lnTo>
                      <a:pt x="3" y="580"/>
                    </a:lnTo>
                    <a:lnTo>
                      <a:pt x="1" y="613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1" y="670"/>
                    </a:lnTo>
                    <a:lnTo>
                      <a:pt x="2" y="694"/>
                    </a:lnTo>
                    <a:lnTo>
                      <a:pt x="4" y="717"/>
                    </a:lnTo>
                    <a:lnTo>
                      <a:pt x="8" y="740"/>
                    </a:lnTo>
                    <a:lnTo>
                      <a:pt x="12" y="764"/>
                    </a:lnTo>
                    <a:lnTo>
                      <a:pt x="16" y="786"/>
                    </a:lnTo>
                    <a:lnTo>
                      <a:pt x="21" y="809"/>
                    </a:lnTo>
                    <a:lnTo>
                      <a:pt x="28" y="831"/>
                    </a:lnTo>
                    <a:lnTo>
                      <a:pt x="34" y="853"/>
                    </a:lnTo>
                    <a:lnTo>
                      <a:pt x="42" y="874"/>
                    </a:lnTo>
                    <a:lnTo>
                      <a:pt x="50" y="896"/>
                    </a:lnTo>
                    <a:lnTo>
                      <a:pt x="60" y="916"/>
                    </a:lnTo>
                    <a:lnTo>
                      <a:pt x="70" y="936"/>
                    </a:lnTo>
                    <a:lnTo>
                      <a:pt x="80" y="956"/>
                    </a:lnTo>
                    <a:lnTo>
                      <a:pt x="91" y="975"/>
                    </a:lnTo>
                    <a:lnTo>
                      <a:pt x="103" y="994"/>
                    </a:lnTo>
                    <a:lnTo>
                      <a:pt x="116" y="1013"/>
                    </a:lnTo>
                    <a:lnTo>
                      <a:pt x="129" y="1031"/>
                    </a:lnTo>
                    <a:lnTo>
                      <a:pt x="142" y="1050"/>
                    </a:lnTo>
                    <a:lnTo>
                      <a:pt x="156" y="1066"/>
                    </a:lnTo>
                    <a:lnTo>
                      <a:pt x="172" y="1083"/>
                    </a:lnTo>
                    <a:lnTo>
                      <a:pt x="187" y="1100"/>
                    </a:lnTo>
                    <a:lnTo>
                      <a:pt x="202" y="1115"/>
                    </a:lnTo>
                    <a:lnTo>
                      <a:pt x="220" y="1130"/>
                    </a:lnTo>
                    <a:lnTo>
                      <a:pt x="236" y="1144"/>
                    </a:lnTo>
                    <a:lnTo>
                      <a:pt x="253" y="1159"/>
                    </a:lnTo>
                    <a:lnTo>
                      <a:pt x="272" y="1172"/>
                    </a:lnTo>
                    <a:lnTo>
                      <a:pt x="290" y="1184"/>
                    </a:lnTo>
                    <a:lnTo>
                      <a:pt x="309" y="1196"/>
                    </a:lnTo>
                    <a:lnTo>
                      <a:pt x="329" y="1208"/>
                    </a:lnTo>
                    <a:lnTo>
                      <a:pt x="348" y="1219"/>
                    </a:lnTo>
                    <a:lnTo>
                      <a:pt x="369" y="1229"/>
                    </a:lnTo>
                    <a:lnTo>
                      <a:pt x="369" y="1348"/>
                    </a:lnTo>
                    <a:lnTo>
                      <a:pt x="369" y="1348"/>
                    </a:lnTo>
                    <a:lnTo>
                      <a:pt x="369" y="1357"/>
                    </a:lnTo>
                    <a:lnTo>
                      <a:pt x="370" y="1364"/>
                    </a:lnTo>
                    <a:lnTo>
                      <a:pt x="372" y="1372"/>
                    </a:lnTo>
                    <a:lnTo>
                      <a:pt x="375" y="1379"/>
                    </a:lnTo>
                    <a:lnTo>
                      <a:pt x="378" y="1385"/>
                    </a:lnTo>
                    <a:lnTo>
                      <a:pt x="382" y="1392"/>
                    </a:lnTo>
                    <a:lnTo>
                      <a:pt x="386" y="1398"/>
                    </a:lnTo>
                    <a:lnTo>
                      <a:pt x="391" y="1403"/>
                    </a:lnTo>
                    <a:lnTo>
                      <a:pt x="397" y="1409"/>
                    </a:lnTo>
                    <a:lnTo>
                      <a:pt x="403" y="1413"/>
                    </a:lnTo>
                    <a:lnTo>
                      <a:pt x="409" y="1417"/>
                    </a:lnTo>
                    <a:lnTo>
                      <a:pt x="416" y="1420"/>
                    </a:lnTo>
                    <a:lnTo>
                      <a:pt x="424" y="1423"/>
                    </a:lnTo>
                    <a:lnTo>
                      <a:pt x="431" y="1425"/>
                    </a:lnTo>
                    <a:lnTo>
                      <a:pt x="439" y="1426"/>
                    </a:lnTo>
                    <a:lnTo>
                      <a:pt x="446" y="1426"/>
                    </a:lnTo>
                    <a:lnTo>
                      <a:pt x="446" y="1426"/>
                    </a:lnTo>
                    <a:lnTo>
                      <a:pt x="454" y="1426"/>
                    </a:lnTo>
                    <a:lnTo>
                      <a:pt x="462" y="1425"/>
                    </a:lnTo>
                    <a:lnTo>
                      <a:pt x="469" y="1423"/>
                    </a:lnTo>
                    <a:lnTo>
                      <a:pt x="477" y="1420"/>
                    </a:lnTo>
                    <a:lnTo>
                      <a:pt x="484" y="1417"/>
                    </a:lnTo>
                    <a:lnTo>
                      <a:pt x="490" y="1413"/>
                    </a:lnTo>
                    <a:lnTo>
                      <a:pt x="496" y="1409"/>
                    </a:lnTo>
                    <a:lnTo>
                      <a:pt x="501" y="1403"/>
                    </a:lnTo>
                    <a:lnTo>
                      <a:pt x="506" y="1398"/>
                    </a:lnTo>
                    <a:lnTo>
                      <a:pt x="511" y="1392"/>
                    </a:lnTo>
                    <a:lnTo>
                      <a:pt x="514" y="1385"/>
                    </a:lnTo>
                    <a:lnTo>
                      <a:pt x="518" y="1379"/>
                    </a:lnTo>
                    <a:lnTo>
                      <a:pt x="520" y="1372"/>
                    </a:lnTo>
                    <a:lnTo>
                      <a:pt x="523" y="1364"/>
                    </a:lnTo>
                    <a:lnTo>
                      <a:pt x="524" y="1357"/>
                    </a:lnTo>
                    <a:lnTo>
                      <a:pt x="525" y="1348"/>
                    </a:lnTo>
                    <a:lnTo>
                      <a:pt x="525" y="1280"/>
                    </a:lnTo>
                    <a:lnTo>
                      <a:pt x="525" y="1280"/>
                    </a:lnTo>
                    <a:lnTo>
                      <a:pt x="550" y="1285"/>
                    </a:lnTo>
                    <a:lnTo>
                      <a:pt x="577" y="1288"/>
                    </a:lnTo>
                    <a:lnTo>
                      <a:pt x="577" y="1348"/>
                    </a:lnTo>
                    <a:lnTo>
                      <a:pt x="577" y="1348"/>
                    </a:lnTo>
                    <a:lnTo>
                      <a:pt x="577" y="1357"/>
                    </a:lnTo>
                    <a:lnTo>
                      <a:pt x="578" y="1364"/>
                    </a:lnTo>
                    <a:lnTo>
                      <a:pt x="580" y="1372"/>
                    </a:lnTo>
                    <a:lnTo>
                      <a:pt x="583" y="1379"/>
                    </a:lnTo>
                    <a:lnTo>
                      <a:pt x="586" y="1385"/>
                    </a:lnTo>
                    <a:lnTo>
                      <a:pt x="590" y="1392"/>
                    </a:lnTo>
                    <a:lnTo>
                      <a:pt x="594" y="1398"/>
                    </a:lnTo>
                    <a:lnTo>
                      <a:pt x="599" y="1403"/>
                    </a:lnTo>
                    <a:lnTo>
                      <a:pt x="604" y="1409"/>
                    </a:lnTo>
                    <a:lnTo>
                      <a:pt x="610" y="1413"/>
                    </a:lnTo>
                    <a:lnTo>
                      <a:pt x="616" y="1417"/>
                    </a:lnTo>
                    <a:lnTo>
                      <a:pt x="623" y="1420"/>
                    </a:lnTo>
                    <a:lnTo>
                      <a:pt x="631" y="1423"/>
                    </a:lnTo>
                    <a:lnTo>
                      <a:pt x="638" y="1425"/>
                    </a:lnTo>
                    <a:lnTo>
                      <a:pt x="646" y="1426"/>
                    </a:lnTo>
                    <a:lnTo>
                      <a:pt x="654" y="1426"/>
                    </a:lnTo>
                    <a:lnTo>
                      <a:pt x="654" y="1426"/>
                    </a:lnTo>
                    <a:lnTo>
                      <a:pt x="662" y="1426"/>
                    </a:lnTo>
                    <a:lnTo>
                      <a:pt x="669" y="1425"/>
                    </a:lnTo>
                    <a:lnTo>
                      <a:pt x="678" y="1423"/>
                    </a:lnTo>
                    <a:lnTo>
                      <a:pt x="685" y="1420"/>
                    </a:lnTo>
                    <a:lnTo>
                      <a:pt x="691" y="1417"/>
                    </a:lnTo>
                    <a:lnTo>
                      <a:pt x="698" y="1413"/>
                    </a:lnTo>
                    <a:lnTo>
                      <a:pt x="703" y="1409"/>
                    </a:lnTo>
                    <a:lnTo>
                      <a:pt x="709" y="1403"/>
                    </a:lnTo>
                    <a:lnTo>
                      <a:pt x="714" y="1398"/>
                    </a:lnTo>
                    <a:lnTo>
                      <a:pt x="718" y="1392"/>
                    </a:lnTo>
                    <a:lnTo>
                      <a:pt x="722" y="1385"/>
                    </a:lnTo>
                    <a:lnTo>
                      <a:pt x="725" y="1379"/>
                    </a:lnTo>
                    <a:lnTo>
                      <a:pt x="729" y="1372"/>
                    </a:lnTo>
                    <a:lnTo>
                      <a:pt x="731" y="1364"/>
                    </a:lnTo>
                    <a:lnTo>
                      <a:pt x="732" y="1357"/>
                    </a:lnTo>
                    <a:lnTo>
                      <a:pt x="732" y="1348"/>
                    </a:lnTo>
                    <a:lnTo>
                      <a:pt x="732" y="1286"/>
                    </a:lnTo>
                    <a:lnTo>
                      <a:pt x="732" y="1286"/>
                    </a:lnTo>
                    <a:lnTo>
                      <a:pt x="758" y="1282"/>
                    </a:lnTo>
                    <a:lnTo>
                      <a:pt x="784" y="1278"/>
                    </a:lnTo>
                    <a:lnTo>
                      <a:pt x="784" y="1348"/>
                    </a:lnTo>
                    <a:lnTo>
                      <a:pt x="784" y="1348"/>
                    </a:lnTo>
                    <a:lnTo>
                      <a:pt x="785" y="1357"/>
                    </a:lnTo>
                    <a:lnTo>
                      <a:pt x="786" y="1364"/>
                    </a:lnTo>
                    <a:lnTo>
                      <a:pt x="788" y="1372"/>
                    </a:lnTo>
                    <a:lnTo>
                      <a:pt x="790" y="1379"/>
                    </a:lnTo>
                    <a:lnTo>
                      <a:pt x="793" y="1385"/>
                    </a:lnTo>
                    <a:lnTo>
                      <a:pt x="797" y="1392"/>
                    </a:lnTo>
                    <a:lnTo>
                      <a:pt x="802" y="1398"/>
                    </a:lnTo>
                    <a:lnTo>
                      <a:pt x="807" y="1403"/>
                    </a:lnTo>
                    <a:lnTo>
                      <a:pt x="812" y="1409"/>
                    </a:lnTo>
                    <a:lnTo>
                      <a:pt x="818" y="1413"/>
                    </a:lnTo>
                    <a:lnTo>
                      <a:pt x="824" y="1417"/>
                    </a:lnTo>
                    <a:lnTo>
                      <a:pt x="832" y="1420"/>
                    </a:lnTo>
                    <a:lnTo>
                      <a:pt x="839" y="1423"/>
                    </a:lnTo>
                    <a:lnTo>
                      <a:pt x="846" y="1425"/>
                    </a:lnTo>
                    <a:lnTo>
                      <a:pt x="854" y="1426"/>
                    </a:lnTo>
                    <a:lnTo>
                      <a:pt x="861" y="1426"/>
                    </a:lnTo>
                    <a:lnTo>
                      <a:pt x="861" y="1426"/>
                    </a:lnTo>
                    <a:lnTo>
                      <a:pt x="869" y="1426"/>
                    </a:lnTo>
                    <a:lnTo>
                      <a:pt x="877" y="1425"/>
                    </a:lnTo>
                    <a:lnTo>
                      <a:pt x="885" y="1423"/>
                    </a:lnTo>
                    <a:lnTo>
                      <a:pt x="892" y="1420"/>
                    </a:lnTo>
                    <a:lnTo>
                      <a:pt x="899" y="1417"/>
                    </a:lnTo>
                    <a:lnTo>
                      <a:pt x="905" y="1413"/>
                    </a:lnTo>
                    <a:lnTo>
                      <a:pt x="911" y="1409"/>
                    </a:lnTo>
                    <a:lnTo>
                      <a:pt x="916" y="1403"/>
                    </a:lnTo>
                    <a:lnTo>
                      <a:pt x="921" y="1398"/>
                    </a:lnTo>
                    <a:lnTo>
                      <a:pt x="926" y="1392"/>
                    </a:lnTo>
                    <a:lnTo>
                      <a:pt x="930" y="1385"/>
                    </a:lnTo>
                    <a:lnTo>
                      <a:pt x="933" y="1379"/>
                    </a:lnTo>
                    <a:lnTo>
                      <a:pt x="936" y="1372"/>
                    </a:lnTo>
                    <a:lnTo>
                      <a:pt x="938" y="1364"/>
                    </a:lnTo>
                    <a:lnTo>
                      <a:pt x="939" y="1357"/>
                    </a:lnTo>
                    <a:lnTo>
                      <a:pt x="940" y="1348"/>
                    </a:lnTo>
                    <a:lnTo>
                      <a:pt x="940" y="1222"/>
                    </a:lnTo>
                    <a:lnTo>
                      <a:pt x="940" y="1222"/>
                    </a:lnTo>
                    <a:lnTo>
                      <a:pt x="959" y="1212"/>
                    </a:lnTo>
                    <a:lnTo>
                      <a:pt x="978" y="1200"/>
                    </a:lnTo>
                    <a:lnTo>
                      <a:pt x="997" y="1189"/>
                    </a:lnTo>
                    <a:lnTo>
                      <a:pt x="1015" y="1177"/>
                    </a:lnTo>
                    <a:lnTo>
                      <a:pt x="1032" y="1164"/>
                    </a:lnTo>
                    <a:lnTo>
                      <a:pt x="1050" y="1151"/>
                    </a:lnTo>
                    <a:lnTo>
                      <a:pt x="1067" y="1136"/>
                    </a:lnTo>
                    <a:lnTo>
                      <a:pt x="1083" y="1122"/>
                    </a:lnTo>
                    <a:lnTo>
                      <a:pt x="1099" y="1108"/>
                    </a:lnTo>
                    <a:lnTo>
                      <a:pt x="1114" y="1091"/>
                    </a:lnTo>
                    <a:lnTo>
                      <a:pt x="1129" y="1076"/>
                    </a:lnTo>
                    <a:lnTo>
                      <a:pt x="1144" y="1059"/>
                    </a:lnTo>
                    <a:lnTo>
                      <a:pt x="1157" y="1042"/>
                    </a:lnTo>
                    <a:lnTo>
                      <a:pt x="1170" y="1025"/>
                    </a:lnTo>
                    <a:lnTo>
                      <a:pt x="1183" y="1007"/>
                    </a:lnTo>
                    <a:lnTo>
                      <a:pt x="1195" y="988"/>
                    </a:lnTo>
                    <a:lnTo>
                      <a:pt x="1207" y="969"/>
                    </a:lnTo>
                    <a:lnTo>
                      <a:pt x="1217" y="951"/>
                    </a:lnTo>
                    <a:lnTo>
                      <a:pt x="1227" y="930"/>
                    </a:lnTo>
                    <a:lnTo>
                      <a:pt x="1236" y="911"/>
                    </a:lnTo>
                    <a:lnTo>
                      <a:pt x="1246" y="890"/>
                    </a:lnTo>
                    <a:lnTo>
                      <a:pt x="1254" y="870"/>
                    </a:lnTo>
                    <a:lnTo>
                      <a:pt x="1261" y="849"/>
                    </a:lnTo>
                    <a:lnTo>
                      <a:pt x="1267" y="827"/>
                    </a:lnTo>
                    <a:lnTo>
                      <a:pt x="1273" y="806"/>
                    </a:lnTo>
                    <a:lnTo>
                      <a:pt x="1278" y="783"/>
                    </a:lnTo>
                    <a:lnTo>
                      <a:pt x="1283" y="761"/>
                    </a:lnTo>
                    <a:lnTo>
                      <a:pt x="1286" y="738"/>
                    </a:lnTo>
                    <a:lnTo>
                      <a:pt x="1289" y="716"/>
                    </a:lnTo>
                    <a:lnTo>
                      <a:pt x="1291" y="693"/>
                    </a:lnTo>
                    <a:lnTo>
                      <a:pt x="1292" y="669"/>
                    </a:lnTo>
                    <a:lnTo>
                      <a:pt x="1293" y="646"/>
                    </a:lnTo>
                    <a:lnTo>
                      <a:pt x="1293" y="646"/>
                    </a:lnTo>
                    <a:lnTo>
                      <a:pt x="1292" y="613"/>
                    </a:lnTo>
                    <a:lnTo>
                      <a:pt x="1289" y="580"/>
                    </a:lnTo>
                    <a:lnTo>
                      <a:pt x="1285" y="548"/>
                    </a:lnTo>
                    <a:lnTo>
                      <a:pt x="1280" y="516"/>
                    </a:lnTo>
                    <a:lnTo>
                      <a:pt x="1273" y="484"/>
                    </a:lnTo>
                    <a:lnTo>
                      <a:pt x="1264" y="454"/>
                    </a:lnTo>
                    <a:lnTo>
                      <a:pt x="1254" y="423"/>
                    </a:lnTo>
                    <a:lnTo>
                      <a:pt x="1242" y="395"/>
                    </a:lnTo>
                    <a:lnTo>
                      <a:pt x="1229" y="366"/>
                    </a:lnTo>
                    <a:lnTo>
                      <a:pt x="1215" y="338"/>
                    </a:lnTo>
                    <a:lnTo>
                      <a:pt x="1200" y="311"/>
                    </a:lnTo>
                    <a:lnTo>
                      <a:pt x="1183" y="285"/>
                    </a:lnTo>
                    <a:lnTo>
                      <a:pt x="1165" y="259"/>
                    </a:lnTo>
                    <a:lnTo>
                      <a:pt x="1146" y="235"/>
                    </a:lnTo>
                    <a:lnTo>
                      <a:pt x="1125" y="211"/>
                    </a:lnTo>
                    <a:lnTo>
                      <a:pt x="1104" y="189"/>
                    </a:lnTo>
                    <a:lnTo>
                      <a:pt x="1081" y="167"/>
                    </a:lnTo>
                    <a:lnTo>
                      <a:pt x="1058" y="147"/>
                    </a:lnTo>
                    <a:lnTo>
                      <a:pt x="1033" y="127"/>
                    </a:lnTo>
                    <a:lnTo>
                      <a:pt x="1008" y="110"/>
                    </a:lnTo>
                    <a:lnTo>
                      <a:pt x="982" y="93"/>
                    </a:lnTo>
                    <a:lnTo>
                      <a:pt x="955" y="77"/>
                    </a:lnTo>
                    <a:lnTo>
                      <a:pt x="927" y="63"/>
                    </a:lnTo>
                    <a:lnTo>
                      <a:pt x="899" y="50"/>
                    </a:lnTo>
                    <a:lnTo>
                      <a:pt x="869" y="39"/>
                    </a:lnTo>
                    <a:lnTo>
                      <a:pt x="840" y="28"/>
                    </a:lnTo>
                    <a:lnTo>
                      <a:pt x="808" y="20"/>
                    </a:lnTo>
                    <a:lnTo>
                      <a:pt x="777" y="12"/>
                    </a:lnTo>
                    <a:lnTo>
                      <a:pt x="746" y="7"/>
                    </a:lnTo>
                    <a:lnTo>
                      <a:pt x="713" y="3"/>
                    </a:lnTo>
                    <a:lnTo>
                      <a:pt x="681" y="0"/>
                    </a:lnTo>
                    <a:lnTo>
                      <a:pt x="647" y="0"/>
                    </a:lnTo>
                    <a:lnTo>
                      <a:pt x="647" y="0"/>
                    </a:lnTo>
                    <a:close/>
                    <a:moveTo>
                      <a:pt x="523" y="712"/>
                    </a:moveTo>
                    <a:lnTo>
                      <a:pt x="523" y="712"/>
                    </a:lnTo>
                    <a:lnTo>
                      <a:pt x="516" y="725"/>
                    </a:lnTo>
                    <a:lnTo>
                      <a:pt x="509" y="736"/>
                    </a:lnTo>
                    <a:lnTo>
                      <a:pt x="500" y="748"/>
                    </a:lnTo>
                    <a:lnTo>
                      <a:pt x="490" y="758"/>
                    </a:lnTo>
                    <a:lnTo>
                      <a:pt x="478" y="766"/>
                    </a:lnTo>
                    <a:lnTo>
                      <a:pt x="465" y="773"/>
                    </a:lnTo>
                    <a:lnTo>
                      <a:pt x="451" y="779"/>
                    </a:lnTo>
                    <a:lnTo>
                      <a:pt x="436" y="784"/>
                    </a:lnTo>
                    <a:lnTo>
                      <a:pt x="420" y="788"/>
                    </a:lnTo>
                    <a:lnTo>
                      <a:pt x="403" y="790"/>
                    </a:lnTo>
                    <a:lnTo>
                      <a:pt x="386" y="791"/>
                    </a:lnTo>
                    <a:lnTo>
                      <a:pt x="368" y="791"/>
                    </a:lnTo>
                    <a:lnTo>
                      <a:pt x="350" y="789"/>
                    </a:lnTo>
                    <a:lnTo>
                      <a:pt x="331" y="786"/>
                    </a:lnTo>
                    <a:lnTo>
                      <a:pt x="312" y="782"/>
                    </a:lnTo>
                    <a:lnTo>
                      <a:pt x="294" y="776"/>
                    </a:lnTo>
                    <a:lnTo>
                      <a:pt x="294" y="776"/>
                    </a:lnTo>
                    <a:lnTo>
                      <a:pt x="276" y="769"/>
                    </a:lnTo>
                    <a:lnTo>
                      <a:pt x="258" y="760"/>
                    </a:lnTo>
                    <a:lnTo>
                      <a:pt x="242" y="751"/>
                    </a:lnTo>
                    <a:lnTo>
                      <a:pt x="227" y="740"/>
                    </a:lnTo>
                    <a:lnTo>
                      <a:pt x="213" y="729"/>
                    </a:lnTo>
                    <a:lnTo>
                      <a:pt x="200" y="717"/>
                    </a:lnTo>
                    <a:lnTo>
                      <a:pt x="189" y="705"/>
                    </a:lnTo>
                    <a:lnTo>
                      <a:pt x="179" y="691"/>
                    </a:lnTo>
                    <a:lnTo>
                      <a:pt x="171" y="678"/>
                    </a:lnTo>
                    <a:lnTo>
                      <a:pt x="164" y="664"/>
                    </a:lnTo>
                    <a:lnTo>
                      <a:pt x="158" y="650"/>
                    </a:lnTo>
                    <a:lnTo>
                      <a:pt x="155" y="635"/>
                    </a:lnTo>
                    <a:lnTo>
                      <a:pt x="153" y="622"/>
                    </a:lnTo>
                    <a:lnTo>
                      <a:pt x="153" y="608"/>
                    </a:lnTo>
                    <a:lnTo>
                      <a:pt x="155" y="594"/>
                    </a:lnTo>
                    <a:lnTo>
                      <a:pt x="159" y="580"/>
                    </a:lnTo>
                    <a:lnTo>
                      <a:pt x="159" y="580"/>
                    </a:lnTo>
                    <a:lnTo>
                      <a:pt x="166" y="567"/>
                    </a:lnTo>
                    <a:lnTo>
                      <a:pt x="173" y="555"/>
                    </a:lnTo>
                    <a:lnTo>
                      <a:pt x="182" y="545"/>
                    </a:lnTo>
                    <a:lnTo>
                      <a:pt x="192" y="534"/>
                    </a:lnTo>
                    <a:lnTo>
                      <a:pt x="203" y="526"/>
                    </a:lnTo>
                    <a:lnTo>
                      <a:pt x="217" y="518"/>
                    </a:lnTo>
                    <a:lnTo>
                      <a:pt x="231" y="512"/>
                    </a:lnTo>
                    <a:lnTo>
                      <a:pt x="246" y="507"/>
                    </a:lnTo>
                    <a:lnTo>
                      <a:pt x="261" y="504"/>
                    </a:lnTo>
                    <a:lnTo>
                      <a:pt x="279" y="501"/>
                    </a:lnTo>
                    <a:lnTo>
                      <a:pt x="296" y="500"/>
                    </a:lnTo>
                    <a:lnTo>
                      <a:pt x="313" y="501"/>
                    </a:lnTo>
                    <a:lnTo>
                      <a:pt x="332" y="502"/>
                    </a:lnTo>
                    <a:lnTo>
                      <a:pt x="350" y="505"/>
                    </a:lnTo>
                    <a:lnTo>
                      <a:pt x="370" y="510"/>
                    </a:lnTo>
                    <a:lnTo>
                      <a:pt x="388" y="516"/>
                    </a:lnTo>
                    <a:lnTo>
                      <a:pt x="388" y="516"/>
                    </a:lnTo>
                    <a:lnTo>
                      <a:pt x="406" y="523"/>
                    </a:lnTo>
                    <a:lnTo>
                      <a:pt x="424" y="531"/>
                    </a:lnTo>
                    <a:lnTo>
                      <a:pt x="440" y="542"/>
                    </a:lnTo>
                    <a:lnTo>
                      <a:pt x="455" y="552"/>
                    </a:lnTo>
                    <a:lnTo>
                      <a:pt x="469" y="563"/>
                    </a:lnTo>
                    <a:lnTo>
                      <a:pt x="482" y="575"/>
                    </a:lnTo>
                    <a:lnTo>
                      <a:pt x="493" y="587"/>
                    </a:lnTo>
                    <a:lnTo>
                      <a:pt x="503" y="601"/>
                    </a:lnTo>
                    <a:lnTo>
                      <a:pt x="511" y="614"/>
                    </a:lnTo>
                    <a:lnTo>
                      <a:pt x="517" y="628"/>
                    </a:lnTo>
                    <a:lnTo>
                      <a:pt x="524" y="643"/>
                    </a:lnTo>
                    <a:lnTo>
                      <a:pt x="527" y="656"/>
                    </a:lnTo>
                    <a:lnTo>
                      <a:pt x="529" y="670"/>
                    </a:lnTo>
                    <a:lnTo>
                      <a:pt x="529" y="684"/>
                    </a:lnTo>
                    <a:lnTo>
                      <a:pt x="527" y="699"/>
                    </a:lnTo>
                    <a:lnTo>
                      <a:pt x="523" y="712"/>
                    </a:lnTo>
                    <a:lnTo>
                      <a:pt x="523" y="712"/>
                    </a:lnTo>
                    <a:close/>
                    <a:moveTo>
                      <a:pt x="1000" y="776"/>
                    </a:moveTo>
                    <a:lnTo>
                      <a:pt x="1000" y="776"/>
                    </a:lnTo>
                    <a:lnTo>
                      <a:pt x="981" y="782"/>
                    </a:lnTo>
                    <a:lnTo>
                      <a:pt x="963" y="786"/>
                    </a:lnTo>
                    <a:lnTo>
                      <a:pt x="944" y="789"/>
                    </a:lnTo>
                    <a:lnTo>
                      <a:pt x="925" y="791"/>
                    </a:lnTo>
                    <a:lnTo>
                      <a:pt x="908" y="791"/>
                    </a:lnTo>
                    <a:lnTo>
                      <a:pt x="891" y="790"/>
                    </a:lnTo>
                    <a:lnTo>
                      <a:pt x="874" y="788"/>
                    </a:lnTo>
                    <a:lnTo>
                      <a:pt x="858" y="784"/>
                    </a:lnTo>
                    <a:lnTo>
                      <a:pt x="843" y="779"/>
                    </a:lnTo>
                    <a:lnTo>
                      <a:pt x="828" y="773"/>
                    </a:lnTo>
                    <a:lnTo>
                      <a:pt x="816" y="766"/>
                    </a:lnTo>
                    <a:lnTo>
                      <a:pt x="804" y="758"/>
                    </a:lnTo>
                    <a:lnTo>
                      <a:pt x="794" y="748"/>
                    </a:lnTo>
                    <a:lnTo>
                      <a:pt x="785" y="736"/>
                    </a:lnTo>
                    <a:lnTo>
                      <a:pt x="777" y="725"/>
                    </a:lnTo>
                    <a:lnTo>
                      <a:pt x="771" y="712"/>
                    </a:lnTo>
                    <a:lnTo>
                      <a:pt x="771" y="712"/>
                    </a:lnTo>
                    <a:lnTo>
                      <a:pt x="767" y="699"/>
                    </a:lnTo>
                    <a:lnTo>
                      <a:pt x="765" y="684"/>
                    </a:lnTo>
                    <a:lnTo>
                      <a:pt x="765" y="670"/>
                    </a:lnTo>
                    <a:lnTo>
                      <a:pt x="767" y="656"/>
                    </a:lnTo>
                    <a:lnTo>
                      <a:pt x="770" y="642"/>
                    </a:lnTo>
                    <a:lnTo>
                      <a:pt x="775" y="628"/>
                    </a:lnTo>
                    <a:lnTo>
                      <a:pt x="783" y="614"/>
                    </a:lnTo>
                    <a:lnTo>
                      <a:pt x="791" y="601"/>
                    </a:lnTo>
                    <a:lnTo>
                      <a:pt x="801" y="587"/>
                    </a:lnTo>
                    <a:lnTo>
                      <a:pt x="812" y="575"/>
                    </a:lnTo>
                    <a:lnTo>
                      <a:pt x="824" y="563"/>
                    </a:lnTo>
                    <a:lnTo>
                      <a:pt x="839" y="552"/>
                    </a:lnTo>
                    <a:lnTo>
                      <a:pt x="854" y="542"/>
                    </a:lnTo>
                    <a:lnTo>
                      <a:pt x="870" y="531"/>
                    </a:lnTo>
                    <a:lnTo>
                      <a:pt x="888" y="523"/>
                    </a:lnTo>
                    <a:lnTo>
                      <a:pt x="906" y="516"/>
                    </a:lnTo>
                    <a:lnTo>
                      <a:pt x="906" y="516"/>
                    </a:lnTo>
                    <a:lnTo>
                      <a:pt x="924" y="510"/>
                    </a:lnTo>
                    <a:lnTo>
                      <a:pt x="943" y="505"/>
                    </a:lnTo>
                    <a:lnTo>
                      <a:pt x="962" y="502"/>
                    </a:lnTo>
                    <a:lnTo>
                      <a:pt x="980" y="501"/>
                    </a:lnTo>
                    <a:lnTo>
                      <a:pt x="998" y="500"/>
                    </a:lnTo>
                    <a:lnTo>
                      <a:pt x="1015" y="501"/>
                    </a:lnTo>
                    <a:lnTo>
                      <a:pt x="1031" y="504"/>
                    </a:lnTo>
                    <a:lnTo>
                      <a:pt x="1048" y="507"/>
                    </a:lnTo>
                    <a:lnTo>
                      <a:pt x="1063" y="512"/>
                    </a:lnTo>
                    <a:lnTo>
                      <a:pt x="1077" y="518"/>
                    </a:lnTo>
                    <a:lnTo>
                      <a:pt x="1090" y="526"/>
                    </a:lnTo>
                    <a:lnTo>
                      <a:pt x="1102" y="534"/>
                    </a:lnTo>
                    <a:lnTo>
                      <a:pt x="1112" y="545"/>
                    </a:lnTo>
                    <a:lnTo>
                      <a:pt x="1121" y="555"/>
                    </a:lnTo>
                    <a:lnTo>
                      <a:pt x="1128" y="567"/>
                    </a:lnTo>
                    <a:lnTo>
                      <a:pt x="1134" y="580"/>
                    </a:lnTo>
                    <a:lnTo>
                      <a:pt x="1134" y="580"/>
                    </a:lnTo>
                    <a:lnTo>
                      <a:pt x="1138" y="594"/>
                    </a:lnTo>
                    <a:lnTo>
                      <a:pt x="1141" y="608"/>
                    </a:lnTo>
                    <a:lnTo>
                      <a:pt x="1141" y="621"/>
                    </a:lnTo>
                    <a:lnTo>
                      <a:pt x="1138" y="635"/>
                    </a:lnTo>
                    <a:lnTo>
                      <a:pt x="1135" y="650"/>
                    </a:lnTo>
                    <a:lnTo>
                      <a:pt x="1129" y="664"/>
                    </a:lnTo>
                    <a:lnTo>
                      <a:pt x="1123" y="678"/>
                    </a:lnTo>
                    <a:lnTo>
                      <a:pt x="1115" y="691"/>
                    </a:lnTo>
                    <a:lnTo>
                      <a:pt x="1105" y="705"/>
                    </a:lnTo>
                    <a:lnTo>
                      <a:pt x="1094" y="717"/>
                    </a:lnTo>
                    <a:lnTo>
                      <a:pt x="1081" y="729"/>
                    </a:lnTo>
                    <a:lnTo>
                      <a:pt x="1067" y="740"/>
                    </a:lnTo>
                    <a:lnTo>
                      <a:pt x="1052" y="751"/>
                    </a:lnTo>
                    <a:lnTo>
                      <a:pt x="1035" y="760"/>
                    </a:lnTo>
                    <a:lnTo>
                      <a:pt x="1018" y="769"/>
                    </a:lnTo>
                    <a:lnTo>
                      <a:pt x="1000" y="776"/>
                    </a:lnTo>
                    <a:lnTo>
                      <a:pt x="1000" y="7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Freeform 117"/>
              <p:cNvSpPr>
                <a:spLocks/>
              </p:cNvSpPr>
              <p:nvPr/>
            </p:nvSpPr>
            <p:spPr bwMode="auto">
              <a:xfrm>
                <a:off x="9384508" y="6272213"/>
                <a:ext cx="96838" cy="98425"/>
              </a:xfrm>
              <a:custGeom>
                <a:avLst/>
                <a:gdLst>
                  <a:gd name="T0" fmla="*/ 231 w 424"/>
                  <a:gd name="T1" fmla="*/ 70 h 431"/>
                  <a:gd name="T2" fmla="*/ 231 w 424"/>
                  <a:gd name="T3" fmla="*/ 70 h 431"/>
                  <a:gd name="T4" fmla="*/ 213 w 424"/>
                  <a:gd name="T5" fmla="*/ 56 h 431"/>
                  <a:gd name="T6" fmla="*/ 194 w 424"/>
                  <a:gd name="T7" fmla="*/ 46 h 431"/>
                  <a:gd name="T8" fmla="*/ 171 w 424"/>
                  <a:gd name="T9" fmla="*/ 40 h 431"/>
                  <a:gd name="T10" fmla="*/ 148 w 424"/>
                  <a:gd name="T11" fmla="*/ 39 h 431"/>
                  <a:gd name="T12" fmla="*/ 124 w 424"/>
                  <a:gd name="T13" fmla="*/ 43 h 431"/>
                  <a:gd name="T14" fmla="*/ 99 w 424"/>
                  <a:gd name="T15" fmla="*/ 51 h 431"/>
                  <a:gd name="T16" fmla="*/ 76 w 424"/>
                  <a:gd name="T17" fmla="*/ 63 h 431"/>
                  <a:gd name="T18" fmla="*/ 53 w 424"/>
                  <a:gd name="T19" fmla="*/ 80 h 431"/>
                  <a:gd name="T20" fmla="*/ 43 w 424"/>
                  <a:gd name="T21" fmla="*/ 90 h 431"/>
                  <a:gd name="T22" fmla="*/ 26 w 424"/>
                  <a:gd name="T23" fmla="*/ 111 h 431"/>
                  <a:gd name="T24" fmla="*/ 13 w 424"/>
                  <a:gd name="T25" fmla="*/ 134 h 431"/>
                  <a:gd name="T26" fmla="*/ 4 w 424"/>
                  <a:gd name="T27" fmla="*/ 158 h 431"/>
                  <a:gd name="T28" fmla="*/ 1 w 424"/>
                  <a:gd name="T29" fmla="*/ 181 h 431"/>
                  <a:gd name="T30" fmla="*/ 1 w 424"/>
                  <a:gd name="T31" fmla="*/ 205 h 431"/>
                  <a:gd name="T32" fmla="*/ 6 w 424"/>
                  <a:gd name="T33" fmla="*/ 226 h 431"/>
                  <a:gd name="T34" fmla="*/ 17 w 424"/>
                  <a:gd name="T35" fmla="*/ 246 h 431"/>
                  <a:gd name="T36" fmla="*/ 24 w 424"/>
                  <a:gd name="T37" fmla="*/ 255 h 431"/>
                  <a:gd name="T38" fmla="*/ 35 w 424"/>
                  <a:gd name="T39" fmla="*/ 265 h 431"/>
                  <a:gd name="T40" fmla="*/ 60 w 424"/>
                  <a:gd name="T41" fmla="*/ 279 h 431"/>
                  <a:gd name="T42" fmla="*/ 90 w 424"/>
                  <a:gd name="T43" fmla="*/ 285 h 431"/>
                  <a:gd name="T44" fmla="*/ 122 w 424"/>
                  <a:gd name="T45" fmla="*/ 283 h 431"/>
                  <a:gd name="T46" fmla="*/ 138 w 424"/>
                  <a:gd name="T47" fmla="*/ 279 h 431"/>
                  <a:gd name="T48" fmla="*/ 142 w 424"/>
                  <a:gd name="T49" fmla="*/ 283 h 431"/>
                  <a:gd name="T50" fmla="*/ 133 w 424"/>
                  <a:gd name="T51" fmla="*/ 315 h 431"/>
                  <a:gd name="T52" fmla="*/ 131 w 424"/>
                  <a:gd name="T53" fmla="*/ 346 h 431"/>
                  <a:gd name="T54" fmla="*/ 138 w 424"/>
                  <a:gd name="T55" fmla="*/ 374 h 431"/>
                  <a:gd name="T56" fmla="*/ 144 w 424"/>
                  <a:gd name="T57" fmla="*/ 387 h 431"/>
                  <a:gd name="T58" fmla="*/ 153 w 424"/>
                  <a:gd name="T59" fmla="*/ 400 h 431"/>
                  <a:gd name="T60" fmla="*/ 161 w 424"/>
                  <a:gd name="T61" fmla="*/ 408 h 431"/>
                  <a:gd name="T62" fmla="*/ 180 w 424"/>
                  <a:gd name="T63" fmla="*/ 420 h 431"/>
                  <a:gd name="T64" fmla="*/ 201 w 424"/>
                  <a:gd name="T65" fmla="*/ 428 h 431"/>
                  <a:gd name="T66" fmla="*/ 223 w 424"/>
                  <a:gd name="T67" fmla="*/ 431 h 431"/>
                  <a:gd name="T68" fmla="*/ 248 w 424"/>
                  <a:gd name="T69" fmla="*/ 429 h 431"/>
                  <a:gd name="T70" fmla="*/ 272 w 424"/>
                  <a:gd name="T71" fmla="*/ 424 h 431"/>
                  <a:gd name="T72" fmla="*/ 297 w 424"/>
                  <a:gd name="T73" fmla="*/ 414 h 431"/>
                  <a:gd name="T74" fmla="*/ 319 w 424"/>
                  <a:gd name="T75" fmla="*/ 399 h 431"/>
                  <a:gd name="T76" fmla="*/ 331 w 424"/>
                  <a:gd name="T77" fmla="*/ 390 h 431"/>
                  <a:gd name="T78" fmla="*/ 350 w 424"/>
                  <a:gd name="T79" fmla="*/ 370 h 431"/>
                  <a:gd name="T80" fmla="*/ 365 w 424"/>
                  <a:gd name="T81" fmla="*/ 348 h 431"/>
                  <a:gd name="T82" fmla="*/ 375 w 424"/>
                  <a:gd name="T83" fmla="*/ 324 h 431"/>
                  <a:gd name="T84" fmla="*/ 382 w 424"/>
                  <a:gd name="T85" fmla="*/ 301 h 431"/>
                  <a:gd name="T86" fmla="*/ 384 w 424"/>
                  <a:gd name="T87" fmla="*/ 277 h 431"/>
                  <a:gd name="T88" fmla="*/ 381 w 424"/>
                  <a:gd name="T89" fmla="*/ 255 h 431"/>
                  <a:gd name="T90" fmla="*/ 372 w 424"/>
                  <a:gd name="T91" fmla="*/ 233 h 431"/>
                  <a:gd name="T92" fmla="*/ 360 w 424"/>
                  <a:gd name="T93" fmla="*/ 215 h 431"/>
                  <a:gd name="T94" fmla="*/ 355 w 424"/>
                  <a:gd name="T95" fmla="*/ 211 h 431"/>
                  <a:gd name="T96" fmla="*/ 340 w 424"/>
                  <a:gd name="T97" fmla="*/ 199 h 431"/>
                  <a:gd name="T98" fmla="*/ 424 w 424"/>
                  <a:gd name="T99" fmla="*/ 131 h 431"/>
                  <a:gd name="T100" fmla="*/ 395 w 424"/>
                  <a:gd name="T101" fmla="*/ 101 h 431"/>
                  <a:gd name="T102" fmla="*/ 368 w 424"/>
                  <a:gd name="T103" fmla="*/ 69 h 431"/>
                  <a:gd name="T104" fmla="*/ 343 w 424"/>
                  <a:gd name="T105" fmla="*/ 34 h 431"/>
                  <a:gd name="T106" fmla="*/ 320 w 424"/>
                  <a:gd name="T107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4" h="431">
                    <a:moveTo>
                      <a:pt x="320" y="0"/>
                    </a:moveTo>
                    <a:lnTo>
                      <a:pt x="231" y="70"/>
                    </a:lnTo>
                    <a:lnTo>
                      <a:pt x="231" y="70"/>
                    </a:lnTo>
                    <a:lnTo>
                      <a:pt x="231" y="70"/>
                    </a:lnTo>
                    <a:lnTo>
                      <a:pt x="222" y="62"/>
                    </a:lnTo>
                    <a:lnTo>
                      <a:pt x="213" y="56"/>
                    </a:lnTo>
                    <a:lnTo>
                      <a:pt x="204" y="50"/>
                    </a:lnTo>
                    <a:lnTo>
                      <a:pt x="194" y="46"/>
                    </a:lnTo>
                    <a:lnTo>
                      <a:pt x="183" y="43"/>
                    </a:lnTo>
                    <a:lnTo>
                      <a:pt x="171" y="40"/>
                    </a:lnTo>
                    <a:lnTo>
                      <a:pt x="160" y="39"/>
                    </a:lnTo>
                    <a:lnTo>
                      <a:pt x="148" y="39"/>
                    </a:lnTo>
                    <a:lnTo>
                      <a:pt x="136" y="41"/>
                    </a:lnTo>
                    <a:lnTo>
                      <a:pt x="124" y="43"/>
                    </a:lnTo>
                    <a:lnTo>
                      <a:pt x="111" y="46"/>
                    </a:lnTo>
                    <a:lnTo>
                      <a:pt x="99" y="51"/>
                    </a:lnTo>
                    <a:lnTo>
                      <a:pt x="88" y="56"/>
                    </a:lnTo>
                    <a:lnTo>
                      <a:pt x="76" y="63"/>
                    </a:lnTo>
                    <a:lnTo>
                      <a:pt x="64" y="71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43" y="90"/>
                    </a:lnTo>
                    <a:lnTo>
                      <a:pt x="34" y="101"/>
                    </a:lnTo>
                    <a:lnTo>
                      <a:pt x="26" y="111"/>
                    </a:lnTo>
                    <a:lnTo>
                      <a:pt x="20" y="122"/>
                    </a:lnTo>
                    <a:lnTo>
                      <a:pt x="13" y="134"/>
                    </a:lnTo>
                    <a:lnTo>
                      <a:pt x="8" y="146"/>
                    </a:lnTo>
                    <a:lnTo>
                      <a:pt x="4" y="158"/>
                    </a:lnTo>
                    <a:lnTo>
                      <a:pt x="2" y="169"/>
                    </a:lnTo>
                    <a:lnTo>
                      <a:pt x="1" y="181"/>
                    </a:lnTo>
                    <a:lnTo>
                      <a:pt x="0" y="193"/>
                    </a:lnTo>
                    <a:lnTo>
                      <a:pt x="1" y="205"/>
                    </a:lnTo>
                    <a:lnTo>
                      <a:pt x="3" y="215"/>
                    </a:lnTo>
                    <a:lnTo>
                      <a:pt x="6" y="226"/>
                    </a:lnTo>
                    <a:lnTo>
                      <a:pt x="11" y="236"/>
                    </a:lnTo>
                    <a:lnTo>
                      <a:pt x="17" y="246"/>
                    </a:lnTo>
                    <a:lnTo>
                      <a:pt x="24" y="255"/>
                    </a:lnTo>
                    <a:lnTo>
                      <a:pt x="24" y="255"/>
                    </a:lnTo>
                    <a:lnTo>
                      <a:pt x="30" y="260"/>
                    </a:lnTo>
                    <a:lnTo>
                      <a:pt x="35" y="265"/>
                    </a:lnTo>
                    <a:lnTo>
                      <a:pt x="47" y="273"/>
                    </a:lnTo>
                    <a:lnTo>
                      <a:pt x="60" y="279"/>
                    </a:lnTo>
                    <a:lnTo>
                      <a:pt x="75" y="283"/>
                    </a:lnTo>
                    <a:lnTo>
                      <a:pt x="90" y="285"/>
                    </a:lnTo>
                    <a:lnTo>
                      <a:pt x="105" y="285"/>
                    </a:lnTo>
                    <a:lnTo>
                      <a:pt x="122" y="283"/>
                    </a:lnTo>
                    <a:lnTo>
                      <a:pt x="138" y="279"/>
                    </a:lnTo>
                    <a:lnTo>
                      <a:pt x="138" y="279"/>
                    </a:lnTo>
                    <a:lnTo>
                      <a:pt x="142" y="283"/>
                    </a:lnTo>
                    <a:lnTo>
                      <a:pt x="142" y="283"/>
                    </a:lnTo>
                    <a:lnTo>
                      <a:pt x="136" y="299"/>
                    </a:lnTo>
                    <a:lnTo>
                      <a:pt x="133" y="315"/>
                    </a:lnTo>
                    <a:lnTo>
                      <a:pt x="131" y="330"/>
                    </a:lnTo>
                    <a:lnTo>
                      <a:pt x="131" y="346"/>
                    </a:lnTo>
                    <a:lnTo>
                      <a:pt x="134" y="361"/>
                    </a:lnTo>
                    <a:lnTo>
                      <a:pt x="138" y="374"/>
                    </a:lnTo>
                    <a:lnTo>
                      <a:pt x="141" y="381"/>
                    </a:lnTo>
                    <a:lnTo>
                      <a:pt x="144" y="387"/>
                    </a:lnTo>
                    <a:lnTo>
                      <a:pt x="149" y="394"/>
                    </a:lnTo>
                    <a:lnTo>
                      <a:pt x="153" y="400"/>
                    </a:lnTo>
                    <a:lnTo>
                      <a:pt x="153" y="400"/>
                    </a:lnTo>
                    <a:lnTo>
                      <a:pt x="161" y="408"/>
                    </a:lnTo>
                    <a:lnTo>
                      <a:pt x="170" y="415"/>
                    </a:lnTo>
                    <a:lnTo>
                      <a:pt x="180" y="420"/>
                    </a:lnTo>
                    <a:lnTo>
                      <a:pt x="190" y="424"/>
                    </a:lnTo>
                    <a:lnTo>
                      <a:pt x="201" y="428"/>
                    </a:lnTo>
                    <a:lnTo>
                      <a:pt x="212" y="430"/>
                    </a:lnTo>
                    <a:lnTo>
                      <a:pt x="223" y="431"/>
                    </a:lnTo>
                    <a:lnTo>
                      <a:pt x="236" y="431"/>
                    </a:lnTo>
                    <a:lnTo>
                      <a:pt x="248" y="429"/>
                    </a:lnTo>
                    <a:lnTo>
                      <a:pt x="260" y="427"/>
                    </a:lnTo>
                    <a:lnTo>
                      <a:pt x="272" y="424"/>
                    </a:lnTo>
                    <a:lnTo>
                      <a:pt x="285" y="419"/>
                    </a:lnTo>
                    <a:lnTo>
                      <a:pt x="297" y="414"/>
                    </a:lnTo>
                    <a:lnTo>
                      <a:pt x="308" y="407"/>
                    </a:lnTo>
                    <a:lnTo>
                      <a:pt x="319" y="399"/>
                    </a:lnTo>
                    <a:lnTo>
                      <a:pt x="331" y="390"/>
                    </a:lnTo>
                    <a:lnTo>
                      <a:pt x="331" y="390"/>
                    </a:lnTo>
                    <a:lnTo>
                      <a:pt x="341" y="380"/>
                    </a:lnTo>
                    <a:lnTo>
                      <a:pt x="350" y="370"/>
                    </a:lnTo>
                    <a:lnTo>
                      <a:pt x="358" y="359"/>
                    </a:lnTo>
                    <a:lnTo>
                      <a:pt x="365" y="348"/>
                    </a:lnTo>
                    <a:lnTo>
                      <a:pt x="370" y="336"/>
                    </a:lnTo>
                    <a:lnTo>
                      <a:pt x="375" y="324"/>
                    </a:lnTo>
                    <a:lnTo>
                      <a:pt x="380" y="312"/>
                    </a:lnTo>
                    <a:lnTo>
                      <a:pt x="382" y="301"/>
                    </a:lnTo>
                    <a:lnTo>
                      <a:pt x="384" y="288"/>
                    </a:lnTo>
                    <a:lnTo>
                      <a:pt x="384" y="277"/>
                    </a:lnTo>
                    <a:lnTo>
                      <a:pt x="383" y="266"/>
                    </a:lnTo>
                    <a:lnTo>
                      <a:pt x="381" y="255"/>
                    </a:lnTo>
                    <a:lnTo>
                      <a:pt x="377" y="244"/>
                    </a:lnTo>
                    <a:lnTo>
                      <a:pt x="372" y="233"/>
                    </a:lnTo>
                    <a:lnTo>
                      <a:pt x="367" y="224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55" y="211"/>
                    </a:lnTo>
                    <a:lnTo>
                      <a:pt x="350" y="206"/>
                    </a:lnTo>
                    <a:lnTo>
                      <a:pt x="340" y="199"/>
                    </a:lnTo>
                    <a:lnTo>
                      <a:pt x="424" y="131"/>
                    </a:lnTo>
                    <a:lnTo>
                      <a:pt x="424" y="131"/>
                    </a:lnTo>
                    <a:lnTo>
                      <a:pt x="409" y="116"/>
                    </a:lnTo>
                    <a:lnTo>
                      <a:pt x="395" y="101"/>
                    </a:lnTo>
                    <a:lnTo>
                      <a:pt x="382" y="85"/>
                    </a:lnTo>
                    <a:lnTo>
                      <a:pt x="368" y="69"/>
                    </a:lnTo>
                    <a:lnTo>
                      <a:pt x="355" y="52"/>
                    </a:lnTo>
                    <a:lnTo>
                      <a:pt x="343" y="34"/>
                    </a:lnTo>
                    <a:lnTo>
                      <a:pt x="320" y="0"/>
                    </a:lnTo>
                    <a:lnTo>
                      <a:pt x="3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Freeform 118"/>
              <p:cNvSpPr>
                <a:spLocks/>
              </p:cNvSpPr>
              <p:nvPr/>
            </p:nvSpPr>
            <p:spPr bwMode="auto">
              <a:xfrm>
                <a:off x="9384508" y="6011863"/>
                <a:ext cx="96838" cy="93663"/>
              </a:xfrm>
              <a:custGeom>
                <a:avLst/>
                <a:gdLst>
                  <a:gd name="T0" fmla="*/ 231 w 424"/>
                  <a:gd name="T1" fmla="*/ 360 h 415"/>
                  <a:gd name="T2" fmla="*/ 237 w 424"/>
                  <a:gd name="T3" fmla="*/ 350 h 415"/>
                  <a:gd name="T4" fmla="*/ 320 w 424"/>
                  <a:gd name="T5" fmla="*/ 415 h 415"/>
                  <a:gd name="T6" fmla="*/ 355 w 424"/>
                  <a:gd name="T7" fmla="*/ 363 h 415"/>
                  <a:gd name="T8" fmla="*/ 382 w 424"/>
                  <a:gd name="T9" fmla="*/ 330 h 415"/>
                  <a:gd name="T10" fmla="*/ 409 w 424"/>
                  <a:gd name="T11" fmla="*/ 298 h 415"/>
                  <a:gd name="T12" fmla="*/ 349 w 424"/>
                  <a:gd name="T13" fmla="*/ 224 h 415"/>
                  <a:gd name="T14" fmla="*/ 355 w 424"/>
                  <a:gd name="T15" fmla="*/ 220 h 415"/>
                  <a:gd name="T16" fmla="*/ 360 w 424"/>
                  <a:gd name="T17" fmla="*/ 215 h 415"/>
                  <a:gd name="T18" fmla="*/ 372 w 424"/>
                  <a:gd name="T19" fmla="*/ 197 h 415"/>
                  <a:gd name="T20" fmla="*/ 381 w 424"/>
                  <a:gd name="T21" fmla="*/ 177 h 415"/>
                  <a:gd name="T22" fmla="*/ 384 w 424"/>
                  <a:gd name="T23" fmla="*/ 154 h 415"/>
                  <a:gd name="T24" fmla="*/ 382 w 424"/>
                  <a:gd name="T25" fmla="*/ 131 h 415"/>
                  <a:gd name="T26" fmla="*/ 375 w 424"/>
                  <a:gd name="T27" fmla="*/ 106 h 415"/>
                  <a:gd name="T28" fmla="*/ 365 w 424"/>
                  <a:gd name="T29" fmla="*/ 83 h 415"/>
                  <a:gd name="T30" fmla="*/ 350 w 424"/>
                  <a:gd name="T31" fmla="*/ 61 h 415"/>
                  <a:gd name="T32" fmla="*/ 331 w 424"/>
                  <a:gd name="T33" fmla="*/ 41 h 415"/>
                  <a:gd name="T34" fmla="*/ 319 w 424"/>
                  <a:gd name="T35" fmla="*/ 32 h 415"/>
                  <a:gd name="T36" fmla="*/ 297 w 424"/>
                  <a:gd name="T37" fmla="*/ 18 h 415"/>
                  <a:gd name="T38" fmla="*/ 272 w 424"/>
                  <a:gd name="T39" fmla="*/ 7 h 415"/>
                  <a:gd name="T40" fmla="*/ 248 w 424"/>
                  <a:gd name="T41" fmla="*/ 1 h 415"/>
                  <a:gd name="T42" fmla="*/ 223 w 424"/>
                  <a:gd name="T43" fmla="*/ 0 h 415"/>
                  <a:gd name="T44" fmla="*/ 201 w 424"/>
                  <a:gd name="T45" fmla="*/ 3 h 415"/>
                  <a:gd name="T46" fmla="*/ 180 w 424"/>
                  <a:gd name="T47" fmla="*/ 10 h 415"/>
                  <a:gd name="T48" fmla="*/ 161 w 424"/>
                  <a:gd name="T49" fmla="*/ 23 h 415"/>
                  <a:gd name="T50" fmla="*/ 153 w 424"/>
                  <a:gd name="T51" fmla="*/ 31 h 415"/>
                  <a:gd name="T52" fmla="*/ 139 w 424"/>
                  <a:gd name="T53" fmla="*/ 53 h 415"/>
                  <a:gd name="T54" fmla="*/ 132 w 424"/>
                  <a:gd name="T55" fmla="*/ 79 h 415"/>
                  <a:gd name="T56" fmla="*/ 132 w 424"/>
                  <a:gd name="T57" fmla="*/ 106 h 415"/>
                  <a:gd name="T58" fmla="*/ 138 w 424"/>
                  <a:gd name="T59" fmla="*/ 135 h 415"/>
                  <a:gd name="T60" fmla="*/ 130 w 424"/>
                  <a:gd name="T61" fmla="*/ 141 h 415"/>
                  <a:gd name="T62" fmla="*/ 123 w 424"/>
                  <a:gd name="T63" fmla="*/ 148 h 415"/>
                  <a:gd name="T64" fmla="*/ 94 w 424"/>
                  <a:gd name="T65" fmla="*/ 146 h 415"/>
                  <a:gd name="T66" fmla="*/ 67 w 424"/>
                  <a:gd name="T67" fmla="*/ 149 h 415"/>
                  <a:gd name="T68" fmla="*/ 44 w 424"/>
                  <a:gd name="T69" fmla="*/ 159 h 415"/>
                  <a:gd name="T70" fmla="*/ 24 w 424"/>
                  <a:gd name="T71" fmla="*/ 176 h 415"/>
                  <a:gd name="T72" fmla="*/ 17 w 424"/>
                  <a:gd name="T73" fmla="*/ 185 h 415"/>
                  <a:gd name="T74" fmla="*/ 6 w 424"/>
                  <a:gd name="T75" fmla="*/ 204 h 415"/>
                  <a:gd name="T76" fmla="*/ 1 w 424"/>
                  <a:gd name="T77" fmla="*/ 227 h 415"/>
                  <a:gd name="T78" fmla="*/ 1 w 424"/>
                  <a:gd name="T79" fmla="*/ 249 h 415"/>
                  <a:gd name="T80" fmla="*/ 4 w 424"/>
                  <a:gd name="T81" fmla="*/ 274 h 415"/>
                  <a:gd name="T82" fmla="*/ 13 w 424"/>
                  <a:gd name="T83" fmla="*/ 297 h 415"/>
                  <a:gd name="T84" fmla="*/ 26 w 424"/>
                  <a:gd name="T85" fmla="*/ 320 h 415"/>
                  <a:gd name="T86" fmla="*/ 43 w 424"/>
                  <a:gd name="T87" fmla="*/ 341 h 415"/>
                  <a:gd name="T88" fmla="*/ 53 w 424"/>
                  <a:gd name="T89" fmla="*/ 351 h 415"/>
                  <a:gd name="T90" fmla="*/ 76 w 424"/>
                  <a:gd name="T91" fmla="*/ 367 h 415"/>
                  <a:gd name="T92" fmla="*/ 99 w 424"/>
                  <a:gd name="T93" fmla="*/ 380 h 415"/>
                  <a:gd name="T94" fmla="*/ 124 w 424"/>
                  <a:gd name="T95" fmla="*/ 388 h 415"/>
                  <a:gd name="T96" fmla="*/ 148 w 424"/>
                  <a:gd name="T97" fmla="*/ 392 h 415"/>
                  <a:gd name="T98" fmla="*/ 171 w 424"/>
                  <a:gd name="T99" fmla="*/ 391 h 415"/>
                  <a:gd name="T100" fmla="*/ 194 w 424"/>
                  <a:gd name="T101" fmla="*/ 386 h 415"/>
                  <a:gd name="T102" fmla="*/ 213 w 424"/>
                  <a:gd name="T103" fmla="*/ 376 h 415"/>
                  <a:gd name="T104" fmla="*/ 231 w 424"/>
                  <a:gd name="T105" fmla="*/ 36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4" h="415">
                    <a:moveTo>
                      <a:pt x="231" y="360"/>
                    </a:moveTo>
                    <a:lnTo>
                      <a:pt x="231" y="360"/>
                    </a:lnTo>
                    <a:lnTo>
                      <a:pt x="234" y="355"/>
                    </a:lnTo>
                    <a:lnTo>
                      <a:pt x="237" y="350"/>
                    </a:lnTo>
                    <a:lnTo>
                      <a:pt x="320" y="415"/>
                    </a:lnTo>
                    <a:lnTo>
                      <a:pt x="320" y="415"/>
                    </a:lnTo>
                    <a:lnTo>
                      <a:pt x="343" y="380"/>
                    </a:lnTo>
                    <a:lnTo>
                      <a:pt x="355" y="363"/>
                    </a:lnTo>
                    <a:lnTo>
                      <a:pt x="368" y="346"/>
                    </a:lnTo>
                    <a:lnTo>
                      <a:pt x="382" y="330"/>
                    </a:lnTo>
                    <a:lnTo>
                      <a:pt x="395" y="313"/>
                    </a:lnTo>
                    <a:lnTo>
                      <a:pt x="409" y="298"/>
                    </a:lnTo>
                    <a:lnTo>
                      <a:pt x="424" y="283"/>
                    </a:lnTo>
                    <a:lnTo>
                      <a:pt x="349" y="224"/>
                    </a:lnTo>
                    <a:lnTo>
                      <a:pt x="349" y="224"/>
                    </a:lnTo>
                    <a:lnTo>
                      <a:pt x="355" y="220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67" y="206"/>
                    </a:lnTo>
                    <a:lnTo>
                      <a:pt x="372" y="197"/>
                    </a:lnTo>
                    <a:lnTo>
                      <a:pt x="377" y="187"/>
                    </a:lnTo>
                    <a:lnTo>
                      <a:pt x="381" y="177"/>
                    </a:lnTo>
                    <a:lnTo>
                      <a:pt x="383" y="165"/>
                    </a:lnTo>
                    <a:lnTo>
                      <a:pt x="384" y="154"/>
                    </a:lnTo>
                    <a:lnTo>
                      <a:pt x="384" y="142"/>
                    </a:lnTo>
                    <a:lnTo>
                      <a:pt x="382" y="131"/>
                    </a:lnTo>
                    <a:lnTo>
                      <a:pt x="380" y="119"/>
                    </a:lnTo>
                    <a:lnTo>
                      <a:pt x="375" y="106"/>
                    </a:lnTo>
                    <a:lnTo>
                      <a:pt x="370" y="95"/>
                    </a:lnTo>
                    <a:lnTo>
                      <a:pt x="365" y="83"/>
                    </a:lnTo>
                    <a:lnTo>
                      <a:pt x="358" y="72"/>
                    </a:lnTo>
                    <a:lnTo>
                      <a:pt x="350" y="61"/>
                    </a:lnTo>
                    <a:lnTo>
                      <a:pt x="341" y="51"/>
                    </a:lnTo>
                    <a:lnTo>
                      <a:pt x="331" y="41"/>
                    </a:lnTo>
                    <a:lnTo>
                      <a:pt x="331" y="41"/>
                    </a:lnTo>
                    <a:lnTo>
                      <a:pt x="319" y="32"/>
                    </a:lnTo>
                    <a:lnTo>
                      <a:pt x="308" y="24"/>
                    </a:lnTo>
                    <a:lnTo>
                      <a:pt x="297" y="18"/>
                    </a:lnTo>
                    <a:lnTo>
                      <a:pt x="285" y="11"/>
                    </a:lnTo>
                    <a:lnTo>
                      <a:pt x="272" y="7"/>
                    </a:lnTo>
                    <a:lnTo>
                      <a:pt x="260" y="3"/>
                    </a:lnTo>
                    <a:lnTo>
                      <a:pt x="248" y="1"/>
                    </a:lnTo>
                    <a:lnTo>
                      <a:pt x="236" y="0"/>
                    </a:lnTo>
                    <a:lnTo>
                      <a:pt x="223" y="0"/>
                    </a:lnTo>
                    <a:lnTo>
                      <a:pt x="212" y="1"/>
                    </a:lnTo>
                    <a:lnTo>
                      <a:pt x="201" y="3"/>
                    </a:lnTo>
                    <a:lnTo>
                      <a:pt x="190" y="6"/>
                    </a:lnTo>
                    <a:lnTo>
                      <a:pt x="180" y="10"/>
                    </a:lnTo>
                    <a:lnTo>
                      <a:pt x="170" y="17"/>
                    </a:lnTo>
                    <a:lnTo>
                      <a:pt x="161" y="23"/>
                    </a:lnTo>
                    <a:lnTo>
                      <a:pt x="153" y="31"/>
                    </a:lnTo>
                    <a:lnTo>
                      <a:pt x="153" y="31"/>
                    </a:lnTo>
                    <a:lnTo>
                      <a:pt x="145" y="42"/>
                    </a:lnTo>
                    <a:lnTo>
                      <a:pt x="139" y="53"/>
                    </a:lnTo>
                    <a:lnTo>
                      <a:pt x="135" y="66"/>
                    </a:lnTo>
                    <a:lnTo>
                      <a:pt x="132" y="79"/>
                    </a:lnTo>
                    <a:lnTo>
                      <a:pt x="131" y="93"/>
                    </a:lnTo>
                    <a:lnTo>
                      <a:pt x="132" y="106"/>
                    </a:lnTo>
                    <a:lnTo>
                      <a:pt x="134" y="121"/>
                    </a:lnTo>
                    <a:lnTo>
                      <a:pt x="138" y="135"/>
                    </a:lnTo>
                    <a:lnTo>
                      <a:pt x="138" y="135"/>
                    </a:lnTo>
                    <a:lnTo>
                      <a:pt x="130" y="141"/>
                    </a:lnTo>
                    <a:lnTo>
                      <a:pt x="123" y="148"/>
                    </a:lnTo>
                    <a:lnTo>
                      <a:pt x="123" y="148"/>
                    </a:lnTo>
                    <a:lnTo>
                      <a:pt x="108" y="146"/>
                    </a:lnTo>
                    <a:lnTo>
                      <a:pt x="94" y="146"/>
                    </a:lnTo>
                    <a:lnTo>
                      <a:pt x="81" y="147"/>
                    </a:lnTo>
                    <a:lnTo>
                      <a:pt x="67" y="149"/>
                    </a:lnTo>
                    <a:lnTo>
                      <a:pt x="55" y="153"/>
                    </a:lnTo>
                    <a:lnTo>
                      <a:pt x="44" y="159"/>
                    </a:lnTo>
                    <a:lnTo>
                      <a:pt x="34" y="167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17" y="185"/>
                    </a:lnTo>
                    <a:lnTo>
                      <a:pt x="11" y="194"/>
                    </a:lnTo>
                    <a:lnTo>
                      <a:pt x="6" y="204"/>
                    </a:lnTo>
                    <a:lnTo>
                      <a:pt x="3" y="215"/>
                    </a:lnTo>
                    <a:lnTo>
                      <a:pt x="1" y="227"/>
                    </a:lnTo>
                    <a:lnTo>
                      <a:pt x="0" y="238"/>
                    </a:lnTo>
                    <a:lnTo>
                      <a:pt x="1" y="249"/>
                    </a:lnTo>
                    <a:lnTo>
                      <a:pt x="2" y="261"/>
                    </a:lnTo>
                    <a:lnTo>
                      <a:pt x="4" y="274"/>
                    </a:lnTo>
                    <a:lnTo>
                      <a:pt x="8" y="285"/>
                    </a:lnTo>
                    <a:lnTo>
                      <a:pt x="13" y="297"/>
                    </a:lnTo>
                    <a:lnTo>
                      <a:pt x="20" y="308"/>
                    </a:lnTo>
                    <a:lnTo>
                      <a:pt x="26" y="320"/>
                    </a:lnTo>
                    <a:lnTo>
                      <a:pt x="34" y="331"/>
                    </a:lnTo>
                    <a:lnTo>
                      <a:pt x="43" y="341"/>
                    </a:lnTo>
                    <a:lnTo>
                      <a:pt x="53" y="351"/>
                    </a:lnTo>
                    <a:lnTo>
                      <a:pt x="53" y="351"/>
                    </a:lnTo>
                    <a:lnTo>
                      <a:pt x="64" y="359"/>
                    </a:lnTo>
                    <a:lnTo>
                      <a:pt x="76" y="367"/>
                    </a:lnTo>
                    <a:lnTo>
                      <a:pt x="88" y="375"/>
                    </a:lnTo>
                    <a:lnTo>
                      <a:pt x="99" y="380"/>
                    </a:lnTo>
                    <a:lnTo>
                      <a:pt x="111" y="385"/>
                    </a:lnTo>
                    <a:lnTo>
                      <a:pt x="124" y="388"/>
                    </a:lnTo>
                    <a:lnTo>
                      <a:pt x="136" y="391"/>
                    </a:lnTo>
                    <a:lnTo>
                      <a:pt x="148" y="392"/>
                    </a:lnTo>
                    <a:lnTo>
                      <a:pt x="160" y="392"/>
                    </a:lnTo>
                    <a:lnTo>
                      <a:pt x="171" y="391"/>
                    </a:lnTo>
                    <a:lnTo>
                      <a:pt x="183" y="389"/>
                    </a:lnTo>
                    <a:lnTo>
                      <a:pt x="194" y="386"/>
                    </a:lnTo>
                    <a:lnTo>
                      <a:pt x="204" y="381"/>
                    </a:lnTo>
                    <a:lnTo>
                      <a:pt x="213" y="376"/>
                    </a:lnTo>
                    <a:lnTo>
                      <a:pt x="222" y="368"/>
                    </a:lnTo>
                    <a:lnTo>
                      <a:pt x="231" y="360"/>
                    </a:lnTo>
                    <a:lnTo>
                      <a:pt x="23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Freeform 119"/>
              <p:cNvSpPr>
                <a:spLocks/>
              </p:cNvSpPr>
              <p:nvPr/>
            </p:nvSpPr>
            <p:spPr bwMode="auto">
              <a:xfrm>
                <a:off x="9705183" y="6011863"/>
                <a:ext cx="100013" cy="93663"/>
              </a:xfrm>
              <a:custGeom>
                <a:avLst/>
                <a:gdLst>
                  <a:gd name="T0" fmla="*/ 201 w 445"/>
                  <a:gd name="T1" fmla="*/ 339 h 415"/>
                  <a:gd name="T2" fmla="*/ 207 w 445"/>
                  <a:gd name="T3" fmla="*/ 350 h 415"/>
                  <a:gd name="T4" fmla="*/ 215 w 445"/>
                  <a:gd name="T5" fmla="*/ 360 h 415"/>
                  <a:gd name="T6" fmla="*/ 223 w 445"/>
                  <a:gd name="T7" fmla="*/ 368 h 415"/>
                  <a:gd name="T8" fmla="*/ 241 w 445"/>
                  <a:gd name="T9" fmla="*/ 381 h 415"/>
                  <a:gd name="T10" fmla="*/ 263 w 445"/>
                  <a:gd name="T11" fmla="*/ 389 h 415"/>
                  <a:gd name="T12" fmla="*/ 285 w 445"/>
                  <a:gd name="T13" fmla="*/ 392 h 415"/>
                  <a:gd name="T14" fmla="*/ 309 w 445"/>
                  <a:gd name="T15" fmla="*/ 391 h 415"/>
                  <a:gd name="T16" fmla="*/ 334 w 445"/>
                  <a:gd name="T17" fmla="*/ 385 h 415"/>
                  <a:gd name="T18" fmla="*/ 357 w 445"/>
                  <a:gd name="T19" fmla="*/ 375 h 415"/>
                  <a:gd name="T20" fmla="*/ 381 w 445"/>
                  <a:gd name="T21" fmla="*/ 359 h 415"/>
                  <a:gd name="T22" fmla="*/ 392 w 445"/>
                  <a:gd name="T23" fmla="*/ 351 h 415"/>
                  <a:gd name="T24" fmla="*/ 411 w 445"/>
                  <a:gd name="T25" fmla="*/ 331 h 415"/>
                  <a:gd name="T26" fmla="*/ 427 w 445"/>
                  <a:gd name="T27" fmla="*/ 308 h 415"/>
                  <a:gd name="T28" fmla="*/ 437 w 445"/>
                  <a:gd name="T29" fmla="*/ 285 h 415"/>
                  <a:gd name="T30" fmla="*/ 443 w 445"/>
                  <a:gd name="T31" fmla="*/ 261 h 415"/>
                  <a:gd name="T32" fmla="*/ 445 w 445"/>
                  <a:gd name="T33" fmla="*/ 238 h 415"/>
                  <a:gd name="T34" fmla="*/ 442 w 445"/>
                  <a:gd name="T35" fmla="*/ 215 h 415"/>
                  <a:gd name="T36" fmla="*/ 434 w 445"/>
                  <a:gd name="T37" fmla="*/ 194 h 415"/>
                  <a:gd name="T38" fmla="*/ 422 w 445"/>
                  <a:gd name="T39" fmla="*/ 176 h 415"/>
                  <a:gd name="T40" fmla="*/ 416 w 445"/>
                  <a:gd name="T41" fmla="*/ 171 h 415"/>
                  <a:gd name="T42" fmla="*/ 404 w 445"/>
                  <a:gd name="T43" fmla="*/ 161 h 415"/>
                  <a:gd name="T44" fmla="*/ 384 w 445"/>
                  <a:gd name="T45" fmla="*/ 151 h 415"/>
                  <a:gd name="T46" fmla="*/ 354 w 445"/>
                  <a:gd name="T47" fmla="*/ 145 h 415"/>
                  <a:gd name="T48" fmla="*/ 322 w 445"/>
                  <a:gd name="T49" fmla="*/ 147 h 415"/>
                  <a:gd name="T50" fmla="*/ 305 w 445"/>
                  <a:gd name="T51" fmla="*/ 151 h 415"/>
                  <a:gd name="T52" fmla="*/ 304 w 445"/>
                  <a:gd name="T53" fmla="*/ 149 h 415"/>
                  <a:gd name="T54" fmla="*/ 303 w 445"/>
                  <a:gd name="T55" fmla="*/ 148 h 415"/>
                  <a:gd name="T56" fmla="*/ 313 w 445"/>
                  <a:gd name="T57" fmla="*/ 117 h 415"/>
                  <a:gd name="T58" fmla="*/ 315 w 445"/>
                  <a:gd name="T59" fmla="*/ 86 h 415"/>
                  <a:gd name="T60" fmla="*/ 307 w 445"/>
                  <a:gd name="T61" fmla="*/ 56 h 415"/>
                  <a:gd name="T62" fmla="*/ 301 w 445"/>
                  <a:gd name="T63" fmla="*/ 43 h 415"/>
                  <a:gd name="T64" fmla="*/ 292 w 445"/>
                  <a:gd name="T65" fmla="*/ 31 h 415"/>
                  <a:gd name="T66" fmla="*/ 284 w 445"/>
                  <a:gd name="T67" fmla="*/ 24 h 415"/>
                  <a:gd name="T68" fmla="*/ 266 w 445"/>
                  <a:gd name="T69" fmla="*/ 10 h 415"/>
                  <a:gd name="T70" fmla="*/ 244 w 445"/>
                  <a:gd name="T71" fmla="*/ 3 h 415"/>
                  <a:gd name="T72" fmla="*/ 222 w 445"/>
                  <a:gd name="T73" fmla="*/ 0 h 415"/>
                  <a:gd name="T74" fmla="*/ 197 w 445"/>
                  <a:gd name="T75" fmla="*/ 1 h 415"/>
                  <a:gd name="T76" fmla="*/ 173 w 445"/>
                  <a:gd name="T77" fmla="*/ 7 h 415"/>
                  <a:gd name="T78" fmla="*/ 149 w 445"/>
                  <a:gd name="T79" fmla="*/ 18 h 415"/>
                  <a:gd name="T80" fmla="*/ 126 w 445"/>
                  <a:gd name="T81" fmla="*/ 32 h 415"/>
                  <a:gd name="T82" fmla="*/ 115 w 445"/>
                  <a:gd name="T83" fmla="*/ 41 h 415"/>
                  <a:gd name="T84" fmla="*/ 95 w 445"/>
                  <a:gd name="T85" fmla="*/ 61 h 415"/>
                  <a:gd name="T86" fmla="*/ 81 w 445"/>
                  <a:gd name="T87" fmla="*/ 83 h 415"/>
                  <a:gd name="T88" fmla="*/ 70 w 445"/>
                  <a:gd name="T89" fmla="*/ 106 h 415"/>
                  <a:gd name="T90" fmla="*/ 64 w 445"/>
                  <a:gd name="T91" fmla="*/ 131 h 415"/>
                  <a:gd name="T92" fmla="*/ 62 w 445"/>
                  <a:gd name="T93" fmla="*/ 154 h 415"/>
                  <a:gd name="T94" fmla="*/ 65 w 445"/>
                  <a:gd name="T95" fmla="*/ 177 h 415"/>
                  <a:gd name="T96" fmla="*/ 73 w 445"/>
                  <a:gd name="T97" fmla="*/ 197 h 415"/>
                  <a:gd name="T98" fmla="*/ 85 w 445"/>
                  <a:gd name="T99" fmla="*/ 215 h 415"/>
                  <a:gd name="T100" fmla="*/ 0 w 445"/>
                  <a:gd name="T101" fmla="*/ 283 h 415"/>
                  <a:gd name="T102" fmla="*/ 29 w 445"/>
                  <a:gd name="T103" fmla="*/ 313 h 415"/>
                  <a:gd name="T104" fmla="*/ 57 w 445"/>
                  <a:gd name="T105" fmla="*/ 346 h 415"/>
                  <a:gd name="T106" fmla="*/ 82 w 445"/>
                  <a:gd name="T107" fmla="*/ 380 h 415"/>
                  <a:gd name="T108" fmla="*/ 104 w 445"/>
                  <a:gd name="T109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415">
                    <a:moveTo>
                      <a:pt x="104" y="415"/>
                    </a:moveTo>
                    <a:lnTo>
                      <a:pt x="201" y="339"/>
                    </a:lnTo>
                    <a:lnTo>
                      <a:pt x="201" y="339"/>
                    </a:lnTo>
                    <a:lnTo>
                      <a:pt x="207" y="350"/>
                    </a:lnTo>
                    <a:lnTo>
                      <a:pt x="211" y="355"/>
                    </a:lnTo>
                    <a:lnTo>
                      <a:pt x="215" y="360"/>
                    </a:lnTo>
                    <a:lnTo>
                      <a:pt x="215" y="360"/>
                    </a:lnTo>
                    <a:lnTo>
                      <a:pt x="223" y="368"/>
                    </a:lnTo>
                    <a:lnTo>
                      <a:pt x="232" y="376"/>
                    </a:lnTo>
                    <a:lnTo>
                      <a:pt x="241" y="381"/>
                    </a:lnTo>
                    <a:lnTo>
                      <a:pt x="251" y="386"/>
                    </a:lnTo>
                    <a:lnTo>
                      <a:pt x="263" y="389"/>
                    </a:lnTo>
                    <a:lnTo>
                      <a:pt x="274" y="391"/>
                    </a:lnTo>
                    <a:lnTo>
                      <a:pt x="285" y="392"/>
                    </a:lnTo>
                    <a:lnTo>
                      <a:pt x="297" y="392"/>
                    </a:lnTo>
                    <a:lnTo>
                      <a:pt x="309" y="391"/>
                    </a:lnTo>
                    <a:lnTo>
                      <a:pt x="322" y="388"/>
                    </a:lnTo>
                    <a:lnTo>
                      <a:pt x="334" y="385"/>
                    </a:lnTo>
                    <a:lnTo>
                      <a:pt x="346" y="380"/>
                    </a:lnTo>
                    <a:lnTo>
                      <a:pt x="357" y="375"/>
                    </a:lnTo>
                    <a:lnTo>
                      <a:pt x="370" y="367"/>
                    </a:lnTo>
                    <a:lnTo>
                      <a:pt x="381" y="359"/>
                    </a:lnTo>
                    <a:lnTo>
                      <a:pt x="392" y="351"/>
                    </a:lnTo>
                    <a:lnTo>
                      <a:pt x="392" y="351"/>
                    </a:lnTo>
                    <a:lnTo>
                      <a:pt x="402" y="341"/>
                    </a:lnTo>
                    <a:lnTo>
                      <a:pt x="411" y="331"/>
                    </a:lnTo>
                    <a:lnTo>
                      <a:pt x="420" y="320"/>
                    </a:lnTo>
                    <a:lnTo>
                      <a:pt x="427" y="308"/>
                    </a:lnTo>
                    <a:lnTo>
                      <a:pt x="432" y="297"/>
                    </a:lnTo>
                    <a:lnTo>
                      <a:pt x="437" y="285"/>
                    </a:lnTo>
                    <a:lnTo>
                      <a:pt x="441" y="274"/>
                    </a:lnTo>
                    <a:lnTo>
                      <a:pt x="443" y="261"/>
                    </a:lnTo>
                    <a:lnTo>
                      <a:pt x="445" y="249"/>
                    </a:lnTo>
                    <a:lnTo>
                      <a:pt x="445" y="238"/>
                    </a:lnTo>
                    <a:lnTo>
                      <a:pt x="444" y="227"/>
                    </a:lnTo>
                    <a:lnTo>
                      <a:pt x="442" y="215"/>
                    </a:lnTo>
                    <a:lnTo>
                      <a:pt x="439" y="204"/>
                    </a:lnTo>
                    <a:lnTo>
                      <a:pt x="434" y="194"/>
                    </a:lnTo>
                    <a:lnTo>
                      <a:pt x="428" y="185"/>
                    </a:lnTo>
                    <a:lnTo>
                      <a:pt x="422" y="176"/>
                    </a:lnTo>
                    <a:lnTo>
                      <a:pt x="422" y="176"/>
                    </a:lnTo>
                    <a:lnTo>
                      <a:pt x="416" y="171"/>
                    </a:lnTo>
                    <a:lnTo>
                      <a:pt x="410" y="165"/>
                    </a:lnTo>
                    <a:lnTo>
                      <a:pt x="404" y="161"/>
                    </a:lnTo>
                    <a:lnTo>
                      <a:pt x="398" y="157"/>
                    </a:lnTo>
                    <a:lnTo>
                      <a:pt x="384" y="151"/>
                    </a:lnTo>
                    <a:lnTo>
                      <a:pt x="370" y="147"/>
                    </a:lnTo>
                    <a:lnTo>
                      <a:pt x="354" y="145"/>
                    </a:lnTo>
                    <a:lnTo>
                      <a:pt x="338" y="145"/>
                    </a:lnTo>
                    <a:lnTo>
                      <a:pt x="322" y="147"/>
                    </a:lnTo>
                    <a:lnTo>
                      <a:pt x="305" y="151"/>
                    </a:lnTo>
                    <a:lnTo>
                      <a:pt x="305" y="151"/>
                    </a:lnTo>
                    <a:lnTo>
                      <a:pt x="304" y="149"/>
                    </a:lnTo>
                    <a:lnTo>
                      <a:pt x="304" y="149"/>
                    </a:lnTo>
                    <a:lnTo>
                      <a:pt x="303" y="148"/>
                    </a:lnTo>
                    <a:lnTo>
                      <a:pt x="303" y="148"/>
                    </a:lnTo>
                    <a:lnTo>
                      <a:pt x="309" y="133"/>
                    </a:lnTo>
                    <a:lnTo>
                      <a:pt x="313" y="117"/>
                    </a:lnTo>
                    <a:lnTo>
                      <a:pt x="315" y="101"/>
                    </a:lnTo>
                    <a:lnTo>
                      <a:pt x="315" y="86"/>
                    </a:lnTo>
                    <a:lnTo>
                      <a:pt x="313" y="71"/>
                    </a:lnTo>
                    <a:lnTo>
                      <a:pt x="307" y="56"/>
                    </a:lnTo>
                    <a:lnTo>
                      <a:pt x="304" y="50"/>
                    </a:lnTo>
                    <a:lnTo>
                      <a:pt x="301" y="43"/>
                    </a:lnTo>
                    <a:lnTo>
                      <a:pt x="297" y="37"/>
                    </a:lnTo>
                    <a:lnTo>
                      <a:pt x="292" y="31"/>
                    </a:lnTo>
                    <a:lnTo>
                      <a:pt x="292" y="31"/>
                    </a:lnTo>
                    <a:lnTo>
                      <a:pt x="284" y="24"/>
                    </a:lnTo>
                    <a:lnTo>
                      <a:pt x="275" y="17"/>
                    </a:lnTo>
                    <a:lnTo>
                      <a:pt x="266" y="10"/>
                    </a:lnTo>
                    <a:lnTo>
                      <a:pt x="255" y="6"/>
                    </a:lnTo>
                    <a:lnTo>
                      <a:pt x="244" y="3"/>
                    </a:lnTo>
                    <a:lnTo>
                      <a:pt x="233" y="1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7" y="1"/>
                    </a:lnTo>
                    <a:lnTo>
                      <a:pt x="185" y="3"/>
                    </a:lnTo>
                    <a:lnTo>
                      <a:pt x="173" y="7"/>
                    </a:lnTo>
                    <a:lnTo>
                      <a:pt x="161" y="11"/>
                    </a:lnTo>
                    <a:lnTo>
                      <a:pt x="149" y="18"/>
                    </a:lnTo>
                    <a:lnTo>
                      <a:pt x="137" y="24"/>
                    </a:lnTo>
                    <a:lnTo>
                      <a:pt x="126" y="32"/>
                    </a:lnTo>
                    <a:lnTo>
                      <a:pt x="115" y="41"/>
                    </a:lnTo>
                    <a:lnTo>
                      <a:pt x="115" y="41"/>
                    </a:lnTo>
                    <a:lnTo>
                      <a:pt x="104" y="51"/>
                    </a:lnTo>
                    <a:lnTo>
                      <a:pt x="95" y="61"/>
                    </a:lnTo>
                    <a:lnTo>
                      <a:pt x="87" y="72"/>
                    </a:lnTo>
                    <a:lnTo>
                      <a:pt x="81" y="83"/>
                    </a:lnTo>
                    <a:lnTo>
                      <a:pt x="75" y="95"/>
                    </a:lnTo>
                    <a:lnTo>
                      <a:pt x="70" y="106"/>
                    </a:lnTo>
                    <a:lnTo>
                      <a:pt x="66" y="119"/>
                    </a:lnTo>
                    <a:lnTo>
                      <a:pt x="64" y="131"/>
                    </a:lnTo>
                    <a:lnTo>
                      <a:pt x="62" y="142"/>
                    </a:lnTo>
                    <a:lnTo>
                      <a:pt x="62" y="154"/>
                    </a:lnTo>
                    <a:lnTo>
                      <a:pt x="63" y="165"/>
                    </a:lnTo>
                    <a:lnTo>
                      <a:pt x="65" y="177"/>
                    </a:lnTo>
                    <a:lnTo>
                      <a:pt x="68" y="187"/>
                    </a:lnTo>
                    <a:lnTo>
                      <a:pt x="73" y="197"/>
                    </a:lnTo>
                    <a:lnTo>
                      <a:pt x="78" y="206"/>
                    </a:lnTo>
                    <a:lnTo>
                      <a:pt x="85" y="215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15" y="298"/>
                    </a:lnTo>
                    <a:lnTo>
                      <a:pt x="29" y="313"/>
                    </a:lnTo>
                    <a:lnTo>
                      <a:pt x="43" y="330"/>
                    </a:lnTo>
                    <a:lnTo>
                      <a:pt x="57" y="346"/>
                    </a:lnTo>
                    <a:lnTo>
                      <a:pt x="69" y="362"/>
                    </a:lnTo>
                    <a:lnTo>
                      <a:pt x="82" y="380"/>
                    </a:lnTo>
                    <a:lnTo>
                      <a:pt x="104" y="415"/>
                    </a:lnTo>
                    <a:lnTo>
                      <a:pt x="104" y="4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211"/>
                <a:endParaRPr lang="en-US" sz="180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138" name="正方形/長方形 137"/>
          <p:cNvSpPr/>
          <p:nvPr/>
        </p:nvSpPr>
        <p:spPr>
          <a:xfrm>
            <a:off x="888442" y="1385314"/>
            <a:ext cx="1338829" cy="36933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機器の認証</a:t>
            </a:r>
            <a:endParaRPr kumimoji="1"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grpSp>
        <p:nvGrpSpPr>
          <p:cNvPr id="121" name="グループ化 120"/>
          <p:cNvGrpSpPr/>
          <p:nvPr/>
        </p:nvGrpSpPr>
        <p:grpSpPr>
          <a:xfrm>
            <a:off x="5366918" y="2575677"/>
            <a:ext cx="656137" cy="662554"/>
            <a:chOff x="6973294" y="2710708"/>
            <a:chExt cx="534571" cy="408265"/>
          </a:xfrm>
        </p:grpSpPr>
        <p:cxnSp>
          <p:nvCxnSpPr>
            <p:cNvPr id="117" name="直線コネクタ 116"/>
            <p:cNvCxnSpPr/>
            <p:nvPr/>
          </p:nvCxnSpPr>
          <p:spPr>
            <a:xfrm>
              <a:off x="6973294" y="2710708"/>
              <a:ext cx="0" cy="408265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>
              <a:off x="6973294" y="3118973"/>
              <a:ext cx="534571" cy="0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テキスト ボックス 138"/>
          <p:cNvSpPr txBox="1"/>
          <p:nvPr/>
        </p:nvSpPr>
        <p:spPr>
          <a:xfrm>
            <a:off x="431800" y="1742082"/>
            <a:ext cx="217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+mn-ea"/>
                <a:ea typeface="+mn-ea"/>
              </a:rPr>
              <a:t>正しい機器が接続されているか判別し、正しく無い場合は通信を遮断</a:t>
            </a:r>
            <a:endParaRPr kumimoji="1" lang="en-US" altLang="ja-JP" sz="1400" dirty="0">
              <a:latin typeface="+mn-ea"/>
              <a:ea typeface="+mn-ea"/>
            </a:endParaRPr>
          </a:p>
        </p:txBody>
      </p:sp>
      <p:grpSp>
        <p:nvGrpSpPr>
          <p:cNvPr id="145" name="グループ化 144"/>
          <p:cNvGrpSpPr/>
          <p:nvPr/>
        </p:nvGrpSpPr>
        <p:grpSpPr>
          <a:xfrm>
            <a:off x="1879858" y="2624320"/>
            <a:ext cx="1220154" cy="358578"/>
            <a:chOff x="1879857" y="2624320"/>
            <a:chExt cx="1666113" cy="289307"/>
          </a:xfrm>
        </p:grpSpPr>
        <p:cxnSp>
          <p:nvCxnSpPr>
            <p:cNvPr id="91" name="直線コネクタ 90"/>
            <p:cNvCxnSpPr/>
            <p:nvPr/>
          </p:nvCxnSpPr>
          <p:spPr>
            <a:xfrm flipH="1">
              <a:off x="1879857" y="2624320"/>
              <a:ext cx="1666113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>
              <a:off x="1879857" y="2624320"/>
              <a:ext cx="0" cy="28930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グループ化 145"/>
          <p:cNvGrpSpPr/>
          <p:nvPr/>
        </p:nvGrpSpPr>
        <p:grpSpPr>
          <a:xfrm rot="5400000">
            <a:off x="3269097" y="1453506"/>
            <a:ext cx="666865" cy="860079"/>
            <a:chOff x="1879857" y="2624320"/>
            <a:chExt cx="1666113" cy="289307"/>
          </a:xfrm>
        </p:grpSpPr>
        <p:cxnSp>
          <p:nvCxnSpPr>
            <p:cNvPr id="147" name="直線コネクタ 146"/>
            <p:cNvCxnSpPr/>
            <p:nvPr/>
          </p:nvCxnSpPr>
          <p:spPr>
            <a:xfrm flipH="1">
              <a:off x="1879857" y="2624320"/>
              <a:ext cx="1666113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>
              <a:off x="1879857" y="2624320"/>
              <a:ext cx="0" cy="28930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禁止 148"/>
          <p:cNvSpPr>
            <a:spLocks noChangeAspect="1"/>
          </p:cNvSpPr>
          <p:nvPr/>
        </p:nvSpPr>
        <p:spPr>
          <a:xfrm>
            <a:off x="3936654" y="2258209"/>
            <a:ext cx="171930" cy="171930"/>
          </a:xfrm>
          <a:prstGeom prst="noSmoking">
            <a:avLst>
              <a:gd name="adj" fmla="val 1219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150" name="禁止 149"/>
          <p:cNvSpPr>
            <a:spLocks noChangeAspect="1"/>
          </p:cNvSpPr>
          <p:nvPr/>
        </p:nvSpPr>
        <p:spPr>
          <a:xfrm>
            <a:off x="3127144" y="2538355"/>
            <a:ext cx="171930" cy="171930"/>
          </a:xfrm>
          <a:prstGeom prst="noSmoking">
            <a:avLst>
              <a:gd name="adj" fmla="val 1219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151" name="禁止 150"/>
          <p:cNvSpPr>
            <a:spLocks noChangeAspect="1"/>
          </p:cNvSpPr>
          <p:nvPr/>
        </p:nvSpPr>
        <p:spPr>
          <a:xfrm>
            <a:off x="4146229" y="3079954"/>
            <a:ext cx="287560" cy="287560"/>
          </a:xfrm>
          <a:prstGeom prst="noSmoking">
            <a:avLst>
              <a:gd name="adj" fmla="val 1219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grpSp>
        <p:nvGrpSpPr>
          <p:cNvPr id="126" name="Group 37"/>
          <p:cNvGrpSpPr>
            <a:grpSpLocks noChangeAspect="1"/>
          </p:cNvGrpSpPr>
          <p:nvPr/>
        </p:nvGrpSpPr>
        <p:grpSpPr bwMode="auto">
          <a:xfrm>
            <a:off x="7988295" y="1455451"/>
            <a:ext cx="341262" cy="393284"/>
            <a:chOff x="1922" y="512"/>
            <a:chExt cx="1922" cy="2215"/>
          </a:xfrm>
          <a:solidFill>
            <a:schemeClr val="tx1"/>
          </a:solidFill>
        </p:grpSpPr>
        <p:sp>
          <p:nvSpPr>
            <p:cNvPr id="127" name="Freeform 38"/>
            <p:cNvSpPr>
              <a:spLocks noEditPoints="1"/>
            </p:cNvSpPr>
            <p:nvPr/>
          </p:nvSpPr>
          <p:spPr bwMode="auto">
            <a:xfrm>
              <a:off x="2486" y="512"/>
              <a:ext cx="794" cy="2215"/>
            </a:xfrm>
            <a:custGeom>
              <a:avLst/>
              <a:gdLst>
                <a:gd name="T0" fmla="*/ 315 w 336"/>
                <a:gd name="T1" fmla="*/ 68 h 938"/>
                <a:gd name="T2" fmla="*/ 291 w 336"/>
                <a:gd name="T3" fmla="*/ 68 h 938"/>
                <a:gd name="T4" fmla="*/ 168 w 336"/>
                <a:gd name="T5" fmla="*/ 0 h 938"/>
                <a:gd name="T6" fmla="*/ 46 w 336"/>
                <a:gd name="T7" fmla="*/ 68 h 938"/>
                <a:gd name="T8" fmla="*/ 21 w 336"/>
                <a:gd name="T9" fmla="*/ 68 h 938"/>
                <a:gd name="T10" fmla="*/ 0 w 336"/>
                <a:gd name="T11" fmla="*/ 89 h 938"/>
                <a:gd name="T12" fmla="*/ 0 w 336"/>
                <a:gd name="T13" fmla="*/ 917 h 938"/>
                <a:gd name="T14" fmla="*/ 21 w 336"/>
                <a:gd name="T15" fmla="*/ 938 h 938"/>
                <a:gd name="T16" fmla="*/ 315 w 336"/>
                <a:gd name="T17" fmla="*/ 938 h 938"/>
                <a:gd name="T18" fmla="*/ 336 w 336"/>
                <a:gd name="T19" fmla="*/ 917 h 938"/>
                <a:gd name="T20" fmla="*/ 336 w 336"/>
                <a:gd name="T21" fmla="*/ 89 h 938"/>
                <a:gd name="T22" fmla="*/ 315 w 336"/>
                <a:gd name="T23" fmla="*/ 68 h 938"/>
                <a:gd name="T24" fmla="*/ 168 w 336"/>
                <a:gd name="T25" fmla="*/ 883 h 938"/>
                <a:gd name="T26" fmla="*/ 66 w 336"/>
                <a:gd name="T27" fmla="*/ 781 h 938"/>
                <a:gd name="T28" fmla="*/ 168 w 336"/>
                <a:gd name="T29" fmla="*/ 679 h 938"/>
                <a:gd name="T30" fmla="*/ 270 w 336"/>
                <a:gd name="T31" fmla="*/ 781 h 938"/>
                <a:gd name="T32" fmla="*/ 168 w 336"/>
                <a:gd name="T33" fmla="*/ 883 h 938"/>
                <a:gd name="T34" fmla="*/ 168 w 336"/>
                <a:gd name="T35" fmla="*/ 606 h 938"/>
                <a:gd name="T36" fmla="*/ 66 w 336"/>
                <a:gd name="T37" fmla="*/ 503 h 938"/>
                <a:gd name="T38" fmla="*/ 168 w 336"/>
                <a:gd name="T39" fmla="*/ 401 h 938"/>
                <a:gd name="T40" fmla="*/ 270 w 336"/>
                <a:gd name="T41" fmla="*/ 503 h 938"/>
                <a:gd name="T42" fmla="*/ 168 w 336"/>
                <a:gd name="T43" fmla="*/ 606 h 938"/>
                <a:gd name="T44" fmla="*/ 168 w 336"/>
                <a:gd name="T45" fmla="*/ 328 h 938"/>
                <a:gd name="T46" fmla="*/ 66 w 336"/>
                <a:gd name="T47" fmla="*/ 226 h 938"/>
                <a:gd name="T48" fmla="*/ 168 w 336"/>
                <a:gd name="T49" fmla="*/ 124 h 938"/>
                <a:gd name="T50" fmla="*/ 270 w 336"/>
                <a:gd name="T51" fmla="*/ 226 h 938"/>
                <a:gd name="T52" fmla="*/ 168 w 336"/>
                <a:gd name="T53" fmla="*/ 32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6" h="938">
                  <a:moveTo>
                    <a:pt x="315" y="68"/>
                  </a:moveTo>
                  <a:cubicBezTo>
                    <a:pt x="291" y="68"/>
                    <a:pt x="291" y="68"/>
                    <a:pt x="291" y="68"/>
                  </a:cubicBezTo>
                  <a:cubicBezTo>
                    <a:pt x="265" y="27"/>
                    <a:pt x="220" y="0"/>
                    <a:pt x="168" y="0"/>
                  </a:cubicBezTo>
                  <a:cubicBezTo>
                    <a:pt x="116" y="0"/>
                    <a:pt x="71" y="27"/>
                    <a:pt x="46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10" y="68"/>
                    <a:pt x="0" y="77"/>
                    <a:pt x="0" y="89"/>
                  </a:cubicBezTo>
                  <a:cubicBezTo>
                    <a:pt x="0" y="917"/>
                    <a:pt x="0" y="917"/>
                    <a:pt x="0" y="917"/>
                  </a:cubicBezTo>
                  <a:cubicBezTo>
                    <a:pt x="0" y="929"/>
                    <a:pt x="10" y="938"/>
                    <a:pt x="21" y="938"/>
                  </a:cubicBezTo>
                  <a:cubicBezTo>
                    <a:pt x="315" y="938"/>
                    <a:pt x="315" y="938"/>
                    <a:pt x="315" y="938"/>
                  </a:cubicBezTo>
                  <a:cubicBezTo>
                    <a:pt x="326" y="938"/>
                    <a:pt x="336" y="929"/>
                    <a:pt x="336" y="917"/>
                  </a:cubicBezTo>
                  <a:cubicBezTo>
                    <a:pt x="336" y="89"/>
                    <a:pt x="336" y="89"/>
                    <a:pt x="336" y="89"/>
                  </a:cubicBezTo>
                  <a:cubicBezTo>
                    <a:pt x="336" y="77"/>
                    <a:pt x="326" y="68"/>
                    <a:pt x="315" y="68"/>
                  </a:cubicBezTo>
                  <a:close/>
                  <a:moveTo>
                    <a:pt x="168" y="883"/>
                  </a:moveTo>
                  <a:cubicBezTo>
                    <a:pt x="112" y="883"/>
                    <a:pt x="66" y="837"/>
                    <a:pt x="66" y="781"/>
                  </a:cubicBezTo>
                  <a:cubicBezTo>
                    <a:pt x="66" y="724"/>
                    <a:pt x="112" y="679"/>
                    <a:pt x="168" y="679"/>
                  </a:cubicBezTo>
                  <a:cubicBezTo>
                    <a:pt x="224" y="679"/>
                    <a:pt x="270" y="724"/>
                    <a:pt x="270" y="781"/>
                  </a:cubicBezTo>
                  <a:cubicBezTo>
                    <a:pt x="270" y="837"/>
                    <a:pt x="224" y="883"/>
                    <a:pt x="168" y="883"/>
                  </a:cubicBezTo>
                  <a:close/>
                  <a:moveTo>
                    <a:pt x="168" y="606"/>
                  </a:moveTo>
                  <a:cubicBezTo>
                    <a:pt x="112" y="606"/>
                    <a:pt x="66" y="560"/>
                    <a:pt x="66" y="503"/>
                  </a:cubicBezTo>
                  <a:cubicBezTo>
                    <a:pt x="66" y="447"/>
                    <a:pt x="112" y="401"/>
                    <a:pt x="168" y="401"/>
                  </a:cubicBezTo>
                  <a:cubicBezTo>
                    <a:pt x="224" y="401"/>
                    <a:pt x="270" y="447"/>
                    <a:pt x="270" y="503"/>
                  </a:cubicBezTo>
                  <a:cubicBezTo>
                    <a:pt x="270" y="560"/>
                    <a:pt x="224" y="606"/>
                    <a:pt x="168" y="606"/>
                  </a:cubicBezTo>
                  <a:close/>
                  <a:moveTo>
                    <a:pt x="168" y="328"/>
                  </a:moveTo>
                  <a:cubicBezTo>
                    <a:pt x="112" y="328"/>
                    <a:pt x="66" y="283"/>
                    <a:pt x="66" y="226"/>
                  </a:cubicBezTo>
                  <a:cubicBezTo>
                    <a:pt x="66" y="170"/>
                    <a:pt x="112" y="124"/>
                    <a:pt x="168" y="124"/>
                  </a:cubicBezTo>
                  <a:cubicBezTo>
                    <a:pt x="224" y="124"/>
                    <a:pt x="270" y="170"/>
                    <a:pt x="270" y="226"/>
                  </a:cubicBezTo>
                  <a:cubicBezTo>
                    <a:pt x="270" y="283"/>
                    <a:pt x="224" y="328"/>
                    <a:pt x="168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39"/>
            <p:cNvSpPr>
              <a:spLocks/>
            </p:cNvSpPr>
            <p:nvPr/>
          </p:nvSpPr>
          <p:spPr bwMode="auto">
            <a:xfrm>
              <a:off x="3346" y="779"/>
              <a:ext cx="498" cy="508"/>
            </a:xfrm>
            <a:custGeom>
              <a:avLst/>
              <a:gdLst>
                <a:gd name="T0" fmla="*/ 83 w 211"/>
                <a:gd name="T1" fmla="*/ 215 h 215"/>
                <a:gd name="T2" fmla="*/ 211 w 211"/>
                <a:gd name="T3" fmla="*/ 49 h 215"/>
                <a:gd name="T4" fmla="*/ 211 w 211"/>
                <a:gd name="T5" fmla="*/ 0 h 215"/>
                <a:gd name="T6" fmla="*/ 0 w 211"/>
                <a:gd name="T7" fmla="*/ 0 h 215"/>
                <a:gd name="T8" fmla="*/ 0 w 211"/>
                <a:gd name="T9" fmla="*/ 215 h 215"/>
                <a:gd name="T10" fmla="*/ 83 w 211"/>
                <a:gd name="T1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83" y="215"/>
                  </a:moveTo>
                  <a:cubicBezTo>
                    <a:pt x="83" y="142"/>
                    <a:pt x="211" y="112"/>
                    <a:pt x="211" y="49"/>
                  </a:cubicBezTo>
                  <a:cubicBezTo>
                    <a:pt x="211" y="17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83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40"/>
            <p:cNvSpPr>
              <a:spLocks/>
            </p:cNvSpPr>
            <p:nvPr/>
          </p:nvSpPr>
          <p:spPr bwMode="auto">
            <a:xfrm>
              <a:off x="3346" y="1449"/>
              <a:ext cx="498" cy="511"/>
            </a:xfrm>
            <a:custGeom>
              <a:avLst/>
              <a:gdLst>
                <a:gd name="T0" fmla="*/ 83 w 211"/>
                <a:gd name="T1" fmla="*/ 216 h 216"/>
                <a:gd name="T2" fmla="*/ 211 w 211"/>
                <a:gd name="T3" fmla="*/ 50 h 216"/>
                <a:gd name="T4" fmla="*/ 211 w 211"/>
                <a:gd name="T5" fmla="*/ 0 h 216"/>
                <a:gd name="T6" fmla="*/ 0 w 211"/>
                <a:gd name="T7" fmla="*/ 0 h 216"/>
                <a:gd name="T8" fmla="*/ 0 w 211"/>
                <a:gd name="T9" fmla="*/ 216 h 216"/>
                <a:gd name="T10" fmla="*/ 83 w 211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6">
                  <a:moveTo>
                    <a:pt x="83" y="216"/>
                  </a:moveTo>
                  <a:cubicBezTo>
                    <a:pt x="83" y="142"/>
                    <a:pt x="211" y="112"/>
                    <a:pt x="211" y="50"/>
                  </a:cubicBezTo>
                  <a:cubicBezTo>
                    <a:pt x="211" y="18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6"/>
                    <a:pt x="0" y="216"/>
                    <a:pt x="0" y="216"/>
                  </a:cubicBezTo>
                  <a:lnTo>
                    <a:pt x="83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41"/>
            <p:cNvSpPr>
              <a:spLocks/>
            </p:cNvSpPr>
            <p:nvPr/>
          </p:nvSpPr>
          <p:spPr bwMode="auto">
            <a:xfrm>
              <a:off x="3346" y="2123"/>
              <a:ext cx="498" cy="507"/>
            </a:xfrm>
            <a:custGeom>
              <a:avLst/>
              <a:gdLst>
                <a:gd name="T0" fmla="*/ 83 w 211"/>
                <a:gd name="T1" fmla="*/ 215 h 215"/>
                <a:gd name="T2" fmla="*/ 211 w 211"/>
                <a:gd name="T3" fmla="*/ 49 h 215"/>
                <a:gd name="T4" fmla="*/ 211 w 211"/>
                <a:gd name="T5" fmla="*/ 0 h 215"/>
                <a:gd name="T6" fmla="*/ 0 w 211"/>
                <a:gd name="T7" fmla="*/ 0 h 215"/>
                <a:gd name="T8" fmla="*/ 0 w 211"/>
                <a:gd name="T9" fmla="*/ 215 h 215"/>
                <a:gd name="T10" fmla="*/ 83 w 211"/>
                <a:gd name="T1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83" y="215"/>
                  </a:moveTo>
                  <a:cubicBezTo>
                    <a:pt x="83" y="142"/>
                    <a:pt x="211" y="112"/>
                    <a:pt x="211" y="49"/>
                  </a:cubicBezTo>
                  <a:cubicBezTo>
                    <a:pt x="211" y="17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83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42"/>
            <p:cNvSpPr>
              <a:spLocks/>
            </p:cNvSpPr>
            <p:nvPr/>
          </p:nvSpPr>
          <p:spPr bwMode="auto">
            <a:xfrm>
              <a:off x="1922" y="779"/>
              <a:ext cx="498" cy="508"/>
            </a:xfrm>
            <a:custGeom>
              <a:avLst/>
              <a:gdLst>
                <a:gd name="T0" fmla="*/ 0 w 211"/>
                <a:gd name="T1" fmla="*/ 0 h 215"/>
                <a:gd name="T2" fmla="*/ 0 w 211"/>
                <a:gd name="T3" fmla="*/ 49 h 215"/>
                <a:gd name="T4" fmla="*/ 128 w 211"/>
                <a:gd name="T5" fmla="*/ 215 h 215"/>
                <a:gd name="T6" fmla="*/ 211 w 211"/>
                <a:gd name="T7" fmla="*/ 215 h 215"/>
                <a:gd name="T8" fmla="*/ 211 w 211"/>
                <a:gd name="T9" fmla="*/ 0 h 215"/>
                <a:gd name="T10" fmla="*/ 0 w 211"/>
                <a:gd name="T1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0" y="0"/>
                  </a:moveTo>
                  <a:cubicBezTo>
                    <a:pt x="0" y="0"/>
                    <a:pt x="0" y="17"/>
                    <a:pt x="0" y="49"/>
                  </a:cubicBezTo>
                  <a:cubicBezTo>
                    <a:pt x="0" y="112"/>
                    <a:pt x="128" y="142"/>
                    <a:pt x="128" y="215"/>
                  </a:cubicBezTo>
                  <a:cubicBezTo>
                    <a:pt x="211" y="215"/>
                    <a:pt x="211" y="215"/>
                    <a:pt x="211" y="215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43"/>
            <p:cNvSpPr>
              <a:spLocks/>
            </p:cNvSpPr>
            <p:nvPr/>
          </p:nvSpPr>
          <p:spPr bwMode="auto">
            <a:xfrm>
              <a:off x="1922" y="1449"/>
              <a:ext cx="498" cy="511"/>
            </a:xfrm>
            <a:custGeom>
              <a:avLst/>
              <a:gdLst>
                <a:gd name="T0" fmla="*/ 0 w 211"/>
                <a:gd name="T1" fmla="*/ 0 h 216"/>
                <a:gd name="T2" fmla="*/ 0 w 211"/>
                <a:gd name="T3" fmla="*/ 50 h 216"/>
                <a:gd name="T4" fmla="*/ 128 w 211"/>
                <a:gd name="T5" fmla="*/ 216 h 216"/>
                <a:gd name="T6" fmla="*/ 211 w 211"/>
                <a:gd name="T7" fmla="*/ 216 h 216"/>
                <a:gd name="T8" fmla="*/ 211 w 211"/>
                <a:gd name="T9" fmla="*/ 0 h 216"/>
                <a:gd name="T10" fmla="*/ 0 w 211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6">
                  <a:moveTo>
                    <a:pt x="0" y="0"/>
                  </a:moveTo>
                  <a:cubicBezTo>
                    <a:pt x="0" y="0"/>
                    <a:pt x="0" y="18"/>
                    <a:pt x="0" y="50"/>
                  </a:cubicBezTo>
                  <a:cubicBezTo>
                    <a:pt x="0" y="112"/>
                    <a:pt x="128" y="142"/>
                    <a:pt x="128" y="216"/>
                  </a:cubicBezTo>
                  <a:cubicBezTo>
                    <a:pt x="211" y="216"/>
                    <a:pt x="211" y="216"/>
                    <a:pt x="211" y="216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44"/>
            <p:cNvSpPr>
              <a:spLocks/>
            </p:cNvSpPr>
            <p:nvPr/>
          </p:nvSpPr>
          <p:spPr bwMode="auto">
            <a:xfrm>
              <a:off x="1922" y="2123"/>
              <a:ext cx="498" cy="507"/>
            </a:xfrm>
            <a:custGeom>
              <a:avLst/>
              <a:gdLst>
                <a:gd name="T0" fmla="*/ 0 w 211"/>
                <a:gd name="T1" fmla="*/ 0 h 215"/>
                <a:gd name="T2" fmla="*/ 0 w 211"/>
                <a:gd name="T3" fmla="*/ 49 h 215"/>
                <a:gd name="T4" fmla="*/ 128 w 211"/>
                <a:gd name="T5" fmla="*/ 215 h 215"/>
                <a:gd name="T6" fmla="*/ 211 w 211"/>
                <a:gd name="T7" fmla="*/ 215 h 215"/>
                <a:gd name="T8" fmla="*/ 211 w 211"/>
                <a:gd name="T9" fmla="*/ 0 h 215"/>
                <a:gd name="T10" fmla="*/ 0 w 211"/>
                <a:gd name="T1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0" y="0"/>
                  </a:moveTo>
                  <a:cubicBezTo>
                    <a:pt x="0" y="0"/>
                    <a:pt x="0" y="17"/>
                    <a:pt x="0" y="49"/>
                  </a:cubicBezTo>
                  <a:cubicBezTo>
                    <a:pt x="0" y="112"/>
                    <a:pt x="128" y="142"/>
                    <a:pt x="128" y="215"/>
                  </a:cubicBezTo>
                  <a:cubicBezTo>
                    <a:pt x="211" y="215"/>
                    <a:pt x="211" y="215"/>
                    <a:pt x="211" y="215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4" name="グループ化 153"/>
          <p:cNvGrpSpPr/>
          <p:nvPr/>
        </p:nvGrpSpPr>
        <p:grpSpPr>
          <a:xfrm>
            <a:off x="5290331" y="1657099"/>
            <a:ext cx="2536276" cy="364444"/>
            <a:chOff x="1879857" y="2624320"/>
            <a:chExt cx="1666113" cy="289307"/>
          </a:xfrm>
        </p:grpSpPr>
        <p:cxnSp>
          <p:nvCxnSpPr>
            <p:cNvPr id="155" name="直線コネクタ 154"/>
            <p:cNvCxnSpPr/>
            <p:nvPr/>
          </p:nvCxnSpPr>
          <p:spPr>
            <a:xfrm flipH="1">
              <a:off x="1879857" y="2624320"/>
              <a:ext cx="1666113" cy="0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>
            <a:xfrm>
              <a:off x="1879857" y="2624320"/>
              <a:ext cx="0" cy="289307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正方形/長方形 11"/>
          <p:cNvSpPr/>
          <p:nvPr/>
        </p:nvSpPr>
        <p:spPr>
          <a:xfrm>
            <a:off x="5366918" y="1387376"/>
            <a:ext cx="2467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+mn-ea"/>
                <a:ea typeface="+mn-ea"/>
              </a:rPr>
              <a:t>パトライトへ異常を通知 </a:t>
            </a:r>
            <a:r>
              <a:rPr lang="en-US" altLang="ja-JP" sz="1200" dirty="0" smtClean="0">
                <a:latin typeface="+mn-ea"/>
                <a:ea typeface="+mn-ea"/>
              </a:rPr>
              <a:t>(</a:t>
            </a:r>
            <a:r>
              <a:rPr lang="ja-JP" altLang="en-US" sz="1200" dirty="0" smtClean="0">
                <a:latin typeface="+mn-ea"/>
                <a:ea typeface="+mn-ea"/>
              </a:rPr>
              <a:t>SNMP</a:t>
            </a:r>
            <a:r>
              <a:rPr lang="en-US" altLang="ja-JP" sz="1200" dirty="0" smtClean="0">
                <a:latin typeface="+mn-ea"/>
                <a:ea typeface="+mn-ea"/>
              </a:rPr>
              <a:t>)</a:t>
            </a:r>
            <a:endParaRPr lang="ja-JP" altLang="en-US" sz="1200" dirty="0">
              <a:latin typeface="+mn-ea"/>
              <a:ea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626984" y="1094989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>
                <a:latin typeface="+mn-ea"/>
                <a:ea typeface="+mn-ea"/>
              </a:rPr>
              <a:t>パトライト</a:t>
            </a:r>
          </a:p>
        </p:txBody>
      </p:sp>
    </p:spTree>
    <p:extLst>
      <p:ext uri="{BB962C8B-B14F-4D97-AF65-F5344CB8AC3E}">
        <p14:creationId xmlns:p14="http://schemas.microsoft.com/office/powerpoint/2010/main" val="22730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直線矢印コネクタ 124"/>
          <p:cNvCxnSpPr/>
          <p:nvPr/>
        </p:nvCxnSpPr>
        <p:spPr>
          <a:xfrm>
            <a:off x="5284352" y="3205004"/>
            <a:ext cx="1140" cy="598194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/>
          <p:cNvCxnSpPr/>
          <p:nvPr/>
        </p:nvCxnSpPr>
        <p:spPr>
          <a:xfrm flipH="1">
            <a:off x="5846087" y="4199689"/>
            <a:ext cx="1088761" cy="7941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/>
          <p:cNvCxnSpPr/>
          <p:nvPr/>
        </p:nvCxnSpPr>
        <p:spPr>
          <a:xfrm flipH="1">
            <a:off x="5817528" y="3518331"/>
            <a:ext cx="2170698" cy="62828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H="1">
            <a:off x="5747810" y="3299345"/>
            <a:ext cx="403022" cy="534052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 flipH="1">
            <a:off x="5516817" y="2608685"/>
            <a:ext cx="658541" cy="1169804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/>
          <p:nvPr/>
        </p:nvCxnSpPr>
        <p:spPr>
          <a:xfrm flipH="1">
            <a:off x="5780645" y="3326893"/>
            <a:ext cx="1208711" cy="700992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六角形 15"/>
          <p:cNvSpPr>
            <a:spLocks noChangeAspect="1"/>
          </p:cNvSpPr>
          <p:nvPr/>
        </p:nvSpPr>
        <p:spPr>
          <a:xfrm>
            <a:off x="7602448" y="2882459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>
              <a:defRPr/>
            </a:pPr>
            <a:r>
              <a:rPr lang="en-US" altLang="zh-CN" sz="1100" dirty="0" smtClean="0">
                <a:solidFill>
                  <a:schemeClr val="tx1"/>
                </a:solidFill>
                <a:ea typeface="华文楷体" pitchFamily="2" charset="-122"/>
              </a:rPr>
              <a:t> </a:t>
            </a: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14" name="六角形 13"/>
          <p:cNvSpPr>
            <a:spLocks noChangeAspect="1"/>
          </p:cNvSpPr>
          <p:nvPr/>
        </p:nvSpPr>
        <p:spPr>
          <a:xfrm>
            <a:off x="4845867" y="2376200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次のステップ</a:t>
            </a:r>
            <a:r>
              <a:rPr lang="en-US" altLang="ja-JP" dirty="0" smtClean="0">
                <a:latin typeface="+mn-ea"/>
                <a:ea typeface="+mn-ea"/>
              </a:rPr>
              <a:t/>
            </a:r>
            <a:br>
              <a:rPr lang="en-US" altLang="ja-JP" dirty="0" smtClean="0">
                <a:latin typeface="+mn-ea"/>
                <a:ea typeface="+mn-ea"/>
              </a:rPr>
            </a:br>
            <a:r>
              <a:rPr lang="ja-JP" altLang="en-US" dirty="0" smtClean="0">
                <a:latin typeface="+mn-ea"/>
                <a:ea typeface="+mn-ea"/>
              </a:rPr>
              <a:t>全体ネットワークでのセキュリティ管理</a:t>
            </a: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3" name="六角形 2"/>
          <p:cNvSpPr>
            <a:spLocks noChangeAspect="1"/>
          </p:cNvSpPr>
          <p:nvPr/>
        </p:nvSpPr>
        <p:spPr>
          <a:xfrm>
            <a:off x="5765518" y="1865299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2847" eaLnBrk="0" hangingPunct="0">
              <a:lnSpc>
                <a:spcPct val="90000"/>
              </a:lnSpc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 defTabSz="782847" eaLnBrk="0" hangingPunct="0">
              <a:lnSpc>
                <a:spcPct val="90000"/>
              </a:lnSpc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5" name="六角形 4"/>
          <p:cNvSpPr>
            <a:spLocks noChangeAspect="1"/>
          </p:cNvSpPr>
          <p:nvPr/>
        </p:nvSpPr>
        <p:spPr>
          <a:xfrm>
            <a:off x="5770254" y="2883621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6" name="六角形 5"/>
          <p:cNvSpPr>
            <a:spLocks noChangeAspect="1"/>
          </p:cNvSpPr>
          <p:nvPr/>
        </p:nvSpPr>
        <p:spPr>
          <a:xfrm>
            <a:off x="6677784" y="2376200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7" name="六角形 6"/>
          <p:cNvSpPr>
            <a:spLocks noChangeAspect="1"/>
          </p:cNvSpPr>
          <p:nvPr/>
        </p:nvSpPr>
        <p:spPr>
          <a:xfrm>
            <a:off x="6687757" y="3376516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  <a:p>
            <a:pPr algn="ctr">
              <a:defRPr/>
            </a:pPr>
            <a:endParaRPr lang="en-US" altLang="zh-CN" sz="1100" dirty="0">
              <a:solidFill>
                <a:schemeClr val="tx1"/>
              </a:solidFill>
              <a:ea typeface="华文楷体" pitchFamily="2" charset="-122"/>
            </a:endParaRPr>
          </a:p>
        </p:txBody>
      </p:sp>
      <p:sp>
        <p:nvSpPr>
          <p:cNvPr id="8" name="六角形 7"/>
          <p:cNvSpPr>
            <a:spLocks noChangeAspect="1"/>
          </p:cNvSpPr>
          <p:nvPr/>
        </p:nvSpPr>
        <p:spPr>
          <a:xfrm>
            <a:off x="7602448" y="1866578"/>
            <a:ext cx="1114818" cy="935416"/>
          </a:xfrm>
          <a:prstGeom prst="hexagon">
            <a:avLst>
              <a:gd name="adj" fmla="val 27192"/>
              <a:gd name="vf" fmla="val 115470"/>
            </a:avLst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ja-JP" altLang="en-US" sz="1100" dirty="0" smtClean="0">
                <a:solidFill>
                  <a:schemeClr val="tx1"/>
                </a:solidFill>
                <a:latin typeface="+mn-ea"/>
              </a:rPr>
              <a:t>その他の</a:t>
            </a:r>
            <a:endParaRPr lang="en-US" altLang="ja-JP" sz="1100" dirty="0" smtClean="0">
              <a:solidFill>
                <a:schemeClr val="tx1"/>
              </a:solidFill>
              <a:latin typeface="+mn-ea"/>
            </a:endParaRPr>
          </a:p>
          <a:p>
            <a:pPr algn="ctr">
              <a:defRPr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システム</a:t>
            </a:r>
            <a:endParaRPr lang="en-US" altLang="zh-CN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テキスト プレースホルダー 1"/>
          <p:cNvSpPr txBox="1">
            <a:spLocks/>
          </p:cNvSpPr>
          <p:nvPr/>
        </p:nvSpPr>
        <p:spPr>
          <a:xfrm>
            <a:off x="898147" y="3177484"/>
            <a:ext cx="3537970" cy="3116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kumimoji="1"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umimoji="1"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+mn-ea"/>
                <a:ea typeface="+mn-ea"/>
              </a:rPr>
              <a:t>シグネチャ</a:t>
            </a:r>
            <a:r>
              <a:rPr lang="ja-JP" altLang="en-US" smtClean="0">
                <a:latin typeface="+mn-ea"/>
                <a:ea typeface="+mn-ea"/>
              </a:rPr>
              <a:t>不要な、</a:t>
            </a:r>
            <a:r>
              <a:rPr lang="en-US" altLang="ja-JP" smtClean="0">
                <a:latin typeface="+mn-ea"/>
                <a:ea typeface="+mn-ea"/>
              </a:rPr>
              <a:t>“</a:t>
            </a:r>
            <a:r>
              <a:rPr lang="ja-JP" altLang="en-US" smtClean="0">
                <a:latin typeface="+mn-ea"/>
                <a:ea typeface="+mn-ea"/>
              </a:rPr>
              <a:t>ふるまい</a:t>
            </a:r>
            <a:r>
              <a:rPr lang="en-US" altLang="ja-JP" smtClean="0">
                <a:latin typeface="+mn-ea"/>
                <a:ea typeface="+mn-ea"/>
              </a:rPr>
              <a:t>”</a:t>
            </a:r>
            <a:r>
              <a:rPr lang="ja-JP" altLang="en-US" smtClean="0">
                <a:latin typeface="+mn-ea"/>
                <a:ea typeface="+mn-ea"/>
              </a:rPr>
              <a:t> 分析</a:t>
            </a:r>
          </a:p>
        </p:txBody>
      </p:sp>
      <p:sp>
        <p:nvSpPr>
          <p:cNvPr id="20" name="テキスト プレースホルダー 1"/>
          <p:cNvSpPr txBox="1">
            <a:spLocks/>
          </p:cNvSpPr>
          <p:nvPr/>
        </p:nvSpPr>
        <p:spPr>
          <a:xfrm>
            <a:off x="898147" y="4004562"/>
            <a:ext cx="3537970" cy="5309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kumimoji="1"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umimoji="1"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mtClean="0">
                <a:latin typeface="+mn-ea"/>
                <a:ea typeface="+mn-ea"/>
              </a:rPr>
              <a:t>有線・無線、両方のフローを収集することでネットワーク全体をカバー</a:t>
            </a:r>
          </a:p>
        </p:txBody>
      </p:sp>
      <p:sp>
        <p:nvSpPr>
          <p:cNvPr id="21" name="テキスト プレースホルダー 1"/>
          <p:cNvSpPr txBox="1">
            <a:spLocks/>
          </p:cNvSpPr>
          <p:nvPr/>
        </p:nvSpPr>
        <p:spPr>
          <a:xfrm>
            <a:off x="898147" y="3536412"/>
            <a:ext cx="3537970" cy="5309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kumimoji="1"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umimoji="1"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センサー</a:t>
            </a:r>
            <a:r>
              <a:rPr lang="ja-JP" altLang="en-US" dirty="0" smtClean="0">
                <a:latin typeface="+mn-ea"/>
                <a:ea typeface="+mn-ea"/>
              </a:rPr>
              <a:t>機能 </a:t>
            </a:r>
            <a:r>
              <a:rPr lang="en-US" altLang="ja-JP" dirty="0" smtClean="0">
                <a:latin typeface="+mn-ea"/>
                <a:ea typeface="+mn-ea"/>
              </a:rPr>
              <a:t>(</a:t>
            </a:r>
            <a:r>
              <a:rPr lang="ja-JP" altLang="en-US" dirty="0" smtClean="0">
                <a:latin typeface="+mn-ea"/>
                <a:ea typeface="+mn-ea"/>
              </a:rPr>
              <a:t>収集</a:t>
            </a:r>
            <a:r>
              <a:rPr lang="en-US" altLang="ja-JP" dirty="0" smtClean="0">
                <a:latin typeface="+mn-ea"/>
                <a:ea typeface="+mn-ea"/>
              </a:rPr>
              <a:t>)</a:t>
            </a:r>
            <a:r>
              <a:rPr lang="ja-JP" altLang="en-US" dirty="0" smtClean="0">
                <a:latin typeface="+mn-ea"/>
                <a:ea typeface="+mn-ea"/>
              </a:rPr>
              <a:t> は各ネットワーク機器が標準実装・実施</a:t>
            </a: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525450" y="3149132"/>
            <a:ext cx="372696" cy="373036"/>
            <a:chOff x="4152278" y="2961070"/>
            <a:chExt cx="435930" cy="436328"/>
          </a:xfrm>
        </p:grpSpPr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4152278" y="2961070"/>
              <a:ext cx="435930" cy="436328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4235588" y="3054770"/>
              <a:ext cx="269310" cy="248929"/>
            </a:xfrm>
            <a:custGeom>
              <a:avLst/>
              <a:gdLst>
                <a:gd name="T0" fmla="*/ 1339 w 4795"/>
                <a:gd name="T1" fmla="*/ 4738 h 4989"/>
                <a:gd name="T2" fmla="*/ 1284 w 4795"/>
                <a:gd name="T3" fmla="*/ 4906 h 4989"/>
                <a:gd name="T4" fmla="*/ 1135 w 4795"/>
                <a:gd name="T5" fmla="*/ 4984 h 4989"/>
                <a:gd name="T6" fmla="*/ 168 w 4795"/>
                <a:gd name="T7" fmla="*/ 4977 h 4989"/>
                <a:gd name="T8" fmla="*/ 44 w 4795"/>
                <a:gd name="T9" fmla="*/ 4894 h 4989"/>
                <a:gd name="T10" fmla="*/ 0 w 4795"/>
                <a:gd name="T11" fmla="*/ 4733 h 4989"/>
                <a:gd name="T12" fmla="*/ 91 w 4795"/>
                <a:gd name="T13" fmla="*/ 3652 h 4989"/>
                <a:gd name="T14" fmla="*/ 293 w 4795"/>
                <a:gd name="T15" fmla="*/ 3806 h 4989"/>
                <a:gd name="T16" fmla="*/ 536 w 4795"/>
                <a:gd name="T17" fmla="*/ 3848 h 4989"/>
                <a:gd name="T18" fmla="*/ 768 w 4795"/>
                <a:gd name="T19" fmla="*/ 3762 h 4989"/>
                <a:gd name="T20" fmla="*/ 1325 w 4795"/>
                <a:gd name="T21" fmla="*/ 3175 h 4989"/>
                <a:gd name="T22" fmla="*/ 3047 w 4795"/>
                <a:gd name="T23" fmla="*/ 2973 h 4989"/>
                <a:gd name="T24" fmla="*/ 3066 w 4795"/>
                <a:gd name="T25" fmla="*/ 4726 h 4989"/>
                <a:gd name="T26" fmla="*/ 3032 w 4795"/>
                <a:gd name="T27" fmla="*/ 4876 h 4989"/>
                <a:gd name="T28" fmla="*/ 2918 w 4795"/>
                <a:gd name="T29" fmla="*/ 4972 h 4989"/>
                <a:gd name="T30" fmla="*/ 1953 w 4795"/>
                <a:gd name="T31" fmla="*/ 4987 h 4989"/>
                <a:gd name="T32" fmla="*/ 1805 w 4795"/>
                <a:gd name="T33" fmla="*/ 4930 h 4989"/>
                <a:gd name="T34" fmla="*/ 1731 w 4795"/>
                <a:gd name="T35" fmla="*/ 4788 h 4989"/>
                <a:gd name="T36" fmla="*/ 1728 w 4795"/>
                <a:gd name="T37" fmla="*/ 3139 h 4989"/>
                <a:gd name="T38" fmla="*/ 1974 w 4795"/>
                <a:gd name="T39" fmla="*/ 3239 h 4989"/>
                <a:gd name="T40" fmla="*/ 2216 w 4795"/>
                <a:gd name="T41" fmla="*/ 3417 h 4989"/>
                <a:gd name="T42" fmla="*/ 2451 w 4795"/>
                <a:gd name="T43" fmla="*/ 3452 h 4989"/>
                <a:gd name="T44" fmla="*/ 2676 w 4795"/>
                <a:gd name="T45" fmla="*/ 3367 h 4989"/>
                <a:gd name="T46" fmla="*/ 3027 w 4795"/>
                <a:gd name="T47" fmla="*/ 3007 h 4989"/>
                <a:gd name="T48" fmla="*/ 4205 w 4795"/>
                <a:gd name="T49" fmla="*/ 1840 h 4989"/>
                <a:gd name="T50" fmla="*/ 4389 w 4795"/>
                <a:gd name="T51" fmla="*/ 2015 h 4989"/>
                <a:gd name="T52" fmla="*/ 4567 w 4795"/>
                <a:gd name="T53" fmla="*/ 2100 h 4989"/>
                <a:gd name="T54" fmla="*/ 4795 w 4795"/>
                <a:gd name="T55" fmla="*/ 2104 h 4989"/>
                <a:gd name="T56" fmla="*/ 4783 w 4795"/>
                <a:gd name="T57" fmla="*/ 4815 h 4989"/>
                <a:gd name="T58" fmla="*/ 4697 w 4795"/>
                <a:gd name="T59" fmla="*/ 4945 h 4989"/>
                <a:gd name="T60" fmla="*/ 4526 w 4795"/>
                <a:gd name="T61" fmla="*/ 4987 h 4989"/>
                <a:gd name="T62" fmla="*/ 3588 w 4795"/>
                <a:gd name="T63" fmla="*/ 4965 h 4989"/>
                <a:gd name="T64" fmla="*/ 3479 w 4795"/>
                <a:gd name="T65" fmla="*/ 4856 h 4989"/>
                <a:gd name="T66" fmla="*/ 3457 w 4795"/>
                <a:gd name="T67" fmla="*/ 2600 h 4989"/>
                <a:gd name="T68" fmla="*/ 3473 w 4795"/>
                <a:gd name="T69" fmla="*/ 2528 h 4989"/>
                <a:gd name="T70" fmla="*/ 3199 w 4795"/>
                <a:gd name="T71" fmla="*/ 0 h 4989"/>
                <a:gd name="T72" fmla="*/ 4747 w 4795"/>
                <a:gd name="T73" fmla="*/ 24 h 4989"/>
                <a:gd name="T74" fmla="*/ 4789 w 4795"/>
                <a:gd name="T75" fmla="*/ 127 h 4989"/>
                <a:gd name="T76" fmla="*/ 4776 w 4795"/>
                <a:gd name="T77" fmla="*/ 1666 h 4989"/>
                <a:gd name="T78" fmla="*/ 4691 w 4795"/>
                <a:gd name="T79" fmla="*/ 1723 h 4989"/>
                <a:gd name="T80" fmla="*/ 4599 w 4795"/>
                <a:gd name="T81" fmla="*/ 1684 h 4989"/>
                <a:gd name="T82" fmla="*/ 4190 w 4795"/>
                <a:gd name="T83" fmla="*/ 1266 h 4989"/>
                <a:gd name="T84" fmla="*/ 4113 w 4795"/>
                <a:gd name="T85" fmla="*/ 1265 h 4989"/>
                <a:gd name="T86" fmla="*/ 2467 w 4795"/>
                <a:gd name="T87" fmla="*/ 3044 h 4989"/>
                <a:gd name="T88" fmla="*/ 2366 w 4795"/>
                <a:gd name="T89" fmla="*/ 3048 h 4989"/>
                <a:gd name="T90" fmla="*/ 1619 w 4795"/>
                <a:gd name="T91" fmla="*/ 2363 h 4989"/>
                <a:gd name="T92" fmla="*/ 611 w 4795"/>
                <a:gd name="T93" fmla="*/ 3392 h 4989"/>
                <a:gd name="T94" fmla="*/ 507 w 4795"/>
                <a:gd name="T95" fmla="*/ 3458 h 4989"/>
                <a:gd name="T96" fmla="*/ 401 w 4795"/>
                <a:gd name="T97" fmla="*/ 3399 h 4989"/>
                <a:gd name="T98" fmla="*/ 8 w 4795"/>
                <a:gd name="T99" fmla="*/ 2985 h 4989"/>
                <a:gd name="T100" fmla="*/ 51 w 4795"/>
                <a:gd name="T101" fmla="*/ 2877 h 4989"/>
                <a:gd name="T102" fmla="*/ 1470 w 4795"/>
                <a:gd name="T103" fmla="*/ 1357 h 4989"/>
                <a:gd name="T104" fmla="*/ 1569 w 4795"/>
                <a:gd name="T105" fmla="*/ 1383 h 4989"/>
                <a:gd name="T106" fmla="*/ 2334 w 4795"/>
                <a:gd name="T107" fmla="*/ 2075 h 4989"/>
                <a:gd name="T108" fmla="*/ 3110 w 4795"/>
                <a:gd name="T109" fmla="*/ 1253 h 4989"/>
                <a:gd name="T110" fmla="*/ 3544 w 4795"/>
                <a:gd name="T111" fmla="*/ 623 h 4989"/>
                <a:gd name="T112" fmla="*/ 3100 w 4795"/>
                <a:gd name="T113" fmla="*/ 183 h 4989"/>
                <a:gd name="T114" fmla="*/ 3069 w 4795"/>
                <a:gd name="T115" fmla="*/ 95 h 4989"/>
                <a:gd name="T116" fmla="*/ 3125 w 4795"/>
                <a:gd name="T117" fmla="*/ 15 h 4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795" h="4989">
                  <a:moveTo>
                    <a:pt x="1334" y="3171"/>
                  </a:moveTo>
                  <a:lnTo>
                    <a:pt x="1337" y="3193"/>
                  </a:lnTo>
                  <a:lnTo>
                    <a:pt x="1337" y="3215"/>
                  </a:lnTo>
                  <a:lnTo>
                    <a:pt x="1339" y="4738"/>
                  </a:lnTo>
                  <a:lnTo>
                    <a:pt x="1334" y="4788"/>
                  </a:lnTo>
                  <a:lnTo>
                    <a:pt x="1324" y="4832"/>
                  </a:lnTo>
                  <a:lnTo>
                    <a:pt x="1307" y="4871"/>
                  </a:lnTo>
                  <a:lnTo>
                    <a:pt x="1284" y="4906"/>
                  </a:lnTo>
                  <a:lnTo>
                    <a:pt x="1254" y="4935"/>
                  </a:lnTo>
                  <a:lnTo>
                    <a:pt x="1219" y="4957"/>
                  </a:lnTo>
                  <a:lnTo>
                    <a:pt x="1180" y="4974"/>
                  </a:lnTo>
                  <a:lnTo>
                    <a:pt x="1135" y="4984"/>
                  </a:lnTo>
                  <a:lnTo>
                    <a:pt x="1086" y="4989"/>
                  </a:lnTo>
                  <a:lnTo>
                    <a:pt x="259" y="4987"/>
                  </a:lnTo>
                  <a:lnTo>
                    <a:pt x="212" y="4984"/>
                  </a:lnTo>
                  <a:lnTo>
                    <a:pt x="168" y="4977"/>
                  </a:lnTo>
                  <a:lnTo>
                    <a:pt x="130" y="4963"/>
                  </a:lnTo>
                  <a:lnTo>
                    <a:pt x="97" y="4945"/>
                  </a:lnTo>
                  <a:lnTo>
                    <a:pt x="67" y="4921"/>
                  </a:lnTo>
                  <a:lnTo>
                    <a:pt x="44" y="4894"/>
                  </a:lnTo>
                  <a:lnTo>
                    <a:pt x="24" y="4860"/>
                  </a:lnTo>
                  <a:lnTo>
                    <a:pt x="11" y="4823"/>
                  </a:lnTo>
                  <a:lnTo>
                    <a:pt x="3" y="4780"/>
                  </a:lnTo>
                  <a:lnTo>
                    <a:pt x="0" y="4733"/>
                  </a:lnTo>
                  <a:lnTo>
                    <a:pt x="0" y="3582"/>
                  </a:lnTo>
                  <a:lnTo>
                    <a:pt x="18" y="3569"/>
                  </a:lnTo>
                  <a:lnTo>
                    <a:pt x="54" y="3609"/>
                  </a:lnTo>
                  <a:lnTo>
                    <a:pt x="91" y="3652"/>
                  </a:lnTo>
                  <a:lnTo>
                    <a:pt x="129" y="3693"/>
                  </a:lnTo>
                  <a:lnTo>
                    <a:pt x="182" y="3738"/>
                  </a:lnTo>
                  <a:lnTo>
                    <a:pt x="236" y="3776"/>
                  </a:lnTo>
                  <a:lnTo>
                    <a:pt x="293" y="3806"/>
                  </a:lnTo>
                  <a:lnTo>
                    <a:pt x="354" y="3829"/>
                  </a:lnTo>
                  <a:lnTo>
                    <a:pt x="413" y="3844"/>
                  </a:lnTo>
                  <a:lnTo>
                    <a:pt x="473" y="3850"/>
                  </a:lnTo>
                  <a:lnTo>
                    <a:pt x="536" y="3848"/>
                  </a:lnTo>
                  <a:lnTo>
                    <a:pt x="596" y="3838"/>
                  </a:lnTo>
                  <a:lnTo>
                    <a:pt x="655" y="3821"/>
                  </a:lnTo>
                  <a:lnTo>
                    <a:pt x="713" y="3795"/>
                  </a:lnTo>
                  <a:lnTo>
                    <a:pt x="768" y="3762"/>
                  </a:lnTo>
                  <a:lnTo>
                    <a:pt x="821" y="3721"/>
                  </a:lnTo>
                  <a:lnTo>
                    <a:pt x="871" y="3673"/>
                  </a:lnTo>
                  <a:lnTo>
                    <a:pt x="1324" y="3175"/>
                  </a:lnTo>
                  <a:lnTo>
                    <a:pt x="1325" y="3175"/>
                  </a:lnTo>
                  <a:lnTo>
                    <a:pt x="1327" y="3174"/>
                  </a:lnTo>
                  <a:lnTo>
                    <a:pt x="1330" y="3172"/>
                  </a:lnTo>
                  <a:lnTo>
                    <a:pt x="1334" y="3171"/>
                  </a:lnTo>
                  <a:close/>
                  <a:moveTo>
                    <a:pt x="3047" y="2973"/>
                  </a:moveTo>
                  <a:lnTo>
                    <a:pt x="3066" y="2986"/>
                  </a:lnTo>
                  <a:lnTo>
                    <a:pt x="3066" y="3266"/>
                  </a:lnTo>
                  <a:lnTo>
                    <a:pt x="3066" y="4688"/>
                  </a:lnTo>
                  <a:lnTo>
                    <a:pt x="3066" y="4726"/>
                  </a:lnTo>
                  <a:lnTo>
                    <a:pt x="3065" y="4764"/>
                  </a:lnTo>
                  <a:lnTo>
                    <a:pt x="3060" y="4801"/>
                  </a:lnTo>
                  <a:lnTo>
                    <a:pt x="3048" y="4841"/>
                  </a:lnTo>
                  <a:lnTo>
                    <a:pt x="3032" y="4876"/>
                  </a:lnTo>
                  <a:lnTo>
                    <a:pt x="3010" y="4907"/>
                  </a:lnTo>
                  <a:lnTo>
                    <a:pt x="2983" y="4935"/>
                  </a:lnTo>
                  <a:lnTo>
                    <a:pt x="2953" y="4957"/>
                  </a:lnTo>
                  <a:lnTo>
                    <a:pt x="2918" y="4972"/>
                  </a:lnTo>
                  <a:lnTo>
                    <a:pt x="2882" y="4983"/>
                  </a:lnTo>
                  <a:lnTo>
                    <a:pt x="2841" y="4987"/>
                  </a:lnTo>
                  <a:lnTo>
                    <a:pt x="2396" y="4989"/>
                  </a:lnTo>
                  <a:lnTo>
                    <a:pt x="1953" y="4987"/>
                  </a:lnTo>
                  <a:lnTo>
                    <a:pt x="1911" y="4983"/>
                  </a:lnTo>
                  <a:lnTo>
                    <a:pt x="1871" y="4972"/>
                  </a:lnTo>
                  <a:lnTo>
                    <a:pt x="1835" y="4954"/>
                  </a:lnTo>
                  <a:lnTo>
                    <a:pt x="1805" y="4930"/>
                  </a:lnTo>
                  <a:lnTo>
                    <a:pt x="1777" y="4901"/>
                  </a:lnTo>
                  <a:lnTo>
                    <a:pt x="1756" y="4868"/>
                  </a:lnTo>
                  <a:lnTo>
                    <a:pt x="1741" y="4830"/>
                  </a:lnTo>
                  <a:lnTo>
                    <a:pt x="1731" y="4788"/>
                  </a:lnTo>
                  <a:lnTo>
                    <a:pt x="1728" y="4742"/>
                  </a:lnTo>
                  <a:lnTo>
                    <a:pt x="1728" y="3381"/>
                  </a:lnTo>
                  <a:lnTo>
                    <a:pt x="1728" y="3261"/>
                  </a:lnTo>
                  <a:lnTo>
                    <a:pt x="1728" y="3139"/>
                  </a:lnTo>
                  <a:lnTo>
                    <a:pt x="1728" y="3009"/>
                  </a:lnTo>
                  <a:lnTo>
                    <a:pt x="1812" y="3089"/>
                  </a:lnTo>
                  <a:lnTo>
                    <a:pt x="1894" y="3165"/>
                  </a:lnTo>
                  <a:lnTo>
                    <a:pt x="1974" y="3239"/>
                  </a:lnTo>
                  <a:lnTo>
                    <a:pt x="2054" y="3311"/>
                  </a:lnTo>
                  <a:lnTo>
                    <a:pt x="2106" y="3354"/>
                  </a:lnTo>
                  <a:lnTo>
                    <a:pt x="2160" y="3389"/>
                  </a:lnTo>
                  <a:lnTo>
                    <a:pt x="2216" y="3417"/>
                  </a:lnTo>
                  <a:lnTo>
                    <a:pt x="2274" y="3437"/>
                  </a:lnTo>
                  <a:lnTo>
                    <a:pt x="2333" y="3449"/>
                  </a:lnTo>
                  <a:lnTo>
                    <a:pt x="2392" y="3454"/>
                  </a:lnTo>
                  <a:lnTo>
                    <a:pt x="2451" y="3452"/>
                  </a:lnTo>
                  <a:lnTo>
                    <a:pt x="2510" y="3441"/>
                  </a:lnTo>
                  <a:lnTo>
                    <a:pt x="2567" y="3425"/>
                  </a:lnTo>
                  <a:lnTo>
                    <a:pt x="2623" y="3401"/>
                  </a:lnTo>
                  <a:lnTo>
                    <a:pt x="2676" y="3367"/>
                  </a:lnTo>
                  <a:lnTo>
                    <a:pt x="2728" y="3330"/>
                  </a:lnTo>
                  <a:lnTo>
                    <a:pt x="2776" y="3283"/>
                  </a:lnTo>
                  <a:lnTo>
                    <a:pt x="3016" y="3022"/>
                  </a:lnTo>
                  <a:lnTo>
                    <a:pt x="3027" y="3007"/>
                  </a:lnTo>
                  <a:lnTo>
                    <a:pt x="3038" y="2989"/>
                  </a:lnTo>
                  <a:lnTo>
                    <a:pt x="3047" y="2973"/>
                  </a:lnTo>
                  <a:close/>
                  <a:moveTo>
                    <a:pt x="4154" y="1787"/>
                  </a:moveTo>
                  <a:lnTo>
                    <a:pt x="4205" y="1840"/>
                  </a:lnTo>
                  <a:lnTo>
                    <a:pt x="4252" y="1889"/>
                  </a:lnTo>
                  <a:lnTo>
                    <a:pt x="4301" y="1938"/>
                  </a:lnTo>
                  <a:lnTo>
                    <a:pt x="4345" y="1980"/>
                  </a:lnTo>
                  <a:lnTo>
                    <a:pt x="4389" y="2015"/>
                  </a:lnTo>
                  <a:lnTo>
                    <a:pt x="4431" y="2045"/>
                  </a:lnTo>
                  <a:lnTo>
                    <a:pt x="4475" y="2069"/>
                  </a:lnTo>
                  <a:lnTo>
                    <a:pt x="4520" y="2088"/>
                  </a:lnTo>
                  <a:lnTo>
                    <a:pt x="4567" y="2100"/>
                  </a:lnTo>
                  <a:lnTo>
                    <a:pt x="4617" y="2107"/>
                  </a:lnTo>
                  <a:lnTo>
                    <a:pt x="4671" y="2110"/>
                  </a:lnTo>
                  <a:lnTo>
                    <a:pt x="4730" y="2109"/>
                  </a:lnTo>
                  <a:lnTo>
                    <a:pt x="4795" y="2104"/>
                  </a:lnTo>
                  <a:lnTo>
                    <a:pt x="4795" y="2481"/>
                  </a:lnTo>
                  <a:lnTo>
                    <a:pt x="4794" y="4718"/>
                  </a:lnTo>
                  <a:lnTo>
                    <a:pt x="4791" y="4770"/>
                  </a:lnTo>
                  <a:lnTo>
                    <a:pt x="4783" y="4815"/>
                  </a:lnTo>
                  <a:lnTo>
                    <a:pt x="4770" y="4856"/>
                  </a:lnTo>
                  <a:lnTo>
                    <a:pt x="4752" y="4891"/>
                  </a:lnTo>
                  <a:lnTo>
                    <a:pt x="4727" y="4921"/>
                  </a:lnTo>
                  <a:lnTo>
                    <a:pt x="4697" y="4945"/>
                  </a:lnTo>
                  <a:lnTo>
                    <a:pt x="4662" y="4963"/>
                  </a:lnTo>
                  <a:lnTo>
                    <a:pt x="4623" y="4977"/>
                  </a:lnTo>
                  <a:lnTo>
                    <a:pt x="4578" y="4984"/>
                  </a:lnTo>
                  <a:lnTo>
                    <a:pt x="4526" y="4987"/>
                  </a:lnTo>
                  <a:lnTo>
                    <a:pt x="3729" y="4989"/>
                  </a:lnTo>
                  <a:lnTo>
                    <a:pt x="3676" y="4986"/>
                  </a:lnTo>
                  <a:lnTo>
                    <a:pt x="3629" y="4978"/>
                  </a:lnTo>
                  <a:lnTo>
                    <a:pt x="3588" y="4965"/>
                  </a:lnTo>
                  <a:lnTo>
                    <a:pt x="3552" y="4945"/>
                  </a:lnTo>
                  <a:lnTo>
                    <a:pt x="3523" y="4921"/>
                  </a:lnTo>
                  <a:lnTo>
                    <a:pt x="3499" y="4892"/>
                  </a:lnTo>
                  <a:lnTo>
                    <a:pt x="3479" y="4856"/>
                  </a:lnTo>
                  <a:lnTo>
                    <a:pt x="3466" y="4815"/>
                  </a:lnTo>
                  <a:lnTo>
                    <a:pt x="3458" y="4770"/>
                  </a:lnTo>
                  <a:lnTo>
                    <a:pt x="3455" y="4717"/>
                  </a:lnTo>
                  <a:lnTo>
                    <a:pt x="3457" y="2600"/>
                  </a:lnTo>
                  <a:lnTo>
                    <a:pt x="3457" y="2581"/>
                  </a:lnTo>
                  <a:lnTo>
                    <a:pt x="3460" y="2561"/>
                  </a:lnTo>
                  <a:lnTo>
                    <a:pt x="3464" y="2543"/>
                  </a:lnTo>
                  <a:lnTo>
                    <a:pt x="3473" y="2528"/>
                  </a:lnTo>
                  <a:lnTo>
                    <a:pt x="3697" y="2283"/>
                  </a:lnTo>
                  <a:lnTo>
                    <a:pt x="3924" y="2038"/>
                  </a:lnTo>
                  <a:lnTo>
                    <a:pt x="4154" y="1787"/>
                  </a:lnTo>
                  <a:close/>
                  <a:moveTo>
                    <a:pt x="3199" y="0"/>
                  </a:moveTo>
                  <a:lnTo>
                    <a:pt x="4662" y="2"/>
                  </a:lnTo>
                  <a:lnTo>
                    <a:pt x="4696" y="3"/>
                  </a:lnTo>
                  <a:lnTo>
                    <a:pt x="4724" y="11"/>
                  </a:lnTo>
                  <a:lnTo>
                    <a:pt x="4747" y="24"/>
                  </a:lnTo>
                  <a:lnTo>
                    <a:pt x="4765" y="42"/>
                  </a:lnTo>
                  <a:lnTo>
                    <a:pt x="4779" y="65"/>
                  </a:lnTo>
                  <a:lnTo>
                    <a:pt x="4786" y="94"/>
                  </a:lnTo>
                  <a:lnTo>
                    <a:pt x="4789" y="127"/>
                  </a:lnTo>
                  <a:lnTo>
                    <a:pt x="4789" y="1566"/>
                  </a:lnTo>
                  <a:lnTo>
                    <a:pt x="4788" y="1614"/>
                  </a:lnTo>
                  <a:lnTo>
                    <a:pt x="4785" y="1641"/>
                  </a:lnTo>
                  <a:lnTo>
                    <a:pt x="4776" y="1666"/>
                  </a:lnTo>
                  <a:lnTo>
                    <a:pt x="4762" y="1687"/>
                  </a:lnTo>
                  <a:lnTo>
                    <a:pt x="4743" y="1703"/>
                  </a:lnTo>
                  <a:lnTo>
                    <a:pt x="4718" y="1715"/>
                  </a:lnTo>
                  <a:lnTo>
                    <a:pt x="4691" y="1723"/>
                  </a:lnTo>
                  <a:lnTo>
                    <a:pt x="4665" y="1723"/>
                  </a:lnTo>
                  <a:lnTo>
                    <a:pt x="4641" y="1715"/>
                  </a:lnTo>
                  <a:lnTo>
                    <a:pt x="4620" y="1702"/>
                  </a:lnTo>
                  <a:lnTo>
                    <a:pt x="4599" y="1684"/>
                  </a:lnTo>
                  <a:lnTo>
                    <a:pt x="4423" y="1508"/>
                  </a:lnTo>
                  <a:lnTo>
                    <a:pt x="4248" y="1331"/>
                  </a:lnTo>
                  <a:lnTo>
                    <a:pt x="4218" y="1299"/>
                  </a:lnTo>
                  <a:lnTo>
                    <a:pt x="4190" y="1266"/>
                  </a:lnTo>
                  <a:lnTo>
                    <a:pt x="4162" y="1231"/>
                  </a:lnTo>
                  <a:lnTo>
                    <a:pt x="4133" y="1225"/>
                  </a:lnTo>
                  <a:lnTo>
                    <a:pt x="4124" y="1245"/>
                  </a:lnTo>
                  <a:lnTo>
                    <a:pt x="4113" y="1265"/>
                  </a:lnTo>
                  <a:lnTo>
                    <a:pt x="4101" y="1283"/>
                  </a:lnTo>
                  <a:lnTo>
                    <a:pt x="2523" y="2994"/>
                  </a:lnTo>
                  <a:lnTo>
                    <a:pt x="2495" y="3024"/>
                  </a:lnTo>
                  <a:lnTo>
                    <a:pt x="2467" y="3044"/>
                  </a:lnTo>
                  <a:lnTo>
                    <a:pt x="2442" y="3057"/>
                  </a:lnTo>
                  <a:lnTo>
                    <a:pt x="2417" y="3062"/>
                  </a:lnTo>
                  <a:lnTo>
                    <a:pt x="2393" y="3059"/>
                  </a:lnTo>
                  <a:lnTo>
                    <a:pt x="2366" y="3048"/>
                  </a:lnTo>
                  <a:lnTo>
                    <a:pt x="2339" y="3030"/>
                  </a:lnTo>
                  <a:lnTo>
                    <a:pt x="2307" y="3004"/>
                  </a:lnTo>
                  <a:lnTo>
                    <a:pt x="1653" y="2395"/>
                  </a:lnTo>
                  <a:lnTo>
                    <a:pt x="1619" y="2363"/>
                  </a:lnTo>
                  <a:lnTo>
                    <a:pt x="1579" y="2330"/>
                  </a:lnTo>
                  <a:lnTo>
                    <a:pt x="1549" y="2360"/>
                  </a:lnTo>
                  <a:lnTo>
                    <a:pt x="1523" y="2389"/>
                  </a:lnTo>
                  <a:lnTo>
                    <a:pt x="611" y="3392"/>
                  </a:lnTo>
                  <a:lnTo>
                    <a:pt x="582" y="3420"/>
                  </a:lnTo>
                  <a:lnTo>
                    <a:pt x="557" y="3441"/>
                  </a:lnTo>
                  <a:lnTo>
                    <a:pt x="531" y="3454"/>
                  </a:lnTo>
                  <a:lnTo>
                    <a:pt x="507" y="3458"/>
                  </a:lnTo>
                  <a:lnTo>
                    <a:pt x="483" y="3455"/>
                  </a:lnTo>
                  <a:lnTo>
                    <a:pt x="457" y="3445"/>
                  </a:lnTo>
                  <a:lnTo>
                    <a:pt x="430" y="3426"/>
                  </a:lnTo>
                  <a:lnTo>
                    <a:pt x="401" y="3399"/>
                  </a:lnTo>
                  <a:lnTo>
                    <a:pt x="57" y="3063"/>
                  </a:lnTo>
                  <a:lnTo>
                    <a:pt x="33" y="3036"/>
                  </a:lnTo>
                  <a:lnTo>
                    <a:pt x="17" y="3010"/>
                  </a:lnTo>
                  <a:lnTo>
                    <a:pt x="8" y="2985"/>
                  </a:lnTo>
                  <a:lnTo>
                    <a:pt x="6" y="2959"/>
                  </a:lnTo>
                  <a:lnTo>
                    <a:pt x="14" y="2933"/>
                  </a:lnTo>
                  <a:lnTo>
                    <a:pt x="29" y="2906"/>
                  </a:lnTo>
                  <a:lnTo>
                    <a:pt x="51" y="2877"/>
                  </a:lnTo>
                  <a:lnTo>
                    <a:pt x="1395" y="1414"/>
                  </a:lnTo>
                  <a:lnTo>
                    <a:pt x="1420" y="1387"/>
                  </a:lnTo>
                  <a:lnTo>
                    <a:pt x="1446" y="1369"/>
                  </a:lnTo>
                  <a:lnTo>
                    <a:pt x="1470" y="1357"/>
                  </a:lnTo>
                  <a:lnTo>
                    <a:pt x="1493" y="1352"/>
                  </a:lnTo>
                  <a:lnTo>
                    <a:pt x="1517" y="1355"/>
                  </a:lnTo>
                  <a:lnTo>
                    <a:pt x="1542" y="1366"/>
                  </a:lnTo>
                  <a:lnTo>
                    <a:pt x="1569" y="1383"/>
                  </a:lnTo>
                  <a:lnTo>
                    <a:pt x="1597" y="1407"/>
                  </a:lnTo>
                  <a:lnTo>
                    <a:pt x="2299" y="2045"/>
                  </a:lnTo>
                  <a:lnTo>
                    <a:pt x="2316" y="2060"/>
                  </a:lnTo>
                  <a:lnTo>
                    <a:pt x="2334" y="2075"/>
                  </a:lnTo>
                  <a:lnTo>
                    <a:pt x="2355" y="2094"/>
                  </a:lnTo>
                  <a:lnTo>
                    <a:pt x="2606" y="1814"/>
                  </a:lnTo>
                  <a:lnTo>
                    <a:pt x="2858" y="1534"/>
                  </a:lnTo>
                  <a:lnTo>
                    <a:pt x="3110" y="1253"/>
                  </a:lnTo>
                  <a:lnTo>
                    <a:pt x="3364" y="970"/>
                  </a:lnTo>
                  <a:lnTo>
                    <a:pt x="3622" y="682"/>
                  </a:lnTo>
                  <a:lnTo>
                    <a:pt x="3582" y="652"/>
                  </a:lnTo>
                  <a:lnTo>
                    <a:pt x="3544" y="623"/>
                  </a:lnTo>
                  <a:lnTo>
                    <a:pt x="3508" y="592"/>
                  </a:lnTo>
                  <a:lnTo>
                    <a:pt x="3313" y="398"/>
                  </a:lnTo>
                  <a:lnTo>
                    <a:pt x="3116" y="203"/>
                  </a:lnTo>
                  <a:lnTo>
                    <a:pt x="3100" y="183"/>
                  </a:lnTo>
                  <a:lnTo>
                    <a:pt x="3085" y="163"/>
                  </a:lnTo>
                  <a:lnTo>
                    <a:pt x="3074" y="142"/>
                  </a:lnTo>
                  <a:lnTo>
                    <a:pt x="3069" y="120"/>
                  </a:lnTo>
                  <a:lnTo>
                    <a:pt x="3069" y="95"/>
                  </a:lnTo>
                  <a:lnTo>
                    <a:pt x="3077" y="70"/>
                  </a:lnTo>
                  <a:lnTo>
                    <a:pt x="3091" y="45"/>
                  </a:lnTo>
                  <a:lnTo>
                    <a:pt x="3106" y="27"/>
                  </a:lnTo>
                  <a:lnTo>
                    <a:pt x="3125" y="15"/>
                  </a:lnTo>
                  <a:lnTo>
                    <a:pt x="3148" y="6"/>
                  </a:lnTo>
                  <a:lnTo>
                    <a:pt x="3172" y="2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20"/>
              <a:endParaRPr lang="en-US" sz="67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525450" y="4087093"/>
            <a:ext cx="372696" cy="373036"/>
            <a:chOff x="4142700" y="3477723"/>
            <a:chExt cx="435930" cy="436328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4142700" y="3477723"/>
              <a:ext cx="435930" cy="436328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27" name="Freeform 11"/>
            <p:cNvSpPr>
              <a:spLocks noChangeAspect="1" noEditPoints="1"/>
            </p:cNvSpPr>
            <p:nvPr/>
          </p:nvSpPr>
          <p:spPr bwMode="auto">
            <a:xfrm>
              <a:off x="4206326" y="3542142"/>
              <a:ext cx="308679" cy="307491"/>
            </a:xfrm>
            <a:custGeom>
              <a:avLst/>
              <a:gdLst>
                <a:gd name="T0" fmla="*/ 115 w 1115"/>
                <a:gd name="T1" fmla="*/ 1 h 1114"/>
                <a:gd name="T2" fmla="*/ 76 w 1115"/>
                <a:gd name="T3" fmla="*/ 34 h 1114"/>
                <a:gd name="T4" fmla="*/ 99 w 1115"/>
                <a:gd name="T5" fmla="*/ 42 h 1114"/>
                <a:gd name="T6" fmla="*/ 174 w 1115"/>
                <a:gd name="T7" fmla="*/ 43 h 1114"/>
                <a:gd name="T8" fmla="*/ 130 w 1115"/>
                <a:gd name="T9" fmla="*/ 0 h 1114"/>
                <a:gd name="T10" fmla="*/ 242 w 1115"/>
                <a:gd name="T11" fmla="*/ 74 h 1114"/>
                <a:gd name="T12" fmla="*/ 236 w 1115"/>
                <a:gd name="T13" fmla="*/ 54 h 1114"/>
                <a:gd name="T14" fmla="*/ 230 w 1115"/>
                <a:gd name="T15" fmla="*/ 86 h 1114"/>
                <a:gd name="T16" fmla="*/ 132 w 1115"/>
                <a:gd name="T17" fmla="*/ 187 h 1114"/>
                <a:gd name="T18" fmla="*/ 200 w 1115"/>
                <a:gd name="T19" fmla="*/ 194 h 1114"/>
                <a:gd name="T20" fmla="*/ 255 w 1115"/>
                <a:gd name="T21" fmla="*/ 93 h 1114"/>
                <a:gd name="T22" fmla="*/ 230 w 1115"/>
                <a:gd name="T23" fmla="*/ 86 h 1114"/>
                <a:gd name="T24" fmla="*/ 223 w 1115"/>
                <a:gd name="T25" fmla="*/ 85 h 1114"/>
                <a:gd name="T26" fmla="*/ 186 w 1115"/>
                <a:gd name="T27" fmla="*/ 60 h 1114"/>
                <a:gd name="T28" fmla="*/ 129 w 1115"/>
                <a:gd name="T29" fmla="*/ 182 h 1114"/>
                <a:gd name="T30" fmla="*/ 120 w 1115"/>
                <a:gd name="T31" fmla="*/ 179 h 1114"/>
                <a:gd name="T32" fmla="*/ 170 w 1115"/>
                <a:gd name="T33" fmla="*/ 65 h 1114"/>
                <a:gd name="T34" fmla="*/ 99 w 1115"/>
                <a:gd name="T35" fmla="*/ 48 h 1114"/>
                <a:gd name="T36" fmla="*/ 76 w 1115"/>
                <a:gd name="T37" fmla="*/ 58 h 1114"/>
                <a:gd name="T38" fmla="*/ 35 w 1115"/>
                <a:gd name="T39" fmla="*/ 140 h 1114"/>
                <a:gd name="T40" fmla="*/ 52 w 1115"/>
                <a:gd name="T41" fmla="*/ 163 h 1114"/>
                <a:gd name="T42" fmla="*/ 220 w 1115"/>
                <a:gd name="T43" fmla="*/ 67 h 1114"/>
                <a:gd name="T44" fmla="*/ 230 w 1115"/>
                <a:gd name="T45" fmla="*/ 46 h 1114"/>
                <a:gd name="T46" fmla="*/ 179 w 1115"/>
                <a:gd name="T47" fmla="*/ 43 h 1114"/>
                <a:gd name="T48" fmla="*/ 206 w 1115"/>
                <a:gd name="T49" fmla="*/ 207 h 1114"/>
                <a:gd name="T50" fmla="*/ 242 w 1115"/>
                <a:gd name="T51" fmla="*/ 196 h 1114"/>
                <a:gd name="T52" fmla="*/ 202 w 1115"/>
                <a:gd name="T53" fmla="*/ 203 h 1114"/>
                <a:gd name="T54" fmla="*/ 131 w 1115"/>
                <a:gd name="T55" fmla="*/ 195 h 1114"/>
                <a:gd name="T56" fmla="*/ 86 w 1115"/>
                <a:gd name="T57" fmla="*/ 234 h 1114"/>
                <a:gd name="T58" fmla="*/ 188 w 1115"/>
                <a:gd name="T59" fmla="*/ 216 h 1114"/>
                <a:gd name="T60" fmla="*/ 221 w 1115"/>
                <a:gd name="T61" fmla="*/ 189 h 1114"/>
                <a:gd name="T62" fmla="*/ 260 w 1115"/>
                <a:gd name="T63" fmla="*/ 130 h 1114"/>
                <a:gd name="T64" fmla="*/ 108 w 1115"/>
                <a:gd name="T65" fmla="*/ 190 h 1114"/>
                <a:gd name="T66" fmla="*/ 30 w 1115"/>
                <a:gd name="T67" fmla="*/ 162 h 1114"/>
                <a:gd name="T68" fmla="*/ 33 w 1115"/>
                <a:gd name="T69" fmla="*/ 216 h 1114"/>
                <a:gd name="T70" fmla="*/ 17 w 1115"/>
                <a:gd name="T71" fmla="*/ 150 h 1114"/>
                <a:gd name="T72" fmla="*/ 0 w 1115"/>
                <a:gd name="T73" fmla="*/ 130 h 1114"/>
                <a:gd name="T74" fmla="*/ 17 w 1115"/>
                <a:gd name="T75" fmla="*/ 150 h 1114"/>
                <a:gd name="T76" fmla="*/ 42 w 1115"/>
                <a:gd name="T77" fmla="*/ 100 h 1114"/>
                <a:gd name="T78" fmla="*/ 22 w 1115"/>
                <a:gd name="T79" fmla="*/ 58 h 1114"/>
                <a:gd name="T80" fmla="*/ 29 w 1115"/>
                <a:gd name="T81" fmla="*/ 139 h 1114"/>
                <a:gd name="T82" fmla="*/ 108 w 1115"/>
                <a:gd name="T83" fmla="*/ 199 h 1114"/>
                <a:gd name="T84" fmla="*/ 82 w 1115"/>
                <a:gd name="T85" fmla="*/ 229 h 1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15"/>
                <a:gd name="T130" fmla="*/ 0 h 1114"/>
                <a:gd name="T131" fmla="*/ 1115 w 1115"/>
                <a:gd name="T132" fmla="*/ 1114 h 1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ja-JP" altLang="ja-JP">
                <a:solidFill>
                  <a:srgbClr val="CC3300"/>
                </a:solidFill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525450" y="3607419"/>
            <a:ext cx="372696" cy="373036"/>
            <a:chOff x="4152278" y="4013176"/>
            <a:chExt cx="435930" cy="436328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4152278" y="4013176"/>
              <a:ext cx="435930" cy="436328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30" name="12-Point Star 109"/>
            <p:cNvSpPr>
              <a:spLocks noChangeAspect="1"/>
            </p:cNvSpPr>
            <p:nvPr/>
          </p:nvSpPr>
          <p:spPr>
            <a:xfrm>
              <a:off x="4204819" y="4065916"/>
              <a:ext cx="330849" cy="330849"/>
            </a:xfrm>
            <a:custGeom>
              <a:avLst/>
              <a:gdLst/>
              <a:ahLst/>
              <a:cxnLst/>
              <a:rect l="l" t="t" r="r" b="b"/>
              <a:pathLst>
                <a:path w="648834" h="648834">
                  <a:moveTo>
                    <a:pt x="339215" y="335958"/>
                  </a:moveTo>
                  <a:lnTo>
                    <a:pt x="339215" y="401329"/>
                  </a:lnTo>
                  <a:lnTo>
                    <a:pt x="344937" y="399849"/>
                  </a:lnTo>
                  <a:cubicBezTo>
                    <a:pt x="359806" y="393231"/>
                    <a:pt x="369164" y="380149"/>
                    <a:pt x="367611" y="365873"/>
                  </a:cubicBezTo>
                  <a:cubicBezTo>
                    <a:pt x="366129" y="352246"/>
                    <a:pt x="355048" y="340953"/>
                    <a:pt x="339895" y="336066"/>
                  </a:cubicBezTo>
                  <a:close/>
                  <a:moveTo>
                    <a:pt x="306888" y="250612"/>
                  </a:moveTo>
                  <a:lnTo>
                    <a:pt x="298053" y="257395"/>
                  </a:lnTo>
                  <a:cubicBezTo>
                    <a:pt x="290926" y="265328"/>
                    <a:pt x="289595" y="275863"/>
                    <a:pt x="295422" y="284958"/>
                  </a:cubicBezTo>
                  <a:cubicBezTo>
                    <a:pt x="296908" y="287279"/>
                    <a:pt x="298790" y="289387"/>
                    <a:pt x="300986" y="291243"/>
                  </a:cubicBezTo>
                  <a:lnTo>
                    <a:pt x="306888" y="295027"/>
                  </a:lnTo>
                  <a:close/>
                  <a:moveTo>
                    <a:pt x="323052" y="186248"/>
                  </a:moveTo>
                  <a:cubicBezTo>
                    <a:pt x="331978" y="186248"/>
                    <a:pt x="339215" y="193485"/>
                    <a:pt x="339215" y="202412"/>
                  </a:cubicBezTo>
                  <a:lnTo>
                    <a:pt x="339215" y="213697"/>
                  </a:lnTo>
                  <a:lnTo>
                    <a:pt x="355526" y="218006"/>
                  </a:lnTo>
                  <a:cubicBezTo>
                    <a:pt x="375998" y="226267"/>
                    <a:pt x="390102" y="242630"/>
                    <a:pt x="394239" y="261372"/>
                  </a:cubicBezTo>
                  <a:lnTo>
                    <a:pt x="395495" y="272933"/>
                  </a:lnTo>
                  <a:lnTo>
                    <a:pt x="394774" y="276503"/>
                  </a:lnTo>
                  <a:lnTo>
                    <a:pt x="393549" y="280537"/>
                  </a:lnTo>
                  <a:lnTo>
                    <a:pt x="390427" y="285167"/>
                  </a:lnTo>
                  <a:cubicBezTo>
                    <a:pt x="387296" y="288298"/>
                    <a:pt x="382970" y="290235"/>
                    <a:pt x="378193" y="290235"/>
                  </a:cubicBezTo>
                  <a:cubicBezTo>
                    <a:pt x="368637" y="290235"/>
                    <a:pt x="360890" y="282489"/>
                    <a:pt x="360890" y="272933"/>
                  </a:cubicBezTo>
                  <a:lnTo>
                    <a:pt x="361701" y="267731"/>
                  </a:lnTo>
                  <a:cubicBezTo>
                    <a:pt x="359468" y="258841"/>
                    <a:pt x="351547" y="251148"/>
                    <a:pt x="340159" y="247635"/>
                  </a:cubicBezTo>
                  <a:cubicBezTo>
                    <a:pt x="339845" y="247602"/>
                    <a:pt x="339530" y="247569"/>
                    <a:pt x="339215" y="247536"/>
                  </a:cubicBezTo>
                  <a:lnTo>
                    <a:pt x="339215" y="301106"/>
                  </a:lnTo>
                  <a:lnTo>
                    <a:pt x="362548" y="308977"/>
                  </a:lnTo>
                  <a:cubicBezTo>
                    <a:pt x="384203" y="320097"/>
                    <a:pt x="399348" y="340105"/>
                    <a:pt x="401409" y="363563"/>
                  </a:cubicBezTo>
                  <a:cubicBezTo>
                    <a:pt x="404226" y="395633"/>
                    <a:pt x="381782" y="424520"/>
                    <a:pt x="348458" y="434531"/>
                  </a:cubicBezTo>
                  <a:lnTo>
                    <a:pt x="339215" y="436447"/>
                  </a:lnTo>
                  <a:lnTo>
                    <a:pt x="339215" y="446424"/>
                  </a:lnTo>
                  <a:cubicBezTo>
                    <a:pt x="339215" y="455350"/>
                    <a:pt x="331978" y="462587"/>
                    <a:pt x="323051" y="462587"/>
                  </a:cubicBezTo>
                  <a:lnTo>
                    <a:pt x="323052" y="462587"/>
                  </a:lnTo>
                  <a:cubicBezTo>
                    <a:pt x="314125" y="462587"/>
                    <a:pt x="306888" y="455350"/>
                    <a:pt x="306888" y="446423"/>
                  </a:cubicBezTo>
                  <a:lnTo>
                    <a:pt x="306888" y="436294"/>
                  </a:lnTo>
                  <a:lnTo>
                    <a:pt x="291783" y="432524"/>
                  </a:lnTo>
                  <a:cubicBezTo>
                    <a:pt x="279021" y="427635"/>
                    <a:pt x="267851" y="419808"/>
                    <a:pt x="259561" y="409797"/>
                  </a:cubicBezTo>
                  <a:lnTo>
                    <a:pt x="252256" y="399368"/>
                  </a:lnTo>
                  <a:cubicBezTo>
                    <a:pt x="249125" y="396237"/>
                    <a:pt x="247188" y="391912"/>
                    <a:pt x="247188" y="387134"/>
                  </a:cubicBezTo>
                  <a:cubicBezTo>
                    <a:pt x="247188" y="377579"/>
                    <a:pt x="254935" y="369832"/>
                    <a:pt x="264490" y="369832"/>
                  </a:cubicBezTo>
                  <a:cubicBezTo>
                    <a:pt x="269268" y="369832"/>
                    <a:pt x="273593" y="371769"/>
                    <a:pt x="276724" y="374900"/>
                  </a:cubicBezTo>
                  <a:lnTo>
                    <a:pt x="280238" y="379174"/>
                  </a:lnTo>
                  <a:cubicBezTo>
                    <a:pt x="283381" y="387421"/>
                    <a:pt x="290035" y="394175"/>
                    <a:pt x="298601" y="398608"/>
                  </a:cubicBezTo>
                  <a:lnTo>
                    <a:pt x="306888" y="401436"/>
                  </a:lnTo>
                  <a:lnTo>
                    <a:pt x="306888" y="330555"/>
                  </a:lnTo>
                  <a:lnTo>
                    <a:pt x="293661" y="325596"/>
                  </a:lnTo>
                  <a:cubicBezTo>
                    <a:pt x="280799" y="319252"/>
                    <a:pt x="270322" y="309282"/>
                    <a:pt x="264230" y="296845"/>
                  </a:cubicBezTo>
                  <a:cubicBezTo>
                    <a:pt x="251912" y="271699"/>
                    <a:pt x="260334" y="242389"/>
                    <a:pt x="284743" y="225454"/>
                  </a:cubicBezTo>
                  <a:cubicBezTo>
                    <a:pt x="289781" y="221959"/>
                    <a:pt x="295267" y="219158"/>
                    <a:pt x="301026" y="217069"/>
                  </a:cubicBezTo>
                  <a:lnTo>
                    <a:pt x="306888" y="215725"/>
                  </a:lnTo>
                  <a:lnTo>
                    <a:pt x="306888" y="202412"/>
                  </a:lnTo>
                  <a:cubicBezTo>
                    <a:pt x="306888" y="193485"/>
                    <a:pt x="314125" y="186248"/>
                    <a:pt x="323052" y="186248"/>
                  </a:cubicBezTo>
                  <a:close/>
                  <a:moveTo>
                    <a:pt x="324417" y="140517"/>
                  </a:moveTo>
                  <a:cubicBezTo>
                    <a:pt x="222852" y="140517"/>
                    <a:pt x="140517" y="222852"/>
                    <a:pt x="140517" y="324417"/>
                  </a:cubicBezTo>
                  <a:cubicBezTo>
                    <a:pt x="140517" y="425982"/>
                    <a:pt x="222852" y="508317"/>
                    <a:pt x="324417" y="508317"/>
                  </a:cubicBezTo>
                  <a:cubicBezTo>
                    <a:pt x="425982" y="508317"/>
                    <a:pt x="508317" y="425982"/>
                    <a:pt x="508317" y="324417"/>
                  </a:cubicBezTo>
                  <a:cubicBezTo>
                    <a:pt x="508317" y="222852"/>
                    <a:pt x="425982" y="140517"/>
                    <a:pt x="324417" y="140517"/>
                  </a:cubicBezTo>
                  <a:close/>
                  <a:moveTo>
                    <a:pt x="324417" y="0"/>
                  </a:moveTo>
                  <a:lnTo>
                    <a:pt x="387391" y="89395"/>
                  </a:lnTo>
                  <a:lnTo>
                    <a:pt x="486626" y="43464"/>
                  </a:lnTo>
                  <a:lnTo>
                    <a:pt x="496465" y="152369"/>
                  </a:lnTo>
                  <a:lnTo>
                    <a:pt x="605370" y="162209"/>
                  </a:lnTo>
                  <a:lnTo>
                    <a:pt x="559439" y="261443"/>
                  </a:lnTo>
                  <a:lnTo>
                    <a:pt x="648834" y="324417"/>
                  </a:lnTo>
                  <a:lnTo>
                    <a:pt x="559439" y="387391"/>
                  </a:lnTo>
                  <a:lnTo>
                    <a:pt x="605370" y="486626"/>
                  </a:lnTo>
                  <a:lnTo>
                    <a:pt x="496465" y="496465"/>
                  </a:lnTo>
                  <a:lnTo>
                    <a:pt x="486626" y="605371"/>
                  </a:lnTo>
                  <a:lnTo>
                    <a:pt x="387391" y="559439"/>
                  </a:lnTo>
                  <a:lnTo>
                    <a:pt x="324417" y="648834"/>
                  </a:lnTo>
                  <a:lnTo>
                    <a:pt x="261443" y="559439"/>
                  </a:lnTo>
                  <a:lnTo>
                    <a:pt x="162208" y="605371"/>
                  </a:lnTo>
                  <a:lnTo>
                    <a:pt x="152369" y="496465"/>
                  </a:lnTo>
                  <a:lnTo>
                    <a:pt x="43464" y="486626"/>
                  </a:lnTo>
                  <a:lnTo>
                    <a:pt x="89395" y="387391"/>
                  </a:lnTo>
                  <a:lnTo>
                    <a:pt x="0" y="324417"/>
                  </a:lnTo>
                  <a:lnTo>
                    <a:pt x="89395" y="261443"/>
                  </a:lnTo>
                  <a:lnTo>
                    <a:pt x="43464" y="162209"/>
                  </a:lnTo>
                  <a:lnTo>
                    <a:pt x="152369" y="152369"/>
                  </a:lnTo>
                  <a:lnTo>
                    <a:pt x="162208" y="43464"/>
                  </a:lnTo>
                  <a:lnTo>
                    <a:pt x="261443" y="8939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437766" y="1357026"/>
            <a:ext cx="4061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+mj-lt"/>
              <a:buAutoNum type="arabicPeriod"/>
            </a:pPr>
            <a:r>
              <a:rPr kumimoji="1" lang="ja-JP" altLang="en-US" sz="1400" dirty="0" smtClean="0">
                <a:latin typeface="+mn-ea"/>
                <a:ea typeface="+mn-ea"/>
              </a:rPr>
              <a:t>今後、</a:t>
            </a:r>
            <a:r>
              <a:rPr kumimoji="1" lang="en-US" altLang="ja-JP" sz="1400" dirty="0" err="1" smtClean="0">
                <a:latin typeface="+mn-ea"/>
                <a:ea typeface="+mn-ea"/>
              </a:rPr>
              <a:t>IoT</a:t>
            </a:r>
            <a:r>
              <a:rPr kumimoji="1" lang="en-US" altLang="ja-JP" sz="1400" dirty="0">
                <a:latin typeface="+mn-ea"/>
                <a:ea typeface="+mn-ea"/>
              </a:rPr>
              <a:t> </a:t>
            </a:r>
            <a:r>
              <a:rPr kumimoji="1" lang="ja-JP" altLang="en-US" sz="1400" dirty="0" smtClean="0">
                <a:latin typeface="+mn-ea"/>
                <a:ea typeface="+mn-ea"/>
              </a:rPr>
              <a:t>の重要度は増し、導入数も増加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269875" indent="-269875">
              <a:buFont typeface="+mj-lt"/>
              <a:buAutoNum type="arabicPeriod"/>
            </a:pPr>
            <a:r>
              <a:rPr kumimoji="1" lang="en-US" altLang="ja-JP" sz="1400" dirty="0" err="1" smtClean="0">
                <a:latin typeface="+mn-ea"/>
                <a:ea typeface="+mn-ea"/>
              </a:rPr>
              <a:t>IoT</a:t>
            </a:r>
            <a:r>
              <a:rPr kumimoji="1" lang="en-US" altLang="ja-JP" sz="1400" dirty="0">
                <a:latin typeface="+mn-ea"/>
                <a:ea typeface="+mn-ea"/>
              </a:rPr>
              <a:t> </a:t>
            </a:r>
            <a:r>
              <a:rPr kumimoji="1" lang="ja-JP" altLang="en-US" sz="1400" dirty="0" smtClean="0">
                <a:latin typeface="+mn-ea"/>
                <a:ea typeface="+mn-ea"/>
              </a:rPr>
              <a:t>化のため</a:t>
            </a:r>
            <a:r>
              <a:rPr kumimoji="1" lang="en-US" altLang="ja-JP" sz="1400" dirty="0" smtClean="0">
                <a:latin typeface="+mn-ea"/>
                <a:ea typeface="+mn-ea"/>
              </a:rPr>
              <a:t>IP</a:t>
            </a:r>
            <a:r>
              <a:rPr kumimoji="1" lang="ja-JP" altLang="en-US" sz="1400" dirty="0" smtClean="0">
                <a:latin typeface="+mn-ea"/>
                <a:ea typeface="+mn-ea"/>
              </a:rPr>
              <a:t>化するが、コスト優先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269875" indent="-269875">
              <a:buFont typeface="+mj-lt"/>
              <a:buAutoNum type="arabicPeriod"/>
            </a:pPr>
            <a:r>
              <a:rPr kumimoji="1" lang="en-US" altLang="ja-JP" sz="1400" dirty="0" smtClean="0">
                <a:latin typeface="+mn-ea"/>
                <a:ea typeface="+mn-ea"/>
              </a:rPr>
              <a:t>Linux</a:t>
            </a:r>
            <a:r>
              <a:rPr kumimoji="1" lang="ja-JP" altLang="en-US" sz="1400" dirty="0" smtClean="0">
                <a:latin typeface="+mn-ea"/>
                <a:ea typeface="+mn-ea"/>
              </a:rPr>
              <a:t> や </a:t>
            </a:r>
            <a:r>
              <a:rPr kumimoji="1" lang="en-US" altLang="ja-JP" sz="1400" dirty="0" smtClean="0">
                <a:latin typeface="+mn-ea"/>
                <a:ea typeface="+mn-ea"/>
              </a:rPr>
              <a:t>Windows</a:t>
            </a:r>
            <a:r>
              <a:rPr kumimoji="1" lang="ja-JP" altLang="en-US" sz="1400" dirty="0" smtClean="0">
                <a:latin typeface="+mn-ea"/>
                <a:ea typeface="+mn-ea"/>
              </a:rPr>
              <a:t> の利用や低スペックで実装アンチ・ウィルスなどのセキュリティソフト導入が、不可または簡易的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269875" indent="-269875">
              <a:buFont typeface="+mj-lt"/>
              <a:buAutoNum type="arabicPeriod"/>
            </a:pPr>
            <a:r>
              <a:rPr kumimoji="1" lang="ja-JP" altLang="en-US" sz="1400" dirty="0" smtClean="0">
                <a:latin typeface="+mn-ea"/>
                <a:ea typeface="+mn-ea"/>
              </a:rPr>
              <a:t>感染のリスクが高い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4590" y="2772172"/>
            <a:ext cx="42608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2"/>
                </a:solidFill>
                <a:latin typeface="+mn-ea"/>
                <a:ea typeface="+mn-ea"/>
              </a:rPr>
              <a:t>これからネットワークに求められるセキュリティ</a:t>
            </a:r>
            <a:endParaRPr kumimoji="1" lang="ja-JP" altLang="en-US" sz="14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7329926" y="2380171"/>
            <a:ext cx="279493" cy="293305"/>
            <a:chOff x="5516883" y="2913179"/>
            <a:chExt cx="273166" cy="242850"/>
          </a:xfrm>
          <a:solidFill>
            <a:schemeClr val="accent6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5516883" y="2913179"/>
              <a:ext cx="273166" cy="242850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5587900" y="3008835"/>
              <a:ext cx="63344" cy="86468"/>
            </a:xfrm>
            <a:custGeom>
              <a:avLst/>
              <a:gdLst>
                <a:gd name="T0" fmla="*/ 73 w 147"/>
                <a:gd name="T1" fmla="*/ 0 h 225"/>
                <a:gd name="T2" fmla="*/ 62 w 147"/>
                <a:gd name="T3" fmla="*/ 25 h 225"/>
                <a:gd name="T4" fmla="*/ 25 w 147"/>
                <a:gd name="T5" fmla="*/ 9 h 225"/>
                <a:gd name="T6" fmla="*/ 11 w 147"/>
                <a:gd name="T7" fmla="*/ 15 h 225"/>
                <a:gd name="T8" fmla="*/ 18 w 147"/>
                <a:gd name="T9" fmla="*/ 29 h 225"/>
                <a:gd name="T10" fmla="*/ 56 w 147"/>
                <a:gd name="T11" fmla="*/ 46 h 225"/>
                <a:gd name="T12" fmla="*/ 52 w 147"/>
                <a:gd name="T13" fmla="*/ 79 h 225"/>
                <a:gd name="T14" fmla="*/ 11 w 147"/>
                <a:gd name="T15" fmla="*/ 79 h 225"/>
                <a:gd name="T16" fmla="*/ 0 w 147"/>
                <a:gd name="T17" fmla="*/ 90 h 225"/>
                <a:gd name="T18" fmla="*/ 11 w 147"/>
                <a:gd name="T19" fmla="*/ 101 h 225"/>
                <a:gd name="T20" fmla="*/ 52 w 147"/>
                <a:gd name="T21" fmla="*/ 101 h 225"/>
                <a:gd name="T22" fmla="*/ 56 w 147"/>
                <a:gd name="T23" fmla="*/ 134 h 225"/>
                <a:gd name="T24" fmla="*/ 18 w 147"/>
                <a:gd name="T25" fmla="*/ 151 h 225"/>
                <a:gd name="T26" fmla="*/ 11 w 147"/>
                <a:gd name="T27" fmla="*/ 166 h 225"/>
                <a:gd name="T28" fmla="*/ 22 w 147"/>
                <a:gd name="T29" fmla="*/ 173 h 225"/>
                <a:gd name="T30" fmla="*/ 25 w 147"/>
                <a:gd name="T31" fmla="*/ 172 h 225"/>
                <a:gd name="T32" fmla="*/ 64 w 147"/>
                <a:gd name="T33" fmla="*/ 155 h 225"/>
                <a:gd name="T34" fmla="*/ 147 w 147"/>
                <a:gd name="T35" fmla="*/ 225 h 225"/>
                <a:gd name="T36" fmla="*/ 147 w 147"/>
                <a:gd name="T37" fmla="*/ 20 h 225"/>
                <a:gd name="T38" fmla="*/ 78 w 147"/>
                <a:gd name="T39" fmla="*/ 4 h 225"/>
                <a:gd name="T40" fmla="*/ 73 w 147"/>
                <a:gd name="T4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25">
                  <a:moveTo>
                    <a:pt x="73" y="0"/>
                  </a:moveTo>
                  <a:cubicBezTo>
                    <a:pt x="68" y="8"/>
                    <a:pt x="65" y="16"/>
                    <a:pt x="62" y="25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7"/>
                    <a:pt x="13" y="9"/>
                    <a:pt x="11" y="15"/>
                  </a:cubicBezTo>
                  <a:cubicBezTo>
                    <a:pt x="9" y="20"/>
                    <a:pt x="12" y="27"/>
                    <a:pt x="18" y="29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4" y="57"/>
                    <a:pt x="52" y="68"/>
                    <a:pt x="52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4" y="79"/>
                    <a:pt x="0" y="83"/>
                    <a:pt x="0" y="90"/>
                  </a:cubicBezTo>
                  <a:cubicBezTo>
                    <a:pt x="0" y="95"/>
                    <a:pt x="4" y="101"/>
                    <a:pt x="11" y="101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13"/>
                    <a:pt x="54" y="124"/>
                    <a:pt x="56" y="134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1" y="154"/>
                    <a:pt x="9" y="161"/>
                    <a:pt x="11" y="166"/>
                  </a:cubicBezTo>
                  <a:cubicBezTo>
                    <a:pt x="13" y="169"/>
                    <a:pt x="18" y="173"/>
                    <a:pt x="22" y="173"/>
                  </a:cubicBezTo>
                  <a:cubicBezTo>
                    <a:pt x="23" y="173"/>
                    <a:pt x="24" y="172"/>
                    <a:pt x="25" y="172"/>
                  </a:cubicBezTo>
                  <a:cubicBezTo>
                    <a:pt x="64" y="155"/>
                    <a:pt x="64" y="155"/>
                    <a:pt x="64" y="155"/>
                  </a:cubicBezTo>
                  <a:cubicBezTo>
                    <a:pt x="79" y="190"/>
                    <a:pt x="109" y="211"/>
                    <a:pt x="147" y="225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20" y="20"/>
                    <a:pt x="97" y="13"/>
                    <a:pt x="78" y="4"/>
                  </a:cubicBezTo>
                  <a:cubicBezTo>
                    <a:pt x="77" y="2"/>
                    <a:pt x="75" y="1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5655920" y="3008835"/>
              <a:ext cx="63110" cy="86468"/>
            </a:xfrm>
            <a:custGeom>
              <a:avLst/>
              <a:gdLst>
                <a:gd name="T0" fmla="*/ 134 w 146"/>
                <a:gd name="T1" fmla="*/ 101 h 225"/>
                <a:gd name="T2" fmla="*/ 146 w 146"/>
                <a:gd name="T3" fmla="*/ 90 h 225"/>
                <a:gd name="T4" fmla="*/ 135 w 146"/>
                <a:gd name="T5" fmla="*/ 79 h 225"/>
                <a:gd name="T6" fmla="*/ 95 w 146"/>
                <a:gd name="T7" fmla="*/ 79 h 225"/>
                <a:gd name="T8" fmla="*/ 91 w 146"/>
                <a:gd name="T9" fmla="*/ 46 h 225"/>
                <a:gd name="T10" fmla="*/ 129 w 146"/>
                <a:gd name="T11" fmla="*/ 29 h 225"/>
                <a:gd name="T12" fmla="*/ 134 w 146"/>
                <a:gd name="T13" fmla="*/ 15 h 225"/>
                <a:gd name="T14" fmla="*/ 120 w 146"/>
                <a:gd name="T15" fmla="*/ 9 h 225"/>
                <a:gd name="T16" fmla="*/ 84 w 146"/>
                <a:gd name="T17" fmla="*/ 23 h 225"/>
                <a:gd name="T18" fmla="*/ 74 w 146"/>
                <a:gd name="T19" fmla="*/ 0 h 225"/>
                <a:gd name="T20" fmla="*/ 69 w 146"/>
                <a:gd name="T21" fmla="*/ 4 h 225"/>
                <a:gd name="T22" fmla="*/ 0 w 146"/>
                <a:gd name="T23" fmla="*/ 20 h 225"/>
                <a:gd name="T24" fmla="*/ 0 w 146"/>
                <a:gd name="T25" fmla="*/ 225 h 225"/>
                <a:gd name="T26" fmla="*/ 83 w 146"/>
                <a:gd name="T27" fmla="*/ 156 h 225"/>
                <a:gd name="T28" fmla="*/ 120 w 146"/>
                <a:gd name="T29" fmla="*/ 172 h 225"/>
                <a:gd name="T30" fmla="*/ 124 w 146"/>
                <a:gd name="T31" fmla="*/ 173 h 225"/>
                <a:gd name="T32" fmla="*/ 134 w 146"/>
                <a:gd name="T33" fmla="*/ 166 h 225"/>
                <a:gd name="T34" fmla="*/ 129 w 146"/>
                <a:gd name="T35" fmla="*/ 151 h 225"/>
                <a:gd name="T36" fmla="*/ 90 w 146"/>
                <a:gd name="T37" fmla="*/ 135 h 225"/>
                <a:gd name="T38" fmla="*/ 95 w 146"/>
                <a:gd name="T39" fmla="*/ 101 h 225"/>
                <a:gd name="T40" fmla="*/ 134 w 146"/>
                <a:gd name="T41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225">
                  <a:moveTo>
                    <a:pt x="134" y="101"/>
                  </a:moveTo>
                  <a:cubicBezTo>
                    <a:pt x="141" y="101"/>
                    <a:pt x="145" y="95"/>
                    <a:pt x="146" y="90"/>
                  </a:cubicBezTo>
                  <a:cubicBezTo>
                    <a:pt x="146" y="83"/>
                    <a:pt x="141" y="79"/>
                    <a:pt x="13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67"/>
                    <a:pt x="93" y="56"/>
                    <a:pt x="91" y="46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34" y="27"/>
                    <a:pt x="136" y="20"/>
                    <a:pt x="134" y="15"/>
                  </a:cubicBezTo>
                  <a:cubicBezTo>
                    <a:pt x="132" y="9"/>
                    <a:pt x="125" y="7"/>
                    <a:pt x="120" y="9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2" y="16"/>
                    <a:pt x="79" y="8"/>
                    <a:pt x="74" y="0"/>
                  </a:cubicBezTo>
                  <a:cubicBezTo>
                    <a:pt x="72" y="1"/>
                    <a:pt x="70" y="2"/>
                    <a:pt x="69" y="4"/>
                  </a:cubicBezTo>
                  <a:cubicBezTo>
                    <a:pt x="50" y="13"/>
                    <a:pt x="27" y="20"/>
                    <a:pt x="0" y="2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37" y="213"/>
                    <a:pt x="67" y="190"/>
                    <a:pt x="83" y="156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1" y="172"/>
                    <a:pt x="123" y="173"/>
                    <a:pt x="124" y="173"/>
                  </a:cubicBezTo>
                  <a:cubicBezTo>
                    <a:pt x="129" y="173"/>
                    <a:pt x="133" y="169"/>
                    <a:pt x="134" y="166"/>
                  </a:cubicBezTo>
                  <a:cubicBezTo>
                    <a:pt x="136" y="161"/>
                    <a:pt x="134" y="154"/>
                    <a:pt x="129" y="151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3" y="124"/>
                    <a:pt x="95" y="113"/>
                    <a:pt x="95" y="101"/>
                  </a:cubicBez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5608175" y="2960157"/>
              <a:ext cx="90124" cy="45720"/>
            </a:xfrm>
            <a:custGeom>
              <a:avLst/>
              <a:gdLst>
                <a:gd name="T0" fmla="*/ 179 w 209"/>
                <a:gd name="T1" fmla="*/ 96 h 115"/>
                <a:gd name="T2" fmla="*/ 156 w 209"/>
                <a:gd name="T3" fmla="*/ 72 h 115"/>
                <a:gd name="T4" fmla="*/ 185 w 209"/>
                <a:gd name="T5" fmla="*/ 39 h 115"/>
                <a:gd name="T6" fmla="*/ 189 w 209"/>
                <a:gd name="T7" fmla="*/ 39 h 115"/>
                <a:gd name="T8" fmla="*/ 209 w 209"/>
                <a:gd name="T9" fmla="*/ 19 h 115"/>
                <a:gd name="T10" fmla="*/ 189 w 209"/>
                <a:gd name="T11" fmla="*/ 0 h 115"/>
                <a:gd name="T12" fmla="*/ 170 w 209"/>
                <a:gd name="T13" fmla="*/ 19 h 115"/>
                <a:gd name="T14" fmla="*/ 172 w 209"/>
                <a:gd name="T15" fmla="*/ 28 h 115"/>
                <a:gd name="T16" fmla="*/ 142 w 209"/>
                <a:gd name="T17" fmla="*/ 62 h 115"/>
                <a:gd name="T18" fmla="*/ 106 w 209"/>
                <a:gd name="T19" fmla="*/ 53 h 115"/>
                <a:gd name="T20" fmla="*/ 67 w 209"/>
                <a:gd name="T21" fmla="*/ 63 h 115"/>
                <a:gd name="T22" fmla="*/ 37 w 209"/>
                <a:gd name="T23" fmla="*/ 28 h 115"/>
                <a:gd name="T24" fmla="*/ 39 w 209"/>
                <a:gd name="T25" fmla="*/ 19 h 115"/>
                <a:gd name="T26" fmla="*/ 19 w 209"/>
                <a:gd name="T27" fmla="*/ 0 h 115"/>
                <a:gd name="T28" fmla="*/ 0 w 209"/>
                <a:gd name="T29" fmla="*/ 19 h 115"/>
                <a:gd name="T30" fmla="*/ 19 w 209"/>
                <a:gd name="T31" fmla="*/ 39 h 115"/>
                <a:gd name="T32" fmla="*/ 24 w 209"/>
                <a:gd name="T33" fmla="*/ 39 h 115"/>
                <a:gd name="T34" fmla="*/ 52 w 209"/>
                <a:gd name="T35" fmla="*/ 73 h 115"/>
                <a:gd name="T36" fmla="*/ 33 w 209"/>
                <a:gd name="T37" fmla="*/ 96 h 115"/>
                <a:gd name="T38" fmla="*/ 37 w 209"/>
                <a:gd name="T39" fmla="*/ 99 h 115"/>
                <a:gd name="T40" fmla="*/ 106 w 209"/>
                <a:gd name="T41" fmla="*/ 115 h 115"/>
                <a:gd name="T42" fmla="*/ 174 w 209"/>
                <a:gd name="T43" fmla="*/ 99 h 115"/>
                <a:gd name="T44" fmla="*/ 179 w 209"/>
                <a:gd name="T45" fmla="*/ 9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" h="115">
                  <a:moveTo>
                    <a:pt x="179" y="96"/>
                  </a:moveTo>
                  <a:cubicBezTo>
                    <a:pt x="173" y="86"/>
                    <a:pt x="165" y="78"/>
                    <a:pt x="156" y="72"/>
                  </a:cubicBezTo>
                  <a:cubicBezTo>
                    <a:pt x="177" y="49"/>
                    <a:pt x="183" y="41"/>
                    <a:pt x="185" y="39"/>
                  </a:cubicBezTo>
                  <a:cubicBezTo>
                    <a:pt x="187" y="39"/>
                    <a:pt x="188" y="39"/>
                    <a:pt x="189" y="39"/>
                  </a:cubicBezTo>
                  <a:cubicBezTo>
                    <a:pt x="200" y="39"/>
                    <a:pt x="209" y="30"/>
                    <a:pt x="209" y="19"/>
                  </a:cubicBezTo>
                  <a:cubicBezTo>
                    <a:pt x="209" y="9"/>
                    <a:pt x="200" y="0"/>
                    <a:pt x="189" y="0"/>
                  </a:cubicBezTo>
                  <a:cubicBezTo>
                    <a:pt x="178" y="0"/>
                    <a:pt x="170" y="9"/>
                    <a:pt x="170" y="19"/>
                  </a:cubicBezTo>
                  <a:cubicBezTo>
                    <a:pt x="170" y="23"/>
                    <a:pt x="170" y="25"/>
                    <a:pt x="172" y="28"/>
                  </a:cubicBezTo>
                  <a:cubicBezTo>
                    <a:pt x="142" y="62"/>
                    <a:pt x="142" y="62"/>
                    <a:pt x="142" y="62"/>
                  </a:cubicBezTo>
                  <a:cubicBezTo>
                    <a:pt x="131" y="56"/>
                    <a:pt x="119" y="53"/>
                    <a:pt x="106" y="53"/>
                  </a:cubicBezTo>
                  <a:cubicBezTo>
                    <a:pt x="92" y="53"/>
                    <a:pt x="79" y="56"/>
                    <a:pt x="67" y="63"/>
                  </a:cubicBezTo>
                  <a:cubicBezTo>
                    <a:pt x="45" y="38"/>
                    <a:pt x="38" y="30"/>
                    <a:pt x="37" y="28"/>
                  </a:cubicBezTo>
                  <a:cubicBezTo>
                    <a:pt x="38" y="26"/>
                    <a:pt x="39" y="23"/>
                    <a:pt x="39" y="19"/>
                  </a:cubicBezTo>
                  <a:cubicBezTo>
                    <a:pt x="39" y="9"/>
                    <a:pt x="30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45" y="80"/>
                    <a:pt x="38" y="87"/>
                    <a:pt x="33" y="96"/>
                  </a:cubicBezTo>
                  <a:cubicBezTo>
                    <a:pt x="34" y="97"/>
                    <a:pt x="35" y="98"/>
                    <a:pt x="37" y="99"/>
                  </a:cubicBezTo>
                  <a:cubicBezTo>
                    <a:pt x="55" y="108"/>
                    <a:pt x="79" y="115"/>
                    <a:pt x="106" y="115"/>
                  </a:cubicBezTo>
                  <a:cubicBezTo>
                    <a:pt x="132" y="115"/>
                    <a:pt x="156" y="108"/>
                    <a:pt x="174" y="99"/>
                  </a:cubicBezTo>
                  <a:cubicBezTo>
                    <a:pt x="176" y="98"/>
                    <a:pt x="177" y="97"/>
                    <a:pt x="179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6454288" y="3504709"/>
            <a:ext cx="279493" cy="293305"/>
            <a:chOff x="4020272" y="4875384"/>
            <a:chExt cx="279493" cy="293305"/>
          </a:xfrm>
          <a:solidFill>
            <a:schemeClr val="accent6"/>
          </a:solidFill>
        </p:grpSpPr>
        <p:sp>
          <p:nvSpPr>
            <p:cNvPr id="42" name="Freeform 5"/>
            <p:cNvSpPr>
              <a:spLocks noEditPoints="1"/>
            </p:cNvSpPr>
            <p:nvPr/>
          </p:nvSpPr>
          <p:spPr bwMode="auto">
            <a:xfrm>
              <a:off x="4020272" y="4875384"/>
              <a:ext cx="279493" cy="293305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3" name="Freeform 8"/>
            <p:cNvSpPr>
              <a:spLocks noEditPoints="1"/>
            </p:cNvSpPr>
            <p:nvPr/>
          </p:nvSpPr>
          <p:spPr bwMode="auto">
            <a:xfrm>
              <a:off x="4069981" y="4932682"/>
              <a:ext cx="180074" cy="178709"/>
            </a:xfrm>
            <a:custGeom>
              <a:avLst/>
              <a:gdLst/>
              <a:ahLst/>
              <a:cxnLst>
                <a:cxn ang="0">
                  <a:pos x="862" y="537"/>
                </a:cxn>
                <a:cxn ang="0">
                  <a:pos x="865" y="436"/>
                </a:cxn>
                <a:cxn ang="0">
                  <a:pos x="880" y="166"/>
                </a:cxn>
                <a:cxn ang="0">
                  <a:pos x="607" y="116"/>
                </a:cxn>
                <a:cxn ang="0">
                  <a:pos x="513" y="98"/>
                </a:cxn>
                <a:cxn ang="0">
                  <a:pos x="493" y="98"/>
                </a:cxn>
                <a:cxn ang="0">
                  <a:pos x="235" y="32"/>
                </a:cxn>
                <a:cxn ang="0">
                  <a:pos x="157" y="307"/>
                </a:cxn>
                <a:cxn ang="0">
                  <a:pos x="0" y="307"/>
                </a:cxn>
                <a:cxn ang="0">
                  <a:pos x="119" y="472"/>
                </a:cxn>
                <a:cxn ang="0">
                  <a:pos x="2" y="653"/>
                </a:cxn>
                <a:cxn ang="0">
                  <a:pos x="261" y="766"/>
                </a:cxn>
                <a:cxn ang="0">
                  <a:pos x="371" y="826"/>
                </a:cxn>
                <a:cxn ang="0">
                  <a:pos x="494" y="846"/>
                </a:cxn>
                <a:cxn ang="0">
                  <a:pos x="574" y="972"/>
                </a:cxn>
                <a:cxn ang="0">
                  <a:pos x="728" y="763"/>
                </a:cxn>
                <a:cxn ang="0">
                  <a:pos x="812" y="668"/>
                </a:cxn>
                <a:cxn ang="0">
                  <a:pos x="779" y="419"/>
                </a:cxn>
                <a:cxn ang="0">
                  <a:pos x="721" y="419"/>
                </a:cxn>
                <a:cxn ang="0">
                  <a:pos x="618" y="390"/>
                </a:cxn>
                <a:cxn ang="0">
                  <a:pos x="618" y="448"/>
                </a:cxn>
                <a:cxn ang="0">
                  <a:pos x="618" y="390"/>
                </a:cxn>
                <a:cxn ang="0">
                  <a:pos x="515" y="419"/>
                </a:cxn>
                <a:cxn ang="0">
                  <a:pos x="457" y="419"/>
                </a:cxn>
                <a:cxn ang="0">
                  <a:pos x="354" y="390"/>
                </a:cxn>
                <a:cxn ang="0">
                  <a:pos x="354" y="448"/>
                </a:cxn>
                <a:cxn ang="0">
                  <a:pos x="354" y="390"/>
                </a:cxn>
                <a:cxn ang="0">
                  <a:pos x="251" y="419"/>
                </a:cxn>
                <a:cxn ang="0">
                  <a:pos x="193" y="419"/>
                </a:cxn>
                <a:cxn ang="0">
                  <a:pos x="222" y="573"/>
                </a:cxn>
                <a:cxn ang="0">
                  <a:pos x="222" y="515"/>
                </a:cxn>
                <a:cxn ang="0">
                  <a:pos x="222" y="573"/>
                </a:cxn>
                <a:cxn ang="0">
                  <a:pos x="325" y="544"/>
                </a:cxn>
                <a:cxn ang="0">
                  <a:pos x="383" y="544"/>
                </a:cxn>
                <a:cxn ang="0">
                  <a:pos x="486" y="573"/>
                </a:cxn>
                <a:cxn ang="0">
                  <a:pos x="486" y="515"/>
                </a:cxn>
                <a:cxn ang="0">
                  <a:pos x="486" y="573"/>
                </a:cxn>
                <a:cxn ang="0">
                  <a:pos x="150" y="485"/>
                </a:cxn>
                <a:cxn ang="0">
                  <a:pos x="814" y="476"/>
                </a:cxn>
                <a:cxn ang="0">
                  <a:pos x="814" y="493"/>
                </a:cxn>
                <a:cxn ang="0">
                  <a:pos x="618" y="573"/>
                </a:cxn>
                <a:cxn ang="0">
                  <a:pos x="618" y="515"/>
                </a:cxn>
                <a:cxn ang="0">
                  <a:pos x="618" y="573"/>
                </a:cxn>
                <a:cxn ang="0">
                  <a:pos x="721" y="544"/>
                </a:cxn>
                <a:cxn ang="0">
                  <a:pos x="779" y="544"/>
                </a:cxn>
              </a:cxnLst>
              <a:rect l="0" t="0" r="r" b="b"/>
              <a:pathLst>
                <a:path w="992" h="972">
                  <a:moveTo>
                    <a:pt x="812" y="668"/>
                  </a:moveTo>
                  <a:cubicBezTo>
                    <a:pt x="836" y="628"/>
                    <a:pt x="853" y="584"/>
                    <a:pt x="862" y="537"/>
                  </a:cubicBezTo>
                  <a:cubicBezTo>
                    <a:pt x="992" y="487"/>
                    <a:pt x="992" y="487"/>
                    <a:pt x="992" y="487"/>
                  </a:cubicBezTo>
                  <a:cubicBezTo>
                    <a:pt x="865" y="436"/>
                    <a:pt x="865" y="436"/>
                    <a:pt x="865" y="436"/>
                  </a:cubicBezTo>
                  <a:cubicBezTo>
                    <a:pt x="860" y="379"/>
                    <a:pt x="841" y="325"/>
                    <a:pt x="813" y="278"/>
                  </a:cubicBezTo>
                  <a:cubicBezTo>
                    <a:pt x="880" y="166"/>
                    <a:pt x="880" y="166"/>
                    <a:pt x="880" y="166"/>
                  </a:cubicBezTo>
                  <a:cubicBezTo>
                    <a:pt x="755" y="205"/>
                    <a:pt x="755" y="205"/>
                    <a:pt x="755" y="205"/>
                  </a:cubicBezTo>
                  <a:cubicBezTo>
                    <a:pt x="714" y="165"/>
                    <a:pt x="664" y="134"/>
                    <a:pt x="607" y="116"/>
                  </a:cubicBezTo>
                  <a:cubicBezTo>
                    <a:pt x="598" y="0"/>
                    <a:pt x="598" y="0"/>
                    <a:pt x="598" y="0"/>
                  </a:cubicBezTo>
                  <a:cubicBezTo>
                    <a:pt x="513" y="98"/>
                    <a:pt x="513" y="98"/>
                    <a:pt x="513" y="98"/>
                  </a:cubicBezTo>
                  <a:cubicBezTo>
                    <a:pt x="513" y="98"/>
                    <a:pt x="513" y="98"/>
                    <a:pt x="513" y="98"/>
                  </a:cubicBezTo>
                  <a:cubicBezTo>
                    <a:pt x="506" y="98"/>
                    <a:pt x="499" y="98"/>
                    <a:pt x="493" y="98"/>
                  </a:cubicBezTo>
                  <a:cubicBezTo>
                    <a:pt x="438" y="98"/>
                    <a:pt x="386" y="110"/>
                    <a:pt x="339" y="131"/>
                  </a:cubicBezTo>
                  <a:cubicBezTo>
                    <a:pt x="235" y="32"/>
                    <a:pt x="235" y="32"/>
                    <a:pt x="235" y="32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19" y="212"/>
                    <a:pt x="182" y="256"/>
                    <a:pt x="157" y="307"/>
                  </a:cubicBezTo>
                  <a:cubicBezTo>
                    <a:pt x="157" y="307"/>
                    <a:pt x="157" y="307"/>
                    <a:pt x="157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1" y="425"/>
                    <a:pt x="119" y="448"/>
                    <a:pt x="119" y="472"/>
                  </a:cubicBezTo>
                  <a:cubicBezTo>
                    <a:pt x="119" y="502"/>
                    <a:pt x="123" y="532"/>
                    <a:pt x="129" y="560"/>
                  </a:cubicBezTo>
                  <a:cubicBezTo>
                    <a:pt x="2" y="653"/>
                    <a:pt x="2" y="653"/>
                    <a:pt x="2" y="653"/>
                  </a:cubicBezTo>
                  <a:cubicBezTo>
                    <a:pt x="168" y="657"/>
                    <a:pt x="168" y="657"/>
                    <a:pt x="168" y="657"/>
                  </a:cubicBezTo>
                  <a:cubicBezTo>
                    <a:pt x="192" y="699"/>
                    <a:pt x="224" y="736"/>
                    <a:pt x="261" y="766"/>
                  </a:cubicBezTo>
                  <a:cubicBezTo>
                    <a:pt x="202" y="943"/>
                    <a:pt x="202" y="943"/>
                    <a:pt x="202" y="943"/>
                  </a:cubicBezTo>
                  <a:cubicBezTo>
                    <a:pt x="371" y="826"/>
                    <a:pt x="371" y="826"/>
                    <a:pt x="371" y="826"/>
                  </a:cubicBezTo>
                  <a:cubicBezTo>
                    <a:pt x="371" y="826"/>
                    <a:pt x="371" y="826"/>
                    <a:pt x="371" y="826"/>
                  </a:cubicBezTo>
                  <a:cubicBezTo>
                    <a:pt x="410" y="839"/>
                    <a:pt x="451" y="846"/>
                    <a:pt x="494" y="846"/>
                  </a:cubicBezTo>
                  <a:cubicBezTo>
                    <a:pt x="496" y="846"/>
                    <a:pt x="499" y="846"/>
                    <a:pt x="501" y="846"/>
                  </a:cubicBezTo>
                  <a:cubicBezTo>
                    <a:pt x="574" y="972"/>
                    <a:pt x="574" y="972"/>
                    <a:pt x="574" y="972"/>
                  </a:cubicBezTo>
                  <a:cubicBezTo>
                    <a:pt x="615" y="826"/>
                    <a:pt x="615" y="826"/>
                    <a:pt x="615" y="826"/>
                  </a:cubicBezTo>
                  <a:cubicBezTo>
                    <a:pt x="656" y="811"/>
                    <a:pt x="695" y="790"/>
                    <a:pt x="728" y="763"/>
                  </a:cubicBezTo>
                  <a:cubicBezTo>
                    <a:pt x="881" y="807"/>
                    <a:pt x="881" y="807"/>
                    <a:pt x="881" y="807"/>
                  </a:cubicBezTo>
                  <a:cubicBezTo>
                    <a:pt x="812" y="668"/>
                    <a:pt x="812" y="668"/>
                    <a:pt x="812" y="668"/>
                  </a:cubicBezTo>
                  <a:close/>
                  <a:moveTo>
                    <a:pt x="750" y="390"/>
                  </a:moveTo>
                  <a:cubicBezTo>
                    <a:pt x="766" y="390"/>
                    <a:pt x="779" y="403"/>
                    <a:pt x="779" y="419"/>
                  </a:cubicBezTo>
                  <a:cubicBezTo>
                    <a:pt x="779" y="435"/>
                    <a:pt x="766" y="448"/>
                    <a:pt x="750" y="448"/>
                  </a:cubicBezTo>
                  <a:cubicBezTo>
                    <a:pt x="734" y="448"/>
                    <a:pt x="721" y="435"/>
                    <a:pt x="721" y="419"/>
                  </a:cubicBezTo>
                  <a:cubicBezTo>
                    <a:pt x="721" y="403"/>
                    <a:pt x="734" y="390"/>
                    <a:pt x="750" y="390"/>
                  </a:cubicBezTo>
                  <a:close/>
                  <a:moveTo>
                    <a:pt x="618" y="390"/>
                  </a:moveTo>
                  <a:cubicBezTo>
                    <a:pt x="634" y="390"/>
                    <a:pt x="647" y="403"/>
                    <a:pt x="647" y="419"/>
                  </a:cubicBezTo>
                  <a:cubicBezTo>
                    <a:pt x="647" y="435"/>
                    <a:pt x="634" y="448"/>
                    <a:pt x="618" y="448"/>
                  </a:cubicBezTo>
                  <a:cubicBezTo>
                    <a:pt x="602" y="448"/>
                    <a:pt x="589" y="435"/>
                    <a:pt x="589" y="419"/>
                  </a:cubicBezTo>
                  <a:cubicBezTo>
                    <a:pt x="589" y="403"/>
                    <a:pt x="602" y="390"/>
                    <a:pt x="618" y="390"/>
                  </a:cubicBezTo>
                  <a:close/>
                  <a:moveTo>
                    <a:pt x="486" y="390"/>
                  </a:moveTo>
                  <a:cubicBezTo>
                    <a:pt x="502" y="390"/>
                    <a:pt x="515" y="403"/>
                    <a:pt x="515" y="419"/>
                  </a:cubicBezTo>
                  <a:cubicBezTo>
                    <a:pt x="515" y="435"/>
                    <a:pt x="502" y="448"/>
                    <a:pt x="486" y="448"/>
                  </a:cubicBezTo>
                  <a:cubicBezTo>
                    <a:pt x="470" y="448"/>
                    <a:pt x="457" y="435"/>
                    <a:pt x="457" y="419"/>
                  </a:cubicBezTo>
                  <a:cubicBezTo>
                    <a:pt x="457" y="403"/>
                    <a:pt x="470" y="390"/>
                    <a:pt x="486" y="390"/>
                  </a:cubicBezTo>
                  <a:close/>
                  <a:moveTo>
                    <a:pt x="354" y="390"/>
                  </a:moveTo>
                  <a:cubicBezTo>
                    <a:pt x="370" y="390"/>
                    <a:pt x="383" y="403"/>
                    <a:pt x="383" y="419"/>
                  </a:cubicBezTo>
                  <a:cubicBezTo>
                    <a:pt x="383" y="435"/>
                    <a:pt x="370" y="448"/>
                    <a:pt x="354" y="448"/>
                  </a:cubicBezTo>
                  <a:cubicBezTo>
                    <a:pt x="338" y="448"/>
                    <a:pt x="325" y="435"/>
                    <a:pt x="325" y="419"/>
                  </a:cubicBezTo>
                  <a:cubicBezTo>
                    <a:pt x="325" y="403"/>
                    <a:pt x="338" y="390"/>
                    <a:pt x="354" y="390"/>
                  </a:cubicBezTo>
                  <a:close/>
                  <a:moveTo>
                    <a:pt x="222" y="390"/>
                  </a:moveTo>
                  <a:cubicBezTo>
                    <a:pt x="238" y="390"/>
                    <a:pt x="251" y="403"/>
                    <a:pt x="251" y="419"/>
                  </a:cubicBezTo>
                  <a:cubicBezTo>
                    <a:pt x="251" y="435"/>
                    <a:pt x="238" y="448"/>
                    <a:pt x="222" y="448"/>
                  </a:cubicBezTo>
                  <a:cubicBezTo>
                    <a:pt x="206" y="448"/>
                    <a:pt x="193" y="435"/>
                    <a:pt x="193" y="419"/>
                  </a:cubicBezTo>
                  <a:cubicBezTo>
                    <a:pt x="193" y="403"/>
                    <a:pt x="206" y="390"/>
                    <a:pt x="222" y="390"/>
                  </a:cubicBezTo>
                  <a:close/>
                  <a:moveTo>
                    <a:pt x="222" y="573"/>
                  </a:moveTo>
                  <a:cubicBezTo>
                    <a:pt x="206" y="573"/>
                    <a:pt x="193" y="560"/>
                    <a:pt x="193" y="544"/>
                  </a:cubicBezTo>
                  <a:cubicBezTo>
                    <a:pt x="193" y="528"/>
                    <a:pt x="206" y="515"/>
                    <a:pt x="222" y="515"/>
                  </a:cubicBezTo>
                  <a:cubicBezTo>
                    <a:pt x="238" y="515"/>
                    <a:pt x="251" y="528"/>
                    <a:pt x="251" y="544"/>
                  </a:cubicBezTo>
                  <a:cubicBezTo>
                    <a:pt x="251" y="560"/>
                    <a:pt x="238" y="573"/>
                    <a:pt x="222" y="573"/>
                  </a:cubicBezTo>
                  <a:close/>
                  <a:moveTo>
                    <a:pt x="354" y="573"/>
                  </a:moveTo>
                  <a:cubicBezTo>
                    <a:pt x="338" y="573"/>
                    <a:pt x="325" y="560"/>
                    <a:pt x="325" y="544"/>
                  </a:cubicBezTo>
                  <a:cubicBezTo>
                    <a:pt x="325" y="528"/>
                    <a:pt x="338" y="515"/>
                    <a:pt x="354" y="515"/>
                  </a:cubicBezTo>
                  <a:cubicBezTo>
                    <a:pt x="370" y="515"/>
                    <a:pt x="383" y="528"/>
                    <a:pt x="383" y="544"/>
                  </a:cubicBezTo>
                  <a:cubicBezTo>
                    <a:pt x="383" y="560"/>
                    <a:pt x="370" y="573"/>
                    <a:pt x="354" y="573"/>
                  </a:cubicBezTo>
                  <a:close/>
                  <a:moveTo>
                    <a:pt x="486" y="573"/>
                  </a:moveTo>
                  <a:cubicBezTo>
                    <a:pt x="470" y="573"/>
                    <a:pt x="457" y="560"/>
                    <a:pt x="457" y="544"/>
                  </a:cubicBezTo>
                  <a:cubicBezTo>
                    <a:pt x="457" y="528"/>
                    <a:pt x="470" y="515"/>
                    <a:pt x="486" y="515"/>
                  </a:cubicBezTo>
                  <a:cubicBezTo>
                    <a:pt x="502" y="515"/>
                    <a:pt x="515" y="528"/>
                    <a:pt x="515" y="544"/>
                  </a:cubicBezTo>
                  <a:cubicBezTo>
                    <a:pt x="515" y="560"/>
                    <a:pt x="502" y="573"/>
                    <a:pt x="486" y="573"/>
                  </a:cubicBezTo>
                  <a:close/>
                  <a:moveTo>
                    <a:pt x="159" y="493"/>
                  </a:moveTo>
                  <a:cubicBezTo>
                    <a:pt x="154" y="493"/>
                    <a:pt x="150" y="490"/>
                    <a:pt x="150" y="485"/>
                  </a:cubicBezTo>
                  <a:cubicBezTo>
                    <a:pt x="150" y="480"/>
                    <a:pt x="154" y="476"/>
                    <a:pt x="159" y="476"/>
                  </a:cubicBezTo>
                  <a:cubicBezTo>
                    <a:pt x="814" y="476"/>
                    <a:pt x="814" y="476"/>
                    <a:pt x="814" y="476"/>
                  </a:cubicBezTo>
                  <a:cubicBezTo>
                    <a:pt x="818" y="476"/>
                    <a:pt x="822" y="480"/>
                    <a:pt x="822" y="485"/>
                  </a:cubicBezTo>
                  <a:cubicBezTo>
                    <a:pt x="822" y="490"/>
                    <a:pt x="818" y="493"/>
                    <a:pt x="814" y="493"/>
                  </a:cubicBezTo>
                  <a:lnTo>
                    <a:pt x="159" y="493"/>
                  </a:lnTo>
                  <a:close/>
                  <a:moveTo>
                    <a:pt x="618" y="573"/>
                  </a:moveTo>
                  <a:cubicBezTo>
                    <a:pt x="602" y="573"/>
                    <a:pt x="589" y="560"/>
                    <a:pt x="589" y="544"/>
                  </a:cubicBezTo>
                  <a:cubicBezTo>
                    <a:pt x="589" y="528"/>
                    <a:pt x="602" y="515"/>
                    <a:pt x="618" y="515"/>
                  </a:cubicBezTo>
                  <a:cubicBezTo>
                    <a:pt x="634" y="515"/>
                    <a:pt x="647" y="528"/>
                    <a:pt x="647" y="544"/>
                  </a:cubicBezTo>
                  <a:cubicBezTo>
                    <a:pt x="647" y="560"/>
                    <a:pt x="634" y="573"/>
                    <a:pt x="618" y="573"/>
                  </a:cubicBezTo>
                  <a:close/>
                  <a:moveTo>
                    <a:pt x="750" y="573"/>
                  </a:moveTo>
                  <a:cubicBezTo>
                    <a:pt x="734" y="573"/>
                    <a:pt x="721" y="560"/>
                    <a:pt x="721" y="544"/>
                  </a:cubicBezTo>
                  <a:cubicBezTo>
                    <a:pt x="721" y="528"/>
                    <a:pt x="734" y="515"/>
                    <a:pt x="750" y="515"/>
                  </a:cubicBezTo>
                  <a:cubicBezTo>
                    <a:pt x="766" y="515"/>
                    <a:pt x="779" y="528"/>
                    <a:pt x="779" y="544"/>
                  </a:cubicBezTo>
                  <a:cubicBezTo>
                    <a:pt x="779" y="560"/>
                    <a:pt x="766" y="573"/>
                    <a:pt x="750" y="573"/>
                  </a:cubicBez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srgbClr val="676767"/>
                </a:solidFill>
                <a:latin typeface="Arial"/>
              </a:endParaRPr>
            </a:p>
          </p:txBody>
        </p:sp>
      </p:grpSp>
      <p:sp>
        <p:nvSpPr>
          <p:cNvPr id="49" name="Freeform 322"/>
          <p:cNvSpPr>
            <a:spLocks noChangeAspect="1" noEditPoints="1"/>
          </p:cNvSpPr>
          <p:nvPr/>
        </p:nvSpPr>
        <p:spPr bwMode="auto">
          <a:xfrm>
            <a:off x="6872493" y="2436909"/>
            <a:ext cx="187672" cy="160145"/>
          </a:xfrm>
          <a:custGeom>
            <a:avLst/>
            <a:gdLst>
              <a:gd name="T0" fmla="*/ 4682 w 4682"/>
              <a:gd name="T1" fmla="*/ 264 h 3983"/>
              <a:gd name="T2" fmla="*/ 2159 w 4682"/>
              <a:gd name="T3" fmla="*/ 434 h 3983"/>
              <a:gd name="T4" fmla="*/ 2256 w 4682"/>
              <a:gd name="T5" fmla="*/ 2837 h 3983"/>
              <a:gd name="T6" fmla="*/ 2036 w 4682"/>
              <a:gd name="T7" fmla="*/ 2126 h 3983"/>
              <a:gd name="T8" fmla="*/ 123 w 4682"/>
              <a:gd name="T9" fmla="*/ 3815 h 3983"/>
              <a:gd name="T10" fmla="*/ 0 w 4682"/>
              <a:gd name="T11" fmla="*/ 3983 h 3983"/>
              <a:gd name="T12" fmla="*/ 4682 w 4682"/>
              <a:gd name="T13" fmla="*/ 3815 h 3983"/>
              <a:gd name="T14" fmla="*/ 4620 w 4682"/>
              <a:gd name="T15" fmla="*/ 434 h 3983"/>
              <a:gd name="T16" fmla="*/ 3810 w 4682"/>
              <a:gd name="T17" fmla="*/ 1833 h 3983"/>
              <a:gd name="T18" fmla="*/ 4254 w 4682"/>
              <a:gd name="T19" fmla="*/ 1271 h 3983"/>
              <a:gd name="T20" fmla="*/ 3810 w 4682"/>
              <a:gd name="T21" fmla="*/ 1833 h 3983"/>
              <a:gd name="T22" fmla="*/ 4254 w 4682"/>
              <a:gd name="T23" fmla="*/ 2577 h 3983"/>
              <a:gd name="T24" fmla="*/ 3810 w 4682"/>
              <a:gd name="T25" fmla="*/ 2015 h 3983"/>
              <a:gd name="T26" fmla="*/ 3810 w 4682"/>
              <a:gd name="T27" fmla="*/ 1091 h 3983"/>
              <a:gd name="T28" fmla="*/ 4254 w 4682"/>
              <a:gd name="T29" fmla="*/ 529 h 3983"/>
              <a:gd name="T30" fmla="*/ 3810 w 4682"/>
              <a:gd name="T31" fmla="*/ 1091 h 3983"/>
              <a:gd name="T32" fmla="*/ 2962 w 4682"/>
              <a:gd name="T33" fmla="*/ 3815 h 3983"/>
              <a:gd name="T34" fmla="*/ 3408 w 4682"/>
              <a:gd name="T35" fmla="*/ 2969 h 3983"/>
              <a:gd name="T36" fmla="*/ 3066 w 4682"/>
              <a:gd name="T37" fmla="*/ 1271 h 3983"/>
              <a:gd name="T38" fmla="*/ 2622 w 4682"/>
              <a:gd name="T39" fmla="*/ 1833 h 3983"/>
              <a:gd name="T40" fmla="*/ 3066 w 4682"/>
              <a:gd name="T41" fmla="*/ 1271 h 3983"/>
              <a:gd name="T42" fmla="*/ 2622 w 4682"/>
              <a:gd name="T43" fmla="*/ 529 h 3983"/>
              <a:gd name="T44" fmla="*/ 3066 w 4682"/>
              <a:gd name="T45" fmla="*/ 1091 h 3983"/>
              <a:gd name="T46" fmla="*/ 3066 w 4682"/>
              <a:gd name="T47" fmla="*/ 2015 h 3983"/>
              <a:gd name="T48" fmla="*/ 2622 w 4682"/>
              <a:gd name="T49" fmla="*/ 2577 h 3983"/>
              <a:gd name="T50" fmla="*/ 3066 w 4682"/>
              <a:gd name="T51" fmla="*/ 2015 h 3983"/>
              <a:gd name="T52" fmla="*/ 3215 w 4682"/>
              <a:gd name="T53" fmla="*/ 2015 h 3983"/>
              <a:gd name="T54" fmla="*/ 3659 w 4682"/>
              <a:gd name="T55" fmla="*/ 2577 h 3983"/>
              <a:gd name="T56" fmla="*/ 3215 w 4682"/>
              <a:gd name="T57" fmla="*/ 1833 h 3983"/>
              <a:gd name="T58" fmla="*/ 3659 w 4682"/>
              <a:gd name="T59" fmla="*/ 1271 h 3983"/>
              <a:gd name="T60" fmla="*/ 3215 w 4682"/>
              <a:gd name="T61" fmla="*/ 1833 h 3983"/>
              <a:gd name="T62" fmla="*/ 3215 w 4682"/>
              <a:gd name="T63" fmla="*/ 529 h 3983"/>
              <a:gd name="T64" fmla="*/ 3659 w 4682"/>
              <a:gd name="T65" fmla="*/ 1091 h 3983"/>
              <a:gd name="T66" fmla="*/ 1153 w 4682"/>
              <a:gd name="T67" fmla="*/ 2374 h 3983"/>
              <a:gd name="T68" fmla="*/ 1597 w 4682"/>
              <a:gd name="T69" fmla="*/ 2936 h 3983"/>
              <a:gd name="T70" fmla="*/ 1153 w 4682"/>
              <a:gd name="T71" fmla="*/ 2374 h 3983"/>
              <a:gd name="T72" fmla="*/ 1597 w 4682"/>
              <a:gd name="T73" fmla="*/ 3092 h 3983"/>
              <a:gd name="T74" fmla="*/ 1153 w 4682"/>
              <a:gd name="T75" fmla="*/ 3654 h 3983"/>
              <a:gd name="T76" fmla="*/ 560 w 4682"/>
              <a:gd name="T77" fmla="*/ 2374 h 3983"/>
              <a:gd name="T78" fmla="*/ 1004 w 4682"/>
              <a:gd name="T79" fmla="*/ 2936 h 3983"/>
              <a:gd name="T80" fmla="*/ 560 w 4682"/>
              <a:gd name="T81" fmla="*/ 2374 h 3983"/>
              <a:gd name="T82" fmla="*/ 1004 w 4682"/>
              <a:gd name="T83" fmla="*/ 3092 h 3983"/>
              <a:gd name="T84" fmla="*/ 560 w 4682"/>
              <a:gd name="T85" fmla="*/ 3654 h 3983"/>
              <a:gd name="T86" fmla="*/ 3467 w 4682"/>
              <a:gd name="T87" fmla="*/ 3815 h 3983"/>
              <a:gd name="T88" fmla="*/ 3912 w 4682"/>
              <a:gd name="T89" fmla="*/ 2969 h 3983"/>
              <a:gd name="T90" fmla="*/ 3467 w 4682"/>
              <a:gd name="T91" fmla="*/ 3815 h 3983"/>
              <a:gd name="T92" fmla="*/ 2480 w 4682"/>
              <a:gd name="T93" fmla="*/ 217 h 3983"/>
              <a:gd name="T94" fmla="*/ 4174 w 4682"/>
              <a:gd name="T95" fmla="*/ 0 h 3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682" h="3983">
                <a:moveTo>
                  <a:pt x="4682" y="434"/>
                </a:moveTo>
                <a:lnTo>
                  <a:pt x="4682" y="264"/>
                </a:lnTo>
                <a:lnTo>
                  <a:pt x="2159" y="264"/>
                </a:lnTo>
                <a:lnTo>
                  <a:pt x="2159" y="434"/>
                </a:lnTo>
                <a:lnTo>
                  <a:pt x="2256" y="434"/>
                </a:lnTo>
                <a:lnTo>
                  <a:pt x="2256" y="2837"/>
                </a:lnTo>
                <a:lnTo>
                  <a:pt x="2036" y="2837"/>
                </a:lnTo>
                <a:lnTo>
                  <a:pt x="2036" y="2126"/>
                </a:lnTo>
                <a:lnTo>
                  <a:pt x="123" y="2126"/>
                </a:lnTo>
                <a:lnTo>
                  <a:pt x="123" y="3815"/>
                </a:lnTo>
                <a:lnTo>
                  <a:pt x="0" y="3815"/>
                </a:lnTo>
                <a:lnTo>
                  <a:pt x="0" y="3983"/>
                </a:lnTo>
                <a:lnTo>
                  <a:pt x="4682" y="3983"/>
                </a:lnTo>
                <a:lnTo>
                  <a:pt x="4682" y="3815"/>
                </a:lnTo>
                <a:lnTo>
                  <a:pt x="4620" y="3815"/>
                </a:lnTo>
                <a:lnTo>
                  <a:pt x="4620" y="434"/>
                </a:lnTo>
                <a:lnTo>
                  <a:pt x="4682" y="434"/>
                </a:lnTo>
                <a:close/>
                <a:moveTo>
                  <a:pt x="3810" y="1833"/>
                </a:moveTo>
                <a:lnTo>
                  <a:pt x="3810" y="1271"/>
                </a:lnTo>
                <a:lnTo>
                  <a:pt x="4254" y="1271"/>
                </a:lnTo>
                <a:lnTo>
                  <a:pt x="4254" y="1833"/>
                </a:lnTo>
                <a:lnTo>
                  <a:pt x="3810" y="1833"/>
                </a:lnTo>
                <a:close/>
                <a:moveTo>
                  <a:pt x="4254" y="2015"/>
                </a:moveTo>
                <a:lnTo>
                  <a:pt x="4254" y="2577"/>
                </a:lnTo>
                <a:lnTo>
                  <a:pt x="3810" y="2577"/>
                </a:lnTo>
                <a:lnTo>
                  <a:pt x="3810" y="2015"/>
                </a:lnTo>
                <a:lnTo>
                  <a:pt x="4254" y="2015"/>
                </a:lnTo>
                <a:close/>
                <a:moveTo>
                  <a:pt x="3810" y="1091"/>
                </a:moveTo>
                <a:lnTo>
                  <a:pt x="3810" y="529"/>
                </a:lnTo>
                <a:lnTo>
                  <a:pt x="4254" y="529"/>
                </a:lnTo>
                <a:lnTo>
                  <a:pt x="4254" y="1091"/>
                </a:lnTo>
                <a:lnTo>
                  <a:pt x="3810" y="1091"/>
                </a:lnTo>
                <a:close/>
                <a:moveTo>
                  <a:pt x="3408" y="3815"/>
                </a:moveTo>
                <a:lnTo>
                  <a:pt x="2962" y="3815"/>
                </a:lnTo>
                <a:lnTo>
                  <a:pt x="2962" y="2969"/>
                </a:lnTo>
                <a:lnTo>
                  <a:pt x="3408" y="2969"/>
                </a:lnTo>
                <a:lnTo>
                  <a:pt x="3408" y="3815"/>
                </a:lnTo>
                <a:close/>
                <a:moveTo>
                  <a:pt x="3066" y="1271"/>
                </a:moveTo>
                <a:lnTo>
                  <a:pt x="3066" y="1833"/>
                </a:lnTo>
                <a:lnTo>
                  <a:pt x="2622" y="1833"/>
                </a:lnTo>
                <a:lnTo>
                  <a:pt x="2622" y="1271"/>
                </a:lnTo>
                <a:lnTo>
                  <a:pt x="3066" y="1271"/>
                </a:lnTo>
                <a:close/>
                <a:moveTo>
                  <a:pt x="2622" y="1091"/>
                </a:moveTo>
                <a:lnTo>
                  <a:pt x="2622" y="529"/>
                </a:lnTo>
                <a:lnTo>
                  <a:pt x="3066" y="529"/>
                </a:lnTo>
                <a:lnTo>
                  <a:pt x="3066" y="1091"/>
                </a:lnTo>
                <a:lnTo>
                  <a:pt x="2622" y="1091"/>
                </a:lnTo>
                <a:close/>
                <a:moveTo>
                  <a:pt x="3066" y="2015"/>
                </a:moveTo>
                <a:lnTo>
                  <a:pt x="3066" y="2577"/>
                </a:lnTo>
                <a:lnTo>
                  <a:pt x="2622" y="2577"/>
                </a:lnTo>
                <a:lnTo>
                  <a:pt x="2622" y="2015"/>
                </a:lnTo>
                <a:lnTo>
                  <a:pt x="3066" y="2015"/>
                </a:lnTo>
                <a:close/>
                <a:moveTo>
                  <a:pt x="3215" y="2577"/>
                </a:moveTo>
                <a:lnTo>
                  <a:pt x="3215" y="2015"/>
                </a:lnTo>
                <a:lnTo>
                  <a:pt x="3659" y="2015"/>
                </a:lnTo>
                <a:lnTo>
                  <a:pt x="3659" y="2577"/>
                </a:lnTo>
                <a:lnTo>
                  <a:pt x="3215" y="2577"/>
                </a:lnTo>
                <a:close/>
                <a:moveTo>
                  <a:pt x="3215" y="1833"/>
                </a:moveTo>
                <a:lnTo>
                  <a:pt x="3215" y="1271"/>
                </a:lnTo>
                <a:lnTo>
                  <a:pt x="3659" y="1271"/>
                </a:lnTo>
                <a:lnTo>
                  <a:pt x="3659" y="1833"/>
                </a:lnTo>
                <a:lnTo>
                  <a:pt x="3215" y="1833"/>
                </a:lnTo>
                <a:close/>
                <a:moveTo>
                  <a:pt x="3215" y="1091"/>
                </a:moveTo>
                <a:lnTo>
                  <a:pt x="3215" y="529"/>
                </a:lnTo>
                <a:lnTo>
                  <a:pt x="3659" y="529"/>
                </a:lnTo>
                <a:lnTo>
                  <a:pt x="3659" y="1091"/>
                </a:lnTo>
                <a:lnTo>
                  <a:pt x="3215" y="1091"/>
                </a:lnTo>
                <a:close/>
                <a:moveTo>
                  <a:pt x="1153" y="2374"/>
                </a:moveTo>
                <a:lnTo>
                  <a:pt x="1597" y="2374"/>
                </a:lnTo>
                <a:lnTo>
                  <a:pt x="1597" y="2936"/>
                </a:lnTo>
                <a:lnTo>
                  <a:pt x="1153" y="2936"/>
                </a:lnTo>
                <a:lnTo>
                  <a:pt x="1153" y="2374"/>
                </a:lnTo>
                <a:close/>
                <a:moveTo>
                  <a:pt x="1153" y="3092"/>
                </a:moveTo>
                <a:lnTo>
                  <a:pt x="1597" y="3092"/>
                </a:lnTo>
                <a:lnTo>
                  <a:pt x="1597" y="3654"/>
                </a:lnTo>
                <a:lnTo>
                  <a:pt x="1153" y="3654"/>
                </a:lnTo>
                <a:lnTo>
                  <a:pt x="1153" y="3092"/>
                </a:lnTo>
                <a:close/>
                <a:moveTo>
                  <a:pt x="560" y="2374"/>
                </a:moveTo>
                <a:lnTo>
                  <a:pt x="1004" y="2374"/>
                </a:lnTo>
                <a:lnTo>
                  <a:pt x="1004" y="2936"/>
                </a:lnTo>
                <a:lnTo>
                  <a:pt x="560" y="2936"/>
                </a:lnTo>
                <a:lnTo>
                  <a:pt x="560" y="2374"/>
                </a:lnTo>
                <a:close/>
                <a:moveTo>
                  <a:pt x="560" y="3092"/>
                </a:moveTo>
                <a:lnTo>
                  <a:pt x="1004" y="3092"/>
                </a:lnTo>
                <a:lnTo>
                  <a:pt x="1004" y="3654"/>
                </a:lnTo>
                <a:lnTo>
                  <a:pt x="560" y="3654"/>
                </a:lnTo>
                <a:lnTo>
                  <a:pt x="560" y="3092"/>
                </a:lnTo>
                <a:close/>
                <a:moveTo>
                  <a:pt x="3467" y="3815"/>
                </a:moveTo>
                <a:lnTo>
                  <a:pt x="3467" y="2969"/>
                </a:lnTo>
                <a:lnTo>
                  <a:pt x="3912" y="2969"/>
                </a:lnTo>
                <a:lnTo>
                  <a:pt x="3912" y="3815"/>
                </a:lnTo>
                <a:lnTo>
                  <a:pt x="3467" y="3815"/>
                </a:lnTo>
                <a:close/>
                <a:moveTo>
                  <a:pt x="4363" y="217"/>
                </a:moveTo>
                <a:lnTo>
                  <a:pt x="2480" y="217"/>
                </a:lnTo>
                <a:lnTo>
                  <a:pt x="2669" y="0"/>
                </a:lnTo>
                <a:lnTo>
                  <a:pt x="4174" y="0"/>
                </a:lnTo>
                <a:lnTo>
                  <a:pt x="4363" y="217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132492" tIns="94392" rIns="132492" bIns="94392" numCol="1" spcCol="1270" anchor="ctr" anchorCtr="0">
            <a:noAutofit/>
          </a:bodyPr>
          <a:lstStyle/>
          <a:p>
            <a:pPr algn="ctr" defTabSz="8884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113"/>
          <p:cNvSpPr>
            <a:spLocks noEditPoints="1"/>
          </p:cNvSpPr>
          <p:nvPr/>
        </p:nvSpPr>
        <p:spPr bwMode="auto">
          <a:xfrm>
            <a:off x="7858361" y="2939069"/>
            <a:ext cx="138106" cy="159591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30"/>
          <p:cNvGrpSpPr>
            <a:grpSpLocks noChangeAspect="1"/>
          </p:cNvGrpSpPr>
          <p:nvPr/>
        </p:nvGrpSpPr>
        <p:grpSpPr bwMode="auto">
          <a:xfrm>
            <a:off x="5087235" y="2434441"/>
            <a:ext cx="128581" cy="125073"/>
            <a:chOff x="3728" y="1673"/>
            <a:chExt cx="843" cy="820"/>
          </a:xfrm>
          <a:solidFill>
            <a:schemeClr val="tx1"/>
          </a:solidFill>
        </p:grpSpPr>
        <p:sp>
          <p:nvSpPr>
            <p:cNvPr id="53" name="Freeform 31"/>
            <p:cNvSpPr>
              <a:spLocks/>
            </p:cNvSpPr>
            <p:nvPr/>
          </p:nvSpPr>
          <p:spPr bwMode="auto">
            <a:xfrm>
              <a:off x="4028" y="1846"/>
              <a:ext cx="373" cy="382"/>
            </a:xfrm>
            <a:custGeom>
              <a:avLst/>
              <a:gdLst>
                <a:gd name="T0" fmla="*/ 143 w 158"/>
                <a:gd name="T1" fmla="*/ 162 h 162"/>
                <a:gd name="T2" fmla="*/ 130 w 158"/>
                <a:gd name="T3" fmla="*/ 148 h 162"/>
                <a:gd name="T4" fmla="*/ 92 w 158"/>
                <a:gd name="T5" fmla="*/ 65 h 162"/>
                <a:gd name="T6" fmla="*/ 13 w 158"/>
                <a:gd name="T7" fmla="*/ 27 h 162"/>
                <a:gd name="T8" fmla="*/ 0 w 158"/>
                <a:gd name="T9" fmla="*/ 15 h 162"/>
                <a:gd name="T10" fmla="*/ 4 w 158"/>
                <a:gd name="T11" fmla="*/ 4 h 162"/>
                <a:gd name="T12" fmla="*/ 14 w 158"/>
                <a:gd name="T13" fmla="*/ 0 h 162"/>
                <a:gd name="T14" fmla="*/ 16 w 158"/>
                <a:gd name="T15" fmla="*/ 0 h 162"/>
                <a:gd name="T16" fmla="*/ 111 w 158"/>
                <a:gd name="T17" fmla="*/ 45 h 162"/>
                <a:gd name="T18" fmla="*/ 157 w 158"/>
                <a:gd name="T19" fmla="*/ 147 h 162"/>
                <a:gd name="T20" fmla="*/ 154 w 158"/>
                <a:gd name="T21" fmla="*/ 157 h 162"/>
                <a:gd name="T22" fmla="*/ 143 w 158"/>
                <a:gd name="T2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62">
                  <a:moveTo>
                    <a:pt x="143" y="162"/>
                  </a:moveTo>
                  <a:cubicBezTo>
                    <a:pt x="136" y="162"/>
                    <a:pt x="130" y="156"/>
                    <a:pt x="130" y="148"/>
                  </a:cubicBezTo>
                  <a:cubicBezTo>
                    <a:pt x="127" y="117"/>
                    <a:pt x="114" y="87"/>
                    <a:pt x="92" y="65"/>
                  </a:cubicBezTo>
                  <a:cubicBezTo>
                    <a:pt x="70" y="44"/>
                    <a:pt x="43" y="30"/>
                    <a:pt x="13" y="27"/>
                  </a:cubicBezTo>
                  <a:cubicBezTo>
                    <a:pt x="6" y="27"/>
                    <a:pt x="1" y="21"/>
                    <a:pt x="0" y="15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52" y="3"/>
                    <a:pt x="86" y="20"/>
                    <a:pt x="111" y="45"/>
                  </a:cubicBezTo>
                  <a:cubicBezTo>
                    <a:pt x="138" y="72"/>
                    <a:pt x="155" y="109"/>
                    <a:pt x="157" y="147"/>
                  </a:cubicBezTo>
                  <a:cubicBezTo>
                    <a:pt x="158" y="151"/>
                    <a:pt x="156" y="154"/>
                    <a:pt x="154" y="157"/>
                  </a:cubicBezTo>
                  <a:cubicBezTo>
                    <a:pt x="151" y="160"/>
                    <a:pt x="147" y="162"/>
                    <a:pt x="143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32"/>
            <p:cNvSpPr>
              <a:spLocks/>
            </p:cNvSpPr>
            <p:nvPr/>
          </p:nvSpPr>
          <p:spPr bwMode="auto">
            <a:xfrm>
              <a:off x="3992" y="1673"/>
              <a:ext cx="579" cy="574"/>
            </a:xfrm>
            <a:custGeom>
              <a:avLst/>
              <a:gdLst>
                <a:gd name="T0" fmla="*/ 231 w 245"/>
                <a:gd name="T1" fmla="*/ 243 h 243"/>
                <a:gd name="T2" fmla="*/ 217 w 245"/>
                <a:gd name="T3" fmla="*/ 230 h 243"/>
                <a:gd name="T4" fmla="*/ 155 w 245"/>
                <a:gd name="T5" fmla="*/ 89 h 243"/>
                <a:gd name="T6" fmla="*/ 13 w 245"/>
                <a:gd name="T7" fmla="*/ 28 h 243"/>
                <a:gd name="T8" fmla="*/ 0 w 245"/>
                <a:gd name="T9" fmla="*/ 15 h 243"/>
                <a:gd name="T10" fmla="*/ 4 w 245"/>
                <a:gd name="T11" fmla="*/ 4 h 243"/>
                <a:gd name="T12" fmla="*/ 14 w 245"/>
                <a:gd name="T13" fmla="*/ 0 h 243"/>
                <a:gd name="T14" fmla="*/ 15 w 245"/>
                <a:gd name="T15" fmla="*/ 0 h 243"/>
                <a:gd name="T16" fmla="*/ 175 w 245"/>
                <a:gd name="T17" fmla="*/ 69 h 243"/>
                <a:gd name="T18" fmla="*/ 245 w 245"/>
                <a:gd name="T19" fmla="*/ 229 h 243"/>
                <a:gd name="T20" fmla="*/ 241 w 245"/>
                <a:gd name="T21" fmla="*/ 239 h 243"/>
                <a:gd name="T22" fmla="*/ 231 w 245"/>
                <a:gd name="T2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243">
                  <a:moveTo>
                    <a:pt x="231" y="243"/>
                  </a:moveTo>
                  <a:cubicBezTo>
                    <a:pt x="223" y="243"/>
                    <a:pt x="217" y="238"/>
                    <a:pt x="217" y="230"/>
                  </a:cubicBezTo>
                  <a:cubicBezTo>
                    <a:pt x="215" y="177"/>
                    <a:pt x="193" y="127"/>
                    <a:pt x="155" y="89"/>
                  </a:cubicBezTo>
                  <a:cubicBezTo>
                    <a:pt x="117" y="51"/>
                    <a:pt x="67" y="29"/>
                    <a:pt x="13" y="28"/>
                  </a:cubicBezTo>
                  <a:cubicBezTo>
                    <a:pt x="7" y="27"/>
                    <a:pt x="1" y="22"/>
                    <a:pt x="0" y="15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5" y="2"/>
                    <a:pt x="132" y="27"/>
                    <a:pt x="175" y="69"/>
                  </a:cubicBezTo>
                  <a:cubicBezTo>
                    <a:pt x="217" y="112"/>
                    <a:pt x="242" y="168"/>
                    <a:pt x="245" y="229"/>
                  </a:cubicBezTo>
                  <a:cubicBezTo>
                    <a:pt x="245" y="233"/>
                    <a:pt x="243" y="236"/>
                    <a:pt x="241" y="239"/>
                  </a:cubicBezTo>
                  <a:cubicBezTo>
                    <a:pt x="238" y="242"/>
                    <a:pt x="234" y="243"/>
                    <a:pt x="231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33"/>
            <p:cNvSpPr>
              <a:spLocks/>
            </p:cNvSpPr>
            <p:nvPr/>
          </p:nvSpPr>
          <p:spPr bwMode="auto">
            <a:xfrm>
              <a:off x="3728" y="1992"/>
              <a:ext cx="500" cy="501"/>
            </a:xfrm>
            <a:custGeom>
              <a:avLst/>
              <a:gdLst>
                <a:gd name="T0" fmla="*/ 212 w 212"/>
                <a:gd name="T1" fmla="*/ 212 h 212"/>
                <a:gd name="T2" fmla="*/ 0 w 212"/>
                <a:gd name="T3" fmla="*/ 212 h 212"/>
                <a:gd name="T4" fmla="*/ 0 w 212"/>
                <a:gd name="T5" fmla="*/ 106 h 212"/>
                <a:gd name="T6" fmla="*/ 106 w 212"/>
                <a:gd name="T7" fmla="*/ 0 h 212"/>
                <a:gd name="T8" fmla="*/ 106 w 212"/>
                <a:gd name="T9" fmla="*/ 0 h 212"/>
                <a:gd name="T10" fmla="*/ 212 w 212"/>
                <a:gd name="T11" fmla="*/ 106 h 212"/>
                <a:gd name="T12" fmla="*/ 212 w 212"/>
                <a:gd name="T1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212">
                  <a:moveTo>
                    <a:pt x="212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lnTo>
                    <a:pt x="212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9" name="Group 476"/>
          <p:cNvGrpSpPr>
            <a:grpSpLocks noChangeAspect="1"/>
          </p:cNvGrpSpPr>
          <p:nvPr/>
        </p:nvGrpSpPr>
        <p:grpSpPr>
          <a:xfrm>
            <a:off x="4882275" y="3793919"/>
            <a:ext cx="839557" cy="542858"/>
            <a:chOff x="9740900" y="450850"/>
            <a:chExt cx="4216400" cy="2792413"/>
          </a:xfrm>
          <a:solidFill>
            <a:schemeClr val="tx2"/>
          </a:solidFill>
          <a:effectLst/>
        </p:grpSpPr>
        <p:sp>
          <p:nvSpPr>
            <p:cNvPr id="70" name="Freeform 76"/>
            <p:cNvSpPr>
              <a:spLocks noEditPoints="1"/>
            </p:cNvSpPr>
            <p:nvPr/>
          </p:nvSpPr>
          <p:spPr bwMode="auto">
            <a:xfrm>
              <a:off x="9740900" y="450850"/>
              <a:ext cx="4216400" cy="2792413"/>
            </a:xfrm>
            <a:custGeom>
              <a:avLst/>
              <a:gdLst/>
              <a:ahLst/>
              <a:cxnLst>
                <a:cxn ang="0">
                  <a:pos x="0" y="1759"/>
                </a:cxn>
                <a:cxn ang="0">
                  <a:pos x="0" y="0"/>
                </a:cxn>
                <a:cxn ang="0">
                  <a:pos x="2656" y="0"/>
                </a:cxn>
                <a:cxn ang="0">
                  <a:pos x="2656" y="1721"/>
                </a:cxn>
                <a:cxn ang="0">
                  <a:pos x="2656" y="1759"/>
                </a:cxn>
                <a:cxn ang="0">
                  <a:pos x="0" y="1759"/>
                </a:cxn>
                <a:cxn ang="0">
                  <a:pos x="0" y="1759"/>
                </a:cxn>
                <a:cxn ang="0">
                  <a:pos x="2618" y="1721"/>
                </a:cxn>
                <a:cxn ang="0">
                  <a:pos x="2618" y="1683"/>
                </a:cxn>
                <a:cxn ang="0">
                  <a:pos x="2618" y="1721"/>
                </a:cxn>
                <a:cxn ang="0">
                  <a:pos x="2618" y="1721"/>
                </a:cxn>
                <a:cxn ang="0">
                  <a:pos x="76" y="1683"/>
                </a:cxn>
                <a:cxn ang="0">
                  <a:pos x="2580" y="1683"/>
                </a:cxn>
                <a:cxn ang="0">
                  <a:pos x="2580" y="75"/>
                </a:cxn>
                <a:cxn ang="0">
                  <a:pos x="76" y="75"/>
                </a:cxn>
                <a:cxn ang="0">
                  <a:pos x="76" y="1683"/>
                </a:cxn>
                <a:cxn ang="0">
                  <a:pos x="76" y="1683"/>
                </a:cxn>
              </a:cxnLst>
              <a:rect l="0" t="0" r="r" b="b"/>
              <a:pathLst>
                <a:path w="2656" h="1759">
                  <a:moveTo>
                    <a:pt x="0" y="1759"/>
                  </a:moveTo>
                  <a:lnTo>
                    <a:pt x="0" y="0"/>
                  </a:lnTo>
                  <a:lnTo>
                    <a:pt x="2656" y="0"/>
                  </a:lnTo>
                  <a:lnTo>
                    <a:pt x="2656" y="1721"/>
                  </a:lnTo>
                  <a:lnTo>
                    <a:pt x="2656" y="1759"/>
                  </a:lnTo>
                  <a:lnTo>
                    <a:pt x="0" y="1759"/>
                  </a:lnTo>
                  <a:lnTo>
                    <a:pt x="0" y="1759"/>
                  </a:lnTo>
                  <a:close/>
                  <a:moveTo>
                    <a:pt x="2618" y="1721"/>
                  </a:moveTo>
                  <a:lnTo>
                    <a:pt x="2618" y="1683"/>
                  </a:lnTo>
                  <a:lnTo>
                    <a:pt x="2618" y="1721"/>
                  </a:lnTo>
                  <a:lnTo>
                    <a:pt x="2618" y="1721"/>
                  </a:lnTo>
                  <a:close/>
                  <a:moveTo>
                    <a:pt x="76" y="1683"/>
                  </a:moveTo>
                  <a:lnTo>
                    <a:pt x="2580" y="1683"/>
                  </a:lnTo>
                  <a:lnTo>
                    <a:pt x="2580" y="75"/>
                  </a:lnTo>
                  <a:lnTo>
                    <a:pt x="76" y="75"/>
                  </a:lnTo>
                  <a:lnTo>
                    <a:pt x="76" y="1683"/>
                  </a:lnTo>
                  <a:lnTo>
                    <a:pt x="76" y="16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1" name="Freeform 77"/>
            <p:cNvSpPr>
              <a:spLocks/>
            </p:cNvSpPr>
            <p:nvPr/>
          </p:nvSpPr>
          <p:spPr bwMode="auto">
            <a:xfrm>
              <a:off x="10821988" y="2205038"/>
              <a:ext cx="490538" cy="45402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10" y="121"/>
                </a:cxn>
                <a:cxn ang="0">
                  <a:pos x="121" y="96"/>
                </a:cxn>
                <a:cxn ang="0">
                  <a:pos x="111" y="0"/>
                </a:cxn>
                <a:cxn ang="0">
                  <a:pos x="0" y="60"/>
                </a:cxn>
              </a:cxnLst>
              <a:rect l="0" t="0" r="r" b="b"/>
              <a:pathLst>
                <a:path w="131" h="121">
                  <a:moveTo>
                    <a:pt x="0" y="60"/>
                  </a:moveTo>
                  <a:cubicBezTo>
                    <a:pt x="110" y="121"/>
                    <a:pt x="110" y="121"/>
                    <a:pt x="110" y="121"/>
                  </a:cubicBezTo>
                  <a:cubicBezTo>
                    <a:pt x="115" y="113"/>
                    <a:pt x="118" y="105"/>
                    <a:pt x="121" y="96"/>
                  </a:cubicBezTo>
                  <a:cubicBezTo>
                    <a:pt x="131" y="63"/>
                    <a:pt x="126" y="29"/>
                    <a:pt x="111" y="0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2" name="Freeform 78"/>
            <p:cNvSpPr>
              <a:spLocks/>
            </p:cNvSpPr>
            <p:nvPr/>
          </p:nvSpPr>
          <p:spPr bwMode="auto">
            <a:xfrm>
              <a:off x="10472738" y="1908175"/>
              <a:ext cx="739775" cy="503238"/>
            </a:xfrm>
            <a:custGeom>
              <a:avLst/>
              <a:gdLst/>
              <a:ahLst/>
              <a:cxnLst>
                <a:cxn ang="0">
                  <a:pos x="86" y="134"/>
                </a:cxn>
                <a:cxn ang="0">
                  <a:pos x="197" y="74"/>
                </a:cxn>
                <a:cxn ang="0">
                  <a:pos x="119" y="12"/>
                </a:cxn>
                <a:cxn ang="0">
                  <a:pos x="0" y="41"/>
                </a:cxn>
                <a:cxn ang="0">
                  <a:pos x="86" y="134"/>
                </a:cxn>
              </a:cxnLst>
              <a:rect l="0" t="0" r="r" b="b"/>
              <a:pathLst>
                <a:path w="197" h="134">
                  <a:moveTo>
                    <a:pt x="86" y="134"/>
                  </a:moveTo>
                  <a:cubicBezTo>
                    <a:pt x="197" y="74"/>
                    <a:pt x="197" y="74"/>
                    <a:pt x="197" y="74"/>
                  </a:cubicBezTo>
                  <a:cubicBezTo>
                    <a:pt x="181" y="44"/>
                    <a:pt x="154" y="21"/>
                    <a:pt x="119" y="12"/>
                  </a:cubicBezTo>
                  <a:cubicBezTo>
                    <a:pt x="75" y="0"/>
                    <a:pt x="31" y="13"/>
                    <a:pt x="0" y="41"/>
                  </a:cubicBezTo>
                  <a:lnTo>
                    <a:pt x="86" y="1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3" name="Freeform 79"/>
            <p:cNvSpPr>
              <a:spLocks/>
            </p:cNvSpPr>
            <p:nvPr/>
          </p:nvSpPr>
          <p:spPr bwMode="auto">
            <a:xfrm>
              <a:off x="10240963" y="2084388"/>
              <a:ext cx="974725" cy="889000"/>
            </a:xfrm>
            <a:custGeom>
              <a:avLst/>
              <a:gdLst/>
              <a:ahLst/>
              <a:cxnLst>
                <a:cxn ang="0">
                  <a:pos x="145" y="98"/>
                </a:cxn>
                <a:cxn ang="0">
                  <a:pos x="56" y="0"/>
                </a:cxn>
                <a:cxn ang="0">
                  <a:pos x="20" y="57"/>
                </a:cxn>
                <a:cxn ang="0">
                  <a:pos x="109" y="219"/>
                </a:cxn>
                <a:cxn ang="0">
                  <a:pos x="260" y="161"/>
                </a:cxn>
                <a:cxn ang="0">
                  <a:pos x="145" y="98"/>
                </a:cxn>
              </a:cxnLst>
              <a:rect l="0" t="0" r="r" b="b"/>
              <a:pathLst>
                <a:path w="260" h="237">
                  <a:moveTo>
                    <a:pt x="145" y="9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40" y="15"/>
                    <a:pt x="27" y="35"/>
                    <a:pt x="20" y="57"/>
                  </a:cubicBezTo>
                  <a:cubicBezTo>
                    <a:pt x="0" y="126"/>
                    <a:pt x="39" y="198"/>
                    <a:pt x="109" y="219"/>
                  </a:cubicBezTo>
                  <a:cubicBezTo>
                    <a:pt x="168" y="237"/>
                    <a:pt x="230" y="211"/>
                    <a:pt x="260" y="161"/>
                  </a:cubicBezTo>
                  <a:lnTo>
                    <a:pt x="145" y="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4" name="Rectangle 80"/>
            <p:cNvSpPr>
              <a:spLocks noChangeArrowheads="1"/>
            </p:cNvSpPr>
            <p:nvPr/>
          </p:nvSpPr>
          <p:spPr bwMode="auto">
            <a:xfrm>
              <a:off x="10161588" y="1009650"/>
              <a:ext cx="179388" cy="733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5" name="Rectangle 81"/>
            <p:cNvSpPr>
              <a:spLocks noChangeArrowheads="1"/>
            </p:cNvSpPr>
            <p:nvPr/>
          </p:nvSpPr>
          <p:spPr bwMode="auto">
            <a:xfrm>
              <a:off x="10447338" y="709613"/>
              <a:ext cx="176213" cy="1033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6" name="Rectangle 82"/>
            <p:cNvSpPr>
              <a:spLocks noChangeArrowheads="1"/>
            </p:cNvSpPr>
            <p:nvPr/>
          </p:nvSpPr>
          <p:spPr bwMode="auto">
            <a:xfrm>
              <a:off x="10728325" y="1398588"/>
              <a:ext cx="179388" cy="34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11012488" y="1027113"/>
              <a:ext cx="176213" cy="715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11295063" y="858838"/>
              <a:ext cx="179388" cy="8842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79" name="Freeform 85"/>
            <p:cNvSpPr>
              <a:spLocks/>
            </p:cNvSpPr>
            <p:nvPr/>
          </p:nvSpPr>
          <p:spPr bwMode="auto">
            <a:xfrm>
              <a:off x="11961813" y="858838"/>
              <a:ext cx="1503363" cy="930275"/>
            </a:xfrm>
            <a:custGeom>
              <a:avLst/>
              <a:gdLst/>
              <a:ahLst/>
              <a:cxnLst>
                <a:cxn ang="0">
                  <a:pos x="0" y="586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548"/>
                </a:cxn>
                <a:cxn ang="0">
                  <a:pos x="947" y="548"/>
                </a:cxn>
                <a:cxn ang="0">
                  <a:pos x="947" y="586"/>
                </a:cxn>
                <a:cxn ang="0">
                  <a:pos x="0" y="586"/>
                </a:cxn>
                <a:cxn ang="0">
                  <a:pos x="0" y="586"/>
                </a:cxn>
              </a:cxnLst>
              <a:rect l="0" t="0" r="r" b="b"/>
              <a:pathLst>
                <a:path w="947" h="586">
                  <a:moveTo>
                    <a:pt x="0" y="586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548"/>
                  </a:lnTo>
                  <a:lnTo>
                    <a:pt x="947" y="548"/>
                  </a:lnTo>
                  <a:lnTo>
                    <a:pt x="947" y="586"/>
                  </a:lnTo>
                  <a:lnTo>
                    <a:pt x="0" y="586"/>
                  </a:lnTo>
                  <a:lnTo>
                    <a:pt x="0" y="5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0" name="Freeform 86"/>
            <p:cNvSpPr>
              <a:spLocks/>
            </p:cNvSpPr>
            <p:nvPr/>
          </p:nvSpPr>
          <p:spPr bwMode="auto">
            <a:xfrm>
              <a:off x="11958638" y="927100"/>
              <a:ext cx="1506538" cy="704850"/>
            </a:xfrm>
            <a:custGeom>
              <a:avLst/>
              <a:gdLst/>
              <a:ahLst/>
              <a:cxnLst>
                <a:cxn ang="0">
                  <a:pos x="668" y="266"/>
                </a:cxn>
                <a:cxn ang="0">
                  <a:pos x="574" y="354"/>
                </a:cxn>
                <a:cxn ang="0">
                  <a:pos x="477" y="193"/>
                </a:cxn>
                <a:cxn ang="0">
                  <a:pos x="392" y="432"/>
                </a:cxn>
                <a:cxn ang="0">
                  <a:pos x="281" y="359"/>
                </a:cxn>
                <a:cxn ang="0">
                  <a:pos x="241" y="441"/>
                </a:cxn>
                <a:cxn ang="0">
                  <a:pos x="120" y="205"/>
                </a:cxn>
                <a:cxn ang="0">
                  <a:pos x="42" y="333"/>
                </a:cxn>
                <a:cxn ang="0">
                  <a:pos x="0" y="307"/>
                </a:cxn>
                <a:cxn ang="0">
                  <a:pos x="123" y="108"/>
                </a:cxn>
                <a:cxn ang="0">
                  <a:pos x="238" y="333"/>
                </a:cxn>
                <a:cxn ang="0">
                  <a:pos x="260" y="290"/>
                </a:cxn>
                <a:cxn ang="0">
                  <a:pos x="368" y="359"/>
                </a:cxn>
                <a:cxn ang="0">
                  <a:pos x="465" y="85"/>
                </a:cxn>
                <a:cxn ang="0">
                  <a:pos x="586" y="281"/>
                </a:cxn>
                <a:cxn ang="0">
                  <a:pos x="692" y="181"/>
                </a:cxn>
                <a:cxn ang="0">
                  <a:pos x="734" y="323"/>
                </a:cxn>
                <a:cxn ang="0">
                  <a:pos x="907" y="0"/>
                </a:cxn>
                <a:cxn ang="0">
                  <a:pos x="949" y="21"/>
                </a:cxn>
                <a:cxn ang="0">
                  <a:pos x="723" y="444"/>
                </a:cxn>
                <a:cxn ang="0">
                  <a:pos x="668" y="266"/>
                </a:cxn>
                <a:cxn ang="0">
                  <a:pos x="668" y="266"/>
                </a:cxn>
              </a:cxnLst>
              <a:rect l="0" t="0" r="r" b="b"/>
              <a:pathLst>
                <a:path w="949" h="444">
                  <a:moveTo>
                    <a:pt x="668" y="266"/>
                  </a:moveTo>
                  <a:lnTo>
                    <a:pt x="574" y="354"/>
                  </a:lnTo>
                  <a:lnTo>
                    <a:pt x="477" y="193"/>
                  </a:lnTo>
                  <a:lnTo>
                    <a:pt x="392" y="432"/>
                  </a:lnTo>
                  <a:lnTo>
                    <a:pt x="281" y="359"/>
                  </a:lnTo>
                  <a:lnTo>
                    <a:pt x="241" y="441"/>
                  </a:lnTo>
                  <a:lnTo>
                    <a:pt x="120" y="205"/>
                  </a:lnTo>
                  <a:lnTo>
                    <a:pt x="42" y="333"/>
                  </a:lnTo>
                  <a:lnTo>
                    <a:pt x="0" y="307"/>
                  </a:lnTo>
                  <a:lnTo>
                    <a:pt x="123" y="108"/>
                  </a:lnTo>
                  <a:lnTo>
                    <a:pt x="238" y="333"/>
                  </a:lnTo>
                  <a:lnTo>
                    <a:pt x="260" y="290"/>
                  </a:lnTo>
                  <a:lnTo>
                    <a:pt x="368" y="359"/>
                  </a:lnTo>
                  <a:lnTo>
                    <a:pt x="465" y="85"/>
                  </a:lnTo>
                  <a:lnTo>
                    <a:pt x="586" y="281"/>
                  </a:lnTo>
                  <a:lnTo>
                    <a:pt x="692" y="181"/>
                  </a:lnTo>
                  <a:lnTo>
                    <a:pt x="734" y="323"/>
                  </a:lnTo>
                  <a:lnTo>
                    <a:pt x="907" y="0"/>
                  </a:lnTo>
                  <a:lnTo>
                    <a:pt x="949" y="21"/>
                  </a:lnTo>
                  <a:lnTo>
                    <a:pt x="723" y="444"/>
                  </a:lnTo>
                  <a:lnTo>
                    <a:pt x="668" y="266"/>
                  </a:lnTo>
                  <a:lnTo>
                    <a:pt x="668" y="2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1" name="Freeform 87"/>
            <p:cNvSpPr>
              <a:spLocks noEditPoints="1"/>
            </p:cNvSpPr>
            <p:nvPr/>
          </p:nvSpPr>
          <p:spPr bwMode="auto">
            <a:xfrm>
              <a:off x="11961813" y="2006600"/>
              <a:ext cx="1485900" cy="906463"/>
            </a:xfrm>
            <a:custGeom>
              <a:avLst/>
              <a:gdLst/>
              <a:ahLst/>
              <a:cxnLst>
                <a:cxn ang="0">
                  <a:pos x="0" y="571"/>
                </a:cxn>
                <a:cxn ang="0">
                  <a:pos x="0" y="0"/>
                </a:cxn>
                <a:cxn ang="0">
                  <a:pos x="936" y="0"/>
                </a:cxn>
                <a:cxn ang="0">
                  <a:pos x="936" y="557"/>
                </a:cxn>
                <a:cxn ang="0">
                  <a:pos x="936" y="571"/>
                </a:cxn>
                <a:cxn ang="0">
                  <a:pos x="0" y="571"/>
                </a:cxn>
                <a:cxn ang="0">
                  <a:pos x="0" y="571"/>
                </a:cxn>
                <a:cxn ang="0">
                  <a:pos x="921" y="557"/>
                </a:cxn>
                <a:cxn ang="0">
                  <a:pos x="921" y="543"/>
                </a:cxn>
                <a:cxn ang="0">
                  <a:pos x="921" y="557"/>
                </a:cxn>
                <a:cxn ang="0">
                  <a:pos x="921" y="557"/>
                </a:cxn>
                <a:cxn ang="0">
                  <a:pos x="28" y="543"/>
                </a:cxn>
                <a:cxn ang="0">
                  <a:pos x="907" y="543"/>
                </a:cxn>
                <a:cxn ang="0">
                  <a:pos x="907" y="28"/>
                </a:cxn>
                <a:cxn ang="0">
                  <a:pos x="28" y="28"/>
                </a:cxn>
                <a:cxn ang="0">
                  <a:pos x="28" y="543"/>
                </a:cxn>
                <a:cxn ang="0">
                  <a:pos x="28" y="543"/>
                </a:cxn>
              </a:cxnLst>
              <a:rect l="0" t="0" r="r" b="b"/>
              <a:pathLst>
                <a:path w="936" h="571">
                  <a:moveTo>
                    <a:pt x="0" y="571"/>
                  </a:moveTo>
                  <a:lnTo>
                    <a:pt x="0" y="0"/>
                  </a:lnTo>
                  <a:lnTo>
                    <a:pt x="936" y="0"/>
                  </a:lnTo>
                  <a:lnTo>
                    <a:pt x="936" y="557"/>
                  </a:lnTo>
                  <a:lnTo>
                    <a:pt x="936" y="571"/>
                  </a:lnTo>
                  <a:lnTo>
                    <a:pt x="0" y="571"/>
                  </a:lnTo>
                  <a:lnTo>
                    <a:pt x="0" y="571"/>
                  </a:lnTo>
                  <a:close/>
                  <a:moveTo>
                    <a:pt x="921" y="557"/>
                  </a:moveTo>
                  <a:lnTo>
                    <a:pt x="921" y="543"/>
                  </a:lnTo>
                  <a:lnTo>
                    <a:pt x="921" y="557"/>
                  </a:lnTo>
                  <a:lnTo>
                    <a:pt x="921" y="557"/>
                  </a:lnTo>
                  <a:close/>
                  <a:moveTo>
                    <a:pt x="28" y="543"/>
                  </a:moveTo>
                  <a:lnTo>
                    <a:pt x="907" y="543"/>
                  </a:lnTo>
                  <a:lnTo>
                    <a:pt x="907" y="28"/>
                  </a:lnTo>
                  <a:lnTo>
                    <a:pt x="28" y="28"/>
                  </a:lnTo>
                  <a:lnTo>
                    <a:pt x="28" y="543"/>
                  </a:lnTo>
                  <a:lnTo>
                    <a:pt x="28" y="5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2" name="Rectangle 88"/>
            <p:cNvSpPr>
              <a:spLocks noChangeArrowheads="1"/>
            </p:cNvSpPr>
            <p:nvPr/>
          </p:nvSpPr>
          <p:spPr bwMode="auto">
            <a:xfrm>
              <a:off x="11984038" y="2028825"/>
              <a:ext cx="1439863" cy="134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11995150" y="2276475"/>
              <a:ext cx="1406525" cy="444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886" h="28">
                  <a:moveTo>
                    <a:pt x="0" y="28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11995150" y="2489200"/>
              <a:ext cx="1406525" cy="46038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9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886" h="29">
                  <a:moveTo>
                    <a:pt x="0" y="29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11995150" y="2703513"/>
              <a:ext cx="1406525" cy="444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886" h="28">
                  <a:moveTo>
                    <a:pt x="0" y="28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12179300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7" name="Freeform 93"/>
            <p:cNvSpPr>
              <a:spLocks/>
            </p:cNvSpPr>
            <p:nvPr/>
          </p:nvSpPr>
          <p:spPr bwMode="auto">
            <a:xfrm>
              <a:off x="12449175" y="2130425"/>
              <a:ext cx="46038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9" h="472">
                  <a:moveTo>
                    <a:pt x="0" y="472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8" name="Freeform 94"/>
            <p:cNvSpPr>
              <a:spLocks/>
            </p:cNvSpPr>
            <p:nvPr/>
          </p:nvSpPr>
          <p:spPr bwMode="auto">
            <a:xfrm>
              <a:off x="12723813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89" name="Freeform 95"/>
            <p:cNvSpPr>
              <a:spLocks/>
            </p:cNvSpPr>
            <p:nvPr/>
          </p:nvSpPr>
          <p:spPr bwMode="auto">
            <a:xfrm>
              <a:off x="13012738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  <p:sp>
          <p:nvSpPr>
            <p:cNvPr id="90" name="Freeform 96"/>
            <p:cNvSpPr>
              <a:spLocks/>
            </p:cNvSpPr>
            <p:nvPr/>
          </p:nvSpPr>
          <p:spPr bwMode="auto">
            <a:xfrm>
              <a:off x="13241338" y="2130425"/>
              <a:ext cx="47625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30" h="472">
                  <a:moveTo>
                    <a:pt x="0" y="47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456641"/>
              <a:endParaRPr lang="en-US" sz="1799" b="1">
                <a:solidFill>
                  <a:srgbClr val="000000"/>
                </a:solidFill>
              </a:endParaRPr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7322955" y="3373487"/>
            <a:ext cx="279493" cy="293305"/>
            <a:chOff x="4020272" y="4875384"/>
            <a:chExt cx="279493" cy="293305"/>
          </a:xfrm>
          <a:solidFill>
            <a:schemeClr val="accent6"/>
          </a:solidFill>
        </p:grpSpPr>
        <p:sp>
          <p:nvSpPr>
            <p:cNvPr id="99" name="Freeform 5"/>
            <p:cNvSpPr>
              <a:spLocks noEditPoints="1"/>
            </p:cNvSpPr>
            <p:nvPr/>
          </p:nvSpPr>
          <p:spPr bwMode="auto">
            <a:xfrm>
              <a:off x="4020272" y="4875384"/>
              <a:ext cx="279493" cy="293305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00" name="Freeform 8"/>
            <p:cNvSpPr>
              <a:spLocks noEditPoints="1"/>
            </p:cNvSpPr>
            <p:nvPr/>
          </p:nvSpPr>
          <p:spPr bwMode="auto">
            <a:xfrm>
              <a:off x="4069981" y="4932682"/>
              <a:ext cx="180074" cy="178709"/>
            </a:xfrm>
            <a:custGeom>
              <a:avLst/>
              <a:gdLst/>
              <a:ahLst/>
              <a:cxnLst>
                <a:cxn ang="0">
                  <a:pos x="862" y="537"/>
                </a:cxn>
                <a:cxn ang="0">
                  <a:pos x="865" y="436"/>
                </a:cxn>
                <a:cxn ang="0">
                  <a:pos x="880" y="166"/>
                </a:cxn>
                <a:cxn ang="0">
                  <a:pos x="607" y="116"/>
                </a:cxn>
                <a:cxn ang="0">
                  <a:pos x="513" y="98"/>
                </a:cxn>
                <a:cxn ang="0">
                  <a:pos x="493" y="98"/>
                </a:cxn>
                <a:cxn ang="0">
                  <a:pos x="235" y="32"/>
                </a:cxn>
                <a:cxn ang="0">
                  <a:pos x="157" y="307"/>
                </a:cxn>
                <a:cxn ang="0">
                  <a:pos x="0" y="307"/>
                </a:cxn>
                <a:cxn ang="0">
                  <a:pos x="119" y="472"/>
                </a:cxn>
                <a:cxn ang="0">
                  <a:pos x="2" y="653"/>
                </a:cxn>
                <a:cxn ang="0">
                  <a:pos x="261" y="766"/>
                </a:cxn>
                <a:cxn ang="0">
                  <a:pos x="371" y="826"/>
                </a:cxn>
                <a:cxn ang="0">
                  <a:pos x="494" y="846"/>
                </a:cxn>
                <a:cxn ang="0">
                  <a:pos x="574" y="972"/>
                </a:cxn>
                <a:cxn ang="0">
                  <a:pos x="728" y="763"/>
                </a:cxn>
                <a:cxn ang="0">
                  <a:pos x="812" y="668"/>
                </a:cxn>
                <a:cxn ang="0">
                  <a:pos x="779" y="419"/>
                </a:cxn>
                <a:cxn ang="0">
                  <a:pos x="721" y="419"/>
                </a:cxn>
                <a:cxn ang="0">
                  <a:pos x="618" y="390"/>
                </a:cxn>
                <a:cxn ang="0">
                  <a:pos x="618" y="448"/>
                </a:cxn>
                <a:cxn ang="0">
                  <a:pos x="618" y="390"/>
                </a:cxn>
                <a:cxn ang="0">
                  <a:pos x="515" y="419"/>
                </a:cxn>
                <a:cxn ang="0">
                  <a:pos x="457" y="419"/>
                </a:cxn>
                <a:cxn ang="0">
                  <a:pos x="354" y="390"/>
                </a:cxn>
                <a:cxn ang="0">
                  <a:pos x="354" y="448"/>
                </a:cxn>
                <a:cxn ang="0">
                  <a:pos x="354" y="390"/>
                </a:cxn>
                <a:cxn ang="0">
                  <a:pos x="251" y="419"/>
                </a:cxn>
                <a:cxn ang="0">
                  <a:pos x="193" y="419"/>
                </a:cxn>
                <a:cxn ang="0">
                  <a:pos x="222" y="573"/>
                </a:cxn>
                <a:cxn ang="0">
                  <a:pos x="222" y="515"/>
                </a:cxn>
                <a:cxn ang="0">
                  <a:pos x="222" y="573"/>
                </a:cxn>
                <a:cxn ang="0">
                  <a:pos x="325" y="544"/>
                </a:cxn>
                <a:cxn ang="0">
                  <a:pos x="383" y="544"/>
                </a:cxn>
                <a:cxn ang="0">
                  <a:pos x="486" y="573"/>
                </a:cxn>
                <a:cxn ang="0">
                  <a:pos x="486" y="515"/>
                </a:cxn>
                <a:cxn ang="0">
                  <a:pos x="486" y="573"/>
                </a:cxn>
                <a:cxn ang="0">
                  <a:pos x="150" y="485"/>
                </a:cxn>
                <a:cxn ang="0">
                  <a:pos x="814" y="476"/>
                </a:cxn>
                <a:cxn ang="0">
                  <a:pos x="814" y="493"/>
                </a:cxn>
                <a:cxn ang="0">
                  <a:pos x="618" y="573"/>
                </a:cxn>
                <a:cxn ang="0">
                  <a:pos x="618" y="515"/>
                </a:cxn>
                <a:cxn ang="0">
                  <a:pos x="618" y="573"/>
                </a:cxn>
                <a:cxn ang="0">
                  <a:pos x="721" y="544"/>
                </a:cxn>
                <a:cxn ang="0">
                  <a:pos x="779" y="544"/>
                </a:cxn>
              </a:cxnLst>
              <a:rect l="0" t="0" r="r" b="b"/>
              <a:pathLst>
                <a:path w="992" h="972">
                  <a:moveTo>
                    <a:pt x="812" y="668"/>
                  </a:moveTo>
                  <a:cubicBezTo>
                    <a:pt x="836" y="628"/>
                    <a:pt x="853" y="584"/>
                    <a:pt x="862" y="537"/>
                  </a:cubicBezTo>
                  <a:cubicBezTo>
                    <a:pt x="992" y="487"/>
                    <a:pt x="992" y="487"/>
                    <a:pt x="992" y="487"/>
                  </a:cubicBezTo>
                  <a:cubicBezTo>
                    <a:pt x="865" y="436"/>
                    <a:pt x="865" y="436"/>
                    <a:pt x="865" y="436"/>
                  </a:cubicBezTo>
                  <a:cubicBezTo>
                    <a:pt x="860" y="379"/>
                    <a:pt x="841" y="325"/>
                    <a:pt x="813" y="278"/>
                  </a:cubicBezTo>
                  <a:cubicBezTo>
                    <a:pt x="880" y="166"/>
                    <a:pt x="880" y="166"/>
                    <a:pt x="880" y="166"/>
                  </a:cubicBezTo>
                  <a:cubicBezTo>
                    <a:pt x="755" y="205"/>
                    <a:pt x="755" y="205"/>
                    <a:pt x="755" y="205"/>
                  </a:cubicBezTo>
                  <a:cubicBezTo>
                    <a:pt x="714" y="165"/>
                    <a:pt x="664" y="134"/>
                    <a:pt x="607" y="116"/>
                  </a:cubicBezTo>
                  <a:cubicBezTo>
                    <a:pt x="598" y="0"/>
                    <a:pt x="598" y="0"/>
                    <a:pt x="598" y="0"/>
                  </a:cubicBezTo>
                  <a:cubicBezTo>
                    <a:pt x="513" y="98"/>
                    <a:pt x="513" y="98"/>
                    <a:pt x="513" y="98"/>
                  </a:cubicBezTo>
                  <a:cubicBezTo>
                    <a:pt x="513" y="98"/>
                    <a:pt x="513" y="98"/>
                    <a:pt x="513" y="98"/>
                  </a:cubicBezTo>
                  <a:cubicBezTo>
                    <a:pt x="506" y="98"/>
                    <a:pt x="499" y="98"/>
                    <a:pt x="493" y="98"/>
                  </a:cubicBezTo>
                  <a:cubicBezTo>
                    <a:pt x="438" y="98"/>
                    <a:pt x="386" y="110"/>
                    <a:pt x="339" y="131"/>
                  </a:cubicBezTo>
                  <a:cubicBezTo>
                    <a:pt x="235" y="32"/>
                    <a:pt x="235" y="32"/>
                    <a:pt x="235" y="32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19" y="212"/>
                    <a:pt x="182" y="256"/>
                    <a:pt x="157" y="307"/>
                  </a:cubicBezTo>
                  <a:cubicBezTo>
                    <a:pt x="157" y="307"/>
                    <a:pt x="157" y="307"/>
                    <a:pt x="157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1" y="425"/>
                    <a:pt x="119" y="448"/>
                    <a:pt x="119" y="472"/>
                  </a:cubicBezTo>
                  <a:cubicBezTo>
                    <a:pt x="119" y="502"/>
                    <a:pt x="123" y="532"/>
                    <a:pt x="129" y="560"/>
                  </a:cubicBezTo>
                  <a:cubicBezTo>
                    <a:pt x="2" y="653"/>
                    <a:pt x="2" y="653"/>
                    <a:pt x="2" y="653"/>
                  </a:cubicBezTo>
                  <a:cubicBezTo>
                    <a:pt x="168" y="657"/>
                    <a:pt x="168" y="657"/>
                    <a:pt x="168" y="657"/>
                  </a:cubicBezTo>
                  <a:cubicBezTo>
                    <a:pt x="192" y="699"/>
                    <a:pt x="224" y="736"/>
                    <a:pt x="261" y="766"/>
                  </a:cubicBezTo>
                  <a:cubicBezTo>
                    <a:pt x="202" y="943"/>
                    <a:pt x="202" y="943"/>
                    <a:pt x="202" y="943"/>
                  </a:cubicBezTo>
                  <a:cubicBezTo>
                    <a:pt x="371" y="826"/>
                    <a:pt x="371" y="826"/>
                    <a:pt x="371" y="826"/>
                  </a:cubicBezTo>
                  <a:cubicBezTo>
                    <a:pt x="371" y="826"/>
                    <a:pt x="371" y="826"/>
                    <a:pt x="371" y="826"/>
                  </a:cubicBezTo>
                  <a:cubicBezTo>
                    <a:pt x="410" y="839"/>
                    <a:pt x="451" y="846"/>
                    <a:pt x="494" y="846"/>
                  </a:cubicBezTo>
                  <a:cubicBezTo>
                    <a:pt x="496" y="846"/>
                    <a:pt x="499" y="846"/>
                    <a:pt x="501" y="846"/>
                  </a:cubicBezTo>
                  <a:cubicBezTo>
                    <a:pt x="574" y="972"/>
                    <a:pt x="574" y="972"/>
                    <a:pt x="574" y="972"/>
                  </a:cubicBezTo>
                  <a:cubicBezTo>
                    <a:pt x="615" y="826"/>
                    <a:pt x="615" y="826"/>
                    <a:pt x="615" y="826"/>
                  </a:cubicBezTo>
                  <a:cubicBezTo>
                    <a:pt x="656" y="811"/>
                    <a:pt x="695" y="790"/>
                    <a:pt x="728" y="763"/>
                  </a:cubicBezTo>
                  <a:cubicBezTo>
                    <a:pt x="881" y="807"/>
                    <a:pt x="881" y="807"/>
                    <a:pt x="881" y="807"/>
                  </a:cubicBezTo>
                  <a:cubicBezTo>
                    <a:pt x="812" y="668"/>
                    <a:pt x="812" y="668"/>
                    <a:pt x="812" y="668"/>
                  </a:cubicBezTo>
                  <a:close/>
                  <a:moveTo>
                    <a:pt x="750" y="390"/>
                  </a:moveTo>
                  <a:cubicBezTo>
                    <a:pt x="766" y="390"/>
                    <a:pt x="779" y="403"/>
                    <a:pt x="779" y="419"/>
                  </a:cubicBezTo>
                  <a:cubicBezTo>
                    <a:pt x="779" y="435"/>
                    <a:pt x="766" y="448"/>
                    <a:pt x="750" y="448"/>
                  </a:cubicBezTo>
                  <a:cubicBezTo>
                    <a:pt x="734" y="448"/>
                    <a:pt x="721" y="435"/>
                    <a:pt x="721" y="419"/>
                  </a:cubicBezTo>
                  <a:cubicBezTo>
                    <a:pt x="721" y="403"/>
                    <a:pt x="734" y="390"/>
                    <a:pt x="750" y="390"/>
                  </a:cubicBezTo>
                  <a:close/>
                  <a:moveTo>
                    <a:pt x="618" y="390"/>
                  </a:moveTo>
                  <a:cubicBezTo>
                    <a:pt x="634" y="390"/>
                    <a:pt x="647" y="403"/>
                    <a:pt x="647" y="419"/>
                  </a:cubicBezTo>
                  <a:cubicBezTo>
                    <a:pt x="647" y="435"/>
                    <a:pt x="634" y="448"/>
                    <a:pt x="618" y="448"/>
                  </a:cubicBezTo>
                  <a:cubicBezTo>
                    <a:pt x="602" y="448"/>
                    <a:pt x="589" y="435"/>
                    <a:pt x="589" y="419"/>
                  </a:cubicBezTo>
                  <a:cubicBezTo>
                    <a:pt x="589" y="403"/>
                    <a:pt x="602" y="390"/>
                    <a:pt x="618" y="390"/>
                  </a:cubicBezTo>
                  <a:close/>
                  <a:moveTo>
                    <a:pt x="486" y="390"/>
                  </a:moveTo>
                  <a:cubicBezTo>
                    <a:pt x="502" y="390"/>
                    <a:pt x="515" y="403"/>
                    <a:pt x="515" y="419"/>
                  </a:cubicBezTo>
                  <a:cubicBezTo>
                    <a:pt x="515" y="435"/>
                    <a:pt x="502" y="448"/>
                    <a:pt x="486" y="448"/>
                  </a:cubicBezTo>
                  <a:cubicBezTo>
                    <a:pt x="470" y="448"/>
                    <a:pt x="457" y="435"/>
                    <a:pt x="457" y="419"/>
                  </a:cubicBezTo>
                  <a:cubicBezTo>
                    <a:pt x="457" y="403"/>
                    <a:pt x="470" y="390"/>
                    <a:pt x="486" y="390"/>
                  </a:cubicBezTo>
                  <a:close/>
                  <a:moveTo>
                    <a:pt x="354" y="390"/>
                  </a:moveTo>
                  <a:cubicBezTo>
                    <a:pt x="370" y="390"/>
                    <a:pt x="383" y="403"/>
                    <a:pt x="383" y="419"/>
                  </a:cubicBezTo>
                  <a:cubicBezTo>
                    <a:pt x="383" y="435"/>
                    <a:pt x="370" y="448"/>
                    <a:pt x="354" y="448"/>
                  </a:cubicBezTo>
                  <a:cubicBezTo>
                    <a:pt x="338" y="448"/>
                    <a:pt x="325" y="435"/>
                    <a:pt x="325" y="419"/>
                  </a:cubicBezTo>
                  <a:cubicBezTo>
                    <a:pt x="325" y="403"/>
                    <a:pt x="338" y="390"/>
                    <a:pt x="354" y="390"/>
                  </a:cubicBezTo>
                  <a:close/>
                  <a:moveTo>
                    <a:pt x="222" y="390"/>
                  </a:moveTo>
                  <a:cubicBezTo>
                    <a:pt x="238" y="390"/>
                    <a:pt x="251" y="403"/>
                    <a:pt x="251" y="419"/>
                  </a:cubicBezTo>
                  <a:cubicBezTo>
                    <a:pt x="251" y="435"/>
                    <a:pt x="238" y="448"/>
                    <a:pt x="222" y="448"/>
                  </a:cubicBezTo>
                  <a:cubicBezTo>
                    <a:pt x="206" y="448"/>
                    <a:pt x="193" y="435"/>
                    <a:pt x="193" y="419"/>
                  </a:cubicBezTo>
                  <a:cubicBezTo>
                    <a:pt x="193" y="403"/>
                    <a:pt x="206" y="390"/>
                    <a:pt x="222" y="390"/>
                  </a:cubicBezTo>
                  <a:close/>
                  <a:moveTo>
                    <a:pt x="222" y="573"/>
                  </a:moveTo>
                  <a:cubicBezTo>
                    <a:pt x="206" y="573"/>
                    <a:pt x="193" y="560"/>
                    <a:pt x="193" y="544"/>
                  </a:cubicBezTo>
                  <a:cubicBezTo>
                    <a:pt x="193" y="528"/>
                    <a:pt x="206" y="515"/>
                    <a:pt x="222" y="515"/>
                  </a:cubicBezTo>
                  <a:cubicBezTo>
                    <a:pt x="238" y="515"/>
                    <a:pt x="251" y="528"/>
                    <a:pt x="251" y="544"/>
                  </a:cubicBezTo>
                  <a:cubicBezTo>
                    <a:pt x="251" y="560"/>
                    <a:pt x="238" y="573"/>
                    <a:pt x="222" y="573"/>
                  </a:cubicBezTo>
                  <a:close/>
                  <a:moveTo>
                    <a:pt x="354" y="573"/>
                  </a:moveTo>
                  <a:cubicBezTo>
                    <a:pt x="338" y="573"/>
                    <a:pt x="325" y="560"/>
                    <a:pt x="325" y="544"/>
                  </a:cubicBezTo>
                  <a:cubicBezTo>
                    <a:pt x="325" y="528"/>
                    <a:pt x="338" y="515"/>
                    <a:pt x="354" y="515"/>
                  </a:cubicBezTo>
                  <a:cubicBezTo>
                    <a:pt x="370" y="515"/>
                    <a:pt x="383" y="528"/>
                    <a:pt x="383" y="544"/>
                  </a:cubicBezTo>
                  <a:cubicBezTo>
                    <a:pt x="383" y="560"/>
                    <a:pt x="370" y="573"/>
                    <a:pt x="354" y="573"/>
                  </a:cubicBezTo>
                  <a:close/>
                  <a:moveTo>
                    <a:pt x="486" y="573"/>
                  </a:moveTo>
                  <a:cubicBezTo>
                    <a:pt x="470" y="573"/>
                    <a:pt x="457" y="560"/>
                    <a:pt x="457" y="544"/>
                  </a:cubicBezTo>
                  <a:cubicBezTo>
                    <a:pt x="457" y="528"/>
                    <a:pt x="470" y="515"/>
                    <a:pt x="486" y="515"/>
                  </a:cubicBezTo>
                  <a:cubicBezTo>
                    <a:pt x="502" y="515"/>
                    <a:pt x="515" y="528"/>
                    <a:pt x="515" y="544"/>
                  </a:cubicBezTo>
                  <a:cubicBezTo>
                    <a:pt x="515" y="560"/>
                    <a:pt x="502" y="573"/>
                    <a:pt x="486" y="573"/>
                  </a:cubicBezTo>
                  <a:close/>
                  <a:moveTo>
                    <a:pt x="159" y="493"/>
                  </a:moveTo>
                  <a:cubicBezTo>
                    <a:pt x="154" y="493"/>
                    <a:pt x="150" y="490"/>
                    <a:pt x="150" y="485"/>
                  </a:cubicBezTo>
                  <a:cubicBezTo>
                    <a:pt x="150" y="480"/>
                    <a:pt x="154" y="476"/>
                    <a:pt x="159" y="476"/>
                  </a:cubicBezTo>
                  <a:cubicBezTo>
                    <a:pt x="814" y="476"/>
                    <a:pt x="814" y="476"/>
                    <a:pt x="814" y="476"/>
                  </a:cubicBezTo>
                  <a:cubicBezTo>
                    <a:pt x="818" y="476"/>
                    <a:pt x="822" y="480"/>
                    <a:pt x="822" y="485"/>
                  </a:cubicBezTo>
                  <a:cubicBezTo>
                    <a:pt x="822" y="490"/>
                    <a:pt x="818" y="493"/>
                    <a:pt x="814" y="493"/>
                  </a:cubicBezTo>
                  <a:lnTo>
                    <a:pt x="159" y="493"/>
                  </a:lnTo>
                  <a:close/>
                  <a:moveTo>
                    <a:pt x="618" y="573"/>
                  </a:moveTo>
                  <a:cubicBezTo>
                    <a:pt x="602" y="573"/>
                    <a:pt x="589" y="560"/>
                    <a:pt x="589" y="544"/>
                  </a:cubicBezTo>
                  <a:cubicBezTo>
                    <a:pt x="589" y="528"/>
                    <a:pt x="602" y="515"/>
                    <a:pt x="618" y="515"/>
                  </a:cubicBezTo>
                  <a:cubicBezTo>
                    <a:pt x="634" y="515"/>
                    <a:pt x="647" y="528"/>
                    <a:pt x="647" y="544"/>
                  </a:cubicBezTo>
                  <a:cubicBezTo>
                    <a:pt x="647" y="560"/>
                    <a:pt x="634" y="573"/>
                    <a:pt x="618" y="573"/>
                  </a:cubicBezTo>
                  <a:close/>
                  <a:moveTo>
                    <a:pt x="750" y="573"/>
                  </a:moveTo>
                  <a:cubicBezTo>
                    <a:pt x="734" y="573"/>
                    <a:pt x="721" y="560"/>
                    <a:pt x="721" y="544"/>
                  </a:cubicBezTo>
                  <a:cubicBezTo>
                    <a:pt x="721" y="528"/>
                    <a:pt x="734" y="515"/>
                    <a:pt x="750" y="515"/>
                  </a:cubicBezTo>
                  <a:cubicBezTo>
                    <a:pt x="766" y="515"/>
                    <a:pt x="779" y="528"/>
                    <a:pt x="779" y="544"/>
                  </a:cubicBezTo>
                  <a:cubicBezTo>
                    <a:pt x="779" y="560"/>
                    <a:pt x="766" y="573"/>
                    <a:pt x="750" y="573"/>
                  </a:cubicBez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srgbClr val="676767"/>
                </a:solidFill>
                <a:latin typeface="Arial"/>
              </a:endParaRPr>
            </a:p>
          </p:txBody>
        </p:sp>
      </p:grpSp>
      <p:grpSp>
        <p:nvGrpSpPr>
          <p:cNvPr id="101" name="グループ化 100"/>
          <p:cNvGrpSpPr/>
          <p:nvPr/>
        </p:nvGrpSpPr>
        <p:grpSpPr>
          <a:xfrm>
            <a:off x="8293523" y="2882412"/>
            <a:ext cx="254395" cy="281516"/>
            <a:chOff x="1279347" y="3663134"/>
            <a:chExt cx="337276" cy="350042"/>
          </a:xfrm>
          <a:solidFill>
            <a:schemeClr val="accent6"/>
          </a:solidFill>
        </p:grpSpPr>
        <p:sp>
          <p:nvSpPr>
            <p:cNvPr id="102" name="Freeform 22"/>
            <p:cNvSpPr>
              <a:spLocks noEditPoints="1"/>
            </p:cNvSpPr>
            <p:nvPr/>
          </p:nvSpPr>
          <p:spPr bwMode="auto">
            <a:xfrm>
              <a:off x="1362229" y="3731661"/>
              <a:ext cx="171513" cy="212989"/>
            </a:xfrm>
            <a:custGeom>
              <a:avLst/>
              <a:gdLst/>
              <a:ahLst/>
              <a:cxnLst>
                <a:cxn ang="0">
                  <a:pos x="195" y="167"/>
                </a:cxn>
                <a:cxn ang="0">
                  <a:pos x="191" y="167"/>
                </a:cxn>
                <a:cxn ang="0">
                  <a:pos x="100" y="180"/>
                </a:cxn>
                <a:cxn ang="0">
                  <a:pos x="110" y="237"/>
                </a:cxn>
                <a:cxn ang="0">
                  <a:pos x="145" y="257"/>
                </a:cxn>
                <a:cxn ang="0">
                  <a:pos x="243" y="297"/>
                </a:cxn>
                <a:cxn ang="0">
                  <a:pos x="263" y="237"/>
                </a:cxn>
                <a:cxn ang="0">
                  <a:pos x="287" y="216"/>
                </a:cxn>
                <a:cxn ang="0">
                  <a:pos x="283" y="163"/>
                </a:cxn>
                <a:cxn ang="0">
                  <a:pos x="76" y="160"/>
                </a:cxn>
                <a:cxn ang="0">
                  <a:pos x="89" y="104"/>
                </a:cxn>
                <a:cxn ang="0">
                  <a:pos x="128" y="0"/>
                </a:cxn>
                <a:cxn ang="0">
                  <a:pos x="270" y="8"/>
                </a:cxn>
                <a:cxn ang="0">
                  <a:pos x="387" y="137"/>
                </a:cxn>
                <a:cxn ang="0">
                  <a:pos x="319" y="199"/>
                </a:cxn>
                <a:cxn ang="0">
                  <a:pos x="317" y="237"/>
                </a:cxn>
                <a:cxn ang="0">
                  <a:pos x="337" y="279"/>
                </a:cxn>
                <a:cxn ang="0">
                  <a:pos x="365" y="439"/>
                </a:cxn>
                <a:cxn ang="0">
                  <a:pos x="201" y="475"/>
                </a:cxn>
                <a:cxn ang="0">
                  <a:pos x="187" y="315"/>
                </a:cxn>
                <a:cxn ang="0">
                  <a:pos x="55" y="475"/>
                </a:cxn>
                <a:cxn ang="0">
                  <a:pos x="22" y="315"/>
                </a:cxn>
                <a:cxn ang="0">
                  <a:pos x="51" y="257"/>
                </a:cxn>
                <a:cxn ang="0">
                  <a:pos x="76" y="237"/>
                </a:cxn>
                <a:cxn ang="0">
                  <a:pos x="76" y="160"/>
                </a:cxn>
                <a:cxn ang="0">
                  <a:pos x="168" y="179"/>
                </a:cxn>
                <a:cxn ang="0">
                  <a:pos x="181" y="210"/>
                </a:cxn>
                <a:cxn ang="0">
                  <a:pos x="143" y="227"/>
                </a:cxn>
                <a:cxn ang="0">
                  <a:pos x="126" y="182"/>
                </a:cxn>
                <a:cxn ang="0">
                  <a:pos x="131" y="179"/>
                </a:cxn>
                <a:cxn ang="0">
                  <a:pos x="224" y="179"/>
                </a:cxn>
                <a:cxn ang="0">
                  <a:pos x="262" y="179"/>
                </a:cxn>
                <a:cxn ang="0">
                  <a:pos x="269" y="182"/>
                </a:cxn>
                <a:cxn ang="0">
                  <a:pos x="252" y="227"/>
                </a:cxn>
                <a:cxn ang="0">
                  <a:pos x="213" y="210"/>
                </a:cxn>
                <a:cxn ang="0">
                  <a:pos x="224" y="179"/>
                </a:cxn>
              </a:cxnLst>
              <a:rect l="0" t="0" r="r" b="b"/>
              <a:pathLst>
                <a:path w="387" h="475">
                  <a:moveTo>
                    <a:pt x="196" y="167"/>
                  </a:moveTo>
                  <a:cubicBezTo>
                    <a:pt x="195" y="167"/>
                    <a:pt x="195" y="167"/>
                    <a:pt x="195" y="167"/>
                  </a:cubicBezTo>
                  <a:cubicBezTo>
                    <a:pt x="193" y="167"/>
                    <a:pt x="193" y="167"/>
                    <a:pt x="193" y="167"/>
                  </a:cubicBezTo>
                  <a:cubicBezTo>
                    <a:pt x="191" y="167"/>
                    <a:pt x="191" y="167"/>
                    <a:pt x="191" y="167"/>
                  </a:cubicBezTo>
                  <a:cubicBezTo>
                    <a:pt x="160" y="167"/>
                    <a:pt x="131" y="166"/>
                    <a:pt x="105" y="163"/>
                  </a:cubicBezTo>
                  <a:cubicBezTo>
                    <a:pt x="102" y="168"/>
                    <a:pt x="100" y="173"/>
                    <a:pt x="100" y="180"/>
                  </a:cubicBezTo>
                  <a:cubicBezTo>
                    <a:pt x="100" y="216"/>
                    <a:pt x="100" y="216"/>
                    <a:pt x="100" y="216"/>
                  </a:cubicBezTo>
                  <a:cubicBezTo>
                    <a:pt x="100" y="225"/>
                    <a:pt x="104" y="233"/>
                    <a:pt x="110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36" y="237"/>
                    <a:pt x="145" y="246"/>
                    <a:pt x="145" y="257"/>
                  </a:cubicBezTo>
                  <a:cubicBezTo>
                    <a:pt x="145" y="297"/>
                    <a:pt x="145" y="297"/>
                    <a:pt x="145" y="297"/>
                  </a:cubicBezTo>
                  <a:cubicBezTo>
                    <a:pt x="173" y="313"/>
                    <a:pt x="215" y="313"/>
                    <a:pt x="243" y="297"/>
                  </a:cubicBezTo>
                  <a:cubicBezTo>
                    <a:pt x="243" y="257"/>
                    <a:pt x="243" y="257"/>
                    <a:pt x="243" y="257"/>
                  </a:cubicBezTo>
                  <a:cubicBezTo>
                    <a:pt x="243" y="246"/>
                    <a:pt x="252" y="237"/>
                    <a:pt x="263" y="237"/>
                  </a:cubicBezTo>
                  <a:cubicBezTo>
                    <a:pt x="278" y="237"/>
                    <a:pt x="278" y="237"/>
                    <a:pt x="278" y="237"/>
                  </a:cubicBezTo>
                  <a:cubicBezTo>
                    <a:pt x="283" y="233"/>
                    <a:pt x="287" y="225"/>
                    <a:pt x="287" y="216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73"/>
                    <a:pt x="286" y="168"/>
                    <a:pt x="283" y="163"/>
                  </a:cubicBezTo>
                  <a:cubicBezTo>
                    <a:pt x="257" y="166"/>
                    <a:pt x="227" y="167"/>
                    <a:pt x="196" y="167"/>
                  </a:cubicBezTo>
                  <a:close/>
                  <a:moveTo>
                    <a:pt x="76" y="160"/>
                  </a:moveTo>
                  <a:cubicBezTo>
                    <a:pt x="30" y="154"/>
                    <a:pt x="0" y="145"/>
                    <a:pt x="0" y="137"/>
                  </a:cubicBezTo>
                  <a:cubicBezTo>
                    <a:pt x="1" y="124"/>
                    <a:pt x="36" y="110"/>
                    <a:pt x="89" y="10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4"/>
                    <a:pt x="122" y="0"/>
                    <a:pt x="128" y="0"/>
                  </a:cubicBezTo>
                  <a:cubicBezTo>
                    <a:pt x="172" y="0"/>
                    <a:pt x="216" y="0"/>
                    <a:pt x="260" y="0"/>
                  </a:cubicBezTo>
                  <a:cubicBezTo>
                    <a:pt x="266" y="0"/>
                    <a:pt x="269" y="4"/>
                    <a:pt x="270" y="8"/>
                  </a:cubicBezTo>
                  <a:cubicBezTo>
                    <a:pt x="299" y="104"/>
                    <a:pt x="299" y="104"/>
                    <a:pt x="299" y="104"/>
                  </a:cubicBezTo>
                  <a:cubicBezTo>
                    <a:pt x="352" y="110"/>
                    <a:pt x="387" y="124"/>
                    <a:pt x="387" y="137"/>
                  </a:cubicBezTo>
                  <a:cubicBezTo>
                    <a:pt x="387" y="145"/>
                    <a:pt x="358" y="154"/>
                    <a:pt x="312" y="160"/>
                  </a:cubicBezTo>
                  <a:cubicBezTo>
                    <a:pt x="316" y="172"/>
                    <a:pt x="319" y="185"/>
                    <a:pt x="319" y="199"/>
                  </a:cubicBezTo>
                  <a:cubicBezTo>
                    <a:pt x="319" y="212"/>
                    <a:pt x="316" y="225"/>
                    <a:pt x="312" y="237"/>
                  </a:cubicBezTo>
                  <a:cubicBezTo>
                    <a:pt x="317" y="237"/>
                    <a:pt x="317" y="237"/>
                    <a:pt x="317" y="237"/>
                  </a:cubicBezTo>
                  <a:cubicBezTo>
                    <a:pt x="328" y="237"/>
                    <a:pt x="337" y="246"/>
                    <a:pt x="337" y="257"/>
                  </a:cubicBezTo>
                  <a:cubicBezTo>
                    <a:pt x="337" y="279"/>
                    <a:pt x="337" y="279"/>
                    <a:pt x="337" y="279"/>
                  </a:cubicBezTo>
                  <a:cubicBezTo>
                    <a:pt x="353" y="281"/>
                    <a:pt x="365" y="296"/>
                    <a:pt x="365" y="315"/>
                  </a:cubicBezTo>
                  <a:cubicBezTo>
                    <a:pt x="365" y="439"/>
                    <a:pt x="365" y="439"/>
                    <a:pt x="365" y="439"/>
                  </a:cubicBezTo>
                  <a:cubicBezTo>
                    <a:pt x="365" y="459"/>
                    <a:pt x="351" y="475"/>
                    <a:pt x="333" y="475"/>
                  </a:cubicBezTo>
                  <a:cubicBezTo>
                    <a:pt x="201" y="475"/>
                    <a:pt x="201" y="475"/>
                    <a:pt x="201" y="475"/>
                  </a:cubicBezTo>
                  <a:cubicBezTo>
                    <a:pt x="201" y="315"/>
                    <a:pt x="201" y="315"/>
                    <a:pt x="201" y="315"/>
                  </a:cubicBezTo>
                  <a:cubicBezTo>
                    <a:pt x="196" y="315"/>
                    <a:pt x="191" y="315"/>
                    <a:pt x="187" y="315"/>
                  </a:cubicBezTo>
                  <a:cubicBezTo>
                    <a:pt x="187" y="475"/>
                    <a:pt x="187" y="475"/>
                    <a:pt x="187" y="475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37" y="475"/>
                    <a:pt x="22" y="459"/>
                    <a:pt x="22" y="439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2" y="296"/>
                    <a:pt x="35" y="281"/>
                    <a:pt x="51" y="279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46"/>
                    <a:pt x="60" y="237"/>
                    <a:pt x="71" y="237"/>
                  </a:cubicBezTo>
                  <a:cubicBezTo>
                    <a:pt x="76" y="237"/>
                    <a:pt x="76" y="237"/>
                    <a:pt x="76" y="237"/>
                  </a:cubicBezTo>
                  <a:cubicBezTo>
                    <a:pt x="71" y="225"/>
                    <a:pt x="69" y="212"/>
                    <a:pt x="69" y="199"/>
                  </a:cubicBezTo>
                  <a:cubicBezTo>
                    <a:pt x="69" y="185"/>
                    <a:pt x="71" y="172"/>
                    <a:pt x="76" y="160"/>
                  </a:cubicBezTo>
                  <a:close/>
                  <a:moveTo>
                    <a:pt x="132" y="179"/>
                  </a:moveTo>
                  <a:cubicBezTo>
                    <a:pt x="144" y="179"/>
                    <a:pt x="156" y="179"/>
                    <a:pt x="168" y="179"/>
                  </a:cubicBezTo>
                  <a:cubicBezTo>
                    <a:pt x="180" y="179"/>
                    <a:pt x="181" y="182"/>
                    <a:pt x="181" y="194"/>
                  </a:cubicBezTo>
                  <a:cubicBezTo>
                    <a:pt x="181" y="194"/>
                    <a:pt x="181" y="208"/>
                    <a:pt x="181" y="210"/>
                  </a:cubicBezTo>
                  <a:cubicBezTo>
                    <a:pt x="181" y="219"/>
                    <a:pt x="173" y="227"/>
                    <a:pt x="164" y="227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33" y="227"/>
                    <a:pt x="126" y="219"/>
                    <a:pt x="126" y="210"/>
                  </a:cubicBezTo>
                  <a:cubicBezTo>
                    <a:pt x="126" y="182"/>
                    <a:pt x="126" y="182"/>
                    <a:pt x="126" y="182"/>
                  </a:cubicBezTo>
                  <a:cubicBezTo>
                    <a:pt x="126" y="180"/>
                    <a:pt x="127" y="179"/>
                    <a:pt x="128" y="179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31" y="179"/>
                    <a:pt x="132" y="179"/>
                  </a:cubicBezTo>
                  <a:close/>
                  <a:moveTo>
                    <a:pt x="224" y="179"/>
                  </a:moveTo>
                  <a:cubicBezTo>
                    <a:pt x="262" y="179"/>
                    <a:pt x="262" y="179"/>
                    <a:pt x="262" y="179"/>
                  </a:cubicBezTo>
                  <a:cubicBezTo>
                    <a:pt x="262" y="179"/>
                    <a:pt x="262" y="179"/>
                    <a:pt x="262" y="179"/>
                  </a:cubicBezTo>
                  <a:cubicBezTo>
                    <a:pt x="266" y="179"/>
                    <a:pt x="266" y="179"/>
                    <a:pt x="266" y="179"/>
                  </a:cubicBezTo>
                  <a:cubicBezTo>
                    <a:pt x="268" y="179"/>
                    <a:pt x="269" y="180"/>
                    <a:pt x="269" y="182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9"/>
                    <a:pt x="261" y="227"/>
                    <a:pt x="252" y="227"/>
                  </a:cubicBezTo>
                  <a:cubicBezTo>
                    <a:pt x="230" y="227"/>
                    <a:pt x="230" y="227"/>
                    <a:pt x="230" y="227"/>
                  </a:cubicBezTo>
                  <a:cubicBezTo>
                    <a:pt x="221" y="227"/>
                    <a:pt x="214" y="219"/>
                    <a:pt x="213" y="210"/>
                  </a:cubicBezTo>
                  <a:cubicBezTo>
                    <a:pt x="213" y="193"/>
                    <a:pt x="213" y="193"/>
                    <a:pt x="213" y="193"/>
                  </a:cubicBezTo>
                  <a:cubicBezTo>
                    <a:pt x="213" y="182"/>
                    <a:pt x="211" y="179"/>
                    <a:pt x="224" y="179"/>
                  </a:cubicBez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srgbClr val="676767"/>
                </a:solidFill>
                <a:latin typeface="Arial"/>
              </a:endParaRPr>
            </a:p>
          </p:txBody>
        </p:sp>
        <p:sp>
          <p:nvSpPr>
            <p:cNvPr id="103" name="Freeform 5"/>
            <p:cNvSpPr>
              <a:spLocks noEditPoints="1"/>
            </p:cNvSpPr>
            <p:nvPr/>
          </p:nvSpPr>
          <p:spPr bwMode="auto">
            <a:xfrm>
              <a:off x="1279347" y="3663134"/>
              <a:ext cx="337276" cy="350042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6421886" y="1883360"/>
            <a:ext cx="279493" cy="293305"/>
            <a:chOff x="5516883" y="2913179"/>
            <a:chExt cx="273166" cy="242850"/>
          </a:xfrm>
          <a:solidFill>
            <a:schemeClr val="accent6"/>
          </a:solidFill>
        </p:grpSpPr>
        <p:sp>
          <p:nvSpPr>
            <p:cNvPr id="105" name="Freeform 5"/>
            <p:cNvSpPr>
              <a:spLocks noEditPoints="1"/>
            </p:cNvSpPr>
            <p:nvPr/>
          </p:nvSpPr>
          <p:spPr bwMode="auto">
            <a:xfrm>
              <a:off x="5516883" y="2913179"/>
              <a:ext cx="273166" cy="242850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06" name="Freeform 6"/>
            <p:cNvSpPr>
              <a:spLocks/>
            </p:cNvSpPr>
            <p:nvPr/>
          </p:nvSpPr>
          <p:spPr bwMode="auto">
            <a:xfrm>
              <a:off x="5587900" y="3008835"/>
              <a:ext cx="63344" cy="86468"/>
            </a:xfrm>
            <a:custGeom>
              <a:avLst/>
              <a:gdLst>
                <a:gd name="T0" fmla="*/ 73 w 147"/>
                <a:gd name="T1" fmla="*/ 0 h 225"/>
                <a:gd name="T2" fmla="*/ 62 w 147"/>
                <a:gd name="T3" fmla="*/ 25 h 225"/>
                <a:gd name="T4" fmla="*/ 25 w 147"/>
                <a:gd name="T5" fmla="*/ 9 h 225"/>
                <a:gd name="T6" fmla="*/ 11 w 147"/>
                <a:gd name="T7" fmla="*/ 15 h 225"/>
                <a:gd name="T8" fmla="*/ 18 w 147"/>
                <a:gd name="T9" fmla="*/ 29 h 225"/>
                <a:gd name="T10" fmla="*/ 56 w 147"/>
                <a:gd name="T11" fmla="*/ 46 h 225"/>
                <a:gd name="T12" fmla="*/ 52 w 147"/>
                <a:gd name="T13" fmla="*/ 79 h 225"/>
                <a:gd name="T14" fmla="*/ 11 w 147"/>
                <a:gd name="T15" fmla="*/ 79 h 225"/>
                <a:gd name="T16" fmla="*/ 0 w 147"/>
                <a:gd name="T17" fmla="*/ 90 h 225"/>
                <a:gd name="T18" fmla="*/ 11 w 147"/>
                <a:gd name="T19" fmla="*/ 101 h 225"/>
                <a:gd name="T20" fmla="*/ 52 w 147"/>
                <a:gd name="T21" fmla="*/ 101 h 225"/>
                <a:gd name="T22" fmla="*/ 56 w 147"/>
                <a:gd name="T23" fmla="*/ 134 h 225"/>
                <a:gd name="T24" fmla="*/ 18 w 147"/>
                <a:gd name="T25" fmla="*/ 151 h 225"/>
                <a:gd name="T26" fmla="*/ 11 w 147"/>
                <a:gd name="T27" fmla="*/ 166 h 225"/>
                <a:gd name="T28" fmla="*/ 22 w 147"/>
                <a:gd name="T29" fmla="*/ 173 h 225"/>
                <a:gd name="T30" fmla="*/ 25 w 147"/>
                <a:gd name="T31" fmla="*/ 172 h 225"/>
                <a:gd name="T32" fmla="*/ 64 w 147"/>
                <a:gd name="T33" fmla="*/ 155 h 225"/>
                <a:gd name="T34" fmla="*/ 147 w 147"/>
                <a:gd name="T35" fmla="*/ 225 h 225"/>
                <a:gd name="T36" fmla="*/ 147 w 147"/>
                <a:gd name="T37" fmla="*/ 20 h 225"/>
                <a:gd name="T38" fmla="*/ 78 w 147"/>
                <a:gd name="T39" fmla="*/ 4 h 225"/>
                <a:gd name="T40" fmla="*/ 73 w 147"/>
                <a:gd name="T4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25">
                  <a:moveTo>
                    <a:pt x="73" y="0"/>
                  </a:moveTo>
                  <a:cubicBezTo>
                    <a:pt x="68" y="8"/>
                    <a:pt x="65" y="16"/>
                    <a:pt x="62" y="25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7"/>
                    <a:pt x="13" y="9"/>
                    <a:pt x="11" y="15"/>
                  </a:cubicBezTo>
                  <a:cubicBezTo>
                    <a:pt x="9" y="20"/>
                    <a:pt x="12" y="27"/>
                    <a:pt x="18" y="29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4" y="57"/>
                    <a:pt x="52" y="68"/>
                    <a:pt x="52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4" y="79"/>
                    <a:pt x="0" y="83"/>
                    <a:pt x="0" y="90"/>
                  </a:cubicBezTo>
                  <a:cubicBezTo>
                    <a:pt x="0" y="95"/>
                    <a:pt x="4" y="101"/>
                    <a:pt x="11" y="101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13"/>
                    <a:pt x="54" y="124"/>
                    <a:pt x="56" y="134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1" y="154"/>
                    <a:pt x="9" y="161"/>
                    <a:pt x="11" y="166"/>
                  </a:cubicBezTo>
                  <a:cubicBezTo>
                    <a:pt x="13" y="169"/>
                    <a:pt x="18" y="173"/>
                    <a:pt x="22" y="173"/>
                  </a:cubicBezTo>
                  <a:cubicBezTo>
                    <a:pt x="23" y="173"/>
                    <a:pt x="24" y="172"/>
                    <a:pt x="25" y="172"/>
                  </a:cubicBezTo>
                  <a:cubicBezTo>
                    <a:pt x="64" y="155"/>
                    <a:pt x="64" y="155"/>
                    <a:pt x="64" y="155"/>
                  </a:cubicBezTo>
                  <a:cubicBezTo>
                    <a:pt x="79" y="190"/>
                    <a:pt x="109" y="211"/>
                    <a:pt x="147" y="225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20" y="20"/>
                    <a:pt x="97" y="13"/>
                    <a:pt x="78" y="4"/>
                  </a:cubicBezTo>
                  <a:cubicBezTo>
                    <a:pt x="77" y="2"/>
                    <a:pt x="75" y="1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07" name="Freeform 7"/>
            <p:cNvSpPr>
              <a:spLocks/>
            </p:cNvSpPr>
            <p:nvPr/>
          </p:nvSpPr>
          <p:spPr bwMode="auto">
            <a:xfrm>
              <a:off x="5655920" y="3008835"/>
              <a:ext cx="63110" cy="86468"/>
            </a:xfrm>
            <a:custGeom>
              <a:avLst/>
              <a:gdLst>
                <a:gd name="T0" fmla="*/ 134 w 146"/>
                <a:gd name="T1" fmla="*/ 101 h 225"/>
                <a:gd name="T2" fmla="*/ 146 w 146"/>
                <a:gd name="T3" fmla="*/ 90 h 225"/>
                <a:gd name="T4" fmla="*/ 135 w 146"/>
                <a:gd name="T5" fmla="*/ 79 h 225"/>
                <a:gd name="T6" fmla="*/ 95 w 146"/>
                <a:gd name="T7" fmla="*/ 79 h 225"/>
                <a:gd name="T8" fmla="*/ 91 w 146"/>
                <a:gd name="T9" fmla="*/ 46 h 225"/>
                <a:gd name="T10" fmla="*/ 129 w 146"/>
                <a:gd name="T11" fmla="*/ 29 h 225"/>
                <a:gd name="T12" fmla="*/ 134 w 146"/>
                <a:gd name="T13" fmla="*/ 15 h 225"/>
                <a:gd name="T14" fmla="*/ 120 w 146"/>
                <a:gd name="T15" fmla="*/ 9 h 225"/>
                <a:gd name="T16" fmla="*/ 84 w 146"/>
                <a:gd name="T17" fmla="*/ 23 h 225"/>
                <a:gd name="T18" fmla="*/ 74 w 146"/>
                <a:gd name="T19" fmla="*/ 0 h 225"/>
                <a:gd name="T20" fmla="*/ 69 w 146"/>
                <a:gd name="T21" fmla="*/ 4 h 225"/>
                <a:gd name="T22" fmla="*/ 0 w 146"/>
                <a:gd name="T23" fmla="*/ 20 h 225"/>
                <a:gd name="T24" fmla="*/ 0 w 146"/>
                <a:gd name="T25" fmla="*/ 225 h 225"/>
                <a:gd name="T26" fmla="*/ 83 w 146"/>
                <a:gd name="T27" fmla="*/ 156 h 225"/>
                <a:gd name="T28" fmla="*/ 120 w 146"/>
                <a:gd name="T29" fmla="*/ 172 h 225"/>
                <a:gd name="T30" fmla="*/ 124 w 146"/>
                <a:gd name="T31" fmla="*/ 173 h 225"/>
                <a:gd name="T32" fmla="*/ 134 w 146"/>
                <a:gd name="T33" fmla="*/ 166 h 225"/>
                <a:gd name="T34" fmla="*/ 129 w 146"/>
                <a:gd name="T35" fmla="*/ 151 h 225"/>
                <a:gd name="T36" fmla="*/ 90 w 146"/>
                <a:gd name="T37" fmla="*/ 135 h 225"/>
                <a:gd name="T38" fmla="*/ 95 w 146"/>
                <a:gd name="T39" fmla="*/ 101 h 225"/>
                <a:gd name="T40" fmla="*/ 134 w 146"/>
                <a:gd name="T41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225">
                  <a:moveTo>
                    <a:pt x="134" y="101"/>
                  </a:moveTo>
                  <a:cubicBezTo>
                    <a:pt x="141" y="101"/>
                    <a:pt x="145" y="95"/>
                    <a:pt x="146" y="90"/>
                  </a:cubicBezTo>
                  <a:cubicBezTo>
                    <a:pt x="146" y="83"/>
                    <a:pt x="141" y="79"/>
                    <a:pt x="13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67"/>
                    <a:pt x="93" y="56"/>
                    <a:pt x="91" y="46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34" y="27"/>
                    <a:pt x="136" y="20"/>
                    <a:pt x="134" y="15"/>
                  </a:cubicBezTo>
                  <a:cubicBezTo>
                    <a:pt x="132" y="9"/>
                    <a:pt x="125" y="7"/>
                    <a:pt x="120" y="9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2" y="16"/>
                    <a:pt x="79" y="8"/>
                    <a:pt x="74" y="0"/>
                  </a:cubicBezTo>
                  <a:cubicBezTo>
                    <a:pt x="72" y="1"/>
                    <a:pt x="70" y="2"/>
                    <a:pt x="69" y="4"/>
                  </a:cubicBezTo>
                  <a:cubicBezTo>
                    <a:pt x="50" y="13"/>
                    <a:pt x="27" y="20"/>
                    <a:pt x="0" y="2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37" y="213"/>
                    <a:pt x="67" y="190"/>
                    <a:pt x="83" y="156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1" y="172"/>
                    <a:pt x="123" y="173"/>
                    <a:pt x="124" y="173"/>
                  </a:cubicBezTo>
                  <a:cubicBezTo>
                    <a:pt x="129" y="173"/>
                    <a:pt x="133" y="169"/>
                    <a:pt x="134" y="166"/>
                  </a:cubicBezTo>
                  <a:cubicBezTo>
                    <a:pt x="136" y="161"/>
                    <a:pt x="134" y="154"/>
                    <a:pt x="129" y="151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3" y="124"/>
                    <a:pt x="95" y="113"/>
                    <a:pt x="95" y="101"/>
                  </a:cubicBez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5608175" y="2960157"/>
              <a:ext cx="90124" cy="45720"/>
            </a:xfrm>
            <a:custGeom>
              <a:avLst/>
              <a:gdLst>
                <a:gd name="T0" fmla="*/ 179 w 209"/>
                <a:gd name="T1" fmla="*/ 96 h 115"/>
                <a:gd name="T2" fmla="*/ 156 w 209"/>
                <a:gd name="T3" fmla="*/ 72 h 115"/>
                <a:gd name="T4" fmla="*/ 185 w 209"/>
                <a:gd name="T5" fmla="*/ 39 h 115"/>
                <a:gd name="T6" fmla="*/ 189 w 209"/>
                <a:gd name="T7" fmla="*/ 39 h 115"/>
                <a:gd name="T8" fmla="*/ 209 w 209"/>
                <a:gd name="T9" fmla="*/ 19 h 115"/>
                <a:gd name="T10" fmla="*/ 189 w 209"/>
                <a:gd name="T11" fmla="*/ 0 h 115"/>
                <a:gd name="T12" fmla="*/ 170 w 209"/>
                <a:gd name="T13" fmla="*/ 19 h 115"/>
                <a:gd name="T14" fmla="*/ 172 w 209"/>
                <a:gd name="T15" fmla="*/ 28 h 115"/>
                <a:gd name="T16" fmla="*/ 142 w 209"/>
                <a:gd name="T17" fmla="*/ 62 h 115"/>
                <a:gd name="T18" fmla="*/ 106 w 209"/>
                <a:gd name="T19" fmla="*/ 53 h 115"/>
                <a:gd name="T20" fmla="*/ 67 w 209"/>
                <a:gd name="T21" fmla="*/ 63 h 115"/>
                <a:gd name="T22" fmla="*/ 37 w 209"/>
                <a:gd name="T23" fmla="*/ 28 h 115"/>
                <a:gd name="T24" fmla="*/ 39 w 209"/>
                <a:gd name="T25" fmla="*/ 19 h 115"/>
                <a:gd name="T26" fmla="*/ 19 w 209"/>
                <a:gd name="T27" fmla="*/ 0 h 115"/>
                <a:gd name="T28" fmla="*/ 0 w 209"/>
                <a:gd name="T29" fmla="*/ 19 h 115"/>
                <a:gd name="T30" fmla="*/ 19 w 209"/>
                <a:gd name="T31" fmla="*/ 39 h 115"/>
                <a:gd name="T32" fmla="*/ 24 w 209"/>
                <a:gd name="T33" fmla="*/ 39 h 115"/>
                <a:gd name="T34" fmla="*/ 52 w 209"/>
                <a:gd name="T35" fmla="*/ 73 h 115"/>
                <a:gd name="T36" fmla="*/ 33 w 209"/>
                <a:gd name="T37" fmla="*/ 96 h 115"/>
                <a:gd name="T38" fmla="*/ 37 w 209"/>
                <a:gd name="T39" fmla="*/ 99 h 115"/>
                <a:gd name="T40" fmla="*/ 106 w 209"/>
                <a:gd name="T41" fmla="*/ 115 h 115"/>
                <a:gd name="T42" fmla="*/ 174 w 209"/>
                <a:gd name="T43" fmla="*/ 99 h 115"/>
                <a:gd name="T44" fmla="*/ 179 w 209"/>
                <a:gd name="T45" fmla="*/ 9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" h="115">
                  <a:moveTo>
                    <a:pt x="179" y="96"/>
                  </a:moveTo>
                  <a:cubicBezTo>
                    <a:pt x="173" y="86"/>
                    <a:pt x="165" y="78"/>
                    <a:pt x="156" y="72"/>
                  </a:cubicBezTo>
                  <a:cubicBezTo>
                    <a:pt x="177" y="49"/>
                    <a:pt x="183" y="41"/>
                    <a:pt x="185" y="39"/>
                  </a:cubicBezTo>
                  <a:cubicBezTo>
                    <a:pt x="187" y="39"/>
                    <a:pt x="188" y="39"/>
                    <a:pt x="189" y="39"/>
                  </a:cubicBezTo>
                  <a:cubicBezTo>
                    <a:pt x="200" y="39"/>
                    <a:pt x="209" y="30"/>
                    <a:pt x="209" y="19"/>
                  </a:cubicBezTo>
                  <a:cubicBezTo>
                    <a:pt x="209" y="9"/>
                    <a:pt x="200" y="0"/>
                    <a:pt x="189" y="0"/>
                  </a:cubicBezTo>
                  <a:cubicBezTo>
                    <a:pt x="178" y="0"/>
                    <a:pt x="170" y="9"/>
                    <a:pt x="170" y="19"/>
                  </a:cubicBezTo>
                  <a:cubicBezTo>
                    <a:pt x="170" y="23"/>
                    <a:pt x="170" y="25"/>
                    <a:pt x="172" y="28"/>
                  </a:cubicBezTo>
                  <a:cubicBezTo>
                    <a:pt x="142" y="62"/>
                    <a:pt x="142" y="62"/>
                    <a:pt x="142" y="62"/>
                  </a:cubicBezTo>
                  <a:cubicBezTo>
                    <a:pt x="131" y="56"/>
                    <a:pt x="119" y="53"/>
                    <a:pt x="106" y="53"/>
                  </a:cubicBezTo>
                  <a:cubicBezTo>
                    <a:pt x="92" y="53"/>
                    <a:pt x="79" y="56"/>
                    <a:pt x="67" y="63"/>
                  </a:cubicBezTo>
                  <a:cubicBezTo>
                    <a:pt x="45" y="38"/>
                    <a:pt x="38" y="30"/>
                    <a:pt x="37" y="28"/>
                  </a:cubicBezTo>
                  <a:cubicBezTo>
                    <a:pt x="38" y="26"/>
                    <a:pt x="39" y="23"/>
                    <a:pt x="39" y="19"/>
                  </a:cubicBezTo>
                  <a:cubicBezTo>
                    <a:pt x="39" y="9"/>
                    <a:pt x="30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45" y="80"/>
                    <a:pt x="38" y="87"/>
                    <a:pt x="33" y="96"/>
                  </a:cubicBezTo>
                  <a:cubicBezTo>
                    <a:pt x="34" y="97"/>
                    <a:pt x="35" y="98"/>
                    <a:pt x="37" y="99"/>
                  </a:cubicBezTo>
                  <a:cubicBezTo>
                    <a:pt x="55" y="108"/>
                    <a:pt x="79" y="115"/>
                    <a:pt x="106" y="115"/>
                  </a:cubicBezTo>
                  <a:cubicBezTo>
                    <a:pt x="132" y="115"/>
                    <a:pt x="156" y="108"/>
                    <a:pt x="174" y="99"/>
                  </a:cubicBezTo>
                  <a:cubicBezTo>
                    <a:pt x="176" y="98"/>
                    <a:pt x="177" y="97"/>
                    <a:pt x="179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505179" y="2392745"/>
            <a:ext cx="279493" cy="293305"/>
            <a:chOff x="1539512" y="4019578"/>
            <a:chExt cx="279493" cy="293305"/>
          </a:xfrm>
          <a:solidFill>
            <a:schemeClr val="accent6"/>
          </a:solidFill>
        </p:grpSpPr>
        <p:sp>
          <p:nvSpPr>
            <p:cNvPr id="112" name="Freeform 5"/>
            <p:cNvSpPr>
              <a:spLocks noEditPoints="1"/>
            </p:cNvSpPr>
            <p:nvPr/>
          </p:nvSpPr>
          <p:spPr bwMode="auto">
            <a:xfrm>
              <a:off x="1539512" y="4019578"/>
              <a:ext cx="279493" cy="293305"/>
            </a:xfrm>
            <a:custGeom>
              <a:avLst/>
              <a:gdLst>
                <a:gd name="T0" fmla="*/ 614 w 632"/>
                <a:gd name="T1" fmla="*/ 299 h 633"/>
                <a:gd name="T2" fmla="*/ 586 w 632"/>
                <a:gd name="T3" fmla="*/ 299 h 633"/>
                <a:gd name="T4" fmla="*/ 334 w 632"/>
                <a:gd name="T5" fmla="*/ 48 h 633"/>
                <a:gd name="T6" fmla="*/ 334 w 632"/>
                <a:gd name="T7" fmla="*/ 18 h 633"/>
                <a:gd name="T8" fmla="*/ 316 w 632"/>
                <a:gd name="T9" fmla="*/ 0 h 633"/>
                <a:gd name="T10" fmla="*/ 298 w 632"/>
                <a:gd name="T11" fmla="*/ 18 h 633"/>
                <a:gd name="T12" fmla="*/ 298 w 632"/>
                <a:gd name="T13" fmla="*/ 48 h 633"/>
                <a:gd name="T14" fmla="*/ 46 w 632"/>
                <a:gd name="T15" fmla="*/ 299 h 633"/>
                <a:gd name="T16" fmla="*/ 18 w 632"/>
                <a:gd name="T17" fmla="*/ 299 h 633"/>
                <a:gd name="T18" fmla="*/ 0 w 632"/>
                <a:gd name="T19" fmla="*/ 317 h 633"/>
                <a:gd name="T20" fmla="*/ 18 w 632"/>
                <a:gd name="T21" fmla="*/ 335 h 633"/>
                <a:gd name="T22" fmla="*/ 46 w 632"/>
                <a:gd name="T23" fmla="*/ 335 h 633"/>
                <a:gd name="T24" fmla="*/ 298 w 632"/>
                <a:gd name="T25" fmla="*/ 587 h 633"/>
                <a:gd name="T26" fmla="*/ 298 w 632"/>
                <a:gd name="T27" fmla="*/ 615 h 633"/>
                <a:gd name="T28" fmla="*/ 316 w 632"/>
                <a:gd name="T29" fmla="*/ 633 h 633"/>
                <a:gd name="T30" fmla="*/ 334 w 632"/>
                <a:gd name="T31" fmla="*/ 615 h 633"/>
                <a:gd name="T32" fmla="*/ 334 w 632"/>
                <a:gd name="T33" fmla="*/ 587 h 633"/>
                <a:gd name="T34" fmla="*/ 586 w 632"/>
                <a:gd name="T35" fmla="*/ 335 h 633"/>
                <a:gd name="T36" fmla="*/ 614 w 632"/>
                <a:gd name="T37" fmla="*/ 335 h 633"/>
                <a:gd name="T38" fmla="*/ 632 w 632"/>
                <a:gd name="T39" fmla="*/ 317 h 633"/>
                <a:gd name="T40" fmla="*/ 614 w 632"/>
                <a:gd name="T41" fmla="*/ 299 h 633"/>
                <a:gd name="T42" fmla="*/ 334 w 632"/>
                <a:gd name="T43" fmla="*/ 559 h 633"/>
                <a:gd name="T44" fmla="*/ 334 w 632"/>
                <a:gd name="T45" fmla="*/ 531 h 633"/>
                <a:gd name="T46" fmla="*/ 316 w 632"/>
                <a:gd name="T47" fmla="*/ 513 h 633"/>
                <a:gd name="T48" fmla="*/ 298 w 632"/>
                <a:gd name="T49" fmla="*/ 531 h 633"/>
                <a:gd name="T50" fmla="*/ 298 w 632"/>
                <a:gd name="T51" fmla="*/ 559 h 633"/>
                <a:gd name="T52" fmla="*/ 74 w 632"/>
                <a:gd name="T53" fmla="*/ 335 h 633"/>
                <a:gd name="T54" fmla="*/ 101 w 632"/>
                <a:gd name="T55" fmla="*/ 335 h 633"/>
                <a:gd name="T56" fmla="*/ 119 w 632"/>
                <a:gd name="T57" fmla="*/ 317 h 633"/>
                <a:gd name="T58" fmla="*/ 101 w 632"/>
                <a:gd name="T59" fmla="*/ 299 h 633"/>
                <a:gd name="T60" fmla="*/ 75 w 632"/>
                <a:gd name="T61" fmla="*/ 299 h 633"/>
                <a:gd name="T62" fmla="*/ 298 w 632"/>
                <a:gd name="T63" fmla="*/ 76 h 633"/>
                <a:gd name="T64" fmla="*/ 298 w 632"/>
                <a:gd name="T65" fmla="*/ 102 h 633"/>
                <a:gd name="T66" fmla="*/ 316 w 632"/>
                <a:gd name="T67" fmla="*/ 120 h 633"/>
                <a:gd name="T68" fmla="*/ 334 w 632"/>
                <a:gd name="T69" fmla="*/ 102 h 633"/>
                <a:gd name="T70" fmla="*/ 334 w 632"/>
                <a:gd name="T71" fmla="*/ 76 h 633"/>
                <a:gd name="T72" fmla="*/ 558 w 632"/>
                <a:gd name="T73" fmla="*/ 299 h 633"/>
                <a:gd name="T74" fmla="*/ 531 w 632"/>
                <a:gd name="T75" fmla="*/ 299 h 633"/>
                <a:gd name="T76" fmla="*/ 513 w 632"/>
                <a:gd name="T77" fmla="*/ 317 h 633"/>
                <a:gd name="T78" fmla="*/ 531 w 632"/>
                <a:gd name="T79" fmla="*/ 335 h 633"/>
                <a:gd name="T80" fmla="*/ 558 w 632"/>
                <a:gd name="T81" fmla="*/ 335 h 633"/>
                <a:gd name="T82" fmla="*/ 334 w 632"/>
                <a:gd name="T83" fmla="*/ 559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2" h="633">
                  <a:moveTo>
                    <a:pt x="614" y="299"/>
                  </a:moveTo>
                  <a:cubicBezTo>
                    <a:pt x="586" y="299"/>
                    <a:pt x="586" y="299"/>
                    <a:pt x="586" y="299"/>
                  </a:cubicBezTo>
                  <a:cubicBezTo>
                    <a:pt x="576" y="164"/>
                    <a:pt x="469" y="57"/>
                    <a:pt x="334" y="4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9"/>
                    <a:pt x="326" y="0"/>
                    <a:pt x="316" y="0"/>
                  </a:cubicBezTo>
                  <a:cubicBezTo>
                    <a:pt x="306" y="0"/>
                    <a:pt x="298" y="9"/>
                    <a:pt x="298" y="1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164" y="57"/>
                    <a:pt x="56" y="164"/>
                    <a:pt x="46" y="299"/>
                  </a:cubicBezTo>
                  <a:cubicBezTo>
                    <a:pt x="18" y="299"/>
                    <a:pt x="18" y="299"/>
                    <a:pt x="18" y="299"/>
                  </a:cubicBezTo>
                  <a:cubicBezTo>
                    <a:pt x="8" y="299"/>
                    <a:pt x="0" y="307"/>
                    <a:pt x="0" y="317"/>
                  </a:cubicBezTo>
                  <a:cubicBezTo>
                    <a:pt x="0" y="327"/>
                    <a:pt x="8" y="335"/>
                    <a:pt x="18" y="335"/>
                  </a:cubicBezTo>
                  <a:cubicBezTo>
                    <a:pt x="46" y="335"/>
                    <a:pt x="46" y="335"/>
                    <a:pt x="46" y="335"/>
                  </a:cubicBezTo>
                  <a:cubicBezTo>
                    <a:pt x="55" y="470"/>
                    <a:pt x="163" y="578"/>
                    <a:pt x="298" y="587"/>
                  </a:cubicBezTo>
                  <a:cubicBezTo>
                    <a:pt x="298" y="615"/>
                    <a:pt x="298" y="615"/>
                    <a:pt x="298" y="615"/>
                  </a:cubicBezTo>
                  <a:cubicBezTo>
                    <a:pt x="298" y="625"/>
                    <a:pt x="306" y="633"/>
                    <a:pt x="316" y="633"/>
                  </a:cubicBezTo>
                  <a:cubicBezTo>
                    <a:pt x="326" y="633"/>
                    <a:pt x="334" y="625"/>
                    <a:pt x="334" y="615"/>
                  </a:cubicBezTo>
                  <a:cubicBezTo>
                    <a:pt x="334" y="587"/>
                    <a:pt x="334" y="587"/>
                    <a:pt x="334" y="587"/>
                  </a:cubicBezTo>
                  <a:cubicBezTo>
                    <a:pt x="469" y="578"/>
                    <a:pt x="577" y="470"/>
                    <a:pt x="586" y="335"/>
                  </a:cubicBezTo>
                  <a:cubicBezTo>
                    <a:pt x="614" y="335"/>
                    <a:pt x="614" y="335"/>
                    <a:pt x="614" y="335"/>
                  </a:cubicBezTo>
                  <a:cubicBezTo>
                    <a:pt x="624" y="335"/>
                    <a:pt x="632" y="327"/>
                    <a:pt x="632" y="317"/>
                  </a:cubicBezTo>
                  <a:cubicBezTo>
                    <a:pt x="632" y="307"/>
                    <a:pt x="624" y="299"/>
                    <a:pt x="614" y="299"/>
                  </a:cubicBezTo>
                  <a:close/>
                  <a:moveTo>
                    <a:pt x="334" y="559"/>
                  </a:moveTo>
                  <a:cubicBezTo>
                    <a:pt x="334" y="531"/>
                    <a:pt x="334" y="531"/>
                    <a:pt x="334" y="531"/>
                  </a:cubicBezTo>
                  <a:cubicBezTo>
                    <a:pt x="334" y="522"/>
                    <a:pt x="326" y="513"/>
                    <a:pt x="316" y="513"/>
                  </a:cubicBezTo>
                  <a:cubicBezTo>
                    <a:pt x="306" y="513"/>
                    <a:pt x="298" y="522"/>
                    <a:pt x="298" y="531"/>
                  </a:cubicBezTo>
                  <a:cubicBezTo>
                    <a:pt x="298" y="559"/>
                    <a:pt x="298" y="559"/>
                    <a:pt x="298" y="559"/>
                  </a:cubicBezTo>
                  <a:cubicBezTo>
                    <a:pt x="179" y="550"/>
                    <a:pt x="83" y="454"/>
                    <a:pt x="74" y="335"/>
                  </a:cubicBezTo>
                  <a:cubicBezTo>
                    <a:pt x="101" y="335"/>
                    <a:pt x="101" y="335"/>
                    <a:pt x="101" y="335"/>
                  </a:cubicBezTo>
                  <a:cubicBezTo>
                    <a:pt x="111" y="335"/>
                    <a:pt x="119" y="327"/>
                    <a:pt x="119" y="317"/>
                  </a:cubicBezTo>
                  <a:cubicBezTo>
                    <a:pt x="119" y="307"/>
                    <a:pt x="111" y="299"/>
                    <a:pt x="101" y="299"/>
                  </a:cubicBezTo>
                  <a:cubicBezTo>
                    <a:pt x="75" y="299"/>
                    <a:pt x="75" y="299"/>
                    <a:pt x="75" y="299"/>
                  </a:cubicBezTo>
                  <a:cubicBezTo>
                    <a:pt x="84" y="180"/>
                    <a:pt x="179" y="85"/>
                    <a:pt x="298" y="76"/>
                  </a:cubicBezTo>
                  <a:cubicBezTo>
                    <a:pt x="298" y="102"/>
                    <a:pt x="298" y="102"/>
                    <a:pt x="298" y="102"/>
                  </a:cubicBezTo>
                  <a:cubicBezTo>
                    <a:pt x="298" y="112"/>
                    <a:pt x="306" y="120"/>
                    <a:pt x="316" y="120"/>
                  </a:cubicBezTo>
                  <a:cubicBezTo>
                    <a:pt x="326" y="120"/>
                    <a:pt x="334" y="112"/>
                    <a:pt x="334" y="102"/>
                  </a:cubicBezTo>
                  <a:cubicBezTo>
                    <a:pt x="334" y="76"/>
                    <a:pt x="334" y="76"/>
                    <a:pt x="334" y="76"/>
                  </a:cubicBezTo>
                  <a:cubicBezTo>
                    <a:pt x="453" y="85"/>
                    <a:pt x="549" y="180"/>
                    <a:pt x="558" y="299"/>
                  </a:cubicBezTo>
                  <a:cubicBezTo>
                    <a:pt x="531" y="299"/>
                    <a:pt x="531" y="299"/>
                    <a:pt x="531" y="299"/>
                  </a:cubicBezTo>
                  <a:cubicBezTo>
                    <a:pt x="521" y="299"/>
                    <a:pt x="513" y="307"/>
                    <a:pt x="513" y="317"/>
                  </a:cubicBezTo>
                  <a:cubicBezTo>
                    <a:pt x="513" y="327"/>
                    <a:pt x="521" y="335"/>
                    <a:pt x="531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49" y="454"/>
                    <a:pt x="453" y="550"/>
                    <a:pt x="334" y="5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4" name="Freeform 20"/>
            <p:cNvSpPr>
              <a:spLocks noChangeAspect="1" noEditPoints="1"/>
            </p:cNvSpPr>
            <p:nvPr/>
          </p:nvSpPr>
          <p:spPr bwMode="auto">
            <a:xfrm>
              <a:off x="1580738" y="4080281"/>
              <a:ext cx="197041" cy="171898"/>
            </a:xfrm>
            <a:custGeom>
              <a:avLst/>
              <a:gdLst>
                <a:gd name="T0" fmla="*/ 72 w 507"/>
                <a:gd name="T1" fmla="*/ 113 h 444"/>
                <a:gd name="T2" fmla="*/ 96 w 507"/>
                <a:gd name="T3" fmla="*/ 120 h 444"/>
                <a:gd name="T4" fmla="*/ 98 w 507"/>
                <a:gd name="T5" fmla="*/ 121 h 444"/>
                <a:gd name="T6" fmla="*/ 112 w 507"/>
                <a:gd name="T7" fmla="*/ 133 h 444"/>
                <a:gd name="T8" fmla="*/ 116 w 507"/>
                <a:gd name="T9" fmla="*/ 131 h 444"/>
                <a:gd name="T10" fmla="*/ 115 w 507"/>
                <a:gd name="T11" fmla="*/ 125 h 444"/>
                <a:gd name="T12" fmla="*/ 129 w 507"/>
                <a:gd name="T13" fmla="*/ 108 h 444"/>
                <a:gd name="T14" fmla="*/ 129 w 507"/>
                <a:gd name="T15" fmla="*/ 104 h 444"/>
                <a:gd name="T16" fmla="*/ 125 w 507"/>
                <a:gd name="T17" fmla="*/ 6 h 444"/>
                <a:gd name="T18" fmla="*/ 125 w 507"/>
                <a:gd name="T19" fmla="*/ 0 h 444"/>
                <a:gd name="T20" fmla="*/ 71 w 507"/>
                <a:gd name="T21" fmla="*/ 90 h 444"/>
                <a:gd name="T22" fmla="*/ 20 w 507"/>
                <a:gd name="T23" fmla="*/ 185 h 444"/>
                <a:gd name="T24" fmla="*/ 27 w 507"/>
                <a:gd name="T25" fmla="*/ 181 h 444"/>
                <a:gd name="T26" fmla="*/ 72 w 507"/>
                <a:gd name="T27" fmla="*/ 113 h 444"/>
                <a:gd name="T28" fmla="*/ 98 w 507"/>
                <a:gd name="T29" fmla="*/ 78 h 444"/>
                <a:gd name="T30" fmla="*/ 166 w 507"/>
                <a:gd name="T31" fmla="*/ 77 h 444"/>
                <a:gd name="T32" fmla="*/ 171 w 507"/>
                <a:gd name="T33" fmla="*/ 67 h 444"/>
                <a:gd name="T34" fmla="*/ 94 w 507"/>
                <a:gd name="T35" fmla="*/ 67 h 444"/>
                <a:gd name="T36" fmla="*/ 98 w 507"/>
                <a:gd name="T37" fmla="*/ 78 h 444"/>
                <a:gd name="T38" fmla="*/ 64 w 507"/>
                <a:gd name="T39" fmla="*/ 122 h 444"/>
                <a:gd name="T40" fmla="*/ 105 w 507"/>
                <a:gd name="T41" fmla="*/ 188 h 444"/>
                <a:gd name="T42" fmla="*/ 111 w 507"/>
                <a:gd name="T43" fmla="*/ 178 h 444"/>
                <a:gd name="T44" fmla="*/ 74 w 507"/>
                <a:gd name="T45" fmla="*/ 121 h 444"/>
                <a:gd name="T46" fmla="*/ 64 w 507"/>
                <a:gd name="T47" fmla="*/ 122 h 444"/>
                <a:gd name="T48" fmla="*/ 143 w 507"/>
                <a:gd name="T49" fmla="*/ 166 h 444"/>
                <a:gd name="T50" fmla="*/ 149 w 507"/>
                <a:gd name="T51" fmla="*/ 139 h 444"/>
                <a:gd name="T52" fmla="*/ 144 w 507"/>
                <a:gd name="T53" fmla="*/ 137 h 444"/>
                <a:gd name="T54" fmla="*/ 132 w 507"/>
                <a:gd name="T55" fmla="*/ 142 h 444"/>
                <a:gd name="T56" fmla="*/ 119 w 507"/>
                <a:gd name="T57" fmla="*/ 136 h 444"/>
                <a:gd name="T58" fmla="*/ 116 w 507"/>
                <a:gd name="T59" fmla="*/ 138 h 444"/>
                <a:gd name="T60" fmla="*/ 121 w 507"/>
                <a:gd name="T61" fmla="*/ 166 h 444"/>
                <a:gd name="T62" fmla="*/ 72 w 507"/>
                <a:gd name="T63" fmla="*/ 211 h 444"/>
                <a:gd name="T64" fmla="*/ 33 w 507"/>
                <a:gd name="T65" fmla="*/ 191 h 444"/>
                <a:gd name="T66" fmla="*/ 26 w 507"/>
                <a:gd name="T67" fmla="*/ 195 h 444"/>
                <a:gd name="T68" fmla="*/ 79 w 507"/>
                <a:gd name="T69" fmla="*/ 222 h 444"/>
                <a:gd name="T70" fmla="*/ 132 w 507"/>
                <a:gd name="T71" fmla="*/ 193 h 444"/>
                <a:gd name="T72" fmla="*/ 237 w 507"/>
                <a:gd name="T73" fmla="*/ 195 h 444"/>
                <a:gd name="T74" fmla="*/ 231 w 507"/>
                <a:gd name="T75" fmla="*/ 192 h 444"/>
                <a:gd name="T76" fmla="*/ 143 w 507"/>
                <a:gd name="T77" fmla="*/ 166 h 444"/>
                <a:gd name="T78" fmla="*/ 192 w 507"/>
                <a:gd name="T79" fmla="*/ 90 h 444"/>
                <a:gd name="T80" fmla="*/ 139 w 507"/>
                <a:gd name="T81" fmla="*/ 0 h 444"/>
                <a:gd name="T82" fmla="*/ 139 w 507"/>
                <a:gd name="T83" fmla="*/ 6 h 444"/>
                <a:gd name="T84" fmla="*/ 135 w 507"/>
                <a:gd name="T85" fmla="*/ 104 h 444"/>
                <a:gd name="T86" fmla="*/ 135 w 507"/>
                <a:gd name="T87" fmla="*/ 108 h 444"/>
                <a:gd name="T88" fmla="*/ 149 w 507"/>
                <a:gd name="T89" fmla="*/ 125 h 444"/>
                <a:gd name="T90" fmla="*/ 148 w 507"/>
                <a:gd name="T91" fmla="*/ 131 h 444"/>
                <a:gd name="T92" fmla="*/ 152 w 507"/>
                <a:gd name="T93" fmla="*/ 133 h 444"/>
                <a:gd name="T94" fmla="*/ 192 w 507"/>
                <a:gd name="T95" fmla="*/ 113 h 444"/>
                <a:gd name="T96" fmla="*/ 237 w 507"/>
                <a:gd name="T97" fmla="*/ 181 h 444"/>
                <a:gd name="T98" fmla="*/ 244 w 507"/>
                <a:gd name="T99" fmla="*/ 185 h 444"/>
                <a:gd name="T100" fmla="*/ 192 w 507"/>
                <a:gd name="T101" fmla="*/ 90 h 444"/>
                <a:gd name="T102" fmla="*/ 155 w 507"/>
                <a:gd name="T103" fmla="*/ 178 h 444"/>
                <a:gd name="T104" fmla="*/ 160 w 507"/>
                <a:gd name="T105" fmla="*/ 188 h 444"/>
                <a:gd name="T106" fmla="*/ 202 w 507"/>
                <a:gd name="T107" fmla="*/ 122 h 444"/>
                <a:gd name="T108" fmla="*/ 191 w 507"/>
                <a:gd name="T109" fmla="*/ 121 h 444"/>
                <a:gd name="T110" fmla="*/ 155 w 507"/>
                <a:gd name="T111" fmla="*/ 178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07"/>
                <a:gd name="T169" fmla="*/ 0 h 444"/>
                <a:gd name="T170" fmla="*/ 507 w 507"/>
                <a:gd name="T171" fmla="*/ 444 h 4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grpFill/>
            <a:ln w="3175">
              <a:noFill/>
              <a:miter lim="800000"/>
              <a:headEnd/>
              <a:tailEnd/>
            </a:ln>
          </p:spPr>
          <p:txBody>
            <a:bodyPr wrap="none" lIns="54763" tIns="27380" rIns="54763" bIns="27380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ja-JP" altLang="ja-JP">
                <a:solidFill>
                  <a:srgbClr val="CC3300"/>
                </a:solidFill>
                <a:latin typeface="Verdana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115" name="Freeform 86"/>
          <p:cNvSpPr>
            <a:spLocks noChangeAspect="1" noEditPoints="1"/>
          </p:cNvSpPr>
          <p:nvPr/>
        </p:nvSpPr>
        <p:spPr bwMode="auto">
          <a:xfrm>
            <a:off x="7825355" y="1905042"/>
            <a:ext cx="265058" cy="264989"/>
          </a:xfrm>
          <a:custGeom>
            <a:avLst/>
            <a:gdLst>
              <a:gd name="T0" fmla="*/ 1167 w 1245"/>
              <a:gd name="T1" fmla="*/ 0 h 1245"/>
              <a:gd name="T2" fmla="*/ 545 w 1245"/>
              <a:gd name="T3" fmla="*/ 0 h 1245"/>
              <a:gd name="T4" fmla="*/ 467 w 1245"/>
              <a:gd name="T5" fmla="*/ 78 h 1245"/>
              <a:gd name="T6" fmla="*/ 467 w 1245"/>
              <a:gd name="T7" fmla="*/ 272 h 1245"/>
              <a:gd name="T8" fmla="*/ 311 w 1245"/>
              <a:gd name="T9" fmla="*/ 272 h 1245"/>
              <a:gd name="T10" fmla="*/ 233 w 1245"/>
              <a:gd name="T11" fmla="*/ 350 h 1245"/>
              <a:gd name="T12" fmla="*/ 233 w 1245"/>
              <a:gd name="T13" fmla="*/ 545 h 1245"/>
              <a:gd name="T14" fmla="*/ 78 w 1245"/>
              <a:gd name="T15" fmla="*/ 545 h 1245"/>
              <a:gd name="T16" fmla="*/ 0 w 1245"/>
              <a:gd name="T17" fmla="*/ 622 h 1245"/>
              <a:gd name="T18" fmla="*/ 0 w 1245"/>
              <a:gd name="T19" fmla="*/ 1167 h 1245"/>
              <a:gd name="T20" fmla="*/ 78 w 1245"/>
              <a:gd name="T21" fmla="*/ 1245 h 1245"/>
              <a:gd name="T22" fmla="*/ 700 w 1245"/>
              <a:gd name="T23" fmla="*/ 1245 h 1245"/>
              <a:gd name="T24" fmla="*/ 778 w 1245"/>
              <a:gd name="T25" fmla="*/ 1167 h 1245"/>
              <a:gd name="T26" fmla="*/ 778 w 1245"/>
              <a:gd name="T27" fmla="*/ 973 h 1245"/>
              <a:gd name="T28" fmla="*/ 934 w 1245"/>
              <a:gd name="T29" fmla="*/ 973 h 1245"/>
              <a:gd name="T30" fmla="*/ 1012 w 1245"/>
              <a:gd name="T31" fmla="*/ 895 h 1245"/>
              <a:gd name="T32" fmla="*/ 1012 w 1245"/>
              <a:gd name="T33" fmla="*/ 700 h 1245"/>
              <a:gd name="T34" fmla="*/ 1167 w 1245"/>
              <a:gd name="T35" fmla="*/ 700 h 1245"/>
              <a:gd name="T36" fmla="*/ 1245 w 1245"/>
              <a:gd name="T37" fmla="*/ 622 h 1245"/>
              <a:gd name="T38" fmla="*/ 1245 w 1245"/>
              <a:gd name="T39" fmla="*/ 78 h 1245"/>
              <a:gd name="T40" fmla="*/ 1167 w 1245"/>
              <a:gd name="T41" fmla="*/ 0 h 1245"/>
              <a:gd name="T42" fmla="*/ 934 w 1245"/>
              <a:gd name="T43" fmla="*/ 78 h 1245"/>
              <a:gd name="T44" fmla="*/ 973 w 1245"/>
              <a:gd name="T45" fmla="*/ 117 h 1245"/>
              <a:gd name="T46" fmla="*/ 934 w 1245"/>
              <a:gd name="T47" fmla="*/ 156 h 1245"/>
              <a:gd name="T48" fmla="*/ 895 w 1245"/>
              <a:gd name="T49" fmla="*/ 117 h 1245"/>
              <a:gd name="T50" fmla="*/ 934 w 1245"/>
              <a:gd name="T51" fmla="*/ 78 h 1245"/>
              <a:gd name="T52" fmla="*/ 661 w 1245"/>
              <a:gd name="T53" fmla="*/ 1128 h 1245"/>
              <a:gd name="T54" fmla="*/ 117 w 1245"/>
              <a:gd name="T55" fmla="*/ 1128 h 1245"/>
              <a:gd name="T56" fmla="*/ 117 w 1245"/>
              <a:gd name="T57" fmla="*/ 773 h 1245"/>
              <a:gd name="T58" fmla="*/ 233 w 1245"/>
              <a:gd name="T59" fmla="*/ 773 h 1245"/>
              <a:gd name="T60" fmla="*/ 233 w 1245"/>
              <a:gd name="T61" fmla="*/ 895 h 1245"/>
              <a:gd name="T62" fmla="*/ 311 w 1245"/>
              <a:gd name="T63" fmla="*/ 973 h 1245"/>
              <a:gd name="T64" fmla="*/ 661 w 1245"/>
              <a:gd name="T65" fmla="*/ 973 h 1245"/>
              <a:gd name="T66" fmla="*/ 661 w 1245"/>
              <a:gd name="T67" fmla="*/ 1128 h 1245"/>
              <a:gd name="T68" fmla="*/ 895 w 1245"/>
              <a:gd name="T69" fmla="*/ 856 h 1245"/>
              <a:gd name="T70" fmla="*/ 350 w 1245"/>
              <a:gd name="T71" fmla="*/ 856 h 1245"/>
              <a:gd name="T72" fmla="*/ 350 w 1245"/>
              <a:gd name="T73" fmla="*/ 500 h 1245"/>
              <a:gd name="T74" fmla="*/ 467 w 1245"/>
              <a:gd name="T75" fmla="*/ 500 h 1245"/>
              <a:gd name="T76" fmla="*/ 467 w 1245"/>
              <a:gd name="T77" fmla="*/ 622 h 1245"/>
              <a:gd name="T78" fmla="*/ 545 w 1245"/>
              <a:gd name="T79" fmla="*/ 700 h 1245"/>
              <a:gd name="T80" fmla="*/ 895 w 1245"/>
              <a:gd name="T81" fmla="*/ 700 h 1245"/>
              <a:gd name="T82" fmla="*/ 895 w 1245"/>
              <a:gd name="T83" fmla="*/ 856 h 1245"/>
              <a:gd name="T84" fmla="*/ 1128 w 1245"/>
              <a:gd name="T85" fmla="*/ 584 h 1245"/>
              <a:gd name="T86" fmla="*/ 584 w 1245"/>
              <a:gd name="T87" fmla="*/ 584 h 1245"/>
              <a:gd name="T88" fmla="*/ 584 w 1245"/>
              <a:gd name="T89" fmla="*/ 228 h 1245"/>
              <a:gd name="T90" fmla="*/ 1128 w 1245"/>
              <a:gd name="T91" fmla="*/ 228 h 1245"/>
              <a:gd name="T92" fmla="*/ 1128 w 1245"/>
              <a:gd name="T93" fmla="*/ 584 h 1245"/>
              <a:gd name="T94" fmla="*/ 1089 w 1245"/>
              <a:gd name="T95" fmla="*/ 156 h 1245"/>
              <a:gd name="T96" fmla="*/ 1050 w 1245"/>
              <a:gd name="T97" fmla="*/ 117 h 1245"/>
              <a:gd name="T98" fmla="*/ 1089 w 1245"/>
              <a:gd name="T99" fmla="*/ 78 h 1245"/>
              <a:gd name="T100" fmla="*/ 1128 w 1245"/>
              <a:gd name="T101" fmla="*/ 117 h 1245"/>
              <a:gd name="T102" fmla="*/ 1089 w 1245"/>
              <a:gd name="T103" fmla="*/ 156 h 1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45" h="1245">
                <a:moveTo>
                  <a:pt x="1167" y="0"/>
                </a:moveTo>
                <a:cubicBezTo>
                  <a:pt x="545" y="0"/>
                  <a:pt x="545" y="0"/>
                  <a:pt x="545" y="0"/>
                </a:cubicBezTo>
                <a:cubicBezTo>
                  <a:pt x="502" y="0"/>
                  <a:pt x="467" y="35"/>
                  <a:pt x="467" y="78"/>
                </a:cubicBezTo>
                <a:cubicBezTo>
                  <a:pt x="467" y="272"/>
                  <a:pt x="467" y="272"/>
                  <a:pt x="467" y="272"/>
                </a:cubicBezTo>
                <a:cubicBezTo>
                  <a:pt x="311" y="272"/>
                  <a:pt x="311" y="272"/>
                  <a:pt x="311" y="272"/>
                </a:cubicBezTo>
                <a:cubicBezTo>
                  <a:pt x="268" y="272"/>
                  <a:pt x="233" y="307"/>
                  <a:pt x="233" y="350"/>
                </a:cubicBezTo>
                <a:cubicBezTo>
                  <a:pt x="233" y="545"/>
                  <a:pt x="233" y="545"/>
                  <a:pt x="233" y="545"/>
                </a:cubicBezTo>
                <a:cubicBezTo>
                  <a:pt x="78" y="545"/>
                  <a:pt x="78" y="545"/>
                  <a:pt x="78" y="545"/>
                </a:cubicBezTo>
                <a:cubicBezTo>
                  <a:pt x="35" y="545"/>
                  <a:pt x="0" y="580"/>
                  <a:pt x="0" y="622"/>
                </a:cubicBezTo>
                <a:cubicBezTo>
                  <a:pt x="0" y="1167"/>
                  <a:pt x="0" y="1167"/>
                  <a:pt x="0" y="1167"/>
                </a:cubicBezTo>
                <a:cubicBezTo>
                  <a:pt x="0" y="1210"/>
                  <a:pt x="35" y="1245"/>
                  <a:pt x="78" y="1245"/>
                </a:cubicBezTo>
                <a:cubicBezTo>
                  <a:pt x="700" y="1245"/>
                  <a:pt x="700" y="1245"/>
                  <a:pt x="700" y="1245"/>
                </a:cubicBezTo>
                <a:cubicBezTo>
                  <a:pt x="743" y="1245"/>
                  <a:pt x="778" y="1210"/>
                  <a:pt x="778" y="1167"/>
                </a:cubicBezTo>
                <a:cubicBezTo>
                  <a:pt x="778" y="973"/>
                  <a:pt x="778" y="973"/>
                  <a:pt x="778" y="973"/>
                </a:cubicBezTo>
                <a:cubicBezTo>
                  <a:pt x="934" y="973"/>
                  <a:pt x="934" y="973"/>
                  <a:pt x="934" y="973"/>
                </a:cubicBezTo>
                <a:cubicBezTo>
                  <a:pt x="976" y="973"/>
                  <a:pt x="1012" y="938"/>
                  <a:pt x="1012" y="895"/>
                </a:cubicBezTo>
                <a:cubicBezTo>
                  <a:pt x="1012" y="700"/>
                  <a:pt x="1012" y="700"/>
                  <a:pt x="1012" y="700"/>
                </a:cubicBezTo>
                <a:cubicBezTo>
                  <a:pt x="1167" y="700"/>
                  <a:pt x="1167" y="700"/>
                  <a:pt x="1167" y="700"/>
                </a:cubicBezTo>
                <a:cubicBezTo>
                  <a:pt x="1210" y="700"/>
                  <a:pt x="1245" y="665"/>
                  <a:pt x="1245" y="622"/>
                </a:cubicBezTo>
                <a:cubicBezTo>
                  <a:pt x="1245" y="78"/>
                  <a:pt x="1245" y="78"/>
                  <a:pt x="1245" y="78"/>
                </a:cubicBezTo>
                <a:cubicBezTo>
                  <a:pt x="1245" y="35"/>
                  <a:pt x="1210" y="0"/>
                  <a:pt x="1167" y="0"/>
                </a:cubicBezTo>
                <a:close/>
                <a:moveTo>
                  <a:pt x="934" y="78"/>
                </a:moveTo>
                <a:cubicBezTo>
                  <a:pt x="955" y="78"/>
                  <a:pt x="973" y="95"/>
                  <a:pt x="973" y="117"/>
                </a:cubicBezTo>
                <a:cubicBezTo>
                  <a:pt x="973" y="138"/>
                  <a:pt x="955" y="156"/>
                  <a:pt x="934" y="156"/>
                </a:cubicBezTo>
                <a:cubicBezTo>
                  <a:pt x="912" y="156"/>
                  <a:pt x="895" y="138"/>
                  <a:pt x="895" y="117"/>
                </a:cubicBezTo>
                <a:cubicBezTo>
                  <a:pt x="895" y="95"/>
                  <a:pt x="912" y="78"/>
                  <a:pt x="934" y="78"/>
                </a:cubicBezTo>
                <a:close/>
                <a:moveTo>
                  <a:pt x="661" y="1128"/>
                </a:moveTo>
                <a:cubicBezTo>
                  <a:pt x="117" y="1128"/>
                  <a:pt x="117" y="1128"/>
                  <a:pt x="117" y="1128"/>
                </a:cubicBezTo>
                <a:cubicBezTo>
                  <a:pt x="117" y="773"/>
                  <a:pt x="117" y="773"/>
                  <a:pt x="117" y="773"/>
                </a:cubicBezTo>
                <a:cubicBezTo>
                  <a:pt x="233" y="773"/>
                  <a:pt x="233" y="773"/>
                  <a:pt x="233" y="773"/>
                </a:cubicBezTo>
                <a:cubicBezTo>
                  <a:pt x="233" y="895"/>
                  <a:pt x="233" y="895"/>
                  <a:pt x="233" y="895"/>
                </a:cubicBezTo>
                <a:cubicBezTo>
                  <a:pt x="233" y="938"/>
                  <a:pt x="268" y="973"/>
                  <a:pt x="311" y="973"/>
                </a:cubicBezTo>
                <a:cubicBezTo>
                  <a:pt x="661" y="973"/>
                  <a:pt x="661" y="973"/>
                  <a:pt x="661" y="973"/>
                </a:cubicBezTo>
                <a:lnTo>
                  <a:pt x="661" y="1128"/>
                </a:lnTo>
                <a:close/>
                <a:moveTo>
                  <a:pt x="895" y="856"/>
                </a:moveTo>
                <a:cubicBezTo>
                  <a:pt x="350" y="856"/>
                  <a:pt x="350" y="856"/>
                  <a:pt x="350" y="856"/>
                </a:cubicBezTo>
                <a:cubicBezTo>
                  <a:pt x="350" y="500"/>
                  <a:pt x="350" y="500"/>
                  <a:pt x="350" y="500"/>
                </a:cubicBezTo>
                <a:cubicBezTo>
                  <a:pt x="467" y="500"/>
                  <a:pt x="467" y="500"/>
                  <a:pt x="467" y="500"/>
                </a:cubicBezTo>
                <a:cubicBezTo>
                  <a:pt x="467" y="622"/>
                  <a:pt x="467" y="622"/>
                  <a:pt x="467" y="622"/>
                </a:cubicBezTo>
                <a:cubicBezTo>
                  <a:pt x="467" y="665"/>
                  <a:pt x="502" y="700"/>
                  <a:pt x="545" y="700"/>
                </a:cubicBezTo>
                <a:cubicBezTo>
                  <a:pt x="895" y="700"/>
                  <a:pt x="895" y="700"/>
                  <a:pt x="895" y="700"/>
                </a:cubicBezTo>
                <a:lnTo>
                  <a:pt x="895" y="856"/>
                </a:lnTo>
                <a:close/>
                <a:moveTo>
                  <a:pt x="1128" y="584"/>
                </a:moveTo>
                <a:cubicBezTo>
                  <a:pt x="584" y="584"/>
                  <a:pt x="584" y="584"/>
                  <a:pt x="584" y="584"/>
                </a:cubicBezTo>
                <a:cubicBezTo>
                  <a:pt x="584" y="228"/>
                  <a:pt x="584" y="228"/>
                  <a:pt x="584" y="228"/>
                </a:cubicBezTo>
                <a:cubicBezTo>
                  <a:pt x="1128" y="228"/>
                  <a:pt x="1128" y="228"/>
                  <a:pt x="1128" y="228"/>
                </a:cubicBezTo>
                <a:lnTo>
                  <a:pt x="1128" y="584"/>
                </a:lnTo>
                <a:close/>
                <a:moveTo>
                  <a:pt x="1089" y="156"/>
                </a:moveTo>
                <a:cubicBezTo>
                  <a:pt x="1068" y="156"/>
                  <a:pt x="1050" y="138"/>
                  <a:pt x="1050" y="117"/>
                </a:cubicBezTo>
                <a:cubicBezTo>
                  <a:pt x="1050" y="95"/>
                  <a:pt x="1068" y="78"/>
                  <a:pt x="1089" y="78"/>
                </a:cubicBezTo>
                <a:cubicBezTo>
                  <a:pt x="1111" y="78"/>
                  <a:pt x="1128" y="95"/>
                  <a:pt x="1128" y="117"/>
                </a:cubicBezTo>
                <a:cubicBezTo>
                  <a:pt x="1128" y="138"/>
                  <a:pt x="1111" y="156"/>
                  <a:pt x="1089" y="1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51440" tIns="25721" rIns="51440" bIns="25721" numCol="1" anchor="t" anchorCtr="0" compatLnSpc="1">
            <a:prstTxWarp prst="textNoShape">
              <a:avLst/>
            </a:prstTxWarp>
          </a:bodyPr>
          <a:lstStyle/>
          <a:p>
            <a:pPr defTabSz="514354">
              <a:defRPr/>
            </a:pPr>
            <a:endParaRPr lang="en-US" sz="1050" ker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17" name="Group 37"/>
          <p:cNvGrpSpPr>
            <a:grpSpLocks noChangeAspect="1"/>
          </p:cNvGrpSpPr>
          <p:nvPr/>
        </p:nvGrpSpPr>
        <p:grpSpPr bwMode="auto">
          <a:xfrm>
            <a:off x="6487340" y="2927879"/>
            <a:ext cx="146111" cy="168384"/>
            <a:chOff x="1922" y="512"/>
            <a:chExt cx="1922" cy="2215"/>
          </a:xfrm>
          <a:solidFill>
            <a:schemeClr val="tx1"/>
          </a:solidFill>
        </p:grpSpPr>
        <p:sp>
          <p:nvSpPr>
            <p:cNvPr id="118" name="Freeform 38"/>
            <p:cNvSpPr>
              <a:spLocks noEditPoints="1"/>
            </p:cNvSpPr>
            <p:nvPr/>
          </p:nvSpPr>
          <p:spPr bwMode="auto">
            <a:xfrm>
              <a:off x="2486" y="512"/>
              <a:ext cx="794" cy="2215"/>
            </a:xfrm>
            <a:custGeom>
              <a:avLst/>
              <a:gdLst>
                <a:gd name="T0" fmla="*/ 315 w 336"/>
                <a:gd name="T1" fmla="*/ 68 h 938"/>
                <a:gd name="T2" fmla="*/ 291 w 336"/>
                <a:gd name="T3" fmla="*/ 68 h 938"/>
                <a:gd name="T4" fmla="*/ 168 w 336"/>
                <a:gd name="T5" fmla="*/ 0 h 938"/>
                <a:gd name="T6" fmla="*/ 46 w 336"/>
                <a:gd name="T7" fmla="*/ 68 h 938"/>
                <a:gd name="T8" fmla="*/ 21 w 336"/>
                <a:gd name="T9" fmla="*/ 68 h 938"/>
                <a:gd name="T10" fmla="*/ 0 w 336"/>
                <a:gd name="T11" fmla="*/ 89 h 938"/>
                <a:gd name="T12" fmla="*/ 0 w 336"/>
                <a:gd name="T13" fmla="*/ 917 h 938"/>
                <a:gd name="T14" fmla="*/ 21 w 336"/>
                <a:gd name="T15" fmla="*/ 938 h 938"/>
                <a:gd name="T16" fmla="*/ 315 w 336"/>
                <a:gd name="T17" fmla="*/ 938 h 938"/>
                <a:gd name="T18" fmla="*/ 336 w 336"/>
                <a:gd name="T19" fmla="*/ 917 h 938"/>
                <a:gd name="T20" fmla="*/ 336 w 336"/>
                <a:gd name="T21" fmla="*/ 89 h 938"/>
                <a:gd name="T22" fmla="*/ 315 w 336"/>
                <a:gd name="T23" fmla="*/ 68 h 938"/>
                <a:gd name="T24" fmla="*/ 168 w 336"/>
                <a:gd name="T25" fmla="*/ 883 h 938"/>
                <a:gd name="T26" fmla="*/ 66 w 336"/>
                <a:gd name="T27" fmla="*/ 781 h 938"/>
                <a:gd name="T28" fmla="*/ 168 w 336"/>
                <a:gd name="T29" fmla="*/ 679 h 938"/>
                <a:gd name="T30" fmla="*/ 270 w 336"/>
                <a:gd name="T31" fmla="*/ 781 h 938"/>
                <a:gd name="T32" fmla="*/ 168 w 336"/>
                <a:gd name="T33" fmla="*/ 883 h 938"/>
                <a:gd name="T34" fmla="*/ 168 w 336"/>
                <a:gd name="T35" fmla="*/ 606 h 938"/>
                <a:gd name="T36" fmla="*/ 66 w 336"/>
                <a:gd name="T37" fmla="*/ 503 h 938"/>
                <a:gd name="T38" fmla="*/ 168 w 336"/>
                <a:gd name="T39" fmla="*/ 401 h 938"/>
                <a:gd name="T40" fmla="*/ 270 w 336"/>
                <a:gd name="T41" fmla="*/ 503 h 938"/>
                <a:gd name="T42" fmla="*/ 168 w 336"/>
                <a:gd name="T43" fmla="*/ 606 h 938"/>
                <a:gd name="T44" fmla="*/ 168 w 336"/>
                <a:gd name="T45" fmla="*/ 328 h 938"/>
                <a:gd name="T46" fmla="*/ 66 w 336"/>
                <a:gd name="T47" fmla="*/ 226 h 938"/>
                <a:gd name="T48" fmla="*/ 168 w 336"/>
                <a:gd name="T49" fmla="*/ 124 h 938"/>
                <a:gd name="T50" fmla="*/ 270 w 336"/>
                <a:gd name="T51" fmla="*/ 226 h 938"/>
                <a:gd name="T52" fmla="*/ 168 w 336"/>
                <a:gd name="T53" fmla="*/ 32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6" h="938">
                  <a:moveTo>
                    <a:pt x="315" y="68"/>
                  </a:moveTo>
                  <a:cubicBezTo>
                    <a:pt x="291" y="68"/>
                    <a:pt x="291" y="68"/>
                    <a:pt x="291" y="68"/>
                  </a:cubicBezTo>
                  <a:cubicBezTo>
                    <a:pt x="265" y="27"/>
                    <a:pt x="220" y="0"/>
                    <a:pt x="168" y="0"/>
                  </a:cubicBezTo>
                  <a:cubicBezTo>
                    <a:pt x="116" y="0"/>
                    <a:pt x="71" y="27"/>
                    <a:pt x="46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10" y="68"/>
                    <a:pt x="0" y="77"/>
                    <a:pt x="0" y="89"/>
                  </a:cubicBezTo>
                  <a:cubicBezTo>
                    <a:pt x="0" y="917"/>
                    <a:pt x="0" y="917"/>
                    <a:pt x="0" y="917"/>
                  </a:cubicBezTo>
                  <a:cubicBezTo>
                    <a:pt x="0" y="929"/>
                    <a:pt x="10" y="938"/>
                    <a:pt x="21" y="938"/>
                  </a:cubicBezTo>
                  <a:cubicBezTo>
                    <a:pt x="315" y="938"/>
                    <a:pt x="315" y="938"/>
                    <a:pt x="315" y="938"/>
                  </a:cubicBezTo>
                  <a:cubicBezTo>
                    <a:pt x="326" y="938"/>
                    <a:pt x="336" y="929"/>
                    <a:pt x="336" y="917"/>
                  </a:cubicBezTo>
                  <a:cubicBezTo>
                    <a:pt x="336" y="89"/>
                    <a:pt x="336" y="89"/>
                    <a:pt x="336" y="89"/>
                  </a:cubicBezTo>
                  <a:cubicBezTo>
                    <a:pt x="336" y="77"/>
                    <a:pt x="326" y="68"/>
                    <a:pt x="315" y="68"/>
                  </a:cubicBezTo>
                  <a:close/>
                  <a:moveTo>
                    <a:pt x="168" y="883"/>
                  </a:moveTo>
                  <a:cubicBezTo>
                    <a:pt x="112" y="883"/>
                    <a:pt x="66" y="837"/>
                    <a:pt x="66" y="781"/>
                  </a:cubicBezTo>
                  <a:cubicBezTo>
                    <a:pt x="66" y="724"/>
                    <a:pt x="112" y="679"/>
                    <a:pt x="168" y="679"/>
                  </a:cubicBezTo>
                  <a:cubicBezTo>
                    <a:pt x="224" y="679"/>
                    <a:pt x="270" y="724"/>
                    <a:pt x="270" y="781"/>
                  </a:cubicBezTo>
                  <a:cubicBezTo>
                    <a:pt x="270" y="837"/>
                    <a:pt x="224" y="883"/>
                    <a:pt x="168" y="883"/>
                  </a:cubicBezTo>
                  <a:close/>
                  <a:moveTo>
                    <a:pt x="168" y="606"/>
                  </a:moveTo>
                  <a:cubicBezTo>
                    <a:pt x="112" y="606"/>
                    <a:pt x="66" y="560"/>
                    <a:pt x="66" y="503"/>
                  </a:cubicBezTo>
                  <a:cubicBezTo>
                    <a:pt x="66" y="447"/>
                    <a:pt x="112" y="401"/>
                    <a:pt x="168" y="401"/>
                  </a:cubicBezTo>
                  <a:cubicBezTo>
                    <a:pt x="224" y="401"/>
                    <a:pt x="270" y="447"/>
                    <a:pt x="270" y="503"/>
                  </a:cubicBezTo>
                  <a:cubicBezTo>
                    <a:pt x="270" y="560"/>
                    <a:pt x="224" y="606"/>
                    <a:pt x="168" y="606"/>
                  </a:cubicBezTo>
                  <a:close/>
                  <a:moveTo>
                    <a:pt x="168" y="328"/>
                  </a:moveTo>
                  <a:cubicBezTo>
                    <a:pt x="112" y="328"/>
                    <a:pt x="66" y="283"/>
                    <a:pt x="66" y="226"/>
                  </a:cubicBezTo>
                  <a:cubicBezTo>
                    <a:pt x="66" y="170"/>
                    <a:pt x="112" y="124"/>
                    <a:pt x="168" y="124"/>
                  </a:cubicBezTo>
                  <a:cubicBezTo>
                    <a:pt x="224" y="124"/>
                    <a:pt x="270" y="170"/>
                    <a:pt x="270" y="226"/>
                  </a:cubicBezTo>
                  <a:cubicBezTo>
                    <a:pt x="270" y="283"/>
                    <a:pt x="224" y="328"/>
                    <a:pt x="168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39"/>
            <p:cNvSpPr>
              <a:spLocks/>
            </p:cNvSpPr>
            <p:nvPr/>
          </p:nvSpPr>
          <p:spPr bwMode="auto">
            <a:xfrm>
              <a:off x="3346" y="779"/>
              <a:ext cx="498" cy="508"/>
            </a:xfrm>
            <a:custGeom>
              <a:avLst/>
              <a:gdLst>
                <a:gd name="T0" fmla="*/ 83 w 211"/>
                <a:gd name="T1" fmla="*/ 215 h 215"/>
                <a:gd name="T2" fmla="*/ 211 w 211"/>
                <a:gd name="T3" fmla="*/ 49 h 215"/>
                <a:gd name="T4" fmla="*/ 211 w 211"/>
                <a:gd name="T5" fmla="*/ 0 h 215"/>
                <a:gd name="T6" fmla="*/ 0 w 211"/>
                <a:gd name="T7" fmla="*/ 0 h 215"/>
                <a:gd name="T8" fmla="*/ 0 w 211"/>
                <a:gd name="T9" fmla="*/ 215 h 215"/>
                <a:gd name="T10" fmla="*/ 83 w 211"/>
                <a:gd name="T1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83" y="215"/>
                  </a:moveTo>
                  <a:cubicBezTo>
                    <a:pt x="83" y="142"/>
                    <a:pt x="211" y="112"/>
                    <a:pt x="211" y="49"/>
                  </a:cubicBezTo>
                  <a:cubicBezTo>
                    <a:pt x="211" y="17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83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40"/>
            <p:cNvSpPr>
              <a:spLocks/>
            </p:cNvSpPr>
            <p:nvPr/>
          </p:nvSpPr>
          <p:spPr bwMode="auto">
            <a:xfrm>
              <a:off x="3346" y="1449"/>
              <a:ext cx="498" cy="511"/>
            </a:xfrm>
            <a:custGeom>
              <a:avLst/>
              <a:gdLst>
                <a:gd name="T0" fmla="*/ 83 w 211"/>
                <a:gd name="T1" fmla="*/ 216 h 216"/>
                <a:gd name="T2" fmla="*/ 211 w 211"/>
                <a:gd name="T3" fmla="*/ 50 h 216"/>
                <a:gd name="T4" fmla="*/ 211 w 211"/>
                <a:gd name="T5" fmla="*/ 0 h 216"/>
                <a:gd name="T6" fmla="*/ 0 w 211"/>
                <a:gd name="T7" fmla="*/ 0 h 216"/>
                <a:gd name="T8" fmla="*/ 0 w 211"/>
                <a:gd name="T9" fmla="*/ 216 h 216"/>
                <a:gd name="T10" fmla="*/ 83 w 211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6">
                  <a:moveTo>
                    <a:pt x="83" y="216"/>
                  </a:moveTo>
                  <a:cubicBezTo>
                    <a:pt x="83" y="142"/>
                    <a:pt x="211" y="112"/>
                    <a:pt x="211" y="50"/>
                  </a:cubicBezTo>
                  <a:cubicBezTo>
                    <a:pt x="211" y="18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6"/>
                    <a:pt x="0" y="216"/>
                    <a:pt x="0" y="216"/>
                  </a:cubicBezTo>
                  <a:lnTo>
                    <a:pt x="83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41"/>
            <p:cNvSpPr>
              <a:spLocks/>
            </p:cNvSpPr>
            <p:nvPr/>
          </p:nvSpPr>
          <p:spPr bwMode="auto">
            <a:xfrm>
              <a:off x="3346" y="2123"/>
              <a:ext cx="498" cy="507"/>
            </a:xfrm>
            <a:custGeom>
              <a:avLst/>
              <a:gdLst>
                <a:gd name="T0" fmla="*/ 83 w 211"/>
                <a:gd name="T1" fmla="*/ 215 h 215"/>
                <a:gd name="T2" fmla="*/ 211 w 211"/>
                <a:gd name="T3" fmla="*/ 49 h 215"/>
                <a:gd name="T4" fmla="*/ 211 w 211"/>
                <a:gd name="T5" fmla="*/ 0 h 215"/>
                <a:gd name="T6" fmla="*/ 0 w 211"/>
                <a:gd name="T7" fmla="*/ 0 h 215"/>
                <a:gd name="T8" fmla="*/ 0 w 211"/>
                <a:gd name="T9" fmla="*/ 215 h 215"/>
                <a:gd name="T10" fmla="*/ 83 w 211"/>
                <a:gd name="T1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83" y="215"/>
                  </a:moveTo>
                  <a:cubicBezTo>
                    <a:pt x="83" y="142"/>
                    <a:pt x="211" y="112"/>
                    <a:pt x="211" y="49"/>
                  </a:cubicBezTo>
                  <a:cubicBezTo>
                    <a:pt x="211" y="17"/>
                    <a:pt x="211" y="0"/>
                    <a:pt x="2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83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42"/>
            <p:cNvSpPr>
              <a:spLocks/>
            </p:cNvSpPr>
            <p:nvPr/>
          </p:nvSpPr>
          <p:spPr bwMode="auto">
            <a:xfrm>
              <a:off x="1922" y="779"/>
              <a:ext cx="498" cy="508"/>
            </a:xfrm>
            <a:custGeom>
              <a:avLst/>
              <a:gdLst>
                <a:gd name="T0" fmla="*/ 0 w 211"/>
                <a:gd name="T1" fmla="*/ 0 h 215"/>
                <a:gd name="T2" fmla="*/ 0 w 211"/>
                <a:gd name="T3" fmla="*/ 49 h 215"/>
                <a:gd name="T4" fmla="*/ 128 w 211"/>
                <a:gd name="T5" fmla="*/ 215 h 215"/>
                <a:gd name="T6" fmla="*/ 211 w 211"/>
                <a:gd name="T7" fmla="*/ 215 h 215"/>
                <a:gd name="T8" fmla="*/ 211 w 211"/>
                <a:gd name="T9" fmla="*/ 0 h 215"/>
                <a:gd name="T10" fmla="*/ 0 w 211"/>
                <a:gd name="T1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0" y="0"/>
                  </a:moveTo>
                  <a:cubicBezTo>
                    <a:pt x="0" y="0"/>
                    <a:pt x="0" y="17"/>
                    <a:pt x="0" y="49"/>
                  </a:cubicBezTo>
                  <a:cubicBezTo>
                    <a:pt x="0" y="112"/>
                    <a:pt x="128" y="142"/>
                    <a:pt x="128" y="215"/>
                  </a:cubicBezTo>
                  <a:cubicBezTo>
                    <a:pt x="211" y="215"/>
                    <a:pt x="211" y="215"/>
                    <a:pt x="211" y="215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43"/>
            <p:cNvSpPr>
              <a:spLocks/>
            </p:cNvSpPr>
            <p:nvPr/>
          </p:nvSpPr>
          <p:spPr bwMode="auto">
            <a:xfrm>
              <a:off x="1922" y="1449"/>
              <a:ext cx="498" cy="511"/>
            </a:xfrm>
            <a:custGeom>
              <a:avLst/>
              <a:gdLst>
                <a:gd name="T0" fmla="*/ 0 w 211"/>
                <a:gd name="T1" fmla="*/ 0 h 216"/>
                <a:gd name="T2" fmla="*/ 0 w 211"/>
                <a:gd name="T3" fmla="*/ 50 h 216"/>
                <a:gd name="T4" fmla="*/ 128 w 211"/>
                <a:gd name="T5" fmla="*/ 216 h 216"/>
                <a:gd name="T6" fmla="*/ 211 w 211"/>
                <a:gd name="T7" fmla="*/ 216 h 216"/>
                <a:gd name="T8" fmla="*/ 211 w 211"/>
                <a:gd name="T9" fmla="*/ 0 h 216"/>
                <a:gd name="T10" fmla="*/ 0 w 211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6">
                  <a:moveTo>
                    <a:pt x="0" y="0"/>
                  </a:moveTo>
                  <a:cubicBezTo>
                    <a:pt x="0" y="0"/>
                    <a:pt x="0" y="18"/>
                    <a:pt x="0" y="50"/>
                  </a:cubicBezTo>
                  <a:cubicBezTo>
                    <a:pt x="0" y="112"/>
                    <a:pt x="128" y="142"/>
                    <a:pt x="128" y="216"/>
                  </a:cubicBezTo>
                  <a:cubicBezTo>
                    <a:pt x="211" y="216"/>
                    <a:pt x="211" y="216"/>
                    <a:pt x="211" y="216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44"/>
            <p:cNvSpPr>
              <a:spLocks/>
            </p:cNvSpPr>
            <p:nvPr/>
          </p:nvSpPr>
          <p:spPr bwMode="auto">
            <a:xfrm>
              <a:off x="1922" y="2123"/>
              <a:ext cx="498" cy="507"/>
            </a:xfrm>
            <a:custGeom>
              <a:avLst/>
              <a:gdLst>
                <a:gd name="T0" fmla="*/ 0 w 211"/>
                <a:gd name="T1" fmla="*/ 0 h 215"/>
                <a:gd name="T2" fmla="*/ 0 w 211"/>
                <a:gd name="T3" fmla="*/ 49 h 215"/>
                <a:gd name="T4" fmla="*/ 128 w 211"/>
                <a:gd name="T5" fmla="*/ 215 h 215"/>
                <a:gd name="T6" fmla="*/ 211 w 211"/>
                <a:gd name="T7" fmla="*/ 215 h 215"/>
                <a:gd name="T8" fmla="*/ 211 w 211"/>
                <a:gd name="T9" fmla="*/ 0 h 215"/>
                <a:gd name="T10" fmla="*/ 0 w 211"/>
                <a:gd name="T1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15">
                  <a:moveTo>
                    <a:pt x="0" y="0"/>
                  </a:moveTo>
                  <a:cubicBezTo>
                    <a:pt x="0" y="0"/>
                    <a:pt x="0" y="17"/>
                    <a:pt x="0" y="49"/>
                  </a:cubicBezTo>
                  <a:cubicBezTo>
                    <a:pt x="0" y="112"/>
                    <a:pt x="128" y="142"/>
                    <a:pt x="128" y="215"/>
                  </a:cubicBezTo>
                  <a:cubicBezTo>
                    <a:pt x="211" y="215"/>
                    <a:pt x="211" y="215"/>
                    <a:pt x="211" y="215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9" name="正方形/長方形 128"/>
          <p:cNvSpPr/>
          <p:nvPr/>
        </p:nvSpPr>
        <p:spPr>
          <a:xfrm>
            <a:off x="4715364" y="4305298"/>
            <a:ext cx="1137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dirty="0" smtClean="0">
                <a:latin typeface="+mn-ea"/>
                <a:ea typeface="+mn-ea"/>
              </a:rPr>
              <a:t>ふるまい検出</a:t>
            </a:r>
            <a:endParaRPr kumimoji="1" lang="en-US" altLang="ja-JP" sz="1200" dirty="0" smtClean="0">
              <a:latin typeface="+mn-ea"/>
              <a:ea typeface="+mn-e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45867" y="1357026"/>
            <a:ext cx="393935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2"/>
                </a:solidFill>
                <a:latin typeface="+mn-ea"/>
                <a:ea typeface="+mn-ea"/>
              </a:rPr>
              <a:t>Network as a </a:t>
            </a:r>
            <a:r>
              <a:rPr lang="en-US" altLang="ja-JP" sz="2000" dirty="0" smtClean="0">
                <a:solidFill>
                  <a:schemeClr val="bg2"/>
                </a:solidFill>
                <a:latin typeface="+mn-ea"/>
                <a:ea typeface="+mn-ea"/>
              </a:rPr>
              <a:t>Sensor</a:t>
            </a:r>
            <a:r>
              <a:rPr lang="ja-JP" altLang="en-US" sz="2000" dirty="0" smtClean="0">
                <a:solidFill>
                  <a:schemeClr val="bg2"/>
                </a:solidFill>
                <a:latin typeface="+mn-ea"/>
                <a:ea typeface="+mn-ea"/>
              </a:rPr>
              <a:t> </a:t>
            </a:r>
            <a:r>
              <a:rPr lang="en-US" altLang="ja-JP" sz="2000" dirty="0" smtClean="0">
                <a:solidFill>
                  <a:schemeClr val="bg2"/>
                </a:solidFill>
                <a:latin typeface="+mn-ea"/>
                <a:ea typeface="+mn-ea"/>
              </a:rPr>
              <a:t>(</a:t>
            </a:r>
            <a:r>
              <a:rPr lang="en-US" altLang="ja-JP" sz="2000" dirty="0" err="1">
                <a:solidFill>
                  <a:schemeClr val="bg2"/>
                </a:solidFill>
                <a:latin typeface="+mn-ea"/>
                <a:ea typeface="+mn-ea"/>
              </a:rPr>
              <a:t>NaaS</a:t>
            </a:r>
            <a:r>
              <a:rPr lang="en-US" altLang="ja-JP" sz="2000" dirty="0" smtClean="0">
                <a:solidFill>
                  <a:schemeClr val="bg2"/>
                </a:solidFill>
                <a:latin typeface="+mn-ea"/>
                <a:ea typeface="+mn-ea"/>
              </a:rPr>
              <a:t>)</a:t>
            </a:r>
            <a:endParaRPr lang="ja-JP" altLang="en-US" sz="20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grpSp>
        <p:nvGrpSpPr>
          <p:cNvPr id="128" name="グループ化 127"/>
          <p:cNvGrpSpPr>
            <a:grpSpLocks noChangeAspect="1"/>
          </p:cNvGrpSpPr>
          <p:nvPr/>
        </p:nvGrpSpPr>
        <p:grpSpPr>
          <a:xfrm>
            <a:off x="5198005" y="2731408"/>
            <a:ext cx="454632" cy="241233"/>
            <a:chOff x="4571998" y="3212783"/>
            <a:chExt cx="1249000" cy="662735"/>
          </a:xfrm>
        </p:grpSpPr>
        <p:sp>
          <p:nvSpPr>
            <p:cNvPr id="130" name="正方形/長方形 129"/>
            <p:cNvSpPr>
              <a:spLocks/>
            </p:cNvSpPr>
            <p:nvPr/>
          </p:nvSpPr>
          <p:spPr>
            <a:xfrm>
              <a:off x="4571998" y="3212783"/>
              <a:ext cx="1249000" cy="6627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31" name="フリーフォーム 130"/>
            <p:cNvSpPr>
              <a:spLocks noChangeAspect="1"/>
            </p:cNvSpPr>
            <p:nvPr/>
          </p:nvSpPr>
          <p:spPr>
            <a:xfrm>
              <a:off x="4630933" y="3261466"/>
              <a:ext cx="1131130" cy="565370"/>
            </a:xfrm>
            <a:custGeom>
              <a:avLst/>
              <a:gdLst>
                <a:gd name="connsiteX0" fmla="*/ 1101774 w 1440493"/>
                <a:gd name="connsiteY0" fmla="*/ 471904 h 719999"/>
                <a:gd name="connsiteX1" fmla="*/ 1152530 w 1440493"/>
                <a:gd name="connsiteY1" fmla="*/ 522660 h 719999"/>
                <a:gd name="connsiteX2" fmla="*/ 1152874 w 1440493"/>
                <a:gd name="connsiteY2" fmla="*/ 522660 h 719999"/>
                <a:gd name="connsiteX3" fmla="*/ 1160851 w 1440493"/>
                <a:gd name="connsiteY3" fmla="*/ 562173 h 719999"/>
                <a:gd name="connsiteX4" fmla="*/ 1162643 w 1440493"/>
                <a:gd name="connsiteY4" fmla="*/ 564830 h 719999"/>
                <a:gd name="connsiteX5" fmla="*/ 1153896 w 1440493"/>
                <a:gd name="connsiteY5" fmla="*/ 577155 h 719999"/>
                <a:gd name="connsiteX6" fmla="*/ 1100655 w 1440493"/>
                <a:gd name="connsiteY6" fmla="*/ 598060 h 719999"/>
                <a:gd name="connsiteX7" fmla="*/ 1048058 w 1440493"/>
                <a:gd name="connsiteY7" fmla="*/ 575585 h 719999"/>
                <a:gd name="connsiteX8" fmla="*/ 1040901 w 1440493"/>
                <a:gd name="connsiteY8" fmla="*/ 564837 h 719999"/>
                <a:gd name="connsiteX9" fmla="*/ 1042697 w 1440493"/>
                <a:gd name="connsiteY9" fmla="*/ 562173 h 719999"/>
                <a:gd name="connsiteX10" fmla="*/ 1050674 w 1440493"/>
                <a:gd name="connsiteY10" fmla="*/ 522660 h 719999"/>
                <a:gd name="connsiteX11" fmla="*/ 1051018 w 1440493"/>
                <a:gd name="connsiteY11" fmla="*/ 522660 h 719999"/>
                <a:gd name="connsiteX12" fmla="*/ 1101774 w 1440493"/>
                <a:gd name="connsiteY12" fmla="*/ 471904 h 719999"/>
                <a:gd name="connsiteX13" fmla="*/ 796552 w 1440493"/>
                <a:gd name="connsiteY13" fmla="*/ 471904 h 719999"/>
                <a:gd name="connsiteX14" fmla="*/ 847308 w 1440493"/>
                <a:gd name="connsiteY14" fmla="*/ 522660 h 719999"/>
                <a:gd name="connsiteX15" fmla="*/ 847652 w 1440493"/>
                <a:gd name="connsiteY15" fmla="*/ 522660 h 719999"/>
                <a:gd name="connsiteX16" fmla="*/ 855629 w 1440493"/>
                <a:gd name="connsiteY16" fmla="*/ 562173 h 719999"/>
                <a:gd name="connsiteX17" fmla="*/ 857421 w 1440493"/>
                <a:gd name="connsiteY17" fmla="*/ 564830 h 719999"/>
                <a:gd name="connsiteX18" fmla="*/ 848674 w 1440493"/>
                <a:gd name="connsiteY18" fmla="*/ 577155 h 719999"/>
                <a:gd name="connsiteX19" fmla="*/ 795433 w 1440493"/>
                <a:gd name="connsiteY19" fmla="*/ 598060 h 719999"/>
                <a:gd name="connsiteX20" fmla="*/ 742836 w 1440493"/>
                <a:gd name="connsiteY20" fmla="*/ 575585 h 719999"/>
                <a:gd name="connsiteX21" fmla="*/ 735678 w 1440493"/>
                <a:gd name="connsiteY21" fmla="*/ 564836 h 719999"/>
                <a:gd name="connsiteX22" fmla="*/ 737474 w 1440493"/>
                <a:gd name="connsiteY22" fmla="*/ 562173 h 719999"/>
                <a:gd name="connsiteX23" fmla="*/ 745451 w 1440493"/>
                <a:gd name="connsiteY23" fmla="*/ 522660 h 719999"/>
                <a:gd name="connsiteX24" fmla="*/ 745796 w 1440493"/>
                <a:gd name="connsiteY24" fmla="*/ 522660 h 719999"/>
                <a:gd name="connsiteX25" fmla="*/ 796552 w 1440493"/>
                <a:gd name="connsiteY25" fmla="*/ 471904 h 719999"/>
                <a:gd name="connsiteX26" fmla="*/ 491329 w 1440493"/>
                <a:gd name="connsiteY26" fmla="*/ 471904 h 719999"/>
                <a:gd name="connsiteX27" fmla="*/ 542085 w 1440493"/>
                <a:gd name="connsiteY27" fmla="*/ 522660 h 719999"/>
                <a:gd name="connsiteX28" fmla="*/ 542429 w 1440493"/>
                <a:gd name="connsiteY28" fmla="*/ 522660 h 719999"/>
                <a:gd name="connsiteX29" fmla="*/ 550406 w 1440493"/>
                <a:gd name="connsiteY29" fmla="*/ 562173 h 719999"/>
                <a:gd name="connsiteX30" fmla="*/ 552198 w 1440493"/>
                <a:gd name="connsiteY30" fmla="*/ 564830 h 719999"/>
                <a:gd name="connsiteX31" fmla="*/ 543451 w 1440493"/>
                <a:gd name="connsiteY31" fmla="*/ 577155 h 719999"/>
                <a:gd name="connsiteX32" fmla="*/ 490210 w 1440493"/>
                <a:gd name="connsiteY32" fmla="*/ 598060 h 719999"/>
                <a:gd name="connsiteX33" fmla="*/ 437613 w 1440493"/>
                <a:gd name="connsiteY33" fmla="*/ 575585 h 719999"/>
                <a:gd name="connsiteX34" fmla="*/ 430456 w 1440493"/>
                <a:gd name="connsiteY34" fmla="*/ 564837 h 719999"/>
                <a:gd name="connsiteX35" fmla="*/ 432252 w 1440493"/>
                <a:gd name="connsiteY35" fmla="*/ 562173 h 719999"/>
                <a:gd name="connsiteX36" fmla="*/ 440229 w 1440493"/>
                <a:gd name="connsiteY36" fmla="*/ 522660 h 719999"/>
                <a:gd name="connsiteX37" fmla="*/ 440573 w 1440493"/>
                <a:gd name="connsiteY37" fmla="*/ 522660 h 719999"/>
                <a:gd name="connsiteX38" fmla="*/ 491329 w 1440493"/>
                <a:gd name="connsiteY38" fmla="*/ 471904 h 719999"/>
                <a:gd name="connsiteX39" fmla="*/ 186107 w 1440493"/>
                <a:gd name="connsiteY39" fmla="*/ 471904 h 719999"/>
                <a:gd name="connsiteX40" fmla="*/ 236863 w 1440493"/>
                <a:gd name="connsiteY40" fmla="*/ 522660 h 719999"/>
                <a:gd name="connsiteX41" fmla="*/ 237207 w 1440493"/>
                <a:gd name="connsiteY41" fmla="*/ 522660 h 719999"/>
                <a:gd name="connsiteX42" fmla="*/ 245184 w 1440493"/>
                <a:gd name="connsiteY42" fmla="*/ 562173 h 719999"/>
                <a:gd name="connsiteX43" fmla="*/ 246976 w 1440493"/>
                <a:gd name="connsiteY43" fmla="*/ 564830 h 719999"/>
                <a:gd name="connsiteX44" fmla="*/ 238229 w 1440493"/>
                <a:gd name="connsiteY44" fmla="*/ 577155 h 719999"/>
                <a:gd name="connsiteX45" fmla="*/ 184988 w 1440493"/>
                <a:gd name="connsiteY45" fmla="*/ 598060 h 719999"/>
                <a:gd name="connsiteX46" fmla="*/ 110699 w 1440493"/>
                <a:gd name="connsiteY46" fmla="*/ 522660 h 719999"/>
                <a:gd name="connsiteX47" fmla="*/ 135351 w 1440493"/>
                <a:gd name="connsiteY47" fmla="*/ 522660 h 719999"/>
                <a:gd name="connsiteX48" fmla="*/ 186107 w 1440493"/>
                <a:gd name="connsiteY48" fmla="*/ 471904 h 719999"/>
                <a:gd name="connsiteX49" fmla="*/ 948044 w 1440493"/>
                <a:gd name="connsiteY49" fmla="*/ 447260 h 719999"/>
                <a:gd name="connsiteX50" fmla="*/ 1001285 w 1440493"/>
                <a:gd name="connsiteY50" fmla="*/ 468165 h 719999"/>
                <a:gd name="connsiteX51" fmla="*/ 1010032 w 1440493"/>
                <a:gd name="connsiteY51" fmla="*/ 480490 h 719999"/>
                <a:gd name="connsiteX52" fmla="*/ 1008240 w 1440493"/>
                <a:gd name="connsiteY52" fmla="*/ 483147 h 719999"/>
                <a:gd name="connsiteX53" fmla="*/ 1000263 w 1440493"/>
                <a:gd name="connsiteY53" fmla="*/ 522660 h 719999"/>
                <a:gd name="connsiteX54" fmla="*/ 999919 w 1440493"/>
                <a:gd name="connsiteY54" fmla="*/ 522660 h 719999"/>
                <a:gd name="connsiteX55" fmla="*/ 949163 w 1440493"/>
                <a:gd name="connsiteY55" fmla="*/ 573416 h 719999"/>
                <a:gd name="connsiteX56" fmla="*/ 898407 w 1440493"/>
                <a:gd name="connsiteY56" fmla="*/ 522660 h 719999"/>
                <a:gd name="connsiteX57" fmla="*/ 898063 w 1440493"/>
                <a:gd name="connsiteY57" fmla="*/ 522660 h 719999"/>
                <a:gd name="connsiteX58" fmla="*/ 890086 w 1440493"/>
                <a:gd name="connsiteY58" fmla="*/ 483147 h 719999"/>
                <a:gd name="connsiteX59" fmla="*/ 888290 w 1440493"/>
                <a:gd name="connsiteY59" fmla="*/ 480483 h 719999"/>
                <a:gd name="connsiteX60" fmla="*/ 895447 w 1440493"/>
                <a:gd name="connsiteY60" fmla="*/ 469735 h 719999"/>
                <a:gd name="connsiteX61" fmla="*/ 948044 w 1440493"/>
                <a:gd name="connsiteY61" fmla="*/ 447260 h 719999"/>
                <a:gd name="connsiteX62" fmla="*/ 642821 w 1440493"/>
                <a:gd name="connsiteY62" fmla="*/ 447260 h 719999"/>
                <a:gd name="connsiteX63" fmla="*/ 696062 w 1440493"/>
                <a:gd name="connsiteY63" fmla="*/ 468165 h 719999"/>
                <a:gd name="connsiteX64" fmla="*/ 704809 w 1440493"/>
                <a:gd name="connsiteY64" fmla="*/ 480491 h 719999"/>
                <a:gd name="connsiteX65" fmla="*/ 703018 w 1440493"/>
                <a:gd name="connsiteY65" fmla="*/ 483147 h 719999"/>
                <a:gd name="connsiteX66" fmla="*/ 695041 w 1440493"/>
                <a:gd name="connsiteY66" fmla="*/ 522660 h 719999"/>
                <a:gd name="connsiteX67" fmla="*/ 694696 w 1440493"/>
                <a:gd name="connsiteY67" fmla="*/ 522660 h 719999"/>
                <a:gd name="connsiteX68" fmla="*/ 643940 w 1440493"/>
                <a:gd name="connsiteY68" fmla="*/ 573416 h 719999"/>
                <a:gd name="connsiteX69" fmla="*/ 593184 w 1440493"/>
                <a:gd name="connsiteY69" fmla="*/ 522660 h 719999"/>
                <a:gd name="connsiteX70" fmla="*/ 592840 w 1440493"/>
                <a:gd name="connsiteY70" fmla="*/ 522660 h 719999"/>
                <a:gd name="connsiteX71" fmla="*/ 584863 w 1440493"/>
                <a:gd name="connsiteY71" fmla="*/ 483147 h 719999"/>
                <a:gd name="connsiteX72" fmla="*/ 583067 w 1440493"/>
                <a:gd name="connsiteY72" fmla="*/ 480483 h 719999"/>
                <a:gd name="connsiteX73" fmla="*/ 590224 w 1440493"/>
                <a:gd name="connsiteY73" fmla="*/ 469735 h 719999"/>
                <a:gd name="connsiteX74" fmla="*/ 642821 w 1440493"/>
                <a:gd name="connsiteY74" fmla="*/ 447260 h 719999"/>
                <a:gd name="connsiteX75" fmla="*/ 337599 w 1440493"/>
                <a:gd name="connsiteY75" fmla="*/ 447260 h 719999"/>
                <a:gd name="connsiteX76" fmla="*/ 390840 w 1440493"/>
                <a:gd name="connsiteY76" fmla="*/ 468165 h 719999"/>
                <a:gd name="connsiteX77" fmla="*/ 399587 w 1440493"/>
                <a:gd name="connsiteY77" fmla="*/ 480490 h 719999"/>
                <a:gd name="connsiteX78" fmla="*/ 397795 w 1440493"/>
                <a:gd name="connsiteY78" fmla="*/ 483147 h 719999"/>
                <a:gd name="connsiteX79" fmla="*/ 389818 w 1440493"/>
                <a:gd name="connsiteY79" fmla="*/ 522660 h 719999"/>
                <a:gd name="connsiteX80" fmla="*/ 389474 w 1440493"/>
                <a:gd name="connsiteY80" fmla="*/ 522660 h 719999"/>
                <a:gd name="connsiteX81" fmla="*/ 338718 w 1440493"/>
                <a:gd name="connsiteY81" fmla="*/ 573416 h 719999"/>
                <a:gd name="connsiteX82" fmla="*/ 287962 w 1440493"/>
                <a:gd name="connsiteY82" fmla="*/ 522660 h 719999"/>
                <a:gd name="connsiteX83" fmla="*/ 287618 w 1440493"/>
                <a:gd name="connsiteY83" fmla="*/ 522660 h 719999"/>
                <a:gd name="connsiteX84" fmla="*/ 279641 w 1440493"/>
                <a:gd name="connsiteY84" fmla="*/ 483147 h 719999"/>
                <a:gd name="connsiteX85" fmla="*/ 277845 w 1440493"/>
                <a:gd name="connsiteY85" fmla="*/ 480483 h 719999"/>
                <a:gd name="connsiteX86" fmla="*/ 285002 w 1440493"/>
                <a:gd name="connsiteY86" fmla="*/ 469735 h 719999"/>
                <a:gd name="connsiteX87" fmla="*/ 337599 w 1440493"/>
                <a:gd name="connsiteY87" fmla="*/ 447260 h 719999"/>
                <a:gd name="connsiteX88" fmla="*/ 186107 w 1440493"/>
                <a:gd name="connsiteY88" fmla="*/ 421149 h 719999"/>
                <a:gd name="connsiteX89" fmla="*/ 84596 w 1440493"/>
                <a:gd name="connsiteY89" fmla="*/ 522660 h 719999"/>
                <a:gd name="connsiteX90" fmla="*/ 184600 w 1440493"/>
                <a:gd name="connsiteY90" fmla="*/ 624160 h 719999"/>
                <a:gd name="connsiteX91" fmla="*/ 256270 w 1440493"/>
                <a:gd name="connsiteY91" fmla="*/ 596019 h 719999"/>
                <a:gd name="connsiteX92" fmla="*/ 262288 w 1440493"/>
                <a:gd name="connsiteY92" fmla="*/ 587540 h 719999"/>
                <a:gd name="connsiteX93" fmla="*/ 266939 w 1440493"/>
                <a:gd name="connsiteY93" fmla="*/ 594439 h 719999"/>
                <a:gd name="connsiteX94" fmla="*/ 338718 w 1440493"/>
                <a:gd name="connsiteY94" fmla="*/ 624171 h 719999"/>
                <a:gd name="connsiteX95" fmla="*/ 410497 w 1440493"/>
                <a:gd name="connsiteY95" fmla="*/ 594439 h 719999"/>
                <a:gd name="connsiteX96" fmla="*/ 414964 w 1440493"/>
                <a:gd name="connsiteY96" fmla="*/ 587815 h 719999"/>
                <a:gd name="connsiteX97" fmla="*/ 419019 w 1440493"/>
                <a:gd name="connsiteY97" fmla="*/ 593904 h 719999"/>
                <a:gd name="connsiteX98" fmla="*/ 489822 w 1440493"/>
                <a:gd name="connsiteY98" fmla="*/ 624160 h 719999"/>
                <a:gd name="connsiteX99" fmla="*/ 561492 w 1440493"/>
                <a:gd name="connsiteY99" fmla="*/ 596019 h 719999"/>
                <a:gd name="connsiteX100" fmla="*/ 567510 w 1440493"/>
                <a:gd name="connsiteY100" fmla="*/ 587540 h 719999"/>
                <a:gd name="connsiteX101" fmla="*/ 572161 w 1440493"/>
                <a:gd name="connsiteY101" fmla="*/ 594439 h 719999"/>
                <a:gd name="connsiteX102" fmla="*/ 643940 w 1440493"/>
                <a:gd name="connsiteY102" fmla="*/ 624171 h 719999"/>
                <a:gd name="connsiteX103" fmla="*/ 715719 w 1440493"/>
                <a:gd name="connsiteY103" fmla="*/ 594439 h 719999"/>
                <a:gd name="connsiteX104" fmla="*/ 720186 w 1440493"/>
                <a:gd name="connsiteY104" fmla="*/ 587814 h 719999"/>
                <a:gd name="connsiteX105" fmla="*/ 724242 w 1440493"/>
                <a:gd name="connsiteY105" fmla="*/ 593904 h 719999"/>
                <a:gd name="connsiteX106" fmla="*/ 795045 w 1440493"/>
                <a:gd name="connsiteY106" fmla="*/ 624160 h 719999"/>
                <a:gd name="connsiteX107" fmla="*/ 866715 w 1440493"/>
                <a:gd name="connsiteY107" fmla="*/ 596019 h 719999"/>
                <a:gd name="connsiteX108" fmla="*/ 872733 w 1440493"/>
                <a:gd name="connsiteY108" fmla="*/ 587540 h 719999"/>
                <a:gd name="connsiteX109" fmla="*/ 877384 w 1440493"/>
                <a:gd name="connsiteY109" fmla="*/ 594439 h 719999"/>
                <a:gd name="connsiteX110" fmla="*/ 949163 w 1440493"/>
                <a:gd name="connsiteY110" fmla="*/ 624171 h 719999"/>
                <a:gd name="connsiteX111" fmla="*/ 1020942 w 1440493"/>
                <a:gd name="connsiteY111" fmla="*/ 594439 h 719999"/>
                <a:gd name="connsiteX112" fmla="*/ 1025409 w 1440493"/>
                <a:gd name="connsiteY112" fmla="*/ 587815 h 719999"/>
                <a:gd name="connsiteX113" fmla="*/ 1029464 w 1440493"/>
                <a:gd name="connsiteY113" fmla="*/ 593904 h 719999"/>
                <a:gd name="connsiteX114" fmla="*/ 1100267 w 1440493"/>
                <a:gd name="connsiteY114" fmla="*/ 624160 h 719999"/>
                <a:gd name="connsiteX115" fmla="*/ 1171937 w 1440493"/>
                <a:gd name="connsiteY115" fmla="*/ 596019 h 719999"/>
                <a:gd name="connsiteX116" fmla="*/ 1177955 w 1440493"/>
                <a:gd name="connsiteY116" fmla="*/ 587540 h 719999"/>
                <a:gd name="connsiteX117" fmla="*/ 1182606 w 1440493"/>
                <a:gd name="connsiteY117" fmla="*/ 594439 h 719999"/>
                <a:gd name="connsiteX118" fmla="*/ 1254385 w 1440493"/>
                <a:gd name="connsiteY118" fmla="*/ 624171 h 719999"/>
                <a:gd name="connsiteX119" fmla="*/ 1355896 w 1440493"/>
                <a:gd name="connsiteY119" fmla="*/ 522660 h 719999"/>
                <a:gd name="connsiteX120" fmla="*/ 1305141 w 1440493"/>
                <a:gd name="connsiteY120" fmla="*/ 522660 h 719999"/>
                <a:gd name="connsiteX121" fmla="*/ 1254385 w 1440493"/>
                <a:gd name="connsiteY121" fmla="*/ 573416 h 719999"/>
                <a:gd name="connsiteX122" fmla="*/ 1203629 w 1440493"/>
                <a:gd name="connsiteY122" fmla="*/ 522660 h 719999"/>
                <a:gd name="connsiteX123" fmla="*/ 1203285 w 1440493"/>
                <a:gd name="connsiteY123" fmla="*/ 522660 h 719999"/>
                <a:gd name="connsiteX124" fmla="*/ 1195308 w 1440493"/>
                <a:gd name="connsiteY124" fmla="*/ 483147 h 719999"/>
                <a:gd name="connsiteX125" fmla="*/ 1193512 w 1440493"/>
                <a:gd name="connsiteY125" fmla="*/ 480483 h 719999"/>
                <a:gd name="connsiteX126" fmla="*/ 1200669 w 1440493"/>
                <a:gd name="connsiteY126" fmla="*/ 469735 h 719999"/>
                <a:gd name="connsiteX127" fmla="*/ 1253266 w 1440493"/>
                <a:gd name="connsiteY127" fmla="*/ 447260 h 719999"/>
                <a:gd name="connsiteX128" fmla="*/ 1329760 w 1440493"/>
                <a:gd name="connsiteY128" fmla="*/ 520422 h 719999"/>
                <a:gd name="connsiteX129" fmla="*/ 1355851 w 1440493"/>
                <a:gd name="connsiteY129" fmla="*/ 519647 h 719999"/>
                <a:gd name="connsiteX130" fmla="*/ 1252878 w 1440493"/>
                <a:gd name="connsiteY130" fmla="*/ 421160 h 719999"/>
                <a:gd name="connsiteX131" fmla="*/ 1182075 w 1440493"/>
                <a:gd name="connsiteY131" fmla="*/ 451416 h 719999"/>
                <a:gd name="connsiteX132" fmla="*/ 1178020 w 1440493"/>
                <a:gd name="connsiteY132" fmla="*/ 457506 h 719999"/>
                <a:gd name="connsiteX133" fmla="*/ 1173553 w 1440493"/>
                <a:gd name="connsiteY133" fmla="*/ 450881 h 719999"/>
                <a:gd name="connsiteX134" fmla="*/ 1101774 w 1440493"/>
                <a:gd name="connsiteY134" fmla="*/ 421149 h 719999"/>
                <a:gd name="connsiteX135" fmla="*/ 1029995 w 1440493"/>
                <a:gd name="connsiteY135" fmla="*/ 450881 h 719999"/>
                <a:gd name="connsiteX136" fmla="*/ 1025344 w 1440493"/>
                <a:gd name="connsiteY136" fmla="*/ 457780 h 719999"/>
                <a:gd name="connsiteX137" fmla="*/ 1019326 w 1440493"/>
                <a:gd name="connsiteY137" fmla="*/ 449301 h 719999"/>
                <a:gd name="connsiteX138" fmla="*/ 947656 w 1440493"/>
                <a:gd name="connsiteY138" fmla="*/ 421160 h 719999"/>
                <a:gd name="connsiteX139" fmla="*/ 876853 w 1440493"/>
                <a:gd name="connsiteY139" fmla="*/ 451416 h 719999"/>
                <a:gd name="connsiteX140" fmla="*/ 872798 w 1440493"/>
                <a:gd name="connsiteY140" fmla="*/ 457506 h 719999"/>
                <a:gd name="connsiteX141" fmla="*/ 868331 w 1440493"/>
                <a:gd name="connsiteY141" fmla="*/ 450881 h 719999"/>
                <a:gd name="connsiteX142" fmla="*/ 796552 w 1440493"/>
                <a:gd name="connsiteY142" fmla="*/ 421149 h 719999"/>
                <a:gd name="connsiteX143" fmla="*/ 724773 w 1440493"/>
                <a:gd name="connsiteY143" fmla="*/ 450881 h 719999"/>
                <a:gd name="connsiteX144" fmla="*/ 720121 w 1440493"/>
                <a:gd name="connsiteY144" fmla="*/ 457781 h 719999"/>
                <a:gd name="connsiteX145" fmla="*/ 714103 w 1440493"/>
                <a:gd name="connsiteY145" fmla="*/ 449301 h 719999"/>
                <a:gd name="connsiteX146" fmla="*/ 642433 w 1440493"/>
                <a:gd name="connsiteY146" fmla="*/ 421160 h 719999"/>
                <a:gd name="connsiteX147" fmla="*/ 571630 w 1440493"/>
                <a:gd name="connsiteY147" fmla="*/ 451416 h 719999"/>
                <a:gd name="connsiteX148" fmla="*/ 567575 w 1440493"/>
                <a:gd name="connsiteY148" fmla="*/ 457506 h 719999"/>
                <a:gd name="connsiteX149" fmla="*/ 563108 w 1440493"/>
                <a:gd name="connsiteY149" fmla="*/ 450881 h 719999"/>
                <a:gd name="connsiteX150" fmla="*/ 491329 w 1440493"/>
                <a:gd name="connsiteY150" fmla="*/ 421149 h 719999"/>
                <a:gd name="connsiteX151" fmla="*/ 419550 w 1440493"/>
                <a:gd name="connsiteY151" fmla="*/ 450881 h 719999"/>
                <a:gd name="connsiteX152" fmla="*/ 414899 w 1440493"/>
                <a:gd name="connsiteY152" fmla="*/ 457780 h 719999"/>
                <a:gd name="connsiteX153" fmla="*/ 408881 w 1440493"/>
                <a:gd name="connsiteY153" fmla="*/ 449301 h 719999"/>
                <a:gd name="connsiteX154" fmla="*/ 337211 w 1440493"/>
                <a:gd name="connsiteY154" fmla="*/ 421160 h 719999"/>
                <a:gd name="connsiteX155" fmla="*/ 266408 w 1440493"/>
                <a:gd name="connsiteY155" fmla="*/ 451416 h 719999"/>
                <a:gd name="connsiteX156" fmla="*/ 262353 w 1440493"/>
                <a:gd name="connsiteY156" fmla="*/ 457506 h 719999"/>
                <a:gd name="connsiteX157" fmla="*/ 257886 w 1440493"/>
                <a:gd name="connsiteY157" fmla="*/ 450881 h 719999"/>
                <a:gd name="connsiteX158" fmla="*/ 186107 w 1440493"/>
                <a:gd name="connsiteY158" fmla="*/ 421149 h 719999"/>
                <a:gd name="connsiteX159" fmla="*/ 1101774 w 1440493"/>
                <a:gd name="connsiteY159" fmla="*/ 157153 h 719999"/>
                <a:gd name="connsiteX160" fmla="*/ 1152530 w 1440493"/>
                <a:gd name="connsiteY160" fmla="*/ 207909 h 719999"/>
                <a:gd name="connsiteX161" fmla="*/ 1152874 w 1440493"/>
                <a:gd name="connsiteY161" fmla="*/ 207909 h 719999"/>
                <a:gd name="connsiteX162" fmla="*/ 1160851 w 1440493"/>
                <a:gd name="connsiteY162" fmla="*/ 247422 h 719999"/>
                <a:gd name="connsiteX163" fmla="*/ 1162643 w 1440493"/>
                <a:gd name="connsiteY163" fmla="*/ 250079 h 719999"/>
                <a:gd name="connsiteX164" fmla="*/ 1153896 w 1440493"/>
                <a:gd name="connsiteY164" fmla="*/ 262404 h 719999"/>
                <a:gd name="connsiteX165" fmla="*/ 1100655 w 1440493"/>
                <a:gd name="connsiteY165" fmla="*/ 283309 h 719999"/>
                <a:gd name="connsiteX166" fmla="*/ 1048058 w 1440493"/>
                <a:gd name="connsiteY166" fmla="*/ 260834 h 719999"/>
                <a:gd name="connsiteX167" fmla="*/ 1040901 w 1440493"/>
                <a:gd name="connsiteY167" fmla="*/ 250086 h 719999"/>
                <a:gd name="connsiteX168" fmla="*/ 1042697 w 1440493"/>
                <a:gd name="connsiteY168" fmla="*/ 247422 h 719999"/>
                <a:gd name="connsiteX169" fmla="*/ 1050674 w 1440493"/>
                <a:gd name="connsiteY169" fmla="*/ 207909 h 719999"/>
                <a:gd name="connsiteX170" fmla="*/ 1051018 w 1440493"/>
                <a:gd name="connsiteY170" fmla="*/ 207909 h 719999"/>
                <a:gd name="connsiteX171" fmla="*/ 1101774 w 1440493"/>
                <a:gd name="connsiteY171" fmla="*/ 157153 h 719999"/>
                <a:gd name="connsiteX172" fmla="*/ 796552 w 1440493"/>
                <a:gd name="connsiteY172" fmla="*/ 157153 h 719999"/>
                <a:gd name="connsiteX173" fmla="*/ 847308 w 1440493"/>
                <a:gd name="connsiteY173" fmla="*/ 207909 h 719999"/>
                <a:gd name="connsiteX174" fmla="*/ 847652 w 1440493"/>
                <a:gd name="connsiteY174" fmla="*/ 207909 h 719999"/>
                <a:gd name="connsiteX175" fmla="*/ 855629 w 1440493"/>
                <a:gd name="connsiteY175" fmla="*/ 247422 h 719999"/>
                <a:gd name="connsiteX176" fmla="*/ 857421 w 1440493"/>
                <a:gd name="connsiteY176" fmla="*/ 250079 h 719999"/>
                <a:gd name="connsiteX177" fmla="*/ 848674 w 1440493"/>
                <a:gd name="connsiteY177" fmla="*/ 262404 h 719999"/>
                <a:gd name="connsiteX178" fmla="*/ 795433 w 1440493"/>
                <a:gd name="connsiteY178" fmla="*/ 283309 h 719999"/>
                <a:gd name="connsiteX179" fmla="*/ 742836 w 1440493"/>
                <a:gd name="connsiteY179" fmla="*/ 260834 h 719999"/>
                <a:gd name="connsiteX180" fmla="*/ 735678 w 1440493"/>
                <a:gd name="connsiteY180" fmla="*/ 250085 h 719999"/>
                <a:gd name="connsiteX181" fmla="*/ 737474 w 1440493"/>
                <a:gd name="connsiteY181" fmla="*/ 247422 h 719999"/>
                <a:gd name="connsiteX182" fmla="*/ 745451 w 1440493"/>
                <a:gd name="connsiteY182" fmla="*/ 207909 h 719999"/>
                <a:gd name="connsiteX183" fmla="*/ 745796 w 1440493"/>
                <a:gd name="connsiteY183" fmla="*/ 207909 h 719999"/>
                <a:gd name="connsiteX184" fmla="*/ 796552 w 1440493"/>
                <a:gd name="connsiteY184" fmla="*/ 157153 h 719999"/>
                <a:gd name="connsiteX185" fmla="*/ 491329 w 1440493"/>
                <a:gd name="connsiteY185" fmla="*/ 157153 h 719999"/>
                <a:gd name="connsiteX186" fmla="*/ 542085 w 1440493"/>
                <a:gd name="connsiteY186" fmla="*/ 207909 h 719999"/>
                <a:gd name="connsiteX187" fmla="*/ 542429 w 1440493"/>
                <a:gd name="connsiteY187" fmla="*/ 207909 h 719999"/>
                <a:gd name="connsiteX188" fmla="*/ 550406 w 1440493"/>
                <a:gd name="connsiteY188" fmla="*/ 247422 h 719999"/>
                <a:gd name="connsiteX189" fmla="*/ 552198 w 1440493"/>
                <a:gd name="connsiteY189" fmla="*/ 250079 h 719999"/>
                <a:gd name="connsiteX190" fmla="*/ 543451 w 1440493"/>
                <a:gd name="connsiteY190" fmla="*/ 262404 h 719999"/>
                <a:gd name="connsiteX191" fmla="*/ 490210 w 1440493"/>
                <a:gd name="connsiteY191" fmla="*/ 283309 h 719999"/>
                <a:gd name="connsiteX192" fmla="*/ 437613 w 1440493"/>
                <a:gd name="connsiteY192" fmla="*/ 260834 h 719999"/>
                <a:gd name="connsiteX193" fmla="*/ 430456 w 1440493"/>
                <a:gd name="connsiteY193" fmla="*/ 250086 h 719999"/>
                <a:gd name="connsiteX194" fmla="*/ 432252 w 1440493"/>
                <a:gd name="connsiteY194" fmla="*/ 247422 h 719999"/>
                <a:gd name="connsiteX195" fmla="*/ 440229 w 1440493"/>
                <a:gd name="connsiteY195" fmla="*/ 207909 h 719999"/>
                <a:gd name="connsiteX196" fmla="*/ 440573 w 1440493"/>
                <a:gd name="connsiteY196" fmla="*/ 207909 h 719999"/>
                <a:gd name="connsiteX197" fmla="*/ 491329 w 1440493"/>
                <a:gd name="connsiteY197" fmla="*/ 157153 h 719999"/>
                <a:gd name="connsiteX198" fmla="*/ 186107 w 1440493"/>
                <a:gd name="connsiteY198" fmla="*/ 157153 h 719999"/>
                <a:gd name="connsiteX199" fmla="*/ 236863 w 1440493"/>
                <a:gd name="connsiteY199" fmla="*/ 207909 h 719999"/>
                <a:gd name="connsiteX200" fmla="*/ 237207 w 1440493"/>
                <a:gd name="connsiteY200" fmla="*/ 207909 h 719999"/>
                <a:gd name="connsiteX201" fmla="*/ 245184 w 1440493"/>
                <a:gd name="connsiteY201" fmla="*/ 247422 h 719999"/>
                <a:gd name="connsiteX202" fmla="*/ 246976 w 1440493"/>
                <a:gd name="connsiteY202" fmla="*/ 250079 h 719999"/>
                <a:gd name="connsiteX203" fmla="*/ 238229 w 1440493"/>
                <a:gd name="connsiteY203" fmla="*/ 262404 h 719999"/>
                <a:gd name="connsiteX204" fmla="*/ 184988 w 1440493"/>
                <a:gd name="connsiteY204" fmla="*/ 283309 h 719999"/>
                <a:gd name="connsiteX205" fmla="*/ 110699 w 1440493"/>
                <a:gd name="connsiteY205" fmla="*/ 207909 h 719999"/>
                <a:gd name="connsiteX206" fmla="*/ 135351 w 1440493"/>
                <a:gd name="connsiteY206" fmla="*/ 207909 h 719999"/>
                <a:gd name="connsiteX207" fmla="*/ 186107 w 1440493"/>
                <a:gd name="connsiteY207" fmla="*/ 157153 h 719999"/>
                <a:gd name="connsiteX208" fmla="*/ 948044 w 1440493"/>
                <a:gd name="connsiteY208" fmla="*/ 132509 h 719999"/>
                <a:gd name="connsiteX209" fmla="*/ 1001285 w 1440493"/>
                <a:gd name="connsiteY209" fmla="*/ 153414 h 719999"/>
                <a:gd name="connsiteX210" fmla="*/ 1010032 w 1440493"/>
                <a:gd name="connsiteY210" fmla="*/ 165739 h 719999"/>
                <a:gd name="connsiteX211" fmla="*/ 1008240 w 1440493"/>
                <a:gd name="connsiteY211" fmla="*/ 168396 h 719999"/>
                <a:gd name="connsiteX212" fmla="*/ 1000263 w 1440493"/>
                <a:gd name="connsiteY212" fmla="*/ 207909 h 719999"/>
                <a:gd name="connsiteX213" fmla="*/ 999919 w 1440493"/>
                <a:gd name="connsiteY213" fmla="*/ 207909 h 719999"/>
                <a:gd name="connsiteX214" fmla="*/ 949163 w 1440493"/>
                <a:gd name="connsiteY214" fmla="*/ 258665 h 719999"/>
                <a:gd name="connsiteX215" fmla="*/ 898407 w 1440493"/>
                <a:gd name="connsiteY215" fmla="*/ 207909 h 719999"/>
                <a:gd name="connsiteX216" fmla="*/ 898063 w 1440493"/>
                <a:gd name="connsiteY216" fmla="*/ 207909 h 719999"/>
                <a:gd name="connsiteX217" fmla="*/ 890086 w 1440493"/>
                <a:gd name="connsiteY217" fmla="*/ 168396 h 719999"/>
                <a:gd name="connsiteX218" fmla="*/ 888290 w 1440493"/>
                <a:gd name="connsiteY218" fmla="*/ 165732 h 719999"/>
                <a:gd name="connsiteX219" fmla="*/ 895447 w 1440493"/>
                <a:gd name="connsiteY219" fmla="*/ 154985 h 719999"/>
                <a:gd name="connsiteX220" fmla="*/ 948044 w 1440493"/>
                <a:gd name="connsiteY220" fmla="*/ 132509 h 719999"/>
                <a:gd name="connsiteX221" fmla="*/ 642821 w 1440493"/>
                <a:gd name="connsiteY221" fmla="*/ 132509 h 719999"/>
                <a:gd name="connsiteX222" fmla="*/ 696062 w 1440493"/>
                <a:gd name="connsiteY222" fmla="*/ 153414 h 719999"/>
                <a:gd name="connsiteX223" fmla="*/ 704809 w 1440493"/>
                <a:gd name="connsiteY223" fmla="*/ 165740 h 719999"/>
                <a:gd name="connsiteX224" fmla="*/ 703018 w 1440493"/>
                <a:gd name="connsiteY224" fmla="*/ 168396 h 719999"/>
                <a:gd name="connsiteX225" fmla="*/ 695041 w 1440493"/>
                <a:gd name="connsiteY225" fmla="*/ 207909 h 719999"/>
                <a:gd name="connsiteX226" fmla="*/ 694696 w 1440493"/>
                <a:gd name="connsiteY226" fmla="*/ 207909 h 719999"/>
                <a:gd name="connsiteX227" fmla="*/ 643940 w 1440493"/>
                <a:gd name="connsiteY227" fmla="*/ 258665 h 719999"/>
                <a:gd name="connsiteX228" fmla="*/ 593184 w 1440493"/>
                <a:gd name="connsiteY228" fmla="*/ 207909 h 719999"/>
                <a:gd name="connsiteX229" fmla="*/ 592840 w 1440493"/>
                <a:gd name="connsiteY229" fmla="*/ 207909 h 719999"/>
                <a:gd name="connsiteX230" fmla="*/ 584863 w 1440493"/>
                <a:gd name="connsiteY230" fmla="*/ 168396 h 719999"/>
                <a:gd name="connsiteX231" fmla="*/ 583067 w 1440493"/>
                <a:gd name="connsiteY231" fmla="*/ 165732 h 719999"/>
                <a:gd name="connsiteX232" fmla="*/ 590224 w 1440493"/>
                <a:gd name="connsiteY232" fmla="*/ 154985 h 719999"/>
                <a:gd name="connsiteX233" fmla="*/ 642821 w 1440493"/>
                <a:gd name="connsiteY233" fmla="*/ 132509 h 719999"/>
                <a:gd name="connsiteX234" fmla="*/ 337599 w 1440493"/>
                <a:gd name="connsiteY234" fmla="*/ 132509 h 719999"/>
                <a:gd name="connsiteX235" fmla="*/ 390840 w 1440493"/>
                <a:gd name="connsiteY235" fmla="*/ 153414 h 719999"/>
                <a:gd name="connsiteX236" fmla="*/ 399587 w 1440493"/>
                <a:gd name="connsiteY236" fmla="*/ 165739 h 719999"/>
                <a:gd name="connsiteX237" fmla="*/ 397795 w 1440493"/>
                <a:gd name="connsiteY237" fmla="*/ 168396 h 719999"/>
                <a:gd name="connsiteX238" fmla="*/ 389818 w 1440493"/>
                <a:gd name="connsiteY238" fmla="*/ 207909 h 719999"/>
                <a:gd name="connsiteX239" fmla="*/ 389474 w 1440493"/>
                <a:gd name="connsiteY239" fmla="*/ 207909 h 719999"/>
                <a:gd name="connsiteX240" fmla="*/ 338718 w 1440493"/>
                <a:gd name="connsiteY240" fmla="*/ 258665 h 719999"/>
                <a:gd name="connsiteX241" fmla="*/ 287962 w 1440493"/>
                <a:gd name="connsiteY241" fmla="*/ 207909 h 719999"/>
                <a:gd name="connsiteX242" fmla="*/ 287618 w 1440493"/>
                <a:gd name="connsiteY242" fmla="*/ 207909 h 719999"/>
                <a:gd name="connsiteX243" fmla="*/ 279641 w 1440493"/>
                <a:gd name="connsiteY243" fmla="*/ 168396 h 719999"/>
                <a:gd name="connsiteX244" fmla="*/ 277845 w 1440493"/>
                <a:gd name="connsiteY244" fmla="*/ 165732 h 719999"/>
                <a:gd name="connsiteX245" fmla="*/ 285002 w 1440493"/>
                <a:gd name="connsiteY245" fmla="*/ 154985 h 719999"/>
                <a:gd name="connsiteX246" fmla="*/ 337599 w 1440493"/>
                <a:gd name="connsiteY246" fmla="*/ 132509 h 719999"/>
                <a:gd name="connsiteX247" fmla="*/ 186107 w 1440493"/>
                <a:gd name="connsiteY247" fmla="*/ 106398 h 719999"/>
                <a:gd name="connsiteX248" fmla="*/ 84596 w 1440493"/>
                <a:gd name="connsiteY248" fmla="*/ 207909 h 719999"/>
                <a:gd name="connsiteX249" fmla="*/ 184600 w 1440493"/>
                <a:gd name="connsiteY249" fmla="*/ 309409 h 719999"/>
                <a:gd name="connsiteX250" fmla="*/ 256270 w 1440493"/>
                <a:gd name="connsiteY250" fmla="*/ 281268 h 719999"/>
                <a:gd name="connsiteX251" fmla="*/ 262288 w 1440493"/>
                <a:gd name="connsiteY251" fmla="*/ 272789 h 719999"/>
                <a:gd name="connsiteX252" fmla="*/ 266939 w 1440493"/>
                <a:gd name="connsiteY252" fmla="*/ 279688 h 719999"/>
                <a:gd name="connsiteX253" fmla="*/ 338718 w 1440493"/>
                <a:gd name="connsiteY253" fmla="*/ 309420 h 719999"/>
                <a:gd name="connsiteX254" fmla="*/ 410497 w 1440493"/>
                <a:gd name="connsiteY254" fmla="*/ 279688 h 719999"/>
                <a:gd name="connsiteX255" fmla="*/ 414964 w 1440493"/>
                <a:gd name="connsiteY255" fmla="*/ 273064 h 719999"/>
                <a:gd name="connsiteX256" fmla="*/ 419019 w 1440493"/>
                <a:gd name="connsiteY256" fmla="*/ 279153 h 719999"/>
                <a:gd name="connsiteX257" fmla="*/ 489822 w 1440493"/>
                <a:gd name="connsiteY257" fmla="*/ 309409 h 719999"/>
                <a:gd name="connsiteX258" fmla="*/ 561492 w 1440493"/>
                <a:gd name="connsiteY258" fmla="*/ 281268 h 719999"/>
                <a:gd name="connsiteX259" fmla="*/ 567510 w 1440493"/>
                <a:gd name="connsiteY259" fmla="*/ 272789 h 719999"/>
                <a:gd name="connsiteX260" fmla="*/ 572161 w 1440493"/>
                <a:gd name="connsiteY260" fmla="*/ 279688 h 719999"/>
                <a:gd name="connsiteX261" fmla="*/ 643940 w 1440493"/>
                <a:gd name="connsiteY261" fmla="*/ 309420 h 719999"/>
                <a:gd name="connsiteX262" fmla="*/ 715719 w 1440493"/>
                <a:gd name="connsiteY262" fmla="*/ 279688 h 719999"/>
                <a:gd name="connsiteX263" fmla="*/ 720186 w 1440493"/>
                <a:gd name="connsiteY263" fmla="*/ 273063 h 719999"/>
                <a:gd name="connsiteX264" fmla="*/ 724242 w 1440493"/>
                <a:gd name="connsiteY264" fmla="*/ 279153 h 719999"/>
                <a:gd name="connsiteX265" fmla="*/ 795045 w 1440493"/>
                <a:gd name="connsiteY265" fmla="*/ 309409 h 719999"/>
                <a:gd name="connsiteX266" fmla="*/ 866715 w 1440493"/>
                <a:gd name="connsiteY266" fmla="*/ 281268 h 719999"/>
                <a:gd name="connsiteX267" fmla="*/ 872733 w 1440493"/>
                <a:gd name="connsiteY267" fmla="*/ 272789 h 719999"/>
                <a:gd name="connsiteX268" fmla="*/ 877384 w 1440493"/>
                <a:gd name="connsiteY268" fmla="*/ 279688 h 719999"/>
                <a:gd name="connsiteX269" fmla="*/ 949163 w 1440493"/>
                <a:gd name="connsiteY269" fmla="*/ 309420 h 719999"/>
                <a:gd name="connsiteX270" fmla="*/ 1020942 w 1440493"/>
                <a:gd name="connsiteY270" fmla="*/ 279688 h 719999"/>
                <a:gd name="connsiteX271" fmla="*/ 1025409 w 1440493"/>
                <a:gd name="connsiteY271" fmla="*/ 273064 h 719999"/>
                <a:gd name="connsiteX272" fmla="*/ 1029464 w 1440493"/>
                <a:gd name="connsiteY272" fmla="*/ 279153 h 719999"/>
                <a:gd name="connsiteX273" fmla="*/ 1100267 w 1440493"/>
                <a:gd name="connsiteY273" fmla="*/ 309409 h 719999"/>
                <a:gd name="connsiteX274" fmla="*/ 1171937 w 1440493"/>
                <a:gd name="connsiteY274" fmla="*/ 281268 h 719999"/>
                <a:gd name="connsiteX275" fmla="*/ 1177955 w 1440493"/>
                <a:gd name="connsiteY275" fmla="*/ 272789 h 719999"/>
                <a:gd name="connsiteX276" fmla="*/ 1182606 w 1440493"/>
                <a:gd name="connsiteY276" fmla="*/ 279688 h 719999"/>
                <a:gd name="connsiteX277" fmla="*/ 1254385 w 1440493"/>
                <a:gd name="connsiteY277" fmla="*/ 309420 h 719999"/>
                <a:gd name="connsiteX278" fmla="*/ 1355896 w 1440493"/>
                <a:gd name="connsiteY278" fmla="*/ 207909 h 719999"/>
                <a:gd name="connsiteX279" fmla="*/ 1305141 w 1440493"/>
                <a:gd name="connsiteY279" fmla="*/ 207909 h 719999"/>
                <a:gd name="connsiteX280" fmla="*/ 1254385 w 1440493"/>
                <a:gd name="connsiteY280" fmla="*/ 258665 h 719999"/>
                <a:gd name="connsiteX281" fmla="*/ 1203629 w 1440493"/>
                <a:gd name="connsiteY281" fmla="*/ 207909 h 719999"/>
                <a:gd name="connsiteX282" fmla="*/ 1203285 w 1440493"/>
                <a:gd name="connsiteY282" fmla="*/ 207909 h 719999"/>
                <a:gd name="connsiteX283" fmla="*/ 1195308 w 1440493"/>
                <a:gd name="connsiteY283" fmla="*/ 168396 h 719999"/>
                <a:gd name="connsiteX284" fmla="*/ 1193512 w 1440493"/>
                <a:gd name="connsiteY284" fmla="*/ 165732 h 719999"/>
                <a:gd name="connsiteX285" fmla="*/ 1200669 w 1440493"/>
                <a:gd name="connsiteY285" fmla="*/ 154985 h 719999"/>
                <a:gd name="connsiteX286" fmla="*/ 1253266 w 1440493"/>
                <a:gd name="connsiteY286" fmla="*/ 132509 h 719999"/>
                <a:gd name="connsiteX287" fmla="*/ 1329760 w 1440493"/>
                <a:gd name="connsiteY287" fmla="*/ 205671 h 719999"/>
                <a:gd name="connsiteX288" fmla="*/ 1355851 w 1440493"/>
                <a:gd name="connsiteY288" fmla="*/ 204896 h 719999"/>
                <a:gd name="connsiteX289" fmla="*/ 1252878 w 1440493"/>
                <a:gd name="connsiteY289" fmla="*/ 106409 h 719999"/>
                <a:gd name="connsiteX290" fmla="*/ 1182075 w 1440493"/>
                <a:gd name="connsiteY290" fmla="*/ 136665 h 719999"/>
                <a:gd name="connsiteX291" fmla="*/ 1178020 w 1440493"/>
                <a:gd name="connsiteY291" fmla="*/ 142755 h 719999"/>
                <a:gd name="connsiteX292" fmla="*/ 1173553 w 1440493"/>
                <a:gd name="connsiteY292" fmla="*/ 136130 h 719999"/>
                <a:gd name="connsiteX293" fmla="*/ 1101774 w 1440493"/>
                <a:gd name="connsiteY293" fmla="*/ 106398 h 719999"/>
                <a:gd name="connsiteX294" fmla="*/ 1029995 w 1440493"/>
                <a:gd name="connsiteY294" fmla="*/ 136130 h 719999"/>
                <a:gd name="connsiteX295" fmla="*/ 1025344 w 1440493"/>
                <a:gd name="connsiteY295" fmla="*/ 143029 h 719999"/>
                <a:gd name="connsiteX296" fmla="*/ 1019326 w 1440493"/>
                <a:gd name="connsiteY296" fmla="*/ 134550 h 719999"/>
                <a:gd name="connsiteX297" fmla="*/ 947656 w 1440493"/>
                <a:gd name="connsiteY297" fmla="*/ 106409 h 719999"/>
                <a:gd name="connsiteX298" fmla="*/ 876853 w 1440493"/>
                <a:gd name="connsiteY298" fmla="*/ 136665 h 719999"/>
                <a:gd name="connsiteX299" fmla="*/ 872798 w 1440493"/>
                <a:gd name="connsiteY299" fmla="*/ 142755 h 719999"/>
                <a:gd name="connsiteX300" fmla="*/ 868331 w 1440493"/>
                <a:gd name="connsiteY300" fmla="*/ 136130 h 719999"/>
                <a:gd name="connsiteX301" fmla="*/ 796552 w 1440493"/>
                <a:gd name="connsiteY301" fmla="*/ 106398 h 719999"/>
                <a:gd name="connsiteX302" fmla="*/ 724773 w 1440493"/>
                <a:gd name="connsiteY302" fmla="*/ 136130 h 719999"/>
                <a:gd name="connsiteX303" fmla="*/ 720121 w 1440493"/>
                <a:gd name="connsiteY303" fmla="*/ 143030 h 719999"/>
                <a:gd name="connsiteX304" fmla="*/ 714103 w 1440493"/>
                <a:gd name="connsiteY304" fmla="*/ 134550 h 719999"/>
                <a:gd name="connsiteX305" fmla="*/ 642433 w 1440493"/>
                <a:gd name="connsiteY305" fmla="*/ 106409 h 719999"/>
                <a:gd name="connsiteX306" fmla="*/ 571630 w 1440493"/>
                <a:gd name="connsiteY306" fmla="*/ 136665 h 719999"/>
                <a:gd name="connsiteX307" fmla="*/ 567575 w 1440493"/>
                <a:gd name="connsiteY307" fmla="*/ 142755 h 719999"/>
                <a:gd name="connsiteX308" fmla="*/ 563108 w 1440493"/>
                <a:gd name="connsiteY308" fmla="*/ 136130 h 719999"/>
                <a:gd name="connsiteX309" fmla="*/ 491329 w 1440493"/>
                <a:gd name="connsiteY309" fmla="*/ 106398 h 719999"/>
                <a:gd name="connsiteX310" fmla="*/ 419550 w 1440493"/>
                <a:gd name="connsiteY310" fmla="*/ 136130 h 719999"/>
                <a:gd name="connsiteX311" fmla="*/ 414899 w 1440493"/>
                <a:gd name="connsiteY311" fmla="*/ 143029 h 719999"/>
                <a:gd name="connsiteX312" fmla="*/ 408881 w 1440493"/>
                <a:gd name="connsiteY312" fmla="*/ 134550 h 719999"/>
                <a:gd name="connsiteX313" fmla="*/ 337211 w 1440493"/>
                <a:gd name="connsiteY313" fmla="*/ 106409 h 719999"/>
                <a:gd name="connsiteX314" fmla="*/ 266408 w 1440493"/>
                <a:gd name="connsiteY314" fmla="*/ 136665 h 719999"/>
                <a:gd name="connsiteX315" fmla="*/ 262353 w 1440493"/>
                <a:gd name="connsiteY315" fmla="*/ 142755 h 719999"/>
                <a:gd name="connsiteX316" fmla="*/ 257886 w 1440493"/>
                <a:gd name="connsiteY316" fmla="*/ 136130 h 719999"/>
                <a:gd name="connsiteX317" fmla="*/ 186107 w 1440493"/>
                <a:gd name="connsiteY317" fmla="*/ 106398 h 719999"/>
                <a:gd name="connsiteX318" fmla="*/ 0 w 1440493"/>
                <a:gd name="connsiteY318" fmla="*/ 0 h 719999"/>
                <a:gd name="connsiteX319" fmla="*/ 1440493 w 1440493"/>
                <a:gd name="connsiteY319" fmla="*/ 0 h 719999"/>
                <a:gd name="connsiteX320" fmla="*/ 1440493 w 1440493"/>
                <a:gd name="connsiteY320" fmla="*/ 719999 h 719999"/>
                <a:gd name="connsiteX321" fmla="*/ 0 w 1440493"/>
                <a:gd name="connsiteY321" fmla="*/ 719999 h 7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440493" h="719999">
                  <a:moveTo>
                    <a:pt x="1101774" y="471904"/>
                  </a:moveTo>
                  <a:cubicBezTo>
                    <a:pt x="1129806" y="471904"/>
                    <a:pt x="1152530" y="494628"/>
                    <a:pt x="1152530" y="522660"/>
                  </a:cubicBezTo>
                  <a:lnTo>
                    <a:pt x="1152874" y="522660"/>
                  </a:lnTo>
                  <a:cubicBezTo>
                    <a:pt x="1152874" y="536676"/>
                    <a:pt x="1155715" y="550028"/>
                    <a:pt x="1160851" y="562173"/>
                  </a:cubicBezTo>
                  <a:lnTo>
                    <a:pt x="1162643" y="564830"/>
                  </a:lnTo>
                  <a:lnTo>
                    <a:pt x="1153896" y="577155"/>
                  </a:lnTo>
                  <a:cubicBezTo>
                    <a:pt x="1140076" y="590373"/>
                    <a:pt x="1121258" y="598366"/>
                    <a:pt x="1100655" y="598060"/>
                  </a:cubicBezTo>
                  <a:cubicBezTo>
                    <a:pt x="1080052" y="597754"/>
                    <a:pt x="1061480" y="589207"/>
                    <a:pt x="1048058" y="575585"/>
                  </a:cubicBezTo>
                  <a:lnTo>
                    <a:pt x="1040901" y="564837"/>
                  </a:lnTo>
                  <a:lnTo>
                    <a:pt x="1042697" y="562173"/>
                  </a:lnTo>
                  <a:cubicBezTo>
                    <a:pt x="1047834" y="550028"/>
                    <a:pt x="1050674" y="536676"/>
                    <a:pt x="1050674" y="522660"/>
                  </a:cubicBezTo>
                  <a:lnTo>
                    <a:pt x="1051018" y="522660"/>
                  </a:lnTo>
                  <a:cubicBezTo>
                    <a:pt x="1051018" y="494628"/>
                    <a:pt x="1073742" y="471904"/>
                    <a:pt x="1101774" y="471904"/>
                  </a:cubicBezTo>
                  <a:close/>
                  <a:moveTo>
                    <a:pt x="796552" y="471904"/>
                  </a:moveTo>
                  <a:cubicBezTo>
                    <a:pt x="824584" y="471904"/>
                    <a:pt x="847308" y="494628"/>
                    <a:pt x="847308" y="522660"/>
                  </a:cubicBezTo>
                  <a:lnTo>
                    <a:pt x="847652" y="522660"/>
                  </a:lnTo>
                  <a:cubicBezTo>
                    <a:pt x="847652" y="536676"/>
                    <a:pt x="850493" y="550028"/>
                    <a:pt x="855629" y="562173"/>
                  </a:cubicBezTo>
                  <a:lnTo>
                    <a:pt x="857421" y="564830"/>
                  </a:lnTo>
                  <a:lnTo>
                    <a:pt x="848674" y="577155"/>
                  </a:lnTo>
                  <a:cubicBezTo>
                    <a:pt x="834854" y="590373"/>
                    <a:pt x="816036" y="598366"/>
                    <a:pt x="795433" y="598060"/>
                  </a:cubicBezTo>
                  <a:cubicBezTo>
                    <a:pt x="774830" y="597754"/>
                    <a:pt x="756258" y="589207"/>
                    <a:pt x="742836" y="575585"/>
                  </a:cubicBezTo>
                  <a:lnTo>
                    <a:pt x="735678" y="564836"/>
                  </a:lnTo>
                  <a:lnTo>
                    <a:pt x="737474" y="562173"/>
                  </a:lnTo>
                  <a:cubicBezTo>
                    <a:pt x="742611" y="550028"/>
                    <a:pt x="745451" y="536676"/>
                    <a:pt x="745451" y="522660"/>
                  </a:cubicBezTo>
                  <a:lnTo>
                    <a:pt x="745796" y="522660"/>
                  </a:lnTo>
                  <a:cubicBezTo>
                    <a:pt x="745796" y="494628"/>
                    <a:pt x="768520" y="471904"/>
                    <a:pt x="796552" y="471904"/>
                  </a:cubicBezTo>
                  <a:close/>
                  <a:moveTo>
                    <a:pt x="491329" y="471904"/>
                  </a:moveTo>
                  <a:cubicBezTo>
                    <a:pt x="519361" y="471904"/>
                    <a:pt x="542085" y="494628"/>
                    <a:pt x="542085" y="522660"/>
                  </a:cubicBezTo>
                  <a:lnTo>
                    <a:pt x="542429" y="522660"/>
                  </a:lnTo>
                  <a:cubicBezTo>
                    <a:pt x="542429" y="536676"/>
                    <a:pt x="545270" y="550028"/>
                    <a:pt x="550406" y="562173"/>
                  </a:cubicBezTo>
                  <a:lnTo>
                    <a:pt x="552198" y="564830"/>
                  </a:lnTo>
                  <a:lnTo>
                    <a:pt x="543451" y="577155"/>
                  </a:lnTo>
                  <a:cubicBezTo>
                    <a:pt x="529631" y="590373"/>
                    <a:pt x="510813" y="598366"/>
                    <a:pt x="490210" y="598060"/>
                  </a:cubicBezTo>
                  <a:cubicBezTo>
                    <a:pt x="469607" y="597754"/>
                    <a:pt x="451035" y="589207"/>
                    <a:pt x="437613" y="575585"/>
                  </a:cubicBezTo>
                  <a:lnTo>
                    <a:pt x="430456" y="564837"/>
                  </a:lnTo>
                  <a:lnTo>
                    <a:pt x="432252" y="562173"/>
                  </a:lnTo>
                  <a:cubicBezTo>
                    <a:pt x="437389" y="550028"/>
                    <a:pt x="440229" y="536676"/>
                    <a:pt x="440229" y="522660"/>
                  </a:cubicBezTo>
                  <a:lnTo>
                    <a:pt x="440573" y="522660"/>
                  </a:lnTo>
                  <a:cubicBezTo>
                    <a:pt x="440573" y="494628"/>
                    <a:pt x="463297" y="471904"/>
                    <a:pt x="491329" y="471904"/>
                  </a:cubicBezTo>
                  <a:close/>
                  <a:moveTo>
                    <a:pt x="186107" y="471904"/>
                  </a:moveTo>
                  <a:cubicBezTo>
                    <a:pt x="214139" y="471904"/>
                    <a:pt x="236863" y="494628"/>
                    <a:pt x="236863" y="522660"/>
                  </a:cubicBezTo>
                  <a:lnTo>
                    <a:pt x="237207" y="522660"/>
                  </a:lnTo>
                  <a:cubicBezTo>
                    <a:pt x="237207" y="536676"/>
                    <a:pt x="240048" y="550028"/>
                    <a:pt x="245184" y="562173"/>
                  </a:cubicBezTo>
                  <a:lnTo>
                    <a:pt x="246976" y="564830"/>
                  </a:lnTo>
                  <a:lnTo>
                    <a:pt x="238229" y="577155"/>
                  </a:lnTo>
                  <a:cubicBezTo>
                    <a:pt x="224409" y="590373"/>
                    <a:pt x="205591" y="598366"/>
                    <a:pt x="184988" y="598060"/>
                  </a:cubicBezTo>
                  <a:cubicBezTo>
                    <a:pt x="143782" y="597448"/>
                    <a:pt x="110699" y="563871"/>
                    <a:pt x="110699" y="522660"/>
                  </a:cubicBezTo>
                  <a:lnTo>
                    <a:pt x="135351" y="522660"/>
                  </a:lnTo>
                  <a:cubicBezTo>
                    <a:pt x="135351" y="494628"/>
                    <a:pt x="158075" y="471904"/>
                    <a:pt x="186107" y="471904"/>
                  </a:cubicBezTo>
                  <a:close/>
                  <a:moveTo>
                    <a:pt x="948044" y="447260"/>
                  </a:moveTo>
                  <a:cubicBezTo>
                    <a:pt x="968647" y="446955"/>
                    <a:pt x="987465" y="454947"/>
                    <a:pt x="1001285" y="468165"/>
                  </a:cubicBezTo>
                  <a:lnTo>
                    <a:pt x="1010032" y="480490"/>
                  </a:lnTo>
                  <a:lnTo>
                    <a:pt x="1008240" y="483147"/>
                  </a:lnTo>
                  <a:cubicBezTo>
                    <a:pt x="1003104" y="495292"/>
                    <a:pt x="1000263" y="508644"/>
                    <a:pt x="1000263" y="522660"/>
                  </a:cubicBezTo>
                  <a:lnTo>
                    <a:pt x="999919" y="522660"/>
                  </a:lnTo>
                  <a:cubicBezTo>
                    <a:pt x="999919" y="550692"/>
                    <a:pt x="977195" y="573416"/>
                    <a:pt x="949163" y="573416"/>
                  </a:cubicBezTo>
                  <a:cubicBezTo>
                    <a:pt x="921131" y="573416"/>
                    <a:pt x="898407" y="550692"/>
                    <a:pt x="898407" y="522660"/>
                  </a:cubicBezTo>
                  <a:lnTo>
                    <a:pt x="898063" y="522660"/>
                  </a:lnTo>
                  <a:cubicBezTo>
                    <a:pt x="898063" y="508644"/>
                    <a:pt x="895223" y="495292"/>
                    <a:pt x="890086" y="483147"/>
                  </a:cubicBezTo>
                  <a:lnTo>
                    <a:pt x="888290" y="480483"/>
                  </a:lnTo>
                  <a:lnTo>
                    <a:pt x="895447" y="469735"/>
                  </a:lnTo>
                  <a:cubicBezTo>
                    <a:pt x="908869" y="456113"/>
                    <a:pt x="927441" y="447566"/>
                    <a:pt x="948044" y="447260"/>
                  </a:cubicBezTo>
                  <a:close/>
                  <a:moveTo>
                    <a:pt x="642821" y="447260"/>
                  </a:moveTo>
                  <a:cubicBezTo>
                    <a:pt x="663424" y="446955"/>
                    <a:pt x="682242" y="454947"/>
                    <a:pt x="696062" y="468165"/>
                  </a:cubicBezTo>
                  <a:lnTo>
                    <a:pt x="704809" y="480491"/>
                  </a:lnTo>
                  <a:lnTo>
                    <a:pt x="703018" y="483147"/>
                  </a:lnTo>
                  <a:cubicBezTo>
                    <a:pt x="697882" y="495292"/>
                    <a:pt x="695041" y="508644"/>
                    <a:pt x="695041" y="522660"/>
                  </a:cubicBezTo>
                  <a:lnTo>
                    <a:pt x="694696" y="522660"/>
                  </a:lnTo>
                  <a:cubicBezTo>
                    <a:pt x="694696" y="550692"/>
                    <a:pt x="671972" y="573416"/>
                    <a:pt x="643940" y="573416"/>
                  </a:cubicBezTo>
                  <a:cubicBezTo>
                    <a:pt x="615908" y="573416"/>
                    <a:pt x="593184" y="550692"/>
                    <a:pt x="593184" y="522660"/>
                  </a:cubicBezTo>
                  <a:lnTo>
                    <a:pt x="592840" y="522660"/>
                  </a:lnTo>
                  <a:cubicBezTo>
                    <a:pt x="592840" y="508644"/>
                    <a:pt x="590000" y="495292"/>
                    <a:pt x="584863" y="483147"/>
                  </a:cubicBezTo>
                  <a:lnTo>
                    <a:pt x="583067" y="480483"/>
                  </a:lnTo>
                  <a:lnTo>
                    <a:pt x="590224" y="469735"/>
                  </a:lnTo>
                  <a:cubicBezTo>
                    <a:pt x="603646" y="456113"/>
                    <a:pt x="622218" y="447566"/>
                    <a:pt x="642821" y="447260"/>
                  </a:cubicBezTo>
                  <a:close/>
                  <a:moveTo>
                    <a:pt x="337599" y="447260"/>
                  </a:moveTo>
                  <a:cubicBezTo>
                    <a:pt x="358202" y="446955"/>
                    <a:pt x="377020" y="454947"/>
                    <a:pt x="390840" y="468165"/>
                  </a:cubicBezTo>
                  <a:lnTo>
                    <a:pt x="399587" y="480490"/>
                  </a:lnTo>
                  <a:lnTo>
                    <a:pt x="397795" y="483147"/>
                  </a:lnTo>
                  <a:cubicBezTo>
                    <a:pt x="392659" y="495292"/>
                    <a:pt x="389818" y="508644"/>
                    <a:pt x="389818" y="522660"/>
                  </a:cubicBezTo>
                  <a:lnTo>
                    <a:pt x="389474" y="522660"/>
                  </a:lnTo>
                  <a:cubicBezTo>
                    <a:pt x="389474" y="550692"/>
                    <a:pt x="366750" y="573416"/>
                    <a:pt x="338718" y="573416"/>
                  </a:cubicBezTo>
                  <a:cubicBezTo>
                    <a:pt x="310686" y="573416"/>
                    <a:pt x="287962" y="550692"/>
                    <a:pt x="287962" y="522660"/>
                  </a:cubicBezTo>
                  <a:lnTo>
                    <a:pt x="287618" y="522660"/>
                  </a:lnTo>
                  <a:cubicBezTo>
                    <a:pt x="287618" y="508644"/>
                    <a:pt x="284778" y="495292"/>
                    <a:pt x="279641" y="483147"/>
                  </a:cubicBezTo>
                  <a:lnTo>
                    <a:pt x="277845" y="480483"/>
                  </a:lnTo>
                  <a:lnTo>
                    <a:pt x="285002" y="469735"/>
                  </a:lnTo>
                  <a:cubicBezTo>
                    <a:pt x="298424" y="456113"/>
                    <a:pt x="316996" y="447566"/>
                    <a:pt x="337599" y="447260"/>
                  </a:cubicBezTo>
                  <a:close/>
                  <a:moveTo>
                    <a:pt x="186107" y="421149"/>
                  </a:moveTo>
                  <a:cubicBezTo>
                    <a:pt x="130044" y="421149"/>
                    <a:pt x="84596" y="466597"/>
                    <a:pt x="84596" y="522660"/>
                  </a:cubicBezTo>
                  <a:cubicBezTo>
                    <a:pt x="84596" y="578135"/>
                    <a:pt x="129131" y="623336"/>
                    <a:pt x="184600" y="624160"/>
                  </a:cubicBezTo>
                  <a:cubicBezTo>
                    <a:pt x="212335" y="624572"/>
                    <a:pt x="237666" y="613813"/>
                    <a:pt x="256270" y="596019"/>
                  </a:cubicBezTo>
                  <a:lnTo>
                    <a:pt x="262288" y="587540"/>
                  </a:lnTo>
                  <a:lnTo>
                    <a:pt x="266939" y="594439"/>
                  </a:lnTo>
                  <a:cubicBezTo>
                    <a:pt x="285309" y="612809"/>
                    <a:pt x="310687" y="624171"/>
                    <a:pt x="338718" y="624171"/>
                  </a:cubicBezTo>
                  <a:cubicBezTo>
                    <a:pt x="366750" y="624171"/>
                    <a:pt x="392127" y="612809"/>
                    <a:pt x="410497" y="594439"/>
                  </a:cubicBezTo>
                  <a:lnTo>
                    <a:pt x="414964" y="587815"/>
                  </a:lnTo>
                  <a:lnTo>
                    <a:pt x="419019" y="593904"/>
                  </a:lnTo>
                  <a:cubicBezTo>
                    <a:pt x="437087" y="612242"/>
                    <a:pt x="462088" y="623748"/>
                    <a:pt x="489822" y="624160"/>
                  </a:cubicBezTo>
                  <a:cubicBezTo>
                    <a:pt x="517557" y="624572"/>
                    <a:pt x="542888" y="613813"/>
                    <a:pt x="561492" y="596019"/>
                  </a:cubicBezTo>
                  <a:lnTo>
                    <a:pt x="567510" y="587540"/>
                  </a:lnTo>
                  <a:lnTo>
                    <a:pt x="572161" y="594439"/>
                  </a:lnTo>
                  <a:cubicBezTo>
                    <a:pt x="590531" y="612809"/>
                    <a:pt x="615909" y="624171"/>
                    <a:pt x="643940" y="624171"/>
                  </a:cubicBezTo>
                  <a:cubicBezTo>
                    <a:pt x="671972" y="624171"/>
                    <a:pt x="697349" y="612809"/>
                    <a:pt x="715719" y="594439"/>
                  </a:cubicBezTo>
                  <a:lnTo>
                    <a:pt x="720186" y="587814"/>
                  </a:lnTo>
                  <a:lnTo>
                    <a:pt x="724242" y="593904"/>
                  </a:lnTo>
                  <a:cubicBezTo>
                    <a:pt x="742310" y="612242"/>
                    <a:pt x="767311" y="623748"/>
                    <a:pt x="795045" y="624160"/>
                  </a:cubicBezTo>
                  <a:cubicBezTo>
                    <a:pt x="822780" y="624572"/>
                    <a:pt x="848111" y="613813"/>
                    <a:pt x="866715" y="596019"/>
                  </a:cubicBezTo>
                  <a:lnTo>
                    <a:pt x="872733" y="587540"/>
                  </a:lnTo>
                  <a:lnTo>
                    <a:pt x="877384" y="594439"/>
                  </a:lnTo>
                  <a:cubicBezTo>
                    <a:pt x="895754" y="612809"/>
                    <a:pt x="921132" y="624171"/>
                    <a:pt x="949163" y="624171"/>
                  </a:cubicBezTo>
                  <a:cubicBezTo>
                    <a:pt x="977195" y="624171"/>
                    <a:pt x="1002572" y="612809"/>
                    <a:pt x="1020942" y="594439"/>
                  </a:cubicBezTo>
                  <a:lnTo>
                    <a:pt x="1025409" y="587815"/>
                  </a:lnTo>
                  <a:lnTo>
                    <a:pt x="1029464" y="593904"/>
                  </a:lnTo>
                  <a:cubicBezTo>
                    <a:pt x="1047532" y="612242"/>
                    <a:pt x="1072533" y="623748"/>
                    <a:pt x="1100267" y="624160"/>
                  </a:cubicBezTo>
                  <a:cubicBezTo>
                    <a:pt x="1128002" y="624572"/>
                    <a:pt x="1153333" y="613813"/>
                    <a:pt x="1171937" y="596019"/>
                  </a:cubicBezTo>
                  <a:lnTo>
                    <a:pt x="1177955" y="587540"/>
                  </a:lnTo>
                  <a:lnTo>
                    <a:pt x="1182606" y="594439"/>
                  </a:lnTo>
                  <a:cubicBezTo>
                    <a:pt x="1200976" y="612809"/>
                    <a:pt x="1226354" y="624171"/>
                    <a:pt x="1254385" y="624171"/>
                  </a:cubicBezTo>
                  <a:cubicBezTo>
                    <a:pt x="1310448" y="624171"/>
                    <a:pt x="1355896" y="578723"/>
                    <a:pt x="1355896" y="522660"/>
                  </a:cubicBezTo>
                  <a:lnTo>
                    <a:pt x="1305141" y="522660"/>
                  </a:lnTo>
                  <a:cubicBezTo>
                    <a:pt x="1305141" y="550692"/>
                    <a:pt x="1282417" y="573416"/>
                    <a:pt x="1254385" y="573416"/>
                  </a:cubicBezTo>
                  <a:cubicBezTo>
                    <a:pt x="1226353" y="573416"/>
                    <a:pt x="1203629" y="550692"/>
                    <a:pt x="1203629" y="522660"/>
                  </a:cubicBezTo>
                  <a:lnTo>
                    <a:pt x="1203285" y="522660"/>
                  </a:lnTo>
                  <a:cubicBezTo>
                    <a:pt x="1203285" y="508644"/>
                    <a:pt x="1200445" y="495292"/>
                    <a:pt x="1195308" y="483147"/>
                  </a:cubicBezTo>
                  <a:lnTo>
                    <a:pt x="1193512" y="480483"/>
                  </a:lnTo>
                  <a:lnTo>
                    <a:pt x="1200669" y="469735"/>
                  </a:lnTo>
                  <a:cubicBezTo>
                    <a:pt x="1214091" y="456113"/>
                    <a:pt x="1232663" y="447566"/>
                    <a:pt x="1253266" y="447260"/>
                  </a:cubicBezTo>
                  <a:cubicBezTo>
                    <a:pt x="1294472" y="446649"/>
                    <a:pt x="1328537" y="479230"/>
                    <a:pt x="1329760" y="520422"/>
                  </a:cubicBezTo>
                  <a:lnTo>
                    <a:pt x="1355851" y="519647"/>
                  </a:lnTo>
                  <a:cubicBezTo>
                    <a:pt x="1354204" y="464196"/>
                    <a:pt x="1308347" y="420337"/>
                    <a:pt x="1252878" y="421160"/>
                  </a:cubicBezTo>
                  <a:cubicBezTo>
                    <a:pt x="1225144" y="421572"/>
                    <a:pt x="1200143" y="433078"/>
                    <a:pt x="1182075" y="451416"/>
                  </a:cubicBezTo>
                  <a:lnTo>
                    <a:pt x="1178020" y="457506"/>
                  </a:lnTo>
                  <a:lnTo>
                    <a:pt x="1173553" y="450881"/>
                  </a:lnTo>
                  <a:cubicBezTo>
                    <a:pt x="1155183" y="432511"/>
                    <a:pt x="1129806" y="421149"/>
                    <a:pt x="1101774" y="421149"/>
                  </a:cubicBezTo>
                  <a:cubicBezTo>
                    <a:pt x="1073743" y="421149"/>
                    <a:pt x="1048365" y="432511"/>
                    <a:pt x="1029995" y="450881"/>
                  </a:cubicBezTo>
                  <a:lnTo>
                    <a:pt x="1025344" y="457780"/>
                  </a:lnTo>
                  <a:lnTo>
                    <a:pt x="1019326" y="449301"/>
                  </a:lnTo>
                  <a:cubicBezTo>
                    <a:pt x="1000722" y="431508"/>
                    <a:pt x="975391" y="420749"/>
                    <a:pt x="947656" y="421160"/>
                  </a:cubicBezTo>
                  <a:cubicBezTo>
                    <a:pt x="919922" y="421572"/>
                    <a:pt x="894921" y="433078"/>
                    <a:pt x="876853" y="451416"/>
                  </a:cubicBezTo>
                  <a:lnTo>
                    <a:pt x="872798" y="457506"/>
                  </a:lnTo>
                  <a:lnTo>
                    <a:pt x="868331" y="450881"/>
                  </a:lnTo>
                  <a:cubicBezTo>
                    <a:pt x="849961" y="432511"/>
                    <a:pt x="824584" y="421149"/>
                    <a:pt x="796552" y="421149"/>
                  </a:cubicBezTo>
                  <a:cubicBezTo>
                    <a:pt x="768521" y="421149"/>
                    <a:pt x="743143" y="432511"/>
                    <a:pt x="724773" y="450881"/>
                  </a:cubicBezTo>
                  <a:lnTo>
                    <a:pt x="720121" y="457781"/>
                  </a:lnTo>
                  <a:lnTo>
                    <a:pt x="714103" y="449301"/>
                  </a:lnTo>
                  <a:cubicBezTo>
                    <a:pt x="695499" y="431508"/>
                    <a:pt x="670168" y="420749"/>
                    <a:pt x="642433" y="421160"/>
                  </a:cubicBezTo>
                  <a:cubicBezTo>
                    <a:pt x="614699" y="421572"/>
                    <a:pt x="589698" y="433078"/>
                    <a:pt x="571630" y="451416"/>
                  </a:cubicBezTo>
                  <a:lnTo>
                    <a:pt x="567575" y="457506"/>
                  </a:lnTo>
                  <a:lnTo>
                    <a:pt x="563108" y="450881"/>
                  </a:lnTo>
                  <a:cubicBezTo>
                    <a:pt x="544738" y="432511"/>
                    <a:pt x="519361" y="421149"/>
                    <a:pt x="491329" y="421149"/>
                  </a:cubicBezTo>
                  <a:cubicBezTo>
                    <a:pt x="463298" y="421149"/>
                    <a:pt x="437920" y="432511"/>
                    <a:pt x="419550" y="450881"/>
                  </a:cubicBezTo>
                  <a:lnTo>
                    <a:pt x="414899" y="457780"/>
                  </a:lnTo>
                  <a:lnTo>
                    <a:pt x="408881" y="449301"/>
                  </a:lnTo>
                  <a:cubicBezTo>
                    <a:pt x="390277" y="431508"/>
                    <a:pt x="364946" y="420749"/>
                    <a:pt x="337211" y="421160"/>
                  </a:cubicBezTo>
                  <a:cubicBezTo>
                    <a:pt x="309477" y="421572"/>
                    <a:pt x="284476" y="433078"/>
                    <a:pt x="266408" y="451416"/>
                  </a:cubicBezTo>
                  <a:lnTo>
                    <a:pt x="262353" y="457506"/>
                  </a:lnTo>
                  <a:lnTo>
                    <a:pt x="257886" y="450881"/>
                  </a:lnTo>
                  <a:cubicBezTo>
                    <a:pt x="239516" y="432511"/>
                    <a:pt x="214139" y="421149"/>
                    <a:pt x="186107" y="421149"/>
                  </a:cubicBezTo>
                  <a:close/>
                  <a:moveTo>
                    <a:pt x="1101774" y="157153"/>
                  </a:moveTo>
                  <a:cubicBezTo>
                    <a:pt x="1129806" y="157153"/>
                    <a:pt x="1152530" y="179877"/>
                    <a:pt x="1152530" y="207909"/>
                  </a:cubicBezTo>
                  <a:lnTo>
                    <a:pt x="1152874" y="207909"/>
                  </a:lnTo>
                  <a:cubicBezTo>
                    <a:pt x="1152874" y="221925"/>
                    <a:pt x="1155715" y="235277"/>
                    <a:pt x="1160851" y="247422"/>
                  </a:cubicBezTo>
                  <a:lnTo>
                    <a:pt x="1162643" y="250079"/>
                  </a:lnTo>
                  <a:lnTo>
                    <a:pt x="1153896" y="262404"/>
                  </a:lnTo>
                  <a:cubicBezTo>
                    <a:pt x="1140076" y="275622"/>
                    <a:pt x="1121258" y="283615"/>
                    <a:pt x="1100655" y="283309"/>
                  </a:cubicBezTo>
                  <a:cubicBezTo>
                    <a:pt x="1080052" y="283003"/>
                    <a:pt x="1061480" y="274456"/>
                    <a:pt x="1048058" y="260834"/>
                  </a:cubicBezTo>
                  <a:lnTo>
                    <a:pt x="1040901" y="250086"/>
                  </a:lnTo>
                  <a:lnTo>
                    <a:pt x="1042697" y="247422"/>
                  </a:lnTo>
                  <a:cubicBezTo>
                    <a:pt x="1047834" y="235277"/>
                    <a:pt x="1050674" y="221925"/>
                    <a:pt x="1050674" y="207909"/>
                  </a:cubicBezTo>
                  <a:lnTo>
                    <a:pt x="1051018" y="207909"/>
                  </a:lnTo>
                  <a:cubicBezTo>
                    <a:pt x="1051018" y="179877"/>
                    <a:pt x="1073742" y="157153"/>
                    <a:pt x="1101774" y="157153"/>
                  </a:cubicBezTo>
                  <a:close/>
                  <a:moveTo>
                    <a:pt x="796552" y="157153"/>
                  </a:moveTo>
                  <a:cubicBezTo>
                    <a:pt x="824584" y="157153"/>
                    <a:pt x="847308" y="179877"/>
                    <a:pt x="847308" y="207909"/>
                  </a:cubicBezTo>
                  <a:lnTo>
                    <a:pt x="847652" y="207909"/>
                  </a:lnTo>
                  <a:cubicBezTo>
                    <a:pt x="847652" y="221925"/>
                    <a:pt x="850493" y="235277"/>
                    <a:pt x="855629" y="247422"/>
                  </a:cubicBezTo>
                  <a:lnTo>
                    <a:pt x="857421" y="250079"/>
                  </a:lnTo>
                  <a:lnTo>
                    <a:pt x="848674" y="262404"/>
                  </a:lnTo>
                  <a:cubicBezTo>
                    <a:pt x="834854" y="275622"/>
                    <a:pt x="816036" y="283615"/>
                    <a:pt x="795433" y="283309"/>
                  </a:cubicBezTo>
                  <a:cubicBezTo>
                    <a:pt x="774830" y="283003"/>
                    <a:pt x="756258" y="274456"/>
                    <a:pt x="742836" y="260834"/>
                  </a:cubicBezTo>
                  <a:lnTo>
                    <a:pt x="735678" y="250085"/>
                  </a:lnTo>
                  <a:lnTo>
                    <a:pt x="737474" y="247422"/>
                  </a:lnTo>
                  <a:cubicBezTo>
                    <a:pt x="742611" y="235277"/>
                    <a:pt x="745451" y="221925"/>
                    <a:pt x="745451" y="207909"/>
                  </a:cubicBezTo>
                  <a:lnTo>
                    <a:pt x="745796" y="207909"/>
                  </a:lnTo>
                  <a:cubicBezTo>
                    <a:pt x="745796" y="179877"/>
                    <a:pt x="768520" y="157153"/>
                    <a:pt x="796552" y="157153"/>
                  </a:cubicBezTo>
                  <a:close/>
                  <a:moveTo>
                    <a:pt x="491329" y="157153"/>
                  </a:moveTo>
                  <a:cubicBezTo>
                    <a:pt x="519361" y="157153"/>
                    <a:pt x="542085" y="179877"/>
                    <a:pt x="542085" y="207909"/>
                  </a:cubicBezTo>
                  <a:lnTo>
                    <a:pt x="542429" y="207909"/>
                  </a:lnTo>
                  <a:cubicBezTo>
                    <a:pt x="542429" y="221925"/>
                    <a:pt x="545270" y="235277"/>
                    <a:pt x="550406" y="247422"/>
                  </a:cubicBezTo>
                  <a:lnTo>
                    <a:pt x="552198" y="250079"/>
                  </a:lnTo>
                  <a:lnTo>
                    <a:pt x="543451" y="262404"/>
                  </a:lnTo>
                  <a:cubicBezTo>
                    <a:pt x="529631" y="275622"/>
                    <a:pt x="510813" y="283615"/>
                    <a:pt x="490210" y="283309"/>
                  </a:cubicBezTo>
                  <a:cubicBezTo>
                    <a:pt x="469607" y="283003"/>
                    <a:pt x="451035" y="274456"/>
                    <a:pt x="437613" y="260834"/>
                  </a:cubicBezTo>
                  <a:lnTo>
                    <a:pt x="430456" y="250086"/>
                  </a:lnTo>
                  <a:lnTo>
                    <a:pt x="432252" y="247422"/>
                  </a:lnTo>
                  <a:cubicBezTo>
                    <a:pt x="437389" y="235277"/>
                    <a:pt x="440229" y="221925"/>
                    <a:pt x="440229" y="207909"/>
                  </a:cubicBezTo>
                  <a:lnTo>
                    <a:pt x="440573" y="207909"/>
                  </a:lnTo>
                  <a:cubicBezTo>
                    <a:pt x="440573" y="179877"/>
                    <a:pt x="463297" y="157153"/>
                    <a:pt x="491329" y="157153"/>
                  </a:cubicBezTo>
                  <a:close/>
                  <a:moveTo>
                    <a:pt x="186107" y="157153"/>
                  </a:moveTo>
                  <a:cubicBezTo>
                    <a:pt x="214139" y="157153"/>
                    <a:pt x="236863" y="179877"/>
                    <a:pt x="236863" y="207909"/>
                  </a:cubicBezTo>
                  <a:lnTo>
                    <a:pt x="237207" y="207909"/>
                  </a:lnTo>
                  <a:cubicBezTo>
                    <a:pt x="237207" y="221925"/>
                    <a:pt x="240048" y="235277"/>
                    <a:pt x="245184" y="247422"/>
                  </a:cubicBezTo>
                  <a:lnTo>
                    <a:pt x="246976" y="250079"/>
                  </a:lnTo>
                  <a:lnTo>
                    <a:pt x="238229" y="262404"/>
                  </a:lnTo>
                  <a:cubicBezTo>
                    <a:pt x="224409" y="275622"/>
                    <a:pt x="205591" y="283615"/>
                    <a:pt x="184988" y="283309"/>
                  </a:cubicBezTo>
                  <a:cubicBezTo>
                    <a:pt x="143782" y="282697"/>
                    <a:pt x="110699" y="249120"/>
                    <a:pt x="110699" y="207909"/>
                  </a:cubicBezTo>
                  <a:lnTo>
                    <a:pt x="135351" y="207909"/>
                  </a:lnTo>
                  <a:cubicBezTo>
                    <a:pt x="135351" y="179877"/>
                    <a:pt x="158075" y="157153"/>
                    <a:pt x="186107" y="157153"/>
                  </a:cubicBezTo>
                  <a:close/>
                  <a:moveTo>
                    <a:pt x="948044" y="132509"/>
                  </a:moveTo>
                  <a:cubicBezTo>
                    <a:pt x="968647" y="132204"/>
                    <a:pt x="987465" y="140196"/>
                    <a:pt x="1001285" y="153414"/>
                  </a:cubicBezTo>
                  <a:lnTo>
                    <a:pt x="1010032" y="165739"/>
                  </a:lnTo>
                  <a:lnTo>
                    <a:pt x="1008240" y="168396"/>
                  </a:lnTo>
                  <a:cubicBezTo>
                    <a:pt x="1003104" y="180541"/>
                    <a:pt x="1000263" y="193893"/>
                    <a:pt x="1000263" y="207909"/>
                  </a:cubicBezTo>
                  <a:lnTo>
                    <a:pt x="999919" y="207909"/>
                  </a:lnTo>
                  <a:cubicBezTo>
                    <a:pt x="999919" y="235941"/>
                    <a:pt x="977195" y="258665"/>
                    <a:pt x="949163" y="258665"/>
                  </a:cubicBezTo>
                  <a:cubicBezTo>
                    <a:pt x="921131" y="258665"/>
                    <a:pt x="898407" y="235941"/>
                    <a:pt x="898407" y="207909"/>
                  </a:cubicBezTo>
                  <a:lnTo>
                    <a:pt x="898063" y="207909"/>
                  </a:lnTo>
                  <a:cubicBezTo>
                    <a:pt x="898063" y="193893"/>
                    <a:pt x="895223" y="180541"/>
                    <a:pt x="890086" y="168396"/>
                  </a:cubicBezTo>
                  <a:lnTo>
                    <a:pt x="888290" y="165732"/>
                  </a:lnTo>
                  <a:lnTo>
                    <a:pt x="895447" y="154985"/>
                  </a:lnTo>
                  <a:cubicBezTo>
                    <a:pt x="908869" y="141362"/>
                    <a:pt x="927441" y="132815"/>
                    <a:pt x="948044" y="132509"/>
                  </a:cubicBezTo>
                  <a:close/>
                  <a:moveTo>
                    <a:pt x="642821" y="132509"/>
                  </a:moveTo>
                  <a:cubicBezTo>
                    <a:pt x="663424" y="132204"/>
                    <a:pt x="682242" y="140196"/>
                    <a:pt x="696062" y="153414"/>
                  </a:cubicBezTo>
                  <a:lnTo>
                    <a:pt x="704809" y="165740"/>
                  </a:lnTo>
                  <a:lnTo>
                    <a:pt x="703018" y="168396"/>
                  </a:lnTo>
                  <a:cubicBezTo>
                    <a:pt x="697882" y="180541"/>
                    <a:pt x="695041" y="193893"/>
                    <a:pt x="695041" y="207909"/>
                  </a:cubicBezTo>
                  <a:lnTo>
                    <a:pt x="694696" y="207909"/>
                  </a:lnTo>
                  <a:cubicBezTo>
                    <a:pt x="694696" y="235941"/>
                    <a:pt x="671972" y="258665"/>
                    <a:pt x="643940" y="258665"/>
                  </a:cubicBezTo>
                  <a:cubicBezTo>
                    <a:pt x="615908" y="258665"/>
                    <a:pt x="593184" y="235941"/>
                    <a:pt x="593184" y="207909"/>
                  </a:cubicBezTo>
                  <a:lnTo>
                    <a:pt x="592840" y="207909"/>
                  </a:lnTo>
                  <a:cubicBezTo>
                    <a:pt x="592840" y="193893"/>
                    <a:pt x="590000" y="180541"/>
                    <a:pt x="584863" y="168396"/>
                  </a:cubicBezTo>
                  <a:lnTo>
                    <a:pt x="583067" y="165732"/>
                  </a:lnTo>
                  <a:lnTo>
                    <a:pt x="590224" y="154985"/>
                  </a:lnTo>
                  <a:cubicBezTo>
                    <a:pt x="603646" y="141362"/>
                    <a:pt x="622218" y="132815"/>
                    <a:pt x="642821" y="132509"/>
                  </a:cubicBezTo>
                  <a:close/>
                  <a:moveTo>
                    <a:pt x="337599" y="132509"/>
                  </a:moveTo>
                  <a:cubicBezTo>
                    <a:pt x="358202" y="132204"/>
                    <a:pt x="377020" y="140196"/>
                    <a:pt x="390840" y="153414"/>
                  </a:cubicBezTo>
                  <a:lnTo>
                    <a:pt x="399587" y="165739"/>
                  </a:lnTo>
                  <a:lnTo>
                    <a:pt x="397795" y="168396"/>
                  </a:lnTo>
                  <a:cubicBezTo>
                    <a:pt x="392659" y="180541"/>
                    <a:pt x="389818" y="193893"/>
                    <a:pt x="389818" y="207909"/>
                  </a:cubicBezTo>
                  <a:lnTo>
                    <a:pt x="389474" y="207909"/>
                  </a:lnTo>
                  <a:cubicBezTo>
                    <a:pt x="389474" y="235941"/>
                    <a:pt x="366750" y="258665"/>
                    <a:pt x="338718" y="258665"/>
                  </a:cubicBezTo>
                  <a:cubicBezTo>
                    <a:pt x="310686" y="258665"/>
                    <a:pt x="287962" y="235941"/>
                    <a:pt x="287962" y="207909"/>
                  </a:cubicBezTo>
                  <a:lnTo>
                    <a:pt x="287618" y="207909"/>
                  </a:lnTo>
                  <a:cubicBezTo>
                    <a:pt x="287618" y="193893"/>
                    <a:pt x="284778" y="180541"/>
                    <a:pt x="279641" y="168396"/>
                  </a:cubicBezTo>
                  <a:lnTo>
                    <a:pt x="277845" y="165732"/>
                  </a:lnTo>
                  <a:lnTo>
                    <a:pt x="285002" y="154985"/>
                  </a:lnTo>
                  <a:cubicBezTo>
                    <a:pt x="298424" y="141362"/>
                    <a:pt x="316996" y="132815"/>
                    <a:pt x="337599" y="132509"/>
                  </a:cubicBezTo>
                  <a:close/>
                  <a:moveTo>
                    <a:pt x="186107" y="106398"/>
                  </a:moveTo>
                  <a:cubicBezTo>
                    <a:pt x="130044" y="106398"/>
                    <a:pt x="84596" y="151846"/>
                    <a:pt x="84596" y="207909"/>
                  </a:cubicBezTo>
                  <a:cubicBezTo>
                    <a:pt x="84596" y="263384"/>
                    <a:pt x="129131" y="308585"/>
                    <a:pt x="184600" y="309409"/>
                  </a:cubicBezTo>
                  <a:cubicBezTo>
                    <a:pt x="212335" y="309821"/>
                    <a:pt x="237666" y="299062"/>
                    <a:pt x="256270" y="281268"/>
                  </a:cubicBezTo>
                  <a:lnTo>
                    <a:pt x="262288" y="272789"/>
                  </a:lnTo>
                  <a:lnTo>
                    <a:pt x="266939" y="279688"/>
                  </a:lnTo>
                  <a:cubicBezTo>
                    <a:pt x="285309" y="298058"/>
                    <a:pt x="310687" y="309420"/>
                    <a:pt x="338718" y="309420"/>
                  </a:cubicBezTo>
                  <a:cubicBezTo>
                    <a:pt x="366750" y="309420"/>
                    <a:pt x="392127" y="298058"/>
                    <a:pt x="410497" y="279688"/>
                  </a:cubicBezTo>
                  <a:lnTo>
                    <a:pt x="414964" y="273064"/>
                  </a:lnTo>
                  <a:lnTo>
                    <a:pt x="419019" y="279153"/>
                  </a:lnTo>
                  <a:cubicBezTo>
                    <a:pt x="437087" y="297491"/>
                    <a:pt x="462088" y="308997"/>
                    <a:pt x="489822" y="309409"/>
                  </a:cubicBezTo>
                  <a:cubicBezTo>
                    <a:pt x="517557" y="309821"/>
                    <a:pt x="542888" y="299062"/>
                    <a:pt x="561492" y="281268"/>
                  </a:cubicBezTo>
                  <a:lnTo>
                    <a:pt x="567510" y="272789"/>
                  </a:lnTo>
                  <a:lnTo>
                    <a:pt x="572161" y="279688"/>
                  </a:lnTo>
                  <a:cubicBezTo>
                    <a:pt x="590531" y="298058"/>
                    <a:pt x="615909" y="309420"/>
                    <a:pt x="643940" y="309420"/>
                  </a:cubicBezTo>
                  <a:cubicBezTo>
                    <a:pt x="671972" y="309420"/>
                    <a:pt x="697349" y="298058"/>
                    <a:pt x="715719" y="279688"/>
                  </a:cubicBezTo>
                  <a:lnTo>
                    <a:pt x="720186" y="273063"/>
                  </a:lnTo>
                  <a:lnTo>
                    <a:pt x="724242" y="279153"/>
                  </a:lnTo>
                  <a:cubicBezTo>
                    <a:pt x="742310" y="297491"/>
                    <a:pt x="767311" y="308997"/>
                    <a:pt x="795045" y="309409"/>
                  </a:cubicBezTo>
                  <a:cubicBezTo>
                    <a:pt x="822780" y="309821"/>
                    <a:pt x="848111" y="299062"/>
                    <a:pt x="866715" y="281268"/>
                  </a:cubicBezTo>
                  <a:lnTo>
                    <a:pt x="872733" y="272789"/>
                  </a:lnTo>
                  <a:lnTo>
                    <a:pt x="877384" y="279688"/>
                  </a:lnTo>
                  <a:cubicBezTo>
                    <a:pt x="895754" y="298058"/>
                    <a:pt x="921132" y="309420"/>
                    <a:pt x="949163" y="309420"/>
                  </a:cubicBezTo>
                  <a:cubicBezTo>
                    <a:pt x="977195" y="309420"/>
                    <a:pt x="1002572" y="298058"/>
                    <a:pt x="1020942" y="279688"/>
                  </a:cubicBezTo>
                  <a:lnTo>
                    <a:pt x="1025409" y="273064"/>
                  </a:lnTo>
                  <a:lnTo>
                    <a:pt x="1029464" y="279153"/>
                  </a:lnTo>
                  <a:cubicBezTo>
                    <a:pt x="1047532" y="297491"/>
                    <a:pt x="1072533" y="308997"/>
                    <a:pt x="1100267" y="309409"/>
                  </a:cubicBezTo>
                  <a:cubicBezTo>
                    <a:pt x="1128002" y="309821"/>
                    <a:pt x="1153333" y="299062"/>
                    <a:pt x="1171937" y="281268"/>
                  </a:cubicBezTo>
                  <a:lnTo>
                    <a:pt x="1177955" y="272789"/>
                  </a:lnTo>
                  <a:lnTo>
                    <a:pt x="1182606" y="279688"/>
                  </a:lnTo>
                  <a:cubicBezTo>
                    <a:pt x="1200976" y="298058"/>
                    <a:pt x="1226354" y="309420"/>
                    <a:pt x="1254385" y="309420"/>
                  </a:cubicBezTo>
                  <a:cubicBezTo>
                    <a:pt x="1310448" y="309420"/>
                    <a:pt x="1355896" y="263972"/>
                    <a:pt x="1355896" y="207909"/>
                  </a:cubicBezTo>
                  <a:lnTo>
                    <a:pt x="1305141" y="207909"/>
                  </a:lnTo>
                  <a:cubicBezTo>
                    <a:pt x="1305141" y="235941"/>
                    <a:pt x="1282417" y="258665"/>
                    <a:pt x="1254385" y="258665"/>
                  </a:cubicBezTo>
                  <a:cubicBezTo>
                    <a:pt x="1226353" y="258665"/>
                    <a:pt x="1203629" y="235941"/>
                    <a:pt x="1203629" y="207909"/>
                  </a:cubicBezTo>
                  <a:lnTo>
                    <a:pt x="1203285" y="207909"/>
                  </a:lnTo>
                  <a:cubicBezTo>
                    <a:pt x="1203285" y="193893"/>
                    <a:pt x="1200445" y="180541"/>
                    <a:pt x="1195308" y="168396"/>
                  </a:cubicBezTo>
                  <a:lnTo>
                    <a:pt x="1193512" y="165732"/>
                  </a:lnTo>
                  <a:lnTo>
                    <a:pt x="1200669" y="154985"/>
                  </a:lnTo>
                  <a:cubicBezTo>
                    <a:pt x="1214091" y="141362"/>
                    <a:pt x="1232663" y="132815"/>
                    <a:pt x="1253266" y="132509"/>
                  </a:cubicBezTo>
                  <a:cubicBezTo>
                    <a:pt x="1294472" y="131898"/>
                    <a:pt x="1328537" y="164479"/>
                    <a:pt x="1329760" y="205671"/>
                  </a:cubicBezTo>
                  <a:lnTo>
                    <a:pt x="1355851" y="204896"/>
                  </a:lnTo>
                  <a:cubicBezTo>
                    <a:pt x="1354204" y="149445"/>
                    <a:pt x="1308347" y="105586"/>
                    <a:pt x="1252878" y="106409"/>
                  </a:cubicBezTo>
                  <a:cubicBezTo>
                    <a:pt x="1225144" y="106821"/>
                    <a:pt x="1200143" y="118327"/>
                    <a:pt x="1182075" y="136665"/>
                  </a:cubicBezTo>
                  <a:lnTo>
                    <a:pt x="1178020" y="142755"/>
                  </a:lnTo>
                  <a:lnTo>
                    <a:pt x="1173553" y="136130"/>
                  </a:lnTo>
                  <a:cubicBezTo>
                    <a:pt x="1155183" y="117760"/>
                    <a:pt x="1129806" y="106398"/>
                    <a:pt x="1101774" y="106398"/>
                  </a:cubicBezTo>
                  <a:cubicBezTo>
                    <a:pt x="1073743" y="106398"/>
                    <a:pt x="1048365" y="117760"/>
                    <a:pt x="1029995" y="136130"/>
                  </a:cubicBezTo>
                  <a:lnTo>
                    <a:pt x="1025344" y="143029"/>
                  </a:lnTo>
                  <a:lnTo>
                    <a:pt x="1019326" y="134550"/>
                  </a:lnTo>
                  <a:cubicBezTo>
                    <a:pt x="1000722" y="116757"/>
                    <a:pt x="975391" y="105998"/>
                    <a:pt x="947656" y="106409"/>
                  </a:cubicBezTo>
                  <a:cubicBezTo>
                    <a:pt x="919922" y="106821"/>
                    <a:pt x="894921" y="118327"/>
                    <a:pt x="876853" y="136665"/>
                  </a:cubicBezTo>
                  <a:lnTo>
                    <a:pt x="872798" y="142755"/>
                  </a:lnTo>
                  <a:lnTo>
                    <a:pt x="868331" y="136130"/>
                  </a:lnTo>
                  <a:cubicBezTo>
                    <a:pt x="849961" y="117760"/>
                    <a:pt x="824584" y="106398"/>
                    <a:pt x="796552" y="106398"/>
                  </a:cubicBezTo>
                  <a:cubicBezTo>
                    <a:pt x="768521" y="106398"/>
                    <a:pt x="743143" y="117760"/>
                    <a:pt x="724773" y="136130"/>
                  </a:cubicBezTo>
                  <a:lnTo>
                    <a:pt x="720121" y="143030"/>
                  </a:lnTo>
                  <a:lnTo>
                    <a:pt x="714103" y="134550"/>
                  </a:lnTo>
                  <a:cubicBezTo>
                    <a:pt x="695499" y="116757"/>
                    <a:pt x="670168" y="105998"/>
                    <a:pt x="642433" y="106409"/>
                  </a:cubicBezTo>
                  <a:cubicBezTo>
                    <a:pt x="614699" y="106821"/>
                    <a:pt x="589698" y="118327"/>
                    <a:pt x="571630" y="136665"/>
                  </a:cubicBezTo>
                  <a:lnTo>
                    <a:pt x="567575" y="142755"/>
                  </a:lnTo>
                  <a:lnTo>
                    <a:pt x="563108" y="136130"/>
                  </a:lnTo>
                  <a:cubicBezTo>
                    <a:pt x="544738" y="117760"/>
                    <a:pt x="519361" y="106398"/>
                    <a:pt x="491329" y="106398"/>
                  </a:cubicBezTo>
                  <a:cubicBezTo>
                    <a:pt x="463298" y="106398"/>
                    <a:pt x="437920" y="117760"/>
                    <a:pt x="419550" y="136130"/>
                  </a:cubicBezTo>
                  <a:lnTo>
                    <a:pt x="414899" y="143029"/>
                  </a:lnTo>
                  <a:lnTo>
                    <a:pt x="408881" y="134550"/>
                  </a:lnTo>
                  <a:cubicBezTo>
                    <a:pt x="390277" y="116757"/>
                    <a:pt x="364946" y="105998"/>
                    <a:pt x="337211" y="106409"/>
                  </a:cubicBezTo>
                  <a:cubicBezTo>
                    <a:pt x="309477" y="106821"/>
                    <a:pt x="284476" y="118327"/>
                    <a:pt x="266408" y="136665"/>
                  </a:cubicBezTo>
                  <a:lnTo>
                    <a:pt x="262353" y="142755"/>
                  </a:lnTo>
                  <a:lnTo>
                    <a:pt x="257886" y="136130"/>
                  </a:lnTo>
                  <a:cubicBezTo>
                    <a:pt x="239516" y="117760"/>
                    <a:pt x="214139" y="106398"/>
                    <a:pt x="186107" y="106398"/>
                  </a:cubicBez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719999"/>
                  </a:lnTo>
                  <a:lnTo>
                    <a:pt x="0" y="719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33" name="グループ化 132"/>
          <p:cNvGrpSpPr>
            <a:grpSpLocks noChangeAspect="1"/>
          </p:cNvGrpSpPr>
          <p:nvPr/>
        </p:nvGrpSpPr>
        <p:grpSpPr>
          <a:xfrm>
            <a:off x="6135467" y="2228649"/>
            <a:ext cx="454632" cy="241233"/>
            <a:chOff x="4571998" y="3212783"/>
            <a:chExt cx="1249000" cy="662735"/>
          </a:xfrm>
        </p:grpSpPr>
        <p:sp>
          <p:nvSpPr>
            <p:cNvPr id="134" name="正方形/長方形 133"/>
            <p:cNvSpPr>
              <a:spLocks/>
            </p:cNvSpPr>
            <p:nvPr/>
          </p:nvSpPr>
          <p:spPr>
            <a:xfrm>
              <a:off x="4571998" y="3212783"/>
              <a:ext cx="1249000" cy="6627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35" name="フリーフォーム 134"/>
            <p:cNvSpPr>
              <a:spLocks noChangeAspect="1"/>
            </p:cNvSpPr>
            <p:nvPr/>
          </p:nvSpPr>
          <p:spPr>
            <a:xfrm>
              <a:off x="4630933" y="3261466"/>
              <a:ext cx="1131130" cy="565370"/>
            </a:xfrm>
            <a:custGeom>
              <a:avLst/>
              <a:gdLst>
                <a:gd name="connsiteX0" fmla="*/ 1101774 w 1440493"/>
                <a:gd name="connsiteY0" fmla="*/ 471904 h 719999"/>
                <a:gd name="connsiteX1" fmla="*/ 1152530 w 1440493"/>
                <a:gd name="connsiteY1" fmla="*/ 522660 h 719999"/>
                <a:gd name="connsiteX2" fmla="*/ 1152874 w 1440493"/>
                <a:gd name="connsiteY2" fmla="*/ 522660 h 719999"/>
                <a:gd name="connsiteX3" fmla="*/ 1160851 w 1440493"/>
                <a:gd name="connsiteY3" fmla="*/ 562173 h 719999"/>
                <a:gd name="connsiteX4" fmla="*/ 1162643 w 1440493"/>
                <a:gd name="connsiteY4" fmla="*/ 564830 h 719999"/>
                <a:gd name="connsiteX5" fmla="*/ 1153896 w 1440493"/>
                <a:gd name="connsiteY5" fmla="*/ 577155 h 719999"/>
                <a:gd name="connsiteX6" fmla="*/ 1100655 w 1440493"/>
                <a:gd name="connsiteY6" fmla="*/ 598060 h 719999"/>
                <a:gd name="connsiteX7" fmla="*/ 1048058 w 1440493"/>
                <a:gd name="connsiteY7" fmla="*/ 575585 h 719999"/>
                <a:gd name="connsiteX8" fmla="*/ 1040901 w 1440493"/>
                <a:gd name="connsiteY8" fmla="*/ 564837 h 719999"/>
                <a:gd name="connsiteX9" fmla="*/ 1042697 w 1440493"/>
                <a:gd name="connsiteY9" fmla="*/ 562173 h 719999"/>
                <a:gd name="connsiteX10" fmla="*/ 1050674 w 1440493"/>
                <a:gd name="connsiteY10" fmla="*/ 522660 h 719999"/>
                <a:gd name="connsiteX11" fmla="*/ 1051018 w 1440493"/>
                <a:gd name="connsiteY11" fmla="*/ 522660 h 719999"/>
                <a:gd name="connsiteX12" fmla="*/ 1101774 w 1440493"/>
                <a:gd name="connsiteY12" fmla="*/ 471904 h 719999"/>
                <a:gd name="connsiteX13" fmla="*/ 796552 w 1440493"/>
                <a:gd name="connsiteY13" fmla="*/ 471904 h 719999"/>
                <a:gd name="connsiteX14" fmla="*/ 847308 w 1440493"/>
                <a:gd name="connsiteY14" fmla="*/ 522660 h 719999"/>
                <a:gd name="connsiteX15" fmla="*/ 847652 w 1440493"/>
                <a:gd name="connsiteY15" fmla="*/ 522660 h 719999"/>
                <a:gd name="connsiteX16" fmla="*/ 855629 w 1440493"/>
                <a:gd name="connsiteY16" fmla="*/ 562173 h 719999"/>
                <a:gd name="connsiteX17" fmla="*/ 857421 w 1440493"/>
                <a:gd name="connsiteY17" fmla="*/ 564830 h 719999"/>
                <a:gd name="connsiteX18" fmla="*/ 848674 w 1440493"/>
                <a:gd name="connsiteY18" fmla="*/ 577155 h 719999"/>
                <a:gd name="connsiteX19" fmla="*/ 795433 w 1440493"/>
                <a:gd name="connsiteY19" fmla="*/ 598060 h 719999"/>
                <a:gd name="connsiteX20" fmla="*/ 742836 w 1440493"/>
                <a:gd name="connsiteY20" fmla="*/ 575585 h 719999"/>
                <a:gd name="connsiteX21" fmla="*/ 735678 w 1440493"/>
                <a:gd name="connsiteY21" fmla="*/ 564836 h 719999"/>
                <a:gd name="connsiteX22" fmla="*/ 737474 w 1440493"/>
                <a:gd name="connsiteY22" fmla="*/ 562173 h 719999"/>
                <a:gd name="connsiteX23" fmla="*/ 745451 w 1440493"/>
                <a:gd name="connsiteY23" fmla="*/ 522660 h 719999"/>
                <a:gd name="connsiteX24" fmla="*/ 745796 w 1440493"/>
                <a:gd name="connsiteY24" fmla="*/ 522660 h 719999"/>
                <a:gd name="connsiteX25" fmla="*/ 796552 w 1440493"/>
                <a:gd name="connsiteY25" fmla="*/ 471904 h 719999"/>
                <a:gd name="connsiteX26" fmla="*/ 491329 w 1440493"/>
                <a:gd name="connsiteY26" fmla="*/ 471904 h 719999"/>
                <a:gd name="connsiteX27" fmla="*/ 542085 w 1440493"/>
                <a:gd name="connsiteY27" fmla="*/ 522660 h 719999"/>
                <a:gd name="connsiteX28" fmla="*/ 542429 w 1440493"/>
                <a:gd name="connsiteY28" fmla="*/ 522660 h 719999"/>
                <a:gd name="connsiteX29" fmla="*/ 550406 w 1440493"/>
                <a:gd name="connsiteY29" fmla="*/ 562173 h 719999"/>
                <a:gd name="connsiteX30" fmla="*/ 552198 w 1440493"/>
                <a:gd name="connsiteY30" fmla="*/ 564830 h 719999"/>
                <a:gd name="connsiteX31" fmla="*/ 543451 w 1440493"/>
                <a:gd name="connsiteY31" fmla="*/ 577155 h 719999"/>
                <a:gd name="connsiteX32" fmla="*/ 490210 w 1440493"/>
                <a:gd name="connsiteY32" fmla="*/ 598060 h 719999"/>
                <a:gd name="connsiteX33" fmla="*/ 437613 w 1440493"/>
                <a:gd name="connsiteY33" fmla="*/ 575585 h 719999"/>
                <a:gd name="connsiteX34" fmla="*/ 430456 w 1440493"/>
                <a:gd name="connsiteY34" fmla="*/ 564837 h 719999"/>
                <a:gd name="connsiteX35" fmla="*/ 432252 w 1440493"/>
                <a:gd name="connsiteY35" fmla="*/ 562173 h 719999"/>
                <a:gd name="connsiteX36" fmla="*/ 440229 w 1440493"/>
                <a:gd name="connsiteY36" fmla="*/ 522660 h 719999"/>
                <a:gd name="connsiteX37" fmla="*/ 440573 w 1440493"/>
                <a:gd name="connsiteY37" fmla="*/ 522660 h 719999"/>
                <a:gd name="connsiteX38" fmla="*/ 491329 w 1440493"/>
                <a:gd name="connsiteY38" fmla="*/ 471904 h 719999"/>
                <a:gd name="connsiteX39" fmla="*/ 186107 w 1440493"/>
                <a:gd name="connsiteY39" fmla="*/ 471904 h 719999"/>
                <a:gd name="connsiteX40" fmla="*/ 236863 w 1440493"/>
                <a:gd name="connsiteY40" fmla="*/ 522660 h 719999"/>
                <a:gd name="connsiteX41" fmla="*/ 237207 w 1440493"/>
                <a:gd name="connsiteY41" fmla="*/ 522660 h 719999"/>
                <a:gd name="connsiteX42" fmla="*/ 245184 w 1440493"/>
                <a:gd name="connsiteY42" fmla="*/ 562173 h 719999"/>
                <a:gd name="connsiteX43" fmla="*/ 246976 w 1440493"/>
                <a:gd name="connsiteY43" fmla="*/ 564830 h 719999"/>
                <a:gd name="connsiteX44" fmla="*/ 238229 w 1440493"/>
                <a:gd name="connsiteY44" fmla="*/ 577155 h 719999"/>
                <a:gd name="connsiteX45" fmla="*/ 184988 w 1440493"/>
                <a:gd name="connsiteY45" fmla="*/ 598060 h 719999"/>
                <a:gd name="connsiteX46" fmla="*/ 110699 w 1440493"/>
                <a:gd name="connsiteY46" fmla="*/ 522660 h 719999"/>
                <a:gd name="connsiteX47" fmla="*/ 135351 w 1440493"/>
                <a:gd name="connsiteY47" fmla="*/ 522660 h 719999"/>
                <a:gd name="connsiteX48" fmla="*/ 186107 w 1440493"/>
                <a:gd name="connsiteY48" fmla="*/ 471904 h 719999"/>
                <a:gd name="connsiteX49" fmla="*/ 948044 w 1440493"/>
                <a:gd name="connsiteY49" fmla="*/ 447260 h 719999"/>
                <a:gd name="connsiteX50" fmla="*/ 1001285 w 1440493"/>
                <a:gd name="connsiteY50" fmla="*/ 468165 h 719999"/>
                <a:gd name="connsiteX51" fmla="*/ 1010032 w 1440493"/>
                <a:gd name="connsiteY51" fmla="*/ 480490 h 719999"/>
                <a:gd name="connsiteX52" fmla="*/ 1008240 w 1440493"/>
                <a:gd name="connsiteY52" fmla="*/ 483147 h 719999"/>
                <a:gd name="connsiteX53" fmla="*/ 1000263 w 1440493"/>
                <a:gd name="connsiteY53" fmla="*/ 522660 h 719999"/>
                <a:gd name="connsiteX54" fmla="*/ 999919 w 1440493"/>
                <a:gd name="connsiteY54" fmla="*/ 522660 h 719999"/>
                <a:gd name="connsiteX55" fmla="*/ 949163 w 1440493"/>
                <a:gd name="connsiteY55" fmla="*/ 573416 h 719999"/>
                <a:gd name="connsiteX56" fmla="*/ 898407 w 1440493"/>
                <a:gd name="connsiteY56" fmla="*/ 522660 h 719999"/>
                <a:gd name="connsiteX57" fmla="*/ 898063 w 1440493"/>
                <a:gd name="connsiteY57" fmla="*/ 522660 h 719999"/>
                <a:gd name="connsiteX58" fmla="*/ 890086 w 1440493"/>
                <a:gd name="connsiteY58" fmla="*/ 483147 h 719999"/>
                <a:gd name="connsiteX59" fmla="*/ 888290 w 1440493"/>
                <a:gd name="connsiteY59" fmla="*/ 480483 h 719999"/>
                <a:gd name="connsiteX60" fmla="*/ 895447 w 1440493"/>
                <a:gd name="connsiteY60" fmla="*/ 469735 h 719999"/>
                <a:gd name="connsiteX61" fmla="*/ 948044 w 1440493"/>
                <a:gd name="connsiteY61" fmla="*/ 447260 h 719999"/>
                <a:gd name="connsiteX62" fmla="*/ 642821 w 1440493"/>
                <a:gd name="connsiteY62" fmla="*/ 447260 h 719999"/>
                <a:gd name="connsiteX63" fmla="*/ 696062 w 1440493"/>
                <a:gd name="connsiteY63" fmla="*/ 468165 h 719999"/>
                <a:gd name="connsiteX64" fmla="*/ 704809 w 1440493"/>
                <a:gd name="connsiteY64" fmla="*/ 480491 h 719999"/>
                <a:gd name="connsiteX65" fmla="*/ 703018 w 1440493"/>
                <a:gd name="connsiteY65" fmla="*/ 483147 h 719999"/>
                <a:gd name="connsiteX66" fmla="*/ 695041 w 1440493"/>
                <a:gd name="connsiteY66" fmla="*/ 522660 h 719999"/>
                <a:gd name="connsiteX67" fmla="*/ 694696 w 1440493"/>
                <a:gd name="connsiteY67" fmla="*/ 522660 h 719999"/>
                <a:gd name="connsiteX68" fmla="*/ 643940 w 1440493"/>
                <a:gd name="connsiteY68" fmla="*/ 573416 h 719999"/>
                <a:gd name="connsiteX69" fmla="*/ 593184 w 1440493"/>
                <a:gd name="connsiteY69" fmla="*/ 522660 h 719999"/>
                <a:gd name="connsiteX70" fmla="*/ 592840 w 1440493"/>
                <a:gd name="connsiteY70" fmla="*/ 522660 h 719999"/>
                <a:gd name="connsiteX71" fmla="*/ 584863 w 1440493"/>
                <a:gd name="connsiteY71" fmla="*/ 483147 h 719999"/>
                <a:gd name="connsiteX72" fmla="*/ 583067 w 1440493"/>
                <a:gd name="connsiteY72" fmla="*/ 480483 h 719999"/>
                <a:gd name="connsiteX73" fmla="*/ 590224 w 1440493"/>
                <a:gd name="connsiteY73" fmla="*/ 469735 h 719999"/>
                <a:gd name="connsiteX74" fmla="*/ 642821 w 1440493"/>
                <a:gd name="connsiteY74" fmla="*/ 447260 h 719999"/>
                <a:gd name="connsiteX75" fmla="*/ 337599 w 1440493"/>
                <a:gd name="connsiteY75" fmla="*/ 447260 h 719999"/>
                <a:gd name="connsiteX76" fmla="*/ 390840 w 1440493"/>
                <a:gd name="connsiteY76" fmla="*/ 468165 h 719999"/>
                <a:gd name="connsiteX77" fmla="*/ 399587 w 1440493"/>
                <a:gd name="connsiteY77" fmla="*/ 480490 h 719999"/>
                <a:gd name="connsiteX78" fmla="*/ 397795 w 1440493"/>
                <a:gd name="connsiteY78" fmla="*/ 483147 h 719999"/>
                <a:gd name="connsiteX79" fmla="*/ 389818 w 1440493"/>
                <a:gd name="connsiteY79" fmla="*/ 522660 h 719999"/>
                <a:gd name="connsiteX80" fmla="*/ 389474 w 1440493"/>
                <a:gd name="connsiteY80" fmla="*/ 522660 h 719999"/>
                <a:gd name="connsiteX81" fmla="*/ 338718 w 1440493"/>
                <a:gd name="connsiteY81" fmla="*/ 573416 h 719999"/>
                <a:gd name="connsiteX82" fmla="*/ 287962 w 1440493"/>
                <a:gd name="connsiteY82" fmla="*/ 522660 h 719999"/>
                <a:gd name="connsiteX83" fmla="*/ 287618 w 1440493"/>
                <a:gd name="connsiteY83" fmla="*/ 522660 h 719999"/>
                <a:gd name="connsiteX84" fmla="*/ 279641 w 1440493"/>
                <a:gd name="connsiteY84" fmla="*/ 483147 h 719999"/>
                <a:gd name="connsiteX85" fmla="*/ 277845 w 1440493"/>
                <a:gd name="connsiteY85" fmla="*/ 480483 h 719999"/>
                <a:gd name="connsiteX86" fmla="*/ 285002 w 1440493"/>
                <a:gd name="connsiteY86" fmla="*/ 469735 h 719999"/>
                <a:gd name="connsiteX87" fmla="*/ 337599 w 1440493"/>
                <a:gd name="connsiteY87" fmla="*/ 447260 h 719999"/>
                <a:gd name="connsiteX88" fmla="*/ 186107 w 1440493"/>
                <a:gd name="connsiteY88" fmla="*/ 421149 h 719999"/>
                <a:gd name="connsiteX89" fmla="*/ 84596 w 1440493"/>
                <a:gd name="connsiteY89" fmla="*/ 522660 h 719999"/>
                <a:gd name="connsiteX90" fmla="*/ 184600 w 1440493"/>
                <a:gd name="connsiteY90" fmla="*/ 624160 h 719999"/>
                <a:gd name="connsiteX91" fmla="*/ 256270 w 1440493"/>
                <a:gd name="connsiteY91" fmla="*/ 596019 h 719999"/>
                <a:gd name="connsiteX92" fmla="*/ 262288 w 1440493"/>
                <a:gd name="connsiteY92" fmla="*/ 587540 h 719999"/>
                <a:gd name="connsiteX93" fmla="*/ 266939 w 1440493"/>
                <a:gd name="connsiteY93" fmla="*/ 594439 h 719999"/>
                <a:gd name="connsiteX94" fmla="*/ 338718 w 1440493"/>
                <a:gd name="connsiteY94" fmla="*/ 624171 h 719999"/>
                <a:gd name="connsiteX95" fmla="*/ 410497 w 1440493"/>
                <a:gd name="connsiteY95" fmla="*/ 594439 h 719999"/>
                <a:gd name="connsiteX96" fmla="*/ 414964 w 1440493"/>
                <a:gd name="connsiteY96" fmla="*/ 587815 h 719999"/>
                <a:gd name="connsiteX97" fmla="*/ 419019 w 1440493"/>
                <a:gd name="connsiteY97" fmla="*/ 593904 h 719999"/>
                <a:gd name="connsiteX98" fmla="*/ 489822 w 1440493"/>
                <a:gd name="connsiteY98" fmla="*/ 624160 h 719999"/>
                <a:gd name="connsiteX99" fmla="*/ 561492 w 1440493"/>
                <a:gd name="connsiteY99" fmla="*/ 596019 h 719999"/>
                <a:gd name="connsiteX100" fmla="*/ 567510 w 1440493"/>
                <a:gd name="connsiteY100" fmla="*/ 587540 h 719999"/>
                <a:gd name="connsiteX101" fmla="*/ 572161 w 1440493"/>
                <a:gd name="connsiteY101" fmla="*/ 594439 h 719999"/>
                <a:gd name="connsiteX102" fmla="*/ 643940 w 1440493"/>
                <a:gd name="connsiteY102" fmla="*/ 624171 h 719999"/>
                <a:gd name="connsiteX103" fmla="*/ 715719 w 1440493"/>
                <a:gd name="connsiteY103" fmla="*/ 594439 h 719999"/>
                <a:gd name="connsiteX104" fmla="*/ 720186 w 1440493"/>
                <a:gd name="connsiteY104" fmla="*/ 587814 h 719999"/>
                <a:gd name="connsiteX105" fmla="*/ 724242 w 1440493"/>
                <a:gd name="connsiteY105" fmla="*/ 593904 h 719999"/>
                <a:gd name="connsiteX106" fmla="*/ 795045 w 1440493"/>
                <a:gd name="connsiteY106" fmla="*/ 624160 h 719999"/>
                <a:gd name="connsiteX107" fmla="*/ 866715 w 1440493"/>
                <a:gd name="connsiteY107" fmla="*/ 596019 h 719999"/>
                <a:gd name="connsiteX108" fmla="*/ 872733 w 1440493"/>
                <a:gd name="connsiteY108" fmla="*/ 587540 h 719999"/>
                <a:gd name="connsiteX109" fmla="*/ 877384 w 1440493"/>
                <a:gd name="connsiteY109" fmla="*/ 594439 h 719999"/>
                <a:gd name="connsiteX110" fmla="*/ 949163 w 1440493"/>
                <a:gd name="connsiteY110" fmla="*/ 624171 h 719999"/>
                <a:gd name="connsiteX111" fmla="*/ 1020942 w 1440493"/>
                <a:gd name="connsiteY111" fmla="*/ 594439 h 719999"/>
                <a:gd name="connsiteX112" fmla="*/ 1025409 w 1440493"/>
                <a:gd name="connsiteY112" fmla="*/ 587815 h 719999"/>
                <a:gd name="connsiteX113" fmla="*/ 1029464 w 1440493"/>
                <a:gd name="connsiteY113" fmla="*/ 593904 h 719999"/>
                <a:gd name="connsiteX114" fmla="*/ 1100267 w 1440493"/>
                <a:gd name="connsiteY114" fmla="*/ 624160 h 719999"/>
                <a:gd name="connsiteX115" fmla="*/ 1171937 w 1440493"/>
                <a:gd name="connsiteY115" fmla="*/ 596019 h 719999"/>
                <a:gd name="connsiteX116" fmla="*/ 1177955 w 1440493"/>
                <a:gd name="connsiteY116" fmla="*/ 587540 h 719999"/>
                <a:gd name="connsiteX117" fmla="*/ 1182606 w 1440493"/>
                <a:gd name="connsiteY117" fmla="*/ 594439 h 719999"/>
                <a:gd name="connsiteX118" fmla="*/ 1254385 w 1440493"/>
                <a:gd name="connsiteY118" fmla="*/ 624171 h 719999"/>
                <a:gd name="connsiteX119" fmla="*/ 1355896 w 1440493"/>
                <a:gd name="connsiteY119" fmla="*/ 522660 h 719999"/>
                <a:gd name="connsiteX120" fmla="*/ 1305141 w 1440493"/>
                <a:gd name="connsiteY120" fmla="*/ 522660 h 719999"/>
                <a:gd name="connsiteX121" fmla="*/ 1254385 w 1440493"/>
                <a:gd name="connsiteY121" fmla="*/ 573416 h 719999"/>
                <a:gd name="connsiteX122" fmla="*/ 1203629 w 1440493"/>
                <a:gd name="connsiteY122" fmla="*/ 522660 h 719999"/>
                <a:gd name="connsiteX123" fmla="*/ 1203285 w 1440493"/>
                <a:gd name="connsiteY123" fmla="*/ 522660 h 719999"/>
                <a:gd name="connsiteX124" fmla="*/ 1195308 w 1440493"/>
                <a:gd name="connsiteY124" fmla="*/ 483147 h 719999"/>
                <a:gd name="connsiteX125" fmla="*/ 1193512 w 1440493"/>
                <a:gd name="connsiteY125" fmla="*/ 480483 h 719999"/>
                <a:gd name="connsiteX126" fmla="*/ 1200669 w 1440493"/>
                <a:gd name="connsiteY126" fmla="*/ 469735 h 719999"/>
                <a:gd name="connsiteX127" fmla="*/ 1253266 w 1440493"/>
                <a:gd name="connsiteY127" fmla="*/ 447260 h 719999"/>
                <a:gd name="connsiteX128" fmla="*/ 1329760 w 1440493"/>
                <a:gd name="connsiteY128" fmla="*/ 520422 h 719999"/>
                <a:gd name="connsiteX129" fmla="*/ 1355851 w 1440493"/>
                <a:gd name="connsiteY129" fmla="*/ 519647 h 719999"/>
                <a:gd name="connsiteX130" fmla="*/ 1252878 w 1440493"/>
                <a:gd name="connsiteY130" fmla="*/ 421160 h 719999"/>
                <a:gd name="connsiteX131" fmla="*/ 1182075 w 1440493"/>
                <a:gd name="connsiteY131" fmla="*/ 451416 h 719999"/>
                <a:gd name="connsiteX132" fmla="*/ 1178020 w 1440493"/>
                <a:gd name="connsiteY132" fmla="*/ 457506 h 719999"/>
                <a:gd name="connsiteX133" fmla="*/ 1173553 w 1440493"/>
                <a:gd name="connsiteY133" fmla="*/ 450881 h 719999"/>
                <a:gd name="connsiteX134" fmla="*/ 1101774 w 1440493"/>
                <a:gd name="connsiteY134" fmla="*/ 421149 h 719999"/>
                <a:gd name="connsiteX135" fmla="*/ 1029995 w 1440493"/>
                <a:gd name="connsiteY135" fmla="*/ 450881 h 719999"/>
                <a:gd name="connsiteX136" fmla="*/ 1025344 w 1440493"/>
                <a:gd name="connsiteY136" fmla="*/ 457780 h 719999"/>
                <a:gd name="connsiteX137" fmla="*/ 1019326 w 1440493"/>
                <a:gd name="connsiteY137" fmla="*/ 449301 h 719999"/>
                <a:gd name="connsiteX138" fmla="*/ 947656 w 1440493"/>
                <a:gd name="connsiteY138" fmla="*/ 421160 h 719999"/>
                <a:gd name="connsiteX139" fmla="*/ 876853 w 1440493"/>
                <a:gd name="connsiteY139" fmla="*/ 451416 h 719999"/>
                <a:gd name="connsiteX140" fmla="*/ 872798 w 1440493"/>
                <a:gd name="connsiteY140" fmla="*/ 457506 h 719999"/>
                <a:gd name="connsiteX141" fmla="*/ 868331 w 1440493"/>
                <a:gd name="connsiteY141" fmla="*/ 450881 h 719999"/>
                <a:gd name="connsiteX142" fmla="*/ 796552 w 1440493"/>
                <a:gd name="connsiteY142" fmla="*/ 421149 h 719999"/>
                <a:gd name="connsiteX143" fmla="*/ 724773 w 1440493"/>
                <a:gd name="connsiteY143" fmla="*/ 450881 h 719999"/>
                <a:gd name="connsiteX144" fmla="*/ 720121 w 1440493"/>
                <a:gd name="connsiteY144" fmla="*/ 457781 h 719999"/>
                <a:gd name="connsiteX145" fmla="*/ 714103 w 1440493"/>
                <a:gd name="connsiteY145" fmla="*/ 449301 h 719999"/>
                <a:gd name="connsiteX146" fmla="*/ 642433 w 1440493"/>
                <a:gd name="connsiteY146" fmla="*/ 421160 h 719999"/>
                <a:gd name="connsiteX147" fmla="*/ 571630 w 1440493"/>
                <a:gd name="connsiteY147" fmla="*/ 451416 h 719999"/>
                <a:gd name="connsiteX148" fmla="*/ 567575 w 1440493"/>
                <a:gd name="connsiteY148" fmla="*/ 457506 h 719999"/>
                <a:gd name="connsiteX149" fmla="*/ 563108 w 1440493"/>
                <a:gd name="connsiteY149" fmla="*/ 450881 h 719999"/>
                <a:gd name="connsiteX150" fmla="*/ 491329 w 1440493"/>
                <a:gd name="connsiteY150" fmla="*/ 421149 h 719999"/>
                <a:gd name="connsiteX151" fmla="*/ 419550 w 1440493"/>
                <a:gd name="connsiteY151" fmla="*/ 450881 h 719999"/>
                <a:gd name="connsiteX152" fmla="*/ 414899 w 1440493"/>
                <a:gd name="connsiteY152" fmla="*/ 457780 h 719999"/>
                <a:gd name="connsiteX153" fmla="*/ 408881 w 1440493"/>
                <a:gd name="connsiteY153" fmla="*/ 449301 h 719999"/>
                <a:gd name="connsiteX154" fmla="*/ 337211 w 1440493"/>
                <a:gd name="connsiteY154" fmla="*/ 421160 h 719999"/>
                <a:gd name="connsiteX155" fmla="*/ 266408 w 1440493"/>
                <a:gd name="connsiteY155" fmla="*/ 451416 h 719999"/>
                <a:gd name="connsiteX156" fmla="*/ 262353 w 1440493"/>
                <a:gd name="connsiteY156" fmla="*/ 457506 h 719999"/>
                <a:gd name="connsiteX157" fmla="*/ 257886 w 1440493"/>
                <a:gd name="connsiteY157" fmla="*/ 450881 h 719999"/>
                <a:gd name="connsiteX158" fmla="*/ 186107 w 1440493"/>
                <a:gd name="connsiteY158" fmla="*/ 421149 h 719999"/>
                <a:gd name="connsiteX159" fmla="*/ 1101774 w 1440493"/>
                <a:gd name="connsiteY159" fmla="*/ 157153 h 719999"/>
                <a:gd name="connsiteX160" fmla="*/ 1152530 w 1440493"/>
                <a:gd name="connsiteY160" fmla="*/ 207909 h 719999"/>
                <a:gd name="connsiteX161" fmla="*/ 1152874 w 1440493"/>
                <a:gd name="connsiteY161" fmla="*/ 207909 h 719999"/>
                <a:gd name="connsiteX162" fmla="*/ 1160851 w 1440493"/>
                <a:gd name="connsiteY162" fmla="*/ 247422 h 719999"/>
                <a:gd name="connsiteX163" fmla="*/ 1162643 w 1440493"/>
                <a:gd name="connsiteY163" fmla="*/ 250079 h 719999"/>
                <a:gd name="connsiteX164" fmla="*/ 1153896 w 1440493"/>
                <a:gd name="connsiteY164" fmla="*/ 262404 h 719999"/>
                <a:gd name="connsiteX165" fmla="*/ 1100655 w 1440493"/>
                <a:gd name="connsiteY165" fmla="*/ 283309 h 719999"/>
                <a:gd name="connsiteX166" fmla="*/ 1048058 w 1440493"/>
                <a:gd name="connsiteY166" fmla="*/ 260834 h 719999"/>
                <a:gd name="connsiteX167" fmla="*/ 1040901 w 1440493"/>
                <a:gd name="connsiteY167" fmla="*/ 250086 h 719999"/>
                <a:gd name="connsiteX168" fmla="*/ 1042697 w 1440493"/>
                <a:gd name="connsiteY168" fmla="*/ 247422 h 719999"/>
                <a:gd name="connsiteX169" fmla="*/ 1050674 w 1440493"/>
                <a:gd name="connsiteY169" fmla="*/ 207909 h 719999"/>
                <a:gd name="connsiteX170" fmla="*/ 1051018 w 1440493"/>
                <a:gd name="connsiteY170" fmla="*/ 207909 h 719999"/>
                <a:gd name="connsiteX171" fmla="*/ 1101774 w 1440493"/>
                <a:gd name="connsiteY171" fmla="*/ 157153 h 719999"/>
                <a:gd name="connsiteX172" fmla="*/ 796552 w 1440493"/>
                <a:gd name="connsiteY172" fmla="*/ 157153 h 719999"/>
                <a:gd name="connsiteX173" fmla="*/ 847308 w 1440493"/>
                <a:gd name="connsiteY173" fmla="*/ 207909 h 719999"/>
                <a:gd name="connsiteX174" fmla="*/ 847652 w 1440493"/>
                <a:gd name="connsiteY174" fmla="*/ 207909 h 719999"/>
                <a:gd name="connsiteX175" fmla="*/ 855629 w 1440493"/>
                <a:gd name="connsiteY175" fmla="*/ 247422 h 719999"/>
                <a:gd name="connsiteX176" fmla="*/ 857421 w 1440493"/>
                <a:gd name="connsiteY176" fmla="*/ 250079 h 719999"/>
                <a:gd name="connsiteX177" fmla="*/ 848674 w 1440493"/>
                <a:gd name="connsiteY177" fmla="*/ 262404 h 719999"/>
                <a:gd name="connsiteX178" fmla="*/ 795433 w 1440493"/>
                <a:gd name="connsiteY178" fmla="*/ 283309 h 719999"/>
                <a:gd name="connsiteX179" fmla="*/ 742836 w 1440493"/>
                <a:gd name="connsiteY179" fmla="*/ 260834 h 719999"/>
                <a:gd name="connsiteX180" fmla="*/ 735678 w 1440493"/>
                <a:gd name="connsiteY180" fmla="*/ 250085 h 719999"/>
                <a:gd name="connsiteX181" fmla="*/ 737474 w 1440493"/>
                <a:gd name="connsiteY181" fmla="*/ 247422 h 719999"/>
                <a:gd name="connsiteX182" fmla="*/ 745451 w 1440493"/>
                <a:gd name="connsiteY182" fmla="*/ 207909 h 719999"/>
                <a:gd name="connsiteX183" fmla="*/ 745796 w 1440493"/>
                <a:gd name="connsiteY183" fmla="*/ 207909 h 719999"/>
                <a:gd name="connsiteX184" fmla="*/ 796552 w 1440493"/>
                <a:gd name="connsiteY184" fmla="*/ 157153 h 719999"/>
                <a:gd name="connsiteX185" fmla="*/ 491329 w 1440493"/>
                <a:gd name="connsiteY185" fmla="*/ 157153 h 719999"/>
                <a:gd name="connsiteX186" fmla="*/ 542085 w 1440493"/>
                <a:gd name="connsiteY186" fmla="*/ 207909 h 719999"/>
                <a:gd name="connsiteX187" fmla="*/ 542429 w 1440493"/>
                <a:gd name="connsiteY187" fmla="*/ 207909 h 719999"/>
                <a:gd name="connsiteX188" fmla="*/ 550406 w 1440493"/>
                <a:gd name="connsiteY188" fmla="*/ 247422 h 719999"/>
                <a:gd name="connsiteX189" fmla="*/ 552198 w 1440493"/>
                <a:gd name="connsiteY189" fmla="*/ 250079 h 719999"/>
                <a:gd name="connsiteX190" fmla="*/ 543451 w 1440493"/>
                <a:gd name="connsiteY190" fmla="*/ 262404 h 719999"/>
                <a:gd name="connsiteX191" fmla="*/ 490210 w 1440493"/>
                <a:gd name="connsiteY191" fmla="*/ 283309 h 719999"/>
                <a:gd name="connsiteX192" fmla="*/ 437613 w 1440493"/>
                <a:gd name="connsiteY192" fmla="*/ 260834 h 719999"/>
                <a:gd name="connsiteX193" fmla="*/ 430456 w 1440493"/>
                <a:gd name="connsiteY193" fmla="*/ 250086 h 719999"/>
                <a:gd name="connsiteX194" fmla="*/ 432252 w 1440493"/>
                <a:gd name="connsiteY194" fmla="*/ 247422 h 719999"/>
                <a:gd name="connsiteX195" fmla="*/ 440229 w 1440493"/>
                <a:gd name="connsiteY195" fmla="*/ 207909 h 719999"/>
                <a:gd name="connsiteX196" fmla="*/ 440573 w 1440493"/>
                <a:gd name="connsiteY196" fmla="*/ 207909 h 719999"/>
                <a:gd name="connsiteX197" fmla="*/ 491329 w 1440493"/>
                <a:gd name="connsiteY197" fmla="*/ 157153 h 719999"/>
                <a:gd name="connsiteX198" fmla="*/ 186107 w 1440493"/>
                <a:gd name="connsiteY198" fmla="*/ 157153 h 719999"/>
                <a:gd name="connsiteX199" fmla="*/ 236863 w 1440493"/>
                <a:gd name="connsiteY199" fmla="*/ 207909 h 719999"/>
                <a:gd name="connsiteX200" fmla="*/ 237207 w 1440493"/>
                <a:gd name="connsiteY200" fmla="*/ 207909 h 719999"/>
                <a:gd name="connsiteX201" fmla="*/ 245184 w 1440493"/>
                <a:gd name="connsiteY201" fmla="*/ 247422 h 719999"/>
                <a:gd name="connsiteX202" fmla="*/ 246976 w 1440493"/>
                <a:gd name="connsiteY202" fmla="*/ 250079 h 719999"/>
                <a:gd name="connsiteX203" fmla="*/ 238229 w 1440493"/>
                <a:gd name="connsiteY203" fmla="*/ 262404 h 719999"/>
                <a:gd name="connsiteX204" fmla="*/ 184988 w 1440493"/>
                <a:gd name="connsiteY204" fmla="*/ 283309 h 719999"/>
                <a:gd name="connsiteX205" fmla="*/ 110699 w 1440493"/>
                <a:gd name="connsiteY205" fmla="*/ 207909 h 719999"/>
                <a:gd name="connsiteX206" fmla="*/ 135351 w 1440493"/>
                <a:gd name="connsiteY206" fmla="*/ 207909 h 719999"/>
                <a:gd name="connsiteX207" fmla="*/ 186107 w 1440493"/>
                <a:gd name="connsiteY207" fmla="*/ 157153 h 719999"/>
                <a:gd name="connsiteX208" fmla="*/ 948044 w 1440493"/>
                <a:gd name="connsiteY208" fmla="*/ 132509 h 719999"/>
                <a:gd name="connsiteX209" fmla="*/ 1001285 w 1440493"/>
                <a:gd name="connsiteY209" fmla="*/ 153414 h 719999"/>
                <a:gd name="connsiteX210" fmla="*/ 1010032 w 1440493"/>
                <a:gd name="connsiteY210" fmla="*/ 165739 h 719999"/>
                <a:gd name="connsiteX211" fmla="*/ 1008240 w 1440493"/>
                <a:gd name="connsiteY211" fmla="*/ 168396 h 719999"/>
                <a:gd name="connsiteX212" fmla="*/ 1000263 w 1440493"/>
                <a:gd name="connsiteY212" fmla="*/ 207909 h 719999"/>
                <a:gd name="connsiteX213" fmla="*/ 999919 w 1440493"/>
                <a:gd name="connsiteY213" fmla="*/ 207909 h 719999"/>
                <a:gd name="connsiteX214" fmla="*/ 949163 w 1440493"/>
                <a:gd name="connsiteY214" fmla="*/ 258665 h 719999"/>
                <a:gd name="connsiteX215" fmla="*/ 898407 w 1440493"/>
                <a:gd name="connsiteY215" fmla="*/ 207909 h 719999"/>
                <a:gd name="connsiteX216" fmla="*/ 898063 w 1440493"/>
                <a:gd name="connsiteY216" fmla="*/ 207909 h 719999"/>
                <a:gd name="connsiteX217" fmla="*/ 890086 w 1440493"/>
                <a:gd name="connsiteY217" fmla="*/ 168396 h 719999"/>
                <a:gd name="connsiteX218" fmla="*/ 888290 w 1440493"/>
                <a:gd name="connsiteY218" fmla="*/ 165732 h 719999"/>
                <a:gd name="connsiteX219" fmla="*/ 895447 w 1440493"/>
                <a:gd name="connsiteY219" fmla="*/ 154985 h 719999"/>
                <a:gd name="connsiteX220" fmla="*/ 948044 w 1440493"/>
                <a:gd name="connsiteY220" fmla="*/ 132509 h 719999"/>
                <a:gd name="connsiteX221" fmla="*/ 642821 w 1440493"/>
                <a:gd name="connsiteY221" fmla="*/ 132509 h 719999"/>
                <a:gd name="connsiteX222" fmla="*/ 696062 w 1440493"/>
                <a:gd name="connsiteY222" fmla="*/ 153414 h 719999"/>
                <a:gd name="connsiteX223" fmla="*/ 704809 w 1440493"/>
                <a:gd name="connsiteY223" fmla="*/ 165740 h 719999"/>
                <a:gd name="connsiteX224" fmla="*/ 703018 w 1440493"/>
                <a:gd name="connsiteY224" fmla="*/ 168396 h 719999"/>
                <a:gd name="connsiteX225" fmla="*/ 695041 w 1440493"/>
                <a:gd name="connsiteY225" fmla="*/ 207909 h 719999"/>
                <a:gd name="connsiteX226" fmla="*/ 694696 w 1440493"/>
                <a:gd name="connsiteY226" fmla="*/ 207909 h 719999"/>
                <a:gd name="connsiteX227" fmla="*/ 643940 w 1440493"/>
                <a:gd name="connsiteY227" fmla="*/ 258665 h 719999"/>
                <a:gd name="connsiteX228" fmla="*/ 593184 w 1440493"/>
                <a:gd name="connsiteY228" fmla="*/ 207909 h 719999"/>
                <a:gd name="connsiteX229" fmla="*/ 592840 w 1440493"/>
                <a:gd name="connsiteY229" fmla="*/ 207909 h 719999"/>
                <a:gd name="connsiteX230" fmla="*/ 584863 w 1440493"/>
                <a:gd name="connsiteY230" fmla="*/ 168396 h 719999"/>
                <a:gd name="connsiteX231" fmla="*/ 583067 w 1440493"/>
                <a:gd name="connsiteY231" fmla="*/ 165732 h 719999"/>
                <a:gd name="connsiteX232" fmla="*/ 590224 w 1440493"/>
                <a:gd name="connsiteY232" fmla="*/ 154985 h 719999"/>
                <a:gd name="connsiteX233" fmla="*/ 642821 w 1440493"/>
                <a:gd name="connsiteY233" fmla="*/ 132509 h 719999"/>
                <a:gd name="connsiteX234" fmla="*/ 337599 w 1440493"/>
                <a:gd name="connsiteY234" fmla="*/ 132509 h 719999"/>
                <a:gd name="connsiteX235" fmla="*/ 390840 w 1440493"/>
                <a:gd name="connsiteY235" fmla="*/ 153414 h 719999"/>
                <a:gd name="connsiteX236" fmla="*/ 399587 w 1440493"/>
                <a:gd name="connsiteY236" fmla="*/ 165739 h 719999"/>
                <a:gd name="connsiteX237" fmla="*/ 397795 w 1440493"/>
                <a:gd name="connsiteY237" fmla="*/ 168396 h 719999"/>
                <a:gd name="connsiteX238" fmla="*/ 389818 w 1440493"/>
                <a:gd name="connsiteY238" fmla="*/ 207909 h 719999"/>
                <a:gd name="connsiteX239" fmla="*/ 389474 w 1440493"/>
                <a:gd name="connsiteY239" fmla="*/ 207909 h 719999"/>
                <a:gd name="connsiteX240" fmla="*/ 338718 w 1440493"/>
                <a:gd name="connsiteY240" fmla="*/ 258665 h 719999"/>
                <a:gd name="connsiteX241" fmla="*/ 287962 w 1440493"/>
                <a:gd name="connsiteY241" fmla="*/ 207909 h 719999"/>
                <a:gd name="connsiteX242" fmla="*/ 287618 w 1440493"/>
                <a:gd name="connsiteY242" fmla="*/ 207909 h 719999"/>
                <a:gd name="connsiteX243" fmla="*/ 279641 w 1440493"/>
                <a:gd name="connsiteY243" fmla="*/ 168396 h 719999"/>
                <a:gd name="connsiteX244" fmla="*/ 277845 w 1440493"/>
                <a:gd name="connsiteY244" fmla="*/ 165732 h 719999"/>
                <a:gd name="connsiteX245" fmla="*/ 285002 w 1440493"/>
                <a:gd name="connsiteY245" fmla="*/ 154985 h 719999"/>
                <a:gd name="connsiteX246" fmla="*/ 337599 w 1440493"/>
                <a:gd name="connsiteY246" fmla="*/ 132509 h 719999"/>
                <a:gd name="connsiteX247" fmla="*/ 186107 w 1440493"/>
                <a:gd name="connsiteY247" fmla="*/ 106398 h 719999"/>
                <a:gd name="connsiteX248" fmla="*/ 84596 w 1440493"/>
                <a:gd name="connsiteY248" fmla="*/ 207909 h 719999"/>
                <a:gd name="connsiteX249" fmla="*/ 184600 w 1440493"/>
                <a:gd name="connsiteY249" fmla="*/ 309409 h 719999"/>
                <a:gd name="connsiteX250" fmla="*/ 256270 w 1440493"/>
                <a:gd name="connsiteY250" fmla="*/ 281268 h 719999"/>
                <a:gd name="connsiteX251" fmla="*/ 262288 w 1440493"/>
                <a:gd name="connsiteY251" fmla="*/ 272789 h 719999"/>
                <a:gd name="connsiteX252" fmla="*/ 266939 w 1440493"/>
                <a:gd name="connsiteY252" fmla="*/ 279688 h 719999"/>
                <a:gd name="connsiteX253" fmla="*/ 338718 w 1440493"/>
                <a:gd name="connsiteY253" fmla="*/ 309420 h 719999"/>
                <a:gd name="connsiteX254" fmla="*/ 410497 w 1440493"/>
                <a:gd name="connsiteY254" fmla="*/ 279688 h 719999"/>
                <a:gd name="connsiteX255" fmla="*/ 414964 w 1440493"/>
                <a:gd name="connsiteY255" fmla="*/ 273064 h 719999"/>
                <a:gd name="connsiteX256" fmla="*/ 419019 w 1440493"/>
                <a:gd name="connsiteY256" fmla="*/ 279153 h 719999"/>
                <a:gd name="connsiteX257" fmla="*/ 489822 w 1440493"/>
                <a:gd name="connsiteY257" fmla="*/ 309409 h 719999"/>
                <a:gd name="connsiteX258" fmla="*/ 561492 w 1440493"/>
                <a:gd name="connsiteY258" fmla="*/ 281268 h 719999"/>
                <a:gd name="connsiteX259" fmla="*/ 567510 w 1440493"/>
                <a:gd name="connsiteY259" fmla="*/ 272789 h 719999"/>
                <a:gd name="connsiteX260" fmla="*/ 572161 w 1440493"/>
                <a:gd name="connsiteY260" fmla="*/ 279688 h 719999"/>
                <a:gd name="connsiteX261" fmla="*/ 643940 w 1440493"/>
                <a:gd name="connsiteY261" fmla="*/ 309420 h 719999"/>
                <a:gd name="connsiteX262" fmla="*/ 715719 w 1440493"/>
                <a:gd name="connsiteY262" fmla="*/ 279688 h 719999"/>
                <a:gd name="connsiteX263" fmla="*/ 720186 w 1440493"/>
                <a:gd name="connsiteY263" fmla="*/ 273063 h 719999"/>
                <a:gd name="connsiteX264" fmla="*/ 724242 w 1440493"/>
                <a:gd name="connsiteY264" fmla="*/ 279153 h 719999"/>
                <a:gd name="connsiteX265" fmla="*/ 795045 w 1440493"/>
                <a:gd name="connsiteY265" fmla="*/ 309409 h 719999"/>
                <a:gd name="connsiteX266" fmla="*/ 866715 w 1440493"/>
                <a:gd name="connsiteY266" fmla="*/ 281268 h 719999"/>
                <a:gd name="connsiteX267" fmla="*/ 872733 w 1440493"/>
                <a:gd name="connsiteY267" fmla="*/ 272789 h 719999"/>
                <a:gd name="connsiteX268" fmla="*/ 877384 w 1440493"/>
                <a:gd name="connsiteY268" fmla="*/ 279688 h 719999"/>
                <a:gd name="connsiteX269" fmla="*/ 949163 w 1440493"/>
                <a:gd name="connsiteY269" fmla="*/ 309420 h 719999"/>
                <a:gd name="connsiteX270" fmla="*/ 1020942 w 1440493"/>
                <a:gd name="connsiteY270" fmla="*/ 279688 h 719999"/>
                <a:gd name="connsiteX271" fmla="*/ 1025409 w 1440493"/>
                <a:gd name="connsiteY271" fmla="*/ 273064 h 719999"/>
                <a:gd name="connsiteX272" fmla="*/ 1029464 w 1440493"/>
                <a:gd name="connsiteY272" fmla="*/ 279153 h 719999"/>
                <a:gd name="connsiteX273" fmla="*/ 1100267 w 1440493"/>
                <a:gd name="connsiteY273" fmla="*/ 309409 h 719999"/>
                <a:gd name="connsiteX274" fmla="*/ 1171937 w 1440493"/>
                <a:gd name="connsiteY274" fmla="*/ 281268 h 719999"/>
                <a:gd name="connsiteX275" fmla="*/ 1177955 w 1440493"/>
                <a:gd name="connsiteY275" fmla="*/ 272789 h 719999"/>
                <a:gd name="connsiteX276" fmla="*/ 1182606 w 1440493"/>
                <a:gd name="connsiteY276" fmla="*/ 279688 h 719999"/>
                <a:gd name="connsiteX277" fmla="*/ 1254385 w 1440493"/>
                <a:gd name="connsiteY277" fmla="*/ 309420 h 719999"/>
                <a:gd name="connsiteX278" fmla="*/ 1355896 w 1440493"/>
                <a:gd name="connsiteY278" fmla="*/ 207909 h 719999"/>
                <a:gd name="connsiteX279" fmla="*/ 1305141 w 1440493"/>
                <a:gd name="connsiteY279" fmla="*/ 207909 h 719999"/>
                <a:gd name="connsiteX280" fmla="*/ 1254385 w 1440493"/>
                <a:gd name="connsiteY280" fmla="*/ 258665 h 719999"/>
                <a:gd name="connsiteX281" fmla="*/ 1203629 w 1440493"/>
                <a:gd name="connsiteY281" fmla="*/ 207909 h 719999"/>
                <a:gd name="connsiteX282" fmla="*/ 1203285 w 1440493"/>
                <a:gd name="connsiteY282" fmla="*/ 207909 h 719999"/>
                <a:gd name="connsiteX283" fmla="*/ 1195308 w 1440493"/>
                <a:gd name="connsiteY283" fmla="*/ 168396 h 719999"/>
                <a:gd name="connsiteX284" fmla="*/ 1193512 w 1440493"/>
                <a:gd name="connsiteY284" fmla="*/ 165732 h 719999"/>
                <a:gd name="connsiteX285" fmla="*/ 1200669 w 1440493"/>
                <a:gd name="connsiteY285" fmla="*/ 154985 h 719999"/>
                <a:gd name="connsiteX286" fmla="*/ 1253266 w 1440493"/>
                <a:gd name="connsiteY286" fmla="*/ 132509 h 719999"/>
                <a:gd name="connsiteX287" fmla="*/ 1329760 w 1440493"/>
                <a:gd name="connsiteY287" fmla="*/ 205671 h 719999"/>
                <a:gd name="connsiteX288" fmla="*/ 1355851 w 1440493"/>
                <a:gd name="connsiteY288" fmla="*/ 204896 h 719999"/>
                <a:gd name="connsiteX289" fmla="*/ 1252878 w 1440493"/>
                <a:gd name="connsiteY289" fmla="*/ 106409 h 719999"/>
                <a:gd name="connsiteX290" fmla="*/ 1182075 w 1440493"/>
                <a:gd name="connsiteY290" fmla="*/ 136665 h 719999"/>
                <a:gd name="connsiteX291" fmla="*/ 1178020 w 1440493"/>
                <a:gd name="connsiteY291" fmla="*/ 142755 h 719999"/>
                <a:gd name="connsiteX292" fmla="*/ 1173553 w 1440493"/>
                <a:gd name="connsiteY292" fmla="*/ 136130 h 719999"/>
                <a:gd name="connsiteX293" fmla="*/ 1101774 w 1440493"/>
                <a:gd name="connsiteY293" fmla="*/ 106398 h 719999"/>
                <a:gd name="connsiteX294" fmla="*/ 1029995 w 1440493"/>
                <a:gd name="connsiteY294" fmla="*/ 136130 h 719999"/>
                <a:gd name="connsiteX295" fmla="*/ 1025344 w 1440493"/>
                <a:gd name="connsiteY295" fmla="*/ 143029 h 719999"/>
                <a:gd name="connsiteX296" fmla="*/ 1019326 w 1440493"/>
                <a:gd name="connsiteY296" fmla="*/ 134550 h 719999"/>
                <a:gd name="connsiteX297" fmla="*/ 947656 w 1440493"/>
                <a:gd name="connsiteY297" fmla="*/ 106409 h 719999"/>
                <a:gd name="connsiteX298" fmla="*/ 876853 w 1440493"/>
                <a:gd name="connsiteY298" fmla="*/ 136665 h 719999"/>
                <a:gd name="connsiteX299" fmla="*/ 872798 w 1440493"/>
                <a:gd name="connsiteY299" fmla="*/ 142755 h 719999"/>
                <a:gd name="connsiteX300" fmla="*/ 868331 w 1440493"/>
                <a:gd name="connsiteY300" fmla="*/ 136130 h 719999"/>
                <a:gd name="connsiteX301" fmla="*/ 796552 w 1440493"/>
                <a:gd name="connsiteY301" fmla="*/ 106398 h 719999"/>
                <a:gd name="connsiteX302" fmla="*/ 724773 w 1440493"/>
                <a:gd name="connsiteY302" fmla="*/ 136130 h 719999"/>
                <a:gd name="connsiteX303" fmla="*/ 720121 w 1440493"/>
                <a:gd name="connsiteY303" fmla="*/ 143030 h 719999"/>
                <a:gd name="connsiteX304" fmla="*/ 714103 w 1440493"/>
                <a:gd name="connsiteY304" fmla="*/ 134550 h 719999"/>
                <a:gd name="connsiteX305" fmla="*/ 642433 w 1440493"/>
                <a:gd name="connsiteY305" fmla="*/ 106409 h 719999"/>
                <a:gd name="connsiteX306" fmla="*/ 571630 w 1440493"/>
                <a:gd name="connsiteY306" fmla="*/ 136665 h 719999"/>
                <a:gd name="connsiteX307" fmla="*/ 567575 w 1440493"/>
                <a:gd name="connsiteY307" fmla="*/ 142755 h 719999"/>
                <a:gd name="connsiteX308" fmla="*/ 563108 w 1440493"/>
                <a:gd name="connsiteY308" fmla="*/ 136130 h 719999"/>
                <a:gd name="connsiteX309" fmla="*/ 491329 w 1440493"/>
                <a:gd name="connsiteY309" fmla="*/ 106398 h 719999"/>
                <a:gd name="connsiteX310" fmla="*/ 419550 w 1440493"/>
                <a:gd name="connsiteY310" fmla="*/ 136130 h 719999"/>
                <a:gd name="connsiteX311" fmla="*/ 414899 w 1440493"/>
                <a:gd name="connsiteY311" fmla="*/ 143029 h 719999"/>
                <a:gd name="connsiteX312" fmla="*/ 408881 w 1440493"/>
                <a:gd name="connsiteY312" fmla="*/ 134550 h 719999"/>
                <a:gd name="connsiteX313" fmla="*/ 337211 w 1440493"/>
                <a:gd name="connsiteY313" fmla="*/ 106409 h 719999"/>
                <a:gd name="connsiteX314" fmla="*/ 266408 w 1440493"/>
                <a:gd name="connsiteY314" fmla="*/ 136665 h 719999"/>
                <a:gd name="connsiteX315" fmla="*/ 262353 w 1440493"/>
                <a:gd name="connsiteY315" fmla="*/ 142755 h 719999"/>
                <a:gd name="connsiteX316" fmla="*/ 257886 w 1440493"/>
                <a:gd name="connsiteY316" fmla="*/ 136130 h 719999"/>
                <a:gd name="connsiteX317" fmla="*/ 186107 w 1440493"/>
                <a:gd name="connsiteY317" fmla="*/ 106398 h 719999"/>
                <a:gd name="connsiteX318" fmla="*/ 0 w 1440493"/>
                <a:gd name="connsiteY318" fmla="*/ 0 h 719999"/>
                <a:gd name="connsiteX319" fmla="*/ 1440493 w 1440493"/>
                <a:gd name="connsiteY319" fmla="*/ 0 h 719999"/>
                <a:gd name="connsiteX320" fmla="*/ 1440493 w 1440493"/>
                <a:gd name="connsiteY320" fmla="*/ 719999 h 719999"/>
                <a:gd name="connsiteX321" fmla="*/ 0 w 1440493"/>
                <a:gd name="connsiteY321" fmla="*/ 719999 h 7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440493" h="719999">
                  <a:moveTo>
                    <a:pt x="1101774" y="471904"/>
                  </a:moveTo>
                  <a:cubicBezTo>
                    <a:pt x="1129806" y="471904"/>
                    <a:pt x="1152530" y="494628"/>
                    <a:pt x="1152530" y="522660"/>
                  </a:cubicBezTo>
                  <a:lnTo>
                    <a:pt x="1152874" y="522660"/>
                  </a:lnTo>
                  <a:cubicBezTo>
                    <a:pt x="1152874" y="536676"/>
                    <a:pt x="1155715" y="550028"/>
                    <a:pt x="1160851" y="562173"/>
                  </a:cubicBezTo>
                  <a:lnTo>
                    <a:pt x="1162643" y="564830"/>
                  </a:lnTo>
                  <a:lnTo>
                    <a:pt x="1153896" y="577155"/>
                  </a:lnTo>
                  <a:cubicBezTo>
                    <a:pt x="1140076" y="590373"/>
                    <a:pt x="1121258" y="598366"/>
                    <a:pt x="1100655" y="598060"/>
                  </a:cubicBezTo>
                  <a:cubicBezTo>
                    <a:pt x="1080052" y="597754"/>
                    <a:pt x="1061480" y="589207"/>
                    <a:pt x="1048058" y="575585"/>
                  </a:cubicBezTo>
                  <a:lnTo>
                    <a:pt x="1040901" y="564837"/>
                  </a:lnTo>
                  <a:lnTo>
                    <a:pt x="1042697" y="562173"/>
                  </a:lnTo>
                  <a:cubicBezTo>
                    <a:pt x="1047834" y="550028"/>
                    <a:pt x="1050674" y="536676"/>
                    <a:pt x="1050674" y="522660"/>
                  </a:cubicBezTo>
                  <a:lnTo>
                    <a:pt x="1051018" y="522660"/>
                  </a:lnTo>
                  <a:cubicBezTo>
                    <a:pt x="1051018" y="494628"/>
                    <a:pt x="1073742" y="471904"/>
                    <a:pt x="1101774" y="471904"/>
                  </a:cubicBezTo>
                  <a:close/>
                  <a:moveTo>
                    <a:pt x="796552" y="471904"/>
                  </a:moveTo>
                  <a:cubicBezTo>
                    <a:pt x="824584" y="471904"/>
                    <a:pt x="847308" y="494628"/>
                    <a:pt x="847308" y="522660"/>
                  </a:cubicBezTo>
                  <a:lnTo>
                    <a:pt x="847652" y="522660"/>
                  </a:lnTo>
                  <a:cubicBezTo>
                    <a:pt x="847652" y="536676"/>
                    <a:pt x="850493" y="550028"/>
                    <a:pt x="855629" y="562173"/>
                  </a:cubicBezTo>
                  <a:lnTo>
                    <a:pt x="857421" y="564830"/>
                  </a:lnTo>
                  <a:lnTo>
                    <a:pt x="848674" y="577155"/>
                  </a:lnTo>
                  <a:cubicBezTo>
                    <a:pt x="834854" y="590373"/>
                    <a:pt x="816036" y="598366"/>
                    <a:pt x="795433" y="598060"/>
                  </a:cubicBezTo>
                  <a:cubicBezTo>
                    <a:pt x="774830" y="597754"/>
                    <a:pt x="756258" y="589207"/>
                    <a:pt x="742836" y="575585"/>
                  </a:cubicBezTo>
                  <a:lnTo>
                    <a:pt x="735678" y="564836"/>
                  </a:lnTo>
                  <a:lnTo>
                    <a:pt x="737474" y="562173"/>
                  </a:lnTo>
                  <a:cubicBezTo>
                    <a:pt x="742611" y="550028"/>
                    <a:pt x="745451" y="536676"/>
                    <a:pt x="745451" y="522660"/>
                  </a:cubicBezTo>
                  <a:lnTo>
                    <a:pt x="745796" y="522660"/>
                  </a:lnTo>
                  <a:cubicBezTo>
                    <a:pt x="745796" y="494628"/>
                    <a:pt x="768520" y="471904"/>
                    <a:pt x="796552" y="471904"/>
                  </a:cubicBezTo>
                  <a:close/>
                  <a:moveTo>
                    <a:pt x="491329" y="471904"/>
                  </a:moveTo>
                  <a:cubicBezTo>
                    <a:pt x="519361" y="471904"/>
                    <a:pt x="542085" y="494628"/>
                    <a:pt x="542085" y="522660"/>
                  </a:cubicBezTo>
                  <a:lnTo>
                    <a:pt x="542429" y="522660"/>
                  </a:lnTo>
                  <a:cubicBezTo>
                    <a:pt x="542429" y="536676"/>
                    <a:pt x="545270" y="550028"/>
                    <a:pt x="550406" y="562173"/>
                  </a:cubicBezTo>
                  <a:lnTo>
                    <a:pt x="552198" y="564830"/>
                  </a:lnTo>
                  <a:lnTo>
                    <a:pt x="543451" y="577155"/>
                  </a:lnTo>
                  <a:cubicBezTo>
                    <a:pt x="529631" y="590373"/>
                    <a:pt x="510813" y="598366"/>
                    <a:pt x="490210" y="598060"/>
                  </a:cubicBezTo>
                  <a:cubicBezTo>
                    <a:pt x="469607" y="597754"/>
                    <a:pt x="451035" y="589207"/>
                    <a:pt x="437613" y="575585"/>
                  </a:cubicBezTo>
                  <a:lnTo>
                    <a:pt x="430456" y="564837"/>
                  </a:lnTo>
                  <a:lnTo>
                    <a:pt x="432252" y="562173"/>
                  </a:lnTo>
                  <a:cubicBezTo>
                    <a:pt x="437389" y="550028"/>
                    <a:pt x="440229" y="536676"/>
                    <a:pt x="440229" y="522660"/>
                  </a:cubicBezTo>
                  <a:lnTo>
                    <a:pt x="440573" y="522660"/>
                  </a:lnTo>
                  <a:cubicBezTo>
                    <a:pt x="440573" y="494628"/>
                    <a:pt x="463297" y="471904"/>
                    <a:pt x="491329" y="471904"/>
                  </a:cubicBezTo>
                  <a:close/>
                  <a:moveTo>
                    <a:pt x="186107" y="471904"/>
                  </a:moveTo>
                  <a:cubicBezTo>
                    <a:pt x="214139" y="471904"/>
                    <a:pt x="236863" y="494628"/>
                    <a:pt x="236863" y="522660"/>
                  </a:cubicBezTo>
                  <a:lnTo>
                    <a:pt x="237207" y="522660"/>
                  </a:lnTo>
                  <a:cubicBezTo>
                    <a:pt x="237207" y="536676"/>
                    <a:pt x="240048" y="550028"/>
                    <a:pt x="245184" y="562173"/>
                  </a:cubicBezTo>
                  <a:lnTo>
                    <a:pt x="246976" y="564830"/>
                  </a:lnTo>
                  <a:lnTo>
                    <a:pt x="238229" y="577155"/>
                  </a:lnTo>
                  <a:cubicBezTo>
                    <a:pt x="224409" y="590373"/>
                    <a:pt x="205591" y="598366"/>
                    <a:pt x="184988" y="598060"/>
                  </a:cubicBezTo>
                  <a:cubicBezTo>
                    <a:pt x="143782" y="597448"/>
                    <a:pt x="110699" y="563871"/>
                    <a:pt x="110699" y="522660"/>
                  </a:cubicBezTo>
                  <a:lnTo>
                    <a:pt x="135351" y="522660"/>
                  </a:lnTo>
                  <a:cubicBezTo>
                    <a:pt x="135351" y="494628"/>
                    <a:pt x="158075" y="471904"/>
                    <a:pt x="186107" y="471904"/>
                  </a:cubicBezTo>
                  <a:close/>
                  <a:moveTo>
                    <a:pt x="948044" y="447260"/>
                  </a:moveTo>
                  <a:cubicBezTo>
                    <a:pt x="968647" y="446955"/>
                    <a:pt x="987465" y="454947"/>
                    <a:pt x="1001285" y="468165"/>
                  </a:cubicBezTo>
                  <a:lnTo>
                    <a:pt x="1010032" y="480490"/>
                  </a:lnTo>
                  <a:lnTo>
                    <a:pt x="1008240" y="483147"/>
                  </a:lnTo>
                  <a:cubicBezTo>
                    <a:pt x="1003104" y="495292"/>
                    <a:pt x="1000263" y="508644"/>
                    <a:pt x="1000263" y="522660"/>
                  </a:cubicBezTo>
                  <a:lnTo>
                    <a:pt x="999919" y="522660"/>
                  </a:lnTo>
                  <a:cubicBezTo>
                    <a:pt x="999919" y="550692"/>
                    <a:pt x="977195" y="573416"/>
                    <a:pt x="949163" y="573416"/>
                  </a:cubicBezTo>
                  <a:cubicBezTo>
                    <a:pt x="921131" y="573416"/>
                    <a:pt x="898407" y="550692"/>
                    <a:pt x="898407" y="522660"/>
                  </a:cubicBezTo>
                  <a:lnTo>
                    <a:pt x="898063" y="522660"/>
                  </a:lnTo>
                  <a:cubicBezTo>
                    <a:pt x="898063" y="508644"/>
                    <a:pt x="895223" y="495292"/>
                    <a:pt x="890086" y="483147"/>
                  </a:cubicBezTo>
                  <a:lnTo>
                    <a:pt x="888290" y="480483"/>
                  </a:lnTo>
                  <a:lnTo>
                    <a:pt x="895447" y="469735"/>
                  </a:lnTo>
                  <a:cubicBezTo>
                    <a:pt x="908869" y="456113"/>
                    <a:pt x="927441" y="447566"/>
                    <a:pt x="948044" y="447260"/>
                  </a:cubicBezTo>
                  <a:close/>
                  <a:moveTo>
                    <a:pt x="642821" y="447260"/>
                  </a:moveTo>
                  <a:cubicBezTo>
                    <a:pt x="663424" y="446955"/>
                    <a:pt x="682242" y="454947"/>
                    <a:pt x="696062" y="468165"/>
                  </a:cubicBezTo>
                  <a:lnTo>
                    <a:pt x="704809" y="480491"/>
                  </a:lnTo>
                  <a:lnTo>
                    <a:pt x="703018" y="483147"/>
                  </a:lnTo>
                  <a:cubicBezTo>
                    <a:pt x="697882" y="495292"/>
                    <a:pt x="695041" y="508644"/>
                    <a:pt x="695041" y="522660"/>
                  </a:cubicBezTo>
                  <a:lnTo>
                    <a:pt x="694696" y="522660"/>
                  </a:lnTo>
                  <a:cubicBezTo>
                    <a:pt x="694696" y="550692"/>
                    <a:pt x="671972" y="573416"/>
                    <a:pt x="643940" y="573416"/>
                  </a:cubicBezTo>
                  <a:cubicBezTo>
                    <a:pt x="615908" y="573416"/>
                    <a:pt x="593184" y="550692"/>
                    <a:pt x="593184" y="522660"/>
                  </a:cubicBezTo>
                  <a:lnTo>
                    <a:pt x="592840" y="522660"/>
                  </a:lnTo>
                  <a:cubicBezTo>
                    <a:pt x="592840" y="508644"/>
                    <a:pt x="590000" y="495292"/>
                    <a:pt x="584863" y="483147"/>
                  </a:cubicBezTo>
                  <a:lnTo>
                    <a:pt x="583067" y="480483"/>
                  </a:lnTo>
                  <a:lnTo>
                    <a:pt x="590224" y="469735"/>
                  </a:lnTo>
                  <a:cubicBezTo>
                    <a:pt x="603646" y="456113"/>
                    <a:pt x="622218" y="447566"/>
                    <a:pt x="642821" y="447260"/>
                  </a:cubicBezTo>
                  <a:close/>
                  <a:moveTo>
                    <a:pt x="337599" y="447260"/>
                  </a:moveTo>
                  <a:cubicBezTo>
                    <a:pt x="358202" y="446955"/>
                    <a:pt x="377020" y="454947"/>
                    <a:pt x="390840" y="468165"/>
                  </a:cubicBezTo>
                  <a:lnTo>
                    <a:pt x="399587" y="480490"/>
                  </a:lnTo>
                  <a:lnTo>
                    <a:pt x="397795" y="483147"/>
                  </a:lnTo>
                  <a:cubicBezTo>
                    <a:pt x="392659" y="495292"/>
                    <a:pt x="389818" y="508644"/>
                    <a:pt x="389818" y="522660"/>
                  </a:cubicBezTo>
                  <a:lnTo>
                    <a:pt x="389474" y="522660"/>
                  </a:lnTo>
                  <a:cubicBezTo>
                    <a:pt x="389474" y="550692"/>
                    <a:pt x="366750" y="573416"/>
                    <a:pt x="338718" y="573416"/>
                  </a:cubicBezTo>
                  <a:cubicBezTo>
                    <a:pt x="310686" y="573416"/>
                    <a:pt x="287962" y="550692"/>
                    <a:pt x="287962" y="522660"/>
                  </a:cubicBezTo>
                  <a:lnTo>
                    <a:pt x="287618" y="522660"/>
                  </a:lnTo>
                  <a:cubicBezTo>
                    <a:pt x="287618" y="508644"/>
                    <a:pt x="284778" y="495292"/>
                    <a:pt x="279641" y="483147"/>
                  </a:cubicBezTo>
                  <a:lnTo>
                    <a:pt x="277845" y="480483"/>
                  </a:lnTo>
                  <a:lnTo>
                    <a:pt x="285002" y="469735"/>
                  </a:lnTo>
                  <a:cubicBezTo>
                    <a:pt x="298424" y="456113"/>
                    <a:pt x="316996" y="447566"/>
                    <a:pt x="337599" y="447260"/>
                  </a:cubicBezTo>
                  <a:close/>
                  <a:moveTo>
                    <a:pt x="186107" y="421149"/>
                  </a:moveTo>
                  <a:cubicBezTo>
                    <a:pt x="130044" y="421149"/>
                    <a:pt x="84596" y="466597"/>
                    <a:pt x="84596" y="522660"/>
                  </a:cubicBezTo>
                  <a:cubicBezTo>
                    <a:pt x="84596" y="578135"/>
                    <a:pt x="129131" y="623336"/>
                    <a:pt x="184600" y="624160"/>
                  </a:cubicBezTo>
                  <a:cubicBezTo>
                    <a:pt x="212335" y="624572"/>
                    <a:pt x="237666" y="613813"/>
                    <a:pt x="256270" y="596019"/>
                  </a:cubicBezTo>
                  <a:lnTo>
                    <a:pt x="262288" y="587540"/>
                  </a:lnTo>
                  <a:lnTo>
                    <a:pt x="266939" y="594439"/>
                  </a:lnTo>
                  <a:cubicBezTo>
                    <a:pt x="285309" y="612809"/>
                    <a:pt x="310687" y="624171"/>
                    <a:pt x="338718" y="624171"/>
                  </a:cubicBezTo>
                  <a:cubicBezTo>
                    <a:pt x="366750" y="624171"/>
                    <a:pt x="392127" y="612809"/>
                    <a:pt x="410497" y="594439"/>
                  </a:cubicBezTo>
                  <a:lnTo>
                    <a:pt x="414964" y="587815"/>
                  </a:lnTo>
                  <a:lnTo>
                    <a:pt x="419019" y="593904"/>
                  </a:lnTo>
                  <a:cubicBezTo>
                    <a:pt x="437087" y="612242"/>
                    <a:pt x="462088" y="623748"/>
                    <a:pt x="489822" y="624160"/>
                  </a:cubicBezTo>
                  <a:cubicBezTo>
                    <a:pt x="517557" y="624572"/>
                    <a:pt x="542888" y="613813"/>
                    <a:pt x="561492" y="596019"/>
                  </a:cubicBezTo>
                  <a:lnTo>
                    <a:pt x="567510" y="587540"/>
                  </a:lnTo>
                  <a:lnTo>
                    <a:pt x="572161" y="594439"/>
                  </a:lnTo>
                  <a:cubicBezTo>
                    <a:pt x="590531" y="612809"/>
                    <a:pt x="615909" y="624171"/>
                    <a:pt x="643940" y="624171"/>
                  </a:cubicBezTo>
                  <a:cubicBezTo>
                    <a:pt x="671972" y="624171"/>
                    <a:pt x="697349" y="612809"/>
                    <a:pt x="715719" y="594439"/>
                  </a:cubicBezTo>
                  <a:lnTo>
                    <a:pt x="720186" y="587814"/>
                  </a:lnTo>
                  <a:lnTo>
                    <a:pt x="724242" y="593904"/>
                  </a:lnTo>
                  <a:cubicBezTo>
                    <a:pt x="742310" y="612242"/>
                    <a:pt x="767311" y="623748"/>
                    <a:pt x="795045" y="624160"/>
                  </a:cubicBezTo>
                  <a:cubicBezTo>
                    <a:pt x="822780" y="624572"/>
                    <a:pt x="848111" y="613813"/>
                    <a:pt x="866715" y="596019"/>
                  </a:cubicBezTo>
                  <a:lnTo>
                    <a:pt x="872733" y="587540"/>
                  </a:lnTo>
                  <a:lnTo>
                    <a:pt x="877384" y="594439"/>
                  </a:lnTo>
                  <a:cubicBezTo>
                    <a:pt x="895754" y="612809"/>
                    <a:pt x="921132" y="624171"/>
                    <a:pt x="949163" y="624171"/>
                  </a:cubicBezTo>
                  <a:cubicBezTo>
                    <a:pt x="977195" y="624171"/>
                    <a:pt x="1002572" y="612809"/>
                    <a:pt x="1020942" y="594439"/>
                  </a:cubicBezTo>
                  <a:lnTo>
                    <a:pt x="1025409" y="587815"/>
                  </a:lnTo>
                  <a:lnTo>
                    <a:pt x="1029464" y="593904"/>
                  </a:lnTo>
                  <a:cubicBezTo>
                    <a:pt x="1047532" y="612242"/>
                    <a:pt x="1072533" y="623748"/>
                    <a:pt x="1100267" y="624160"/>
                  </a:cubicBezTo>
                  <a:cubicBezTo>
                    <a:pt x="1128002" y="624572"/>
                    <a:pt x="1153333" y="613813"/>
                    <a:pt x="1171937" y="596019"/>
                  </a:cubicBezTo>
                  <a:lnTo>
                    <a:pt x="1177955" y="587540"/>
                  </a:lnTo>
                  <a:lnTo>
                    <a:pt x="1182606" y="594439"/>
                  </a:lnTo>
                  <a:cubicBezTo>
                    <a:pt x="1200976" y="612809"/>
                    <a:pt x="1226354" y="624171"/>
                    <a:pt x="1254385" y="624171"/>
                  </a:cubicBezTo>
                  <a:cubicBezTo>
                    <a:pt x="1310448" y="624171"/>
                    <a:pt x="1355896" y="578723"/>
                    <a:pt x="1355896" y="522660"/>
                  </a:cubicBezTo>
                  <a:lnTo>
                    <a:pt x="1305141" y="522660"/>
                  </a:lnTo>
                  <a:cubicBezTo>
                    <a:pt x="1305141" y="550692"/>
                    <a:pt x="1282417" y="573416"/>
                    <a:pt x="1254385" y="573416"/>
                  </a:cubicBezTo>
                  <a:cubicBezTo>
                    <a:pt x="1226353" y="573416"/>
                    <a:pt x="1203629" y="550692"/>
                    <a:pt x="1203629" y="522660"/>
                  </a:cubicBezTo>
                  <a:lnTo>
                    <a:pt x="1203285" y="522660"/>
                  </a:lnTo>
                  <a:cubicBezTo>
                    <a:pt x="1203285" y="508644"/>
                    <a:pt x="1200445" y="495292"/>
                    <a:pt x="1195308" y="483147"/>
                  </a:cubicBezTo>
                  <a:lnTo>
                    <a:pt x="1193512" y="480483"/>
                  </a:lnTo>
                  <a:lnTo>
                    <a:pt x="1200669" y="469735"/>
                  </a:lnTo>
                  <a:cubicBezTo>
                    <a:pt x="1214091" y="456113"/>
                    <a:pt x="1232663" y="447566"/>
                    <a:pt x="1253266" y="447260"/>
                  </a:cubicBezTo>
                  <a:cubicBezTo>
                    <a:pt x="1294472" y="446649"/>
                    <a:pt x="1328537" y="479230"/>
                    <a:pt x="1329760" y="520422"/>
                  </a:cubicBezTo>
                  <a:lnTo>
                    <a:pt x="1355851" y="519647"/>
                  </a:lnTo>
                  <a:cubicBezTo>
                    <a:pt x="1354204" y="464196"/>
                    <a:pt x="1308347" y="420337"/>
                    <a:pt x="1252878" y="421160"/>
                  </a:cubicBezTo>
                  <a:cubicBezTo>
                    <a:pt x="1225144" y="421572"/>
                    <a:pt x="1200143" y="433078"/>
                    <a:pt x="1182075" y="451416"/>
                  </a:cubicBezTo>
                  <a:lnTo>
                    <a:pt x="1178020" y="457506"/>
                  </a:lnTo>
                  <a:lnTo>
                    <a:pt x="1173553" y="450881"/>
                  </a:lnTo>
                  <a:cubicBezTo>
                    <a:pt x="1155183" y="432511"/>
                    <a:pt x="1129806" y="421149"/>
                    <a:pt x="1101774" y="421149"/>
                  </a:cubicBezTo>
                  <a:cubicBezTo>
                    <a:pt x="1073743" y="421149"/>
                    <a:pt x="1048365" y="432511"/>
                    <a:pt x="1029995" y="450881"/>
                  </a:cubicBezTo>
                  <a:lnTo>
                    <a:pt x="1025344" y="457780"/>
                  </a:lnTo>
                  <a:lnTo>
                    <a:pt x="1019326" y="449301"/>
                  </a:lnTo>
                  <a:cubicBezTo>
                    <a:pt x="1000722" y="431508"/>
                    <a:pt x="975391" y="420749"/>
                    <a:pt x="947656" y="421160"/>
                  </a:cubicBezTo>
                  <a:cubicBezTo>
                    <a:pt x="919922" y="421572"/>
                    <a:pt x="894921" y="433078"/>
                    <a:pt x="876853" y="451416"/>
                  </a:cubicBezTo>
                  <a:lnTo>
                    <a:pt x="872798" y="457506"/>
                  </a:lnTo>
                  <a:lnTo>
                    <a:pt x="868331" y="450881"/>
                  </a:lnTo>
                  <a:cubicBezTo>
                    <a:pt x="849961" y="432511"/>
                    <a:pt x="824584" y="421149"/>
                    <a:pt x="796552" y="421149"/>
                  </a:cubicBezTo>
                  <a:cubicBezTo>
                    <a:pt x="768521" y="421149"/>
                    <a:pt x="743143" y="432511"/>
                    <a:pt x="724773" y="450881"/>
                  </a:cubicBezTo>
                  <a:lnTo>
                    <a:pt x="720121" y="457781"/>
                  </a:lnTo>
                  <a:lnTo>
                    <a:pt x="714103" y="449301"/>
                  </a:lnTo>
                  <a:cubicBezTo>
                    <a:pt x="695499" y="431508"/>
                    <a:pt x="670168" y="420749"/>
                    <a:pt x="642433" y="421160"/>
                  </a:cubicBezTo>
                  <a:cubicBezTo>
                    <a:pt x="614699" y="421572"/>
                    <a:pt x="589698" y="433078"/>
                    <a:pt x="571630" y="451416"/>
                  </a:cubicBezTo>
                  <a:lnTo>
                    <a:pt x="567575" y="457506"/>
                  </a:lnTo>
                  <a:lnTo>
                    <a:pt x="563108" y="450881"/>
                  </a:lnTo>
                  <a:cubicBezTo>
                    <a:pt x="544738" y="432511"/>
                    <a:pt x="519361" y="421149"/>
                    <a:pt x="491329" y="421149"/>
                  </a:cubicBezTo>
                  <a:cubicBezTo>
                    <a:pt x="463298" y="421149"/>
                    <a:pt x="437920" y="432511"/>
                    <a:pt x="419550" y="450881"/>
                  </a:cubicBezTo>
                  <a:lnTo>
                    <a:pt x="414899" y="457780"/>
                  </a:lnTo>
                  <a:lnTo>
                    <a:pt x="408881" y="449301"/>
                  </a:lnTo>
                  <a:cubicBezTo>
                    <a:pt x="390277" y="431508"/>
                    <a:pt x="364946" y="420749"/>
                    <a:pt x="337211" y="421160"/>
                  </a:cubicBezTo>
                  <a:cubicBezTo>
                    <a:pt x="309477" y="421572"/>
                    <a:pt x="284476" y="433078"/>
                    <a:pt x="266408" y="451416"/>
                  </a:cubicBezTo>
                  <a:lnTo>
                    <a:pt x="262353" y="457506"/>
                  </a:lnTo>
                  <a:lnTo>
                    <a:pt x="257886" y="450881"/>
                  </a:lnTo>
                  <a:cubicBezTo>
                    <a:pt x="239516" y="432511"/>
                    <a:pt x="214139" y="421149"/>
                    <a:pt x="186107" y="421149"/>
                  </a:cubicBezTo>
                  <a:close/>
                  <a:moveTo>
                    <a:pt x="1101774" y="157153"/>
                  </a:moveTo>
                  <a:cubicBezTo>
                    <a:pt x="1129806" y="157153"/>
                    <a:pt x="1152530" y="179877"/>
                    <a:pt x="1152530" y="207909"/>
                  </a:cubicBezTo>
                  <a:lnTo>
                    <a:pt x="1152874" y="207909"/>
                  </a:lnTo>
                  <a:cubicBezTo>
                    <a:pt x="1152874" y="221925"/>
                    <a:pt x="1155715" y="235277"/>
                    <a:pt x="1160851" y="247422"/>
                  </a:cubicBezTo>
                  <a:lnTo>
                    <a:pt x="1162643" y="250079"/>
                  </a:lnTo>
                  <a:lnTo>
                    <a:pt x="1153896" y="262404"/>
                  </a:lnTo>
                  <a:cubicBezTo>
                    <a:pt x="1140076" y="275622"/>
                    <a:pt x="1121258" y="283615"/>
                    <a:pt x="1100655" y="283309"/>
                  </a:cubicBezTo>
                  <a:cubicBezTo>
                    <a:pt x="1080052" y="283003"/>
                    <a:pt x="1061480" y="274456"/>
                    <a:pt x="1048058" y="260834"/>
                  </a:cubicBezTo>
                  <a:lnTo>
                    <a:pt x="1040901" y="250086"/>
                  </a:lnTo>
                  <a:lnTo>
                    <a:pt x="1042697" y="247422"/>
                  </a:lnTo>
                  <a:cubicBezTo>
                    <a:pt x="1047834" y="235277"/>
                    <a:pt x="1050674" y="221925"/>
                    <a:pt x="1050674" y="207909"/>
                  </a:cubicBezTo>
                  <a:lnTo>
                    <a:pt x="1051018" y="207909"/>
                  </a:lnTo>
                  <a:cubicBezTo>
                    <a:pt x="1051018" y="179877"/>
                    <a:pt x="1073742" y="157153"/>
                    <a:pt x="1101774" y="157153"/>
                  </a:cubicBezTo>
                  <a:close/>
                  <a:moveTo>
                    <a:pt x="796552" y="157153"/>
                  </a:moveTo>
                  <a:cubicBezTo>
                    <a:pt x="824584" y="157153"/>
                    <a:pt x="847308" y="179877"/>
                    <a:pt x="847308" y="207909"/>
                  </a:cubicBezTo>
                  <a:lnTo>
                    <a:pt x="847652" y="207909"/>
                  </a:lnTo>
                  <a:cubicBezTo>
                    <a:pt x="847652" y="221925"/>
                    <a:pt x="850493" y="235277"/>
                    <a:pt x="855629" y="247422"/>
                  </a:cubicBezTo>
                  <a:lnTo>
                    <a:pt x="857421" y="250079"/>
                  </a:lnTo>
                  <a:lnTo>
                    <a:pt x="848674" y="262404"/>
                  </a:lnTo>
                  <a:cubicBezTo>
                    <a:pt x="834854" y="275622"/>
                    <a:pt x="816036" y="283615"/>
                    <a:pt x="795433" y="283309"/>
                  </a:cubicBezTo>
                  <a:cubicBezTo>
                    <a:pt x="774830" y="283003"/>
                    <a:pt x="756258" y="274456"/>
                    <a:pt x="742836" y="260834"/>
                  </a:cubicBezTo>
                  <a:lnTo>
                    <a:pt x="735678" y="250085"/>
                  </a:lnTo>
                  <a:lnTo>
                    <a:pt x="737474" y="247422"/>
                  </a:lnTo>
                  <a:cubicBezTo>
                    <a:pt x="742611" y="235277"/>
                    <a:pt x="745451" y="221925"/>
                    <a:pt x="745451" y="207909"/>
                  </a:cubicBezTo>
                  <a:lnTo>
                    <a:pt x="745796" y="207909"/>
                  </a:lnTo>
                  <a:cubicBezTo>
                    <a:pt x="745796" y="179877"/>
                    <a:pt x="768520" y="157153"/>
                    <a:pt x="796552" y="157153"/>
                  </a:cubicBezTo>
                  <a:close/>
                  <a:moveTo>
                    <a:pt x="491329" y="157153"/>
                  </a:moveTo>
                  <a:cubicBezTo>
                    <a:pt x="519361" y="157153"/>
                    <a:pt x="542085" y="179877"/>
                    <a:pt x="542085" y="207909"/>
                  </a:cubicBezTo>
                  <a:lnTo>
                    <a:pt x="542429" y="207909"/>
                  </a:lnTo>
                  <a:cubicBezTo>
                    <a:pt x="542429" y="221925"/>
                    <a:pt x="545270" y="235277"/>
                    <a:pt x="550406" y="247422"/>
                  </a:cubicBezTo>
                  <a:lnTo>
                    <a:pt x="552198" y="250079"/>
                  </a:lnTo>
                  <a:lnTo>
                    <a:pt x="543451" y="262404"/>
                  </a:lnTo>
                  <a:cubicBezTo>
                    <a:pt x="529631" y="275622"/>
                    <a:pt x="510813" y="283615"/>
                    <a:pt x="490210" y="283309"/>
                  </a:cubicBezTo>
                  <a:cubicBezTo>
                    <a:pt x="469607" y="283003"/>
                    <a:pt x="451035" y="274456"/>
                    <a:pt x="437613" y="260834"/>
                  </a:cubicBezTo>
                  <a:lnTo>
                    <a:pt x="430456" y="250086"/>
                  </a:lnTo>
                  <a:lnTo>
                    <a:pt x="432252" y="247422"/>
                  </a:lnTo>
                  <a:cubicBezTo>
                    <a:pt x="437389" y="235277"/>
                    <a:pt x="440229" y="221925"/>
                    <a:pt x="440229" y="207909"/>
                  </a:cubicBezTo>
                  <a:lnTo>
                    <a:pt x="440573" y="207909"/>
                  </a:lnTo>
                  <a:cubicBezTo>
                    <a:pt x="440573" y="179877"/>
                    <a:pt x="463297" y="157153"/>
                    <a:pt x="491329" y="157153"/>
                  </a:cubicBezTo>
                  <a:close/>
                  <a:moveTo>
                    <a:pt x="186107" y="157153"/>
                  </a:moveTo>
                  <a:cubicBezTo>
                    <a:pt x="214139" y="157153"/>
                    <a:pt x="236863" y="179877"/>
                    <a:pt x="236863" y="207909"/>
                  </a:cubicBezTo>
                  <a:lnTo>
                    <a:pt x="237207" y="207909"/>
                  </a:lnTo>
                  <a:cubicBezTo>
                    <a:pt x="237207" y="221925"/>
                    <a:pt x="240048" y="235277"/>
                    <a:pt x="245184" y="247422"/>
                  </a:cubicBezTo>
                  <a:lnTo>
                    <a:pt x="246976" y="250079"/>
                  </a:lnTo>
                  <a:lnTo>
                    <a:pt x="238229" y="262404"/>
                  </a:lnTo>
                  <a:cubicBezTo>
                    <a:pt x="224409" y="275622"/>
                    <a:pt x="205591" y="283615"/>
                    <a:pt x="184988" y="283309"/>
                  </a:cubicBezTo>
                  <a:cubicBezTo>
                    <a:pt x="143782" y="282697"/>
                    <a:pt x="110699" y="249120"/>
                    <a:pt x="110699" y="207909"/>
                  </a:cubicBezTo>
                  <a:lnTo>
                    <a:pt x="135351" y="207909"/>
                  </a:lnTo>
                  <a:cubicBezTo>
                    <a:pt x="135351" y="179877"/>
                    <a:pt x="158075" y="157153"/>
                    <a:pt x="186107" y="157153"/>
                  </a:cubicBezTo>
                  <a:close/>
                  <a:moveTo>
                    <a:pt x="948044" y="132509"/>
                  </a:moveTo>
                  <a:cubicBezTo>
                    <a:pt x="968647" y="132204"/>
                    <a:pt x="987465" y="140196"/>
                    <a:pt x="1001285" y="153414"/>
                  </a:cubicBezTo>
                  <a:lnTo>
                    <a:pt x="1010032" y="165739"/>
                  </a:lnTo>
                  <a:lnTo>
                    <a:pt x="1008240" y="168396"/>
                  </a:lnTo>
                  <a:cubicBezTo>
                    <a:pt x="1003104" y="180541"/>
                    <a:pt x="1000263" y="193893"/>
                    <a:pt x="1000263" y="207909"/>
                  </a:cubicBezTo>
                  <a:lnTo>
                    <a:pt x="999919" y="207909"/>
                  </a:lnTo>
                  <a:cubicBezTo>
                    <a:pt x="999919" y="235941"/>
                    <a:pt x="977195" y="258665"/>
                    <a:pt x="949163" y="258665"/>
                  </a:cubicBezTo>
                  <a:cubicBezTo>
                    <a:pt x="921131" y="258665"/>
                    <a:pt x="898407" y="235941"/>
                    <a:pt x="898407" y="207909"/>
                  </a:cubicBezTo>
                  <a:lnTo>
                    <a:pt x="898063" y="207909"/>
                  </a:lnTo>
                  <a:cubicBezTo>
                    <a:pt x="898063" y="193893"/>
                    <a:pt x="895223" y="180541"/>
                    <a:pt x="890086" y="168396"/>
                  </a:cubicBezTo>
                  <a:lnTo>
                    <a:pt x="888290" y="165732"/>
                  </a:lnTo>
                  <a:lnTo>
                    <a:pt x="895447" y="154985"/>
                  </a:lnTo>
                  <a:cubicBezTo>
                    <a:pt x="908869" y="141362"/>
                    <a:pt x="927441" y="132815"/>
                    <a:pt x="948044" y="132509"/>
                  </a:cubicBezTo>
                  <a:close/>
                  <a:moveTo>
                    <a:pt x="642821" y="132509"/>
                  </a:moveTo>
                  <a:cubicBezTo>
                    <a:pt x="663424" y="132204"/>
                    <a:pt x="682242" y="140196"/>
                    <a:pt x="696062" y="153414"/>
                  </a:cubicBezTo>
                  <a:lnTo>
                    <a:pt x="704809" y="165740"/>
                  </a:lnTo>
                  <a:lnTo>
                    <a:pt x="703018" y="168396"/>
                  </a:lnTo>
                  <a:cubicBezTo>
                    <a:pt x="697882" y="180541"/>
                    <a:pt x="695041" y="193893"/>
                    <a:pt x="695041" y="207909"/>
                  </a:cubicBezTo>
                  <a:lnTo>
                    <a:pt x="694696" y="207909"/>
                  </a:lnTo>
                  <a:cubicBezTo>
                    <a:pt x="694696" y="235941"/>
                    <a:pt x="671972" y="258665"/>
                    <a:pt x="643940" y="258665"/>
                  </a:cubicBezTo>
                  <a:cubicBezTo>
                    <a:pt x="615908" y="258665"/>
                    <a:pt x="593184" y="235941"/>
                    <a:pt x="593184" y="207909"/>
                  </a:cubicBezTo>
                  <a:lnTo>
                    <a:pt x="592840" y="207909"/>
                  </a:lnTo>
                  <a:cubicBezTo>
                    <a:pt x="592840" y="193893"/>
                    <a:pt x="590000" y="180541"/>
                    <a:pt x="584863" y="168396"/>
                  </a:cubicBezTo>
                  <a:lnTo>
                    <a:pt x="583067" y="165732"/>
                  </a:lnTo>
                  <a:lnTo>
                    <a:pt x="590224" y="154985"/>
                  </a:lnTo>
                  <a:cubicBezTo>
                    <a:pt x="603646" y="141362"/>
                    <a:pt x="622218" y="132815"/>
                    <a:pt x="642821" y="132509"/>
                  </a:cubicBezTo>
                  <a:close/>
                  <a:moveTo>
                    <a:pt x="337599" y="132509"/>
                  </a:moveTo>
                  <a:cubicBezTo>
                    <a:pt x="358202" y="132204"/>
                    <a:pt x="377020" y="140196"/>
                    <a:pt x="390840" y="153414"/>
                  </a:cubicBezTo>
                  <a:lnTo>
                    <a:pt x="399587" y="165739"/>
                  </a:lnTo>
                  <a:lnTo>
                    <a:pt x="397795" y="168396"/>
                  </a:lnTo>
                  <a:cubicBezTo>
                    <a:pt x="392659" y="180541"/>
                    <a:pt x="389818" y="193893"/>
                    <a:pt x="389818" y="207909"/>
                  </a:cubicBezTo>
                  <a:lnTo>
                    <a:pt x="389474" y="207909"/>
                  </a:lnTo>
                  <a:cubicBezTo>
                    <a:pt x="389474" y="235941"/>
                    <a:pt x="366750" y="258665"/>
                    <a:pt x="338718" y="258665"/>
                  </a:cubicBezTo>
                  <a:cubicBezTo>
                    <a:pt x="310686" y="258665"/>
                    <a:pt x="287962" y="235941"/>
                    <a:pt x="287962" y="207909"/>
                  </a:cubicBezTo>
                  <a:lnTo>
                    <a:pt x="287618" y="207909"/>
                  </a:lnTo>
                  <a:cubicBezTo>
                    <a:pt x="287618" y="193893"/>
                    <a:pt x="284778" y="180541"/>
                    <a:pt x="279641" y="168396"/>
                  </a:cubicBezTo>
                  <a:lnTo>
                    <a:pt x="277845" y="165732"/>
                  </a:lnTo>
                  <a:lnTo>
                    <a:pt x="285002" y="154985"/>
                  </a:lnTo>
                  <a:cubicBezTo>
                    <a:pt x="298424" y="141362"/>
                    <a:pt x="316996" y="132815"/>
                    <a:pt x="337599" y="132509"/>
                  </a:cubicBezTo>
                  <a:close/>
                  <a:moveTo>
                    <a:pt x="186107" y="106398"/>
                  </a:moveTo>
                  <a:cubicBezTo>
                    <a:pt x="130044" y="106398"/>
                    <a:pt x="84596" y="151846"/>
                    <a:pt x="84596" y="207909"/>
                  </a:cubicBezTo>
                  <a:cubicBezTo>
                    <a:pt x="84596" y="263384"/>
                    <a:pt x="129131" y="308585"/>
                    <a:pt x="184600" y="309409"/>
                  </a:cubicBezTo>
                  <a:cubicBezTo>
                    <a:pt x="212335" y="309821"/>
                    <a:pt x="237666" y="299062"/>
                    <a:pt x="256270" y="281268"/>
                  </a:cubicBezTo>
                  <a:lnTo>
                    <a:pt x="262288" y="272789"/>
                  </a:lnTo>
                  <a:lnTo>
                    <a:pt x="266939" y="279688"/>
                  </a:lnTo>
                  <a:cubicBezTo>
                    <a:pt x="285309" y="298058"/>
                    <a:pt x="310687" y="309420"/>
                    <a:pt x="338718" y="309420"/>
                  </a:cubicBezTo>
                  <a:cubicBezTo>
                    <a:pt x="366750" y="309420"/>
                    <a:pt x="392127" y="298058"/>
                    <a:pt x="410497" y="279688"/>
                  </a:cubicBezTo>
                  <a:lnTo>
                    <a:pt x="414964" y="273064"/>
                  </a:lnTo>
                  <a:lnTo>
                    <a:pt x="419019" y="279153"/>
                  </a:lnTo>
                  <a:cubicBezTo>
                    <a:pt x="437087" y="297491"/>
                    <a:pt x="462088" y="308997"/>
                    <a:pt x="489822" y="309409"/>
                  </a:cubicBezTo>
                  <a:cubicBezTo>
                    <a:pt x="517557" y="309821"/>
                    <a:pt x="542888" y="299062"/>
                    <a:pt x="561492" y="281268"/>
                  </a:cubicBezTo>
                  <a:lnTo>
                    <a:pt x="567510" y="272789"/>
                  </a:lnTo>
                  <a:lnTo>
                    <a:pt x="572161" y="279688"/>
                  </a:lnTo>
                  <a:cubicBezTo>
                    <a:pt x="590531" y="298058"/>
                    <a:pt x="615909" y="309420"/>
                    <a:pt x="643940" y="309420"/>
                  </a:cubicBezTo>
                  <a:cubicBezTo>
                    <a:pt x="671972" y="309420"/>
                    <a:pt x="697349" y="298058"/>
                    <a:pt x="715719" y="279688"/>
                  </a:cubicBezTo>
                  <a:lnTo>
                    <a:pt x="720186" y="273063"/>
                  </a:lnTo>
                  <a:lnTo>
                    <a:pt x="724242" y="279153"/>
                  </a:lnTo>
                  <a:cubicBezTo>
                    <a:pt x="742310" y="297491"/>
                    <a:pt x="767311" y="308997"/>
                    <a:pt x="795045" y="309409"/>
                  </a:cubicBezTo>
                  <a:cubicBezTo>
                    <a:pt x="822780" y="309821"/>
                    <a:pt x="848111" y="299062"/>
                    <a:pt x="866715" y="281268"/>
                  </a:cubicBezTo>
                  <a:lnTo>
                    <a:pt x="872733" y="272789"/>
                  </a:lnTo>
                  <a:lnTo>
                    <a:pt x="877384" y="279688"/>
                  </a:lnTo>
                  <a:cubicBezTo>
                    <a:pt x="895754" y="298058"/>
                    <a:pt x="921132" y="309420"/>
                    <a:pt x="949163" y="309420"/>
                  </a:cubicBezTo>
                  <a:cubicBezTo>
                    <a:pt x="977195" y="309420"/>
                    <a:pt x="1002572" y="298058"/>
                    <a:pt x="1020942" y="279688"/>
                  </a:cubicBezTo>
                  <a:lnTo>
                    <a:pt x="1025409" y="273064"/>
                  </a:lnTo>
                  <a:lnTo>
                    <a:pt x="1029464" y="279153"/>
                  </a:lnTo>
                  <a:cubicBezTo>
                    <a:pt x="1047532" y="297491"/>
                    <a:pt x="1072533" y="308997"/>
                    <a:pt x="1100267" y="309409"/>
                  </a:cubicBezTo>
                  <a:cubicBezTo>
                    <a:pt x="1128002" y="309821"/>
                    <a:pt x="1153333" y="299062"/>
                    <a:pt x="1171937" y="281268"/>
                  </a:cubicBezTo>
                  <a:lnTo>
                    <a:pt x="1177955" y="272789"/>
                  </a:lnTo>
                  <a:lnTo>
                    <a:pt x="1182606" y="279688"/>
                  </a:lnTo>
                  <a:cubicBezTo>
                    <a:pt x="1200976" y="298058"/>
                    <a:pt x="1226354" y="309420"/>
                    <a:pt x="1254385" y="309420"/>
                  </a:cubicBezTo>
                  <a:cubicBezTo>
                    <a:pt x="1310448" y="309420"/>
                    <a:pt x="1355896" y="263972"/>
                    <a:pt x="1355896" y="207909"/>
                  </a:cubicBezTo>
                  <a:lnTo>
                    <a:pt x="1305141" y="207909"/>
                  </a:lnTo>
                  <a:cubicBezTo>
                    <a:pt x="1305141" y="235941"/>
                    <a:pt x="1282417" y="258665"/>
                    <a:pt x="1254385" y="258665"/>
                  </a:cubicBezTo>
                  <a:cubicBezTo>
                    <a:pt x="1226353" y="258665"/>
                    <a:pt x="1203629" y="235941"/>
                    <a:pt x="1203629" y="207909"/>
                  </a:cubicBezTo>
                  <a:lnTo>
                    <a:pt x="1203285" y="207909"/>
                  </a:lnTo>
                  <a:cubicBezTo>
                    <a:pt x="1203285" y="193893"/>
                    <a:pt x="1200445" y="180541"/>
                    <a:pt x="1195308" y="168396"/>
                  </a:cubicBezTo>
                  <a:lnTo>
                    <a:pt x="1193512" y="165732"/>
                  </a:lnTo>
                  <a:lnTo>
                    <a:pt x="1200669" y="154985"/>
                  </a:lnTo>
                  <a:cubicBezTo>
                    <a:pt x="1214091" y="141362"/>
                    <a:pt x="1232663" y="132815"/>
                    <a:pt x="1253266" y="132509"/>
                  </a:cubicBezTo>
                  <a:cubicBezTo>
                    <a:pt x="1294472" y="131898"/>
                    <a:pt x="1328537" y="164479"/>
                    <a:pt x="1329760" y="205671"/>
                  </a:cubicBezTo>
                  <a:lnTo>
                    <a:pt x="1355851" y="204896"/>
                  </a:lnTo>
                  <a:cubicBezTo>
                    <a:pt x="1354204" y="149445"/>
                    <a:pt x="1308347" y="105586"/>
                    <a:pt x="1252878" y="106409"/>
                  </a:cubicBezTo>
                  <a:cubicBezTo>
                    <a:pt x="1225144" y="106821"/>
                    <a:pt x="1200143" y="118327"/>
                    <a:pt x="1182075" y="136665"/>
                  </a:cubicBezTo>
                  <a:lnTo>
                    <a:pt x="1178020" y="142755"/>
                  </a:lnTo>
                  <a:lnTo>
                    <a:pt x="1173553" y="136130"/>
                  </a:lnTo>
                  <a:cubicBezTo>
                    <a:pt x="1155183" y="117760"/>
                    <a:pt x="1129806" y="106398"/>
                    <a:pt x="1101774" y="106398"/>
                  </a:cubicBezTo>
                  <a:cubicBezTo>
                    <a:pt x="1073743" y="106398"/>
                    <a:pt x="1048365" y="117760"/>
                    <a:pt x="1029995" y="136130"/>
                  </a:cubicBezTo>
                  <a:lnTo>
                    <a:pt x="1025344" y="143029"/>
                  </a:lnTo>
                  <a:lnTo>
                    <a:pt x="1019326" y="134550"/>
                  </a:lnTo>
                  <a:cubicBezTo>
                    <a:pt x="1000722" y="116757"/>
                    <a:pt x="975391" y="105998"/>
                    <a:pt x="947656" y="106409"/>
                  </a:cubicBezTo>
                  <a:cubicBezTo>
                    <a:pt x="919922" y="106821"/>
                    <a:pt x="894921" y="118327"/>
                    <a:pt x="876853" y="136665"/>
                  </a:cubicBezTo>
                  <a:lnTo>
                    <a:pt x="872798" y="142755"/>
                  </a:lnTo>
                  <a:lnTo>
                    <a:pt x="868331" y="136130"/>
                  </a:lnTo>
                  <a:cubicBezTo>
                    <a:pt x="849961" y="117760"/>
                    <a:pt x="824584" y="106398"/>
                    <a:pt x="796552" y="106398"/>
                  </a:cubicBezTo>
                  <a:cubicBezTo>
                    <a:pt x="768521" y="106398"/>
                    <a:pt x="743143" y="117760"/>
                    <a:pt x="724773" y="136130"/>
                  </a:cubicBezTo>
                  <a:lnTo>
                    <a:pt x="720121" y="143030"/>
                  </a:lnTo>
                  <a:lnTo>
                    <a:pt x="714103" y="134550"/>
                  </a:lnTo>
                  <a:cubicBezTo>
                    <a:pt x="695499" y="116757"/>
                    <a:pt x="670168" y="105998"/>
                    <a:pt x="642433" y="106409"/>
                  </a:cubicBezTo>
                  <a:cubicBezTo>
                    <a:pt x="614699" y="106821"/>
                    <a:pt x="589698" y="118327"/>
                    <a:pt x="571630" y="136665"/>
                  </a:cubicBezTo>
                  <a:lnTo>
                    <a:pt x="567575" y="142755"/>
                  </a:lnTo>
                  <a:lnTo>
                    <a:pt x="563108" y="136130"/>
                  </a:lnTo>
                  <a:cubicBezTo>
                    <a:pt x="544738" y="117760"/>
                    <a:pt x="519361" y="106398"/>
                    <a:pt x="491329" y="106398"/>
                  </a:cubicBezTo>
                  <a:cubicBezTo>
                    <a:pt x="463298" y="106398"/>
                    <a:pt x="437920" y="117760"/>
                    <a:pt x="419550" y="136130"/>
                  </a:cubicBezTo>
                  <a:lnTo>
                    <a:pt x="414899" y="143029"/>
                  </a:lnTo>
                  <a:lnTo>
                    <a:pt x="408881" y="134550"/>
                  </a:lnTo>
                  <a:cubicBezTo>
                    <a:pt x="390277" y="116757"/>
                    <a:pt x="364946" y="105998"/>
                    <a:pt x="337211" y="106409"/>
                  </a:cubicBezTo>
                  <a:cubicBezTo>
                    <a:pt x="309477" y="106821"/>
                    <a:pt x="284476" y="118327"/>
                    <a:pt x="266408" y="136665"/>
                  </a:cubicBezTo>
                  <a:lnTo>
                    <a:pt x="262353" y="142755"/>
                  </a:lnTo>
                  <a:lnTo>
                    <a:pt x="257886" y="136130"/>
                  </a:lnTo>
                  <a:cubicBezTo>
                    <a:pt x="239516" y="117760"/>
                    <a:pt x="214139" y="106398"/>
                    <a:pt x="186107" y="106398"/>
                  </a:cubicBez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719999"/>
                  </a:lnTo>
                  <a:lnTo>
                    <a:pt x="0" y="719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36" name="グループ化 135"/>
          <p:cNvGrpSpPr>
            <a:grpSpLocks noChangeAspect="1"/>
          </p:cNvGrpSpPr>
          <p:nvPr/>
        </p:nvGrpSpPr>
        <p:grpSpPr>
          <a:xfrm>
            <a:off x="8041942" y="3195988"/>
            <a:ext cx="277283" cy="277283"/>
            <a:chOff x="2863213" y="1061013"/>
            <a:chExt cx="1263164" cy="1263164"/>
          </a:xfrm>
        </p:grpSpPr>
        <p:sp>
          <p:nvSpPr>
            <p:cNvPr id="137" name="正方形/長方形 136"/>
            <p:cNvSpPr/>
            <p:nvPr/>
          </p:nvSpPr>
          <p:spPr>
            <a:xfrm>
              <a:off x="2863213" y="1061013"/>
              <a:ext cx="1263164" cy="12631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39" name="フリーフォーム 138"/>
            <p:cNvSpPr>
              <a:spLocks noChangeAspect="1"/>
            </p:cNvSpPr>
            <p:nvPr/>
          </p:nvSpPr>
          <p:spPr>
            <a:xfrm flipH="1">
              <a:off x="2925744" y="1123739"/>
              <a:ext cx="1138103" cy="1137712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40" name="グループ化 139"/>
          <p:cNvGrpSpPr>
            <a:grpSpLocks noChangeAspect="1"/>
          </p:cNvGrpSpPr>
          <p:nvPr/>
        </p:nvGrpSpPr>
        <p:grpSpPr>
          <a:xfrm>
            <a:off x="6208834" y="3195232"/>
            <a:ext cx="278365" cy="278365"/>
            <a:chOff x="3897543" y="1811743"/>
            <a:chExt cx="755987" cy="755996"/>
          </a:xfrm>
        </p:grpSpPr>
        <p:sp>
          <p:nvSpPr>
            <p:cNvPr id="141" name="正方形/長方形 140"/>
            <p:cNvSpPr/>
            <p:nvPr/>
          </p:nvSpPr>
          <p:spPr>
            <a:xfrm>
              <a:off x="3897543" y="1811743"/>
              <a:ext cx="755987" cy="755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42" name="フリーフォーム 141"/>
            <p:cNvSpPr>
              <a:spLocks noChangeAspect="1"/>
            </p:cNvSpPr>
            <p:nvPr/>
          </p:nvSpPr>
          <p:spPr>
            <a:xfrm>
              <a:off x="3935619" y="1849931"/>
              <a:ext cx="679848" cy="679623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43" name="グループ化 142"/>
          <p:cNvGrpSpPr>
            <a:grpSpLocks noChangeAspect="1"/>
          </p:cNvGrpSpPr>
          <p:nvPr/>
        </p:nvGrpSpPr>
        <p:grpSpPr>
          <a:xfrm>
            <a:off x="7138754" y="2701082"/>
            <a:ext cx="278365" cy="278365"/>
            <a:chOff x="3897543" y="1811743"/>
            <a:chExt cx="755987" cy="755996"/>
          </a:xfrm>
        </p:grpSpPr>
        <p:sp>
          <p:nvSpPr>
            <p:cNvPr id="144" name="正方形/長方形 143"/>
            <p:cNvSpPr/>
            <p:nvPr/>
          </p:nvSpPr>
          <p:spPr>
            <a:xfrm>
              <a:off x="3897543" y="1811743"/>
              <a:ext cx="755987" cy="755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46" name="フリーフォーム 145"/>
            <p:cNvSpPr>
              <a:spLocks noChangeAspect="1"/>
            </p:cNvSpPr>
            <p:nvPr/>
          </p:nvSpPr>
          <p:spPr>
            <a:xfrm>
              <a:off x="3935619" y="1849931"/>
              <a:ext cx="679848" cy="679623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47" name="グループ化 146"/>
          <p:cNvGrpSpPr>
            <a:grpSpLocks noChangeAspect="1"/>
          </p:cNvGrpSpPr>
          <p:nvPr/>
        </p:nvGrpSpPr>
        <p:grpSpPr>
          <a:xfrm>
            <a:off x="7063191" y="3647656"/>
            <a:ext cx="333342" cy="333342"/>
            <a:chOff x="3420060" y="3160799"/>
            <a:chExt cx="1224000" cy="1224000"/>
          </a:xfrm>
        </p:grpSpPr>
        <p:sp>
          <p:nvSpPr>
            <p:cNvPr id="148" name="円/楕円 21"/>
            <p:cNvSpPr/>
            <p:nvPr/>
          </p:nvSpPr>
          <p:spPr>
            <a:xfrm>
              <a:off x="3420060" y="3160799"/>
              <a:ext cx="1224000" cy="122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49" name="フリーフォーム 148"/>
            <p:cNvSpPr>
              <a:spLocks noChangeAspect="1"/>
            </p:cNvSpPr>
            <p:nvPr/>
          </p:nvSpPr>
          <p:spPr>
            <a:xfrm>
              <a:off x="3484088" y="3224827"/>
              <a:ext cx="1095944" cy="1095944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grpSp>
        <p:nvGrpSpPr>
          <p:cNvPr id="150" name="Group 43"/>
          <p:cNvGrpSpPr>
            <a:grpSpLocks noChangeAspect="1"/>
          </p:cNvGrpSpPr>
          <p:nvPr/>
        </p:nvGrpSpPr>
        <p:grpSpPr>
          <a:xfrm>
            <a:off x="5055066" y="2909568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51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2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53" name="Group 43"/>
          <p:cNvGrpSpPr>
            <a:grpSpLocks noChangeAspect="1"/>
          </p:cNvGrpSpPr>
          <p:nvPr/>
        </p:nvGrpSpPr>
        <p:grpSpPr>
          <a:xfrm>
            <a:off x="5967630" y="2413457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54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5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56" name="Group 43"/>
          <p:cNvGrpSpPr>
            <a:grpSpLocks noChangeAspect="1"/>
          </p:cNvGrpSpPr>
          <p:nvPr/>
        </p:nvGrpSpPr>
        <p:grpSpPr>
          <a:xfrm>
            <a:off x="5974796" y="3426167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57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8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59" name="Group 43"/>
          <p:cNvGrpSpPr>
            <a:grpSpLocks noChangeAspect="1"/>
          </p:cNvGrpSpPr>
          <p:nvPr/>
        </p:nvGrpSpPr>
        <p:grpSpPr>
          <a:xfrm>
            <a:off x="6866997" y="2886346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60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1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62" name="Group 43"/>
          <p:cNvGrpSpPr>
            <a:grpSpLocks noChangeAspect="1"/>
          </p:cNvGrpSpPr>
          <p:nvPr/>
        </p:nvGrpSpPr>
        <p:grpSpPr>
          <a:xfrm>
            <a:off x="7771105" y="3369721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63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4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65" name="Group 43"/>
          <p:cNvGrpSpPr>
            <a:grpSpLocks noChangeAspect="1"/>
          </p:cNvGrpSpPr>
          <p:nvPr/>
        </p:nvGrpSpPr>
        <p:grpSpPr>
          <a:xfrm>
            <a:off x="6884952" y="3896765"/>
            <a:ext cx="368171" cy="368542"/>
            <a:chOff x="7319091" y="3703654"/>
            <a:chExt cx="857885" cy="858752"/>
          </a:xfrm>
          <a:solidFill>
            <a:schemeClr val="tx1"/>
          </a:solidFill>
        </p:grpSpPr>
        <p:sp>
          <p:nvSpPr>
            <p:cNvPr id="166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7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7181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5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コネクタ 18"/>
          <p:cNvCxnSpPr/>
          <p:nvPr/>
        </p:nvCxnSpPr>
        <p:spPr>
          <a:xfrm>
            <a:off x="2424919" y="3429115"/>
            <a:ext cx="646942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  <a:ea typeface="+mn-ea"/>
              </a:rPr>
              <a:t>利用</a:t>
            </a:r>
            <a:r>
              <a:rPr lang="ja-JP" altLang="en-US" dirty="0" smtClean="0">
                <a:latin typeface="+mn-ea"/>
                <a:ea typeface="+mn-ea"/>
              </a:rPr>
              <a:t>状況・重要度を考慮して選択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直角三角形 2"/>
          <p:cNvSpPr/>
          <p:nvPr/>
        </p:nvSpPr>
        <p:spPr>
          <a:xfrm>
            <a:off x="957531" y="1570478"/>
            <a:ext cx="1299288" cy="2453518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4" name="直角三角形 3"/>
          <p:cNvSpPr/>
          <p:nvPr/>
        </p:nvSpPr>
        <p:spPr>
          <a:xfrm rot="10800000">
            <a:off x="955557" y="1347788"/>
            <a:ext cx="1299288" cy="2453518"/>
          </a:xfrm>
          <a:prstGeom prst="rtTriangl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25141" y="3511295"/>
            <a:ext cx="111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2"/>
                </a:solidFill>
                <a:latin typeface="+mn-ea"/>
                <a:ea typeface="+mn-ea"/>
              </a:rPr>
              <a:t>コスト</a:t>
            </a:r>
            <a:endParaRPr kumimoji="1" lang="en-US" altLang="ja-JP" sz="2400" dirty="0" smtClean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4515" y="1377333"/>
            <a:ext cx="111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2"/>
                </a:solidFill>
                <a:latin typeface="+mn-ea"/>
                <a:ea typeface="+mn-ea"/>
              </a:rPr>
              <a:t>安全性</a:t>
            </a:r>
            <a:endParaRPr kumimoji="1" lang="ja-JP" altLang="en-US" sz="24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955556" y="4114142"/>
            <a:ext cx="5038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スイッチでの不正対策 </a:t>
            </a:r>
            <a:r>
              <a:rPr kumimoji="1" lang="en-US" altLang="ja-JP" dirty="0" smtClean="0">
                <a:solidFill>
                  <a:schemeClr val="bg2"/>
                </a:solidFill>
                <a:latin typeface="+mn-ea"/>
                <a:ea typeface="+mn-ea"/>
              </a:rPr>
              <a:t>(</a:t>
            </a:r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基本対策</a:t>
            </a:r>
            <a:r>
              <a:rPr kumimoji="1" lang="en-US" altLang="ja-JP" dirty="0" smtClean="0">
                <a:solidFill>
                  <a:schemeClr val="bg2"/>
                </a:solidFill>
                <a:latin typeface="+mn-ea"/>
                <a:ea typeface="+mn-ea"/>
              </a:rPr>
              <a:t>)</a:t>
            </a:r>
            <a:endParaRPr kumimoji="1"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844466" y="1347790"/>
            <a:ext cx="0" cy="26762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93435" y="1347788"/>
            <a:ext cx="4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高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2365934" y="2819460"/>
            <a:ext cx="362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  <a:ea typeface="+mn-ea"/>
              </a:rPr>
              <a:t>802.1X</a:t>
            </a:r>
            <a:r>
              <a:rPr kumimoji="1" lang="ja-JP" altLang="en-US" dirty="0" smtClean="0">
                <a:latin typeface="+mn-ea"/>
                <a:ea typeface="+mn-ea"/>
              </a:rPr>
              <a:t>認証と動的</a:t>
            </a:r>
            <a:r>
              <a:rPr kumimoji="1" lang="en-US" altLang="ja-JP" dirty="0" smtClean="0">
                <a:latin typeface="+mn-ea"/>
                <a:ea typeface="+mn-ea"/>
              </a:rPr>
              <a:t>VLAN</a:t>
            </a:r>
            <a:r>
              <a:rPr kumimoji="1" lang="ja-JP" altLang="en-US" dirty="0" smtClean="0">
                <a:latin typeface="+mn-ea"/>
                <a:ea typeface="+mn-ea"/>
              </a:rPr>
              <a:t>割当て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2365934" y="2083624"/>
            <a:ext cx="362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ファイアウォールと</a:t>
            </a:r>
            <a:r>
              <a:rPr kumimoji="1" lang="en-US" altLang="ja-JP" dirty="0" smtClean="0">
                <a:latin typeface="+mn-ea"/>
                <a:ea typeface="+mn-ea"/>
              </a:rPr>
              <a:t>IPS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2365934" y="1347788"/>
            <a:ext cx="362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ふるまい検知 </a:t>
            </a:r>
            <a:r>
              <a:rPr kumimoji="1" lang="en-US" altLang="ja-JP" sz="1400" dirty="0" smtClean="0">
                <a:latin typeface="+mn-ea"/>
                <a:ea typeface="+mn-ea"/>
              </a:rPr>
              <a:t>(Network</a:t>
            </a:r>
            <a:r>
              <a:rPr kumimoji="1" lang="ja-JP" altLang="en-US" sz="1400" dirty="0" smtClean="0">
                <a:latin typeface="+mn-ea"/>
                <a:ea typeface="+mn-ea"/>
              </a:rPr>
              <a:t> </a:t>
            </a:r>
            <a:r>
              <a:rPr kumimoji="1" lang="en-US" altLang="ja-JP" sz="1400" dirty="0" smtClean="0">
                <a:latin typeface="+mn-ea"/>
                <a:ea typeface="+mn-ea"/>
              </a:rPr>
              <a:t>as</a:t>
            </a:r>
            <a:r>
              <a:rPr kumimoji="1" lang="ja-JP" altLang="en-US" sz="1400" dirty="0" smtClean="0">
                <a:latin typeface="+mn-ea"/>
                <a:ea typeface="+mn-ea"/>
              </a:rPr>
              <a:t> </a:t>
            </a:r>
            <a:r>
              <a:rPr kumimoji="1" lang="en-US" altLang="ja-JP" sz="1400" dirty="0" smtClean="0">
                <a:latin typeface="+mn-ea"/>
                <a:ea typeface="+mn-ea"/>
              </a:rPr>
              <a:t>a</a:t>
            </a:r>
            <a:r>
              <a:rPr kumimoji="1" lang="ja-JP" altLang="en-US" sz="1400" dirty="0" smtClean="0">
                <a:latin typeface="+mn-ea"/>
                <a:ea typeface="+mn-ea"/>
              </a:rPr>
              <a:t> </a:t>
            </a:r>
            <a:r>
              <a:rPr kumimoji="1" lang="en-US" altLang="ja-JP" sz="1400" dirty="0" smtClean="0">
                <a:latin typeface="+mn-ea"/>
                <a:ea typeface="+mn-ea"/>
              </a:rPr>
              <a:t>Sensor)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sp>
        <p:nvSpPr>
          <p:cNvPr id="15" name="上矢印 14"/>
          <p:cNvSpPr>
            <a:spLocks noChangeAspect="1"/>
          </p:cNvSpPr>
          <p:nvPr/>
        </p:nvSpPr>
        <p:spPr>
          <a:xfrm>
            <a:off x="3680450" y="3168294"/>
            <a:ext cx="360000" cy="360000"/>
          </a:xfrm>
          <a:prstGeom prst="up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" name="十字形 15"/>
          <p:cNvSpPr>
            <a:spLocks noChangeAspect="1"/>
          </p:cNvSpPr>
          <p:nvPr/>
        </p:nvSpPr>
        <p:spPr>
          <a:xfrm>
            <a:off x="3680450" y="2445802"/>
            <a:ext cx="360000" cy="360000"/>
          </a:xfrm>
          <a:prstGeom prst="plus">
            <a:avLst>
              <a:gd name="adj" fmla="val 33835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7" name="十字形 16"/>
          <p:cNvSpPr>
            <a:spLocks noChangeAspect="1"/>
          </p:cNvSpPr>
          <p:nvPr/>
        </p:nvSpPr>
        <p:spPr>
          <a:xfrm>
            <a:off x="3680450" y="1736182"/>
            <a:ext cx="360000" cy="360000"/>
          </a:xfrm>
          <a:prstGeom prst="plus">
            <a:avLst>
              <a:gd name="adj" fmla="val 33835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90036" y="2792519"/>
            <a:ext cx="2320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>
                <a:latin typeface="+mn-ea"/>
                <a:ea typeface="+mn-ea"/>
              </a:rPr>
              <a:t>IoT</a:t>
            </a:r>
            <a:r>
              <a:rPr kumimoji="1" lang="ja-JP" altLang="en-US" sz="1400" dirty="0" smtClean="0">
                <a:latin typeface="+mn-ea"/>
                <a:ea typeface="+mn-ea"/>
              </a:rPr>
              <a:t>製品の対応状況に依存</a:t>
            </a:r>
            <a:endParaRPr kumimoji="1" lang="ja-JP" altLang="en-US" sz="1400" dirty="0">
              <a:latin typeface="+mn-ea"/>
              <a:ea typeface="+mn-ea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6070592" y="2946408"/>
            <a:ext cx="252000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flipH="1">
            <a:off x="2365934" y="3555295"/>
            <a:ext cx="362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ea"/>
                <a:ea typeface="+mn-ea"/>
              </a:rPr>
              <a:t>MAC</a:t>
            </a:r>
            <a:r>
              <a:rPr kumimoji="1" lang="ja-JP" altLang="en-US" dirty="0">
                <a:latin typeface="+mn-ea"/>
                <a:ea typeface="+mn-ea"/>
              </a:rPr>
              <a:t>アドレス認証 </a:t>
            </a:r>
            <a:r>
              <a:rPr kumimoji="1" lang="en-US" altLang="ja-JP" dirty="0">
                <a:latin typeface="+mn-ea"/>
                <a:ea typeface="+mn-ea"/>
              </a:rPr>
              <a:t>/</a:t>
            </a:r>
            <a:r>
              <a:rPr kumimoji="1" lang="ja-JP" altLang="en-US" dirty="0">
                <a:latin typeface="+mn-ea"/>
                <a:ea typeface="+mn-ea"/>
              </a:rPr>
              <a:t> </a:t>
            </a:r>
            <a:r>
              <a:rPr kumimoji="1" lang="en-US" altLang="ja-JP" dirty="0">
                <a:latin typeface="+mn-ea"/>
                <a:ea typeface="+mn-ea"/>
              </a:rPr>
              <a:t>SSID</a:t>
            </a:r>
            <a:r>
              <a:rPr kumimoji="1" lang="ja-JP" altLang="en-US" dirty="0">
                <a:latin typeface="+mn-ea"/>
                <a:ea typeface="+mn-ea"/>
              </a:rPr>
              <a:t> の隠蔽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90036" y="3610531"/>
            <a:ext cx="2320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+mn-ea"/>
                <a:ea typeface="+mn-ea"/>
              </a:rPr>
              <a:t>なるべく早めに廃止</a:t>
            </a:r>
          </a:p>
        </p:txBody>
      </p:sp>
      <p:cxnSp>
        <p:nvCxnSpPr>
          <p:cNvPr id="33" name="直線コネクタ 32"/>
          <p:cNvCxnSpPr/>
          <p:nvPr/>
        </p:nvCxnSpPr>
        <p:spPr>
          <a:xfrm>
            <a:off x="6070592" y="3764420"/>
            <a:ext cx="252000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4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3026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-6618"/>
            <a:ext cx="9144000" cy="5143500"/>
          </a:xfrm>
          <a:prstGeom prst="rect">
            <a:avLst/>
          </a:prstGeom>
          <a:solidFill>
            <a:srgbClr val="4D4D4C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1800" y="1135781"/>
            <a:ext cx="8353425" cy="3053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kumimoji="1" lang="ja-JP" altLang="en-US" sz="4400" dirty="0">
                <a:latin typeface="+mn-ea"/>
                <a:ea typeface="+mn-ea"/>
              </a:rPr>
              <a:t>巷</a:t>
            </a:r>
            <a:r>
              <a:rPr kumimoji="1" lang="ja-JP" altLang="en-US" sz="4400" dirty="0" smtClean="0">
                <a:latin typeface="+mn-ea"/>
                <a:ea typeface="+mn-ea"/>
              </a:rPr>
              <a:t>で </a:t>
            </a:r>
            <a:r>
              <a:rPr kumimoji="1" lang="en-US" altLang="ja-JP" sz="4400" dirty="0" err="1" smtClean="0">
                <a:latin typeface="+mn-ea"/>
                <a:ea typeface="+mn-ea"/>
              </a:rPr>
              <a:t>IoT</a:t>
            </a:r>
            <a:r>
              <a:rPr kumimoji="1" lang="ja-JP" altLang="en-US" sz="4400" dirty="0" smtClean="0">
                <a:latin typeface="+mn-ea"/>
                <a:ea typeface="+mn-ea"/>
              </a:rPr>
              <a:t> が騒がれているが</a:t>
            </a:r>
            <a:r>
              <a:rPr kumimoji="1" lang="en-US" altLang="ja-JP" sz="4400" dirty="0" smtClean="0">
                <a:latin typeface="+mn-ea"/>
                <a:ea typeface="+mn-ea"/>
              </a:rPr>
              <a:t>…</a:t>
            </a:r>
          </a:p>
          <a:p>
            <a:r>
              <a:rPr kumimoji="1" lang="ja-JP" altLang="en-US" sz="4400" dirty="0" smtClean="0">
                <a:latin typeface="+mn-ea"/>
                <a:ea typeface="+mn-ea"/>
              </a:rPr>
              <a:t>何をしたらいんだろう</a:t>
            </a:r>
            <a:r>
              <a:rPr kumimoji="1" lang="en-US" altLang="ja-JP" sz="4400" dirty="0" smtClean="0">
                <a:latin typeface="+mn-ea"/>
                <a:ea typeface="+mn-ea"/>
              </a:rPr>
              <a:t>?</a:t>
            </a:r>
          </a:p>
          <a:p>
            <a:r>
              <a:rPr kumimoji="1" lang="ja-JP" altLang="en-US" sz="4400" dirty="0" smtClean="0">
                <a:latin typeface="+mn-ea"/>
                <a:ea typeface="+mn-ea"/>
              </a:rPr>
              <a:t>何かしなければならないのか</a:t>
            </a:r>
            <a:r>
              <a:rPr kumimoji="1" lang="en-US" altLang="ja-JP" sz="4400" dirty="0" smtClean="0">
                <a:latin typeface="+mn-ea"/>
                <a:ea typeface="+mn-ea"/>
              </a:rPr>
              <a:t>?</a:t>
            </a:r>
            <a:endParaRPr kumimoji="1" lang="ja-JP" altLang="en-US" sz="4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96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MAC</a:t>
            </a:r>
            <a:r>
              <a:rPr lang="ja-JP" altLang="en-US" smtClean="0"/>
              <a:t>アドレスと</a:t>
            </a:r>
            <a:r>
              <a:rPr lang="en-US" altLang="ja-JP" smtClean="0"/>
              <a:t>SSID</a:t>
            </a:r>
            <a:r>
              <a:rPr lang="ja-JP" altLang="en-US" smtClean="0"/>
              <a:t>によるセキュリティ</a:t>
            </a:r>
            <a:endParaRPr lang="ja-JP" altLang="en-US" dirty="0"/>
          </a:p>
        </p:txBody>
      </p:sp>
      <p:sp>
        <p:nvSpPr>
          <p:cNvPr id="4" name="テキスト プレースホルダー 1"/>
          <p:cNvSpPr txBox="1">
            <a:spLocks/>
          </p:cNvSpPr>
          <p:nvPr/>
        </p:nvSpPr>
        <p:spPr>
          <a:xfrm>
            <a:off x="431800" y="3555402"/>
            <a:ext cx="8277344" cy="1035648"/>
          </a:xfrm>
          <a:prstGeom prst="rect">
            <a:avLst/>
          </a:prstGeom>
        </p:spPr>
        <p:txBody>
          <a:bodyPr lIns="91420" tIns="45710" rIns="91420" bIns="45710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ja-JP" sz="1800" dirty="0" smtClean="0">
                <a:ea typeface="+mn-ea"/>
              </a:rPr>
              <a:t>MAC</a:t>
            </a:r>
            <a:r>
              <a:rPr lang="ja-JP" altLang="en-US" sz="1800" dirty="0" smtClean="0">
                <a:ea typeface="+mn-ea"/>
              </a:rPr>
              <a:t>アドレスや</a:t>
            </a:r>
            <a:r>
              <a:rPr lang="en-US" altLang="ja-JP" sz="1800" dirty="0" smtClean="0">
                <a:ea typeface="+mn-ea"/>
              </a:rPr>
              <a:t>SSID</a:t>
            </a:r>
            <a:r>
              <a:rPr lang="ja-JP" altLang="en-US" sz="1800" dirty="0" err="1" smtClean="0">
                <a:ea typeface="+mn-ea"/>
              </a:rPr>
              <a:t>は簡</a:t>
            </a:r>
            <a:r>
              <a:rPr lang="ja-JP" altLang="en-US" sz="1800" dirty="0" smtClean="0">
                <a:ea typeface="+mn-ea"/>
              </a:rPr>
              <a:t>単に入手でき、</a:t>
            </a:r>
            <a:r>
              <a:rPr lang="ja-JP" altLang="en-US" sz="1800" b="1" dirty="0" smtClean="0">
                <a:solidFill>
                  <a:schemeClr val="accent1"/>
                </a:solidFill>
                <a:ea typeface="+mn-ea"/>
              </a:rPr>
              <a:t>改竄や詐称も</a:t>
            </a:r>
            <a:r>
              <a:rPr lang="ja-JP" altLang="en-US" sz="1800" dirty="0" smtClean="0">
                <a:ea typeface="+mn-ea"/>
              </a:rPr>
              <a:t>ツールで</a:t>
            </a:r>
            <a:r>
              <a:rPr lang="ja-JP" altLang="en-US" sz="1800" b="1" dirty="0">
                <a:solidFill>
                  <a:schemeClr val="accent1"/>
                </a:solidFill>
                <a:ea typeface="+mn-ea"/>
              </a:rPr>
              <a:t>簡単</a:t>
            </a:r>
            <a:r>
              <a:rPr lang="ja-JP" altLang="en-US" sz="1800" dirty="0" smtClean="0">
                <a:solidFill>
                  <a:schemeClr val="tx1"/>
                </a:solidFill>
                <a:ea typeface="+mn-ea"/>
              </a:rPr>
              <a:t>に可能</a:t>
            </a:r>
            <a:endParaRPr lang="ja-JP" altLang="en-US" sz="1800" dirty="0" smtClean="0">
              <a:ea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accent1"/>
                </a:solidFill>
                <a:ea typeface="+mn-ea"/>
              </a:rPr>
              <a:t>セキュリティ対策</a:t>
            </a:r>
            <a:r>
              <a:rPr lang="ja-JP" altLang="en-US" sz="1800" dirty="0" smtClean="0">
                <a:ea typeface="+mn-ea"/>
              </a:rPr>
              <a:t>にはならず、</a:t>
            </a:r>
            <a:r>
              <a:rPr lang="ja-JP" altLang="en-US" sz="1800" b="1" dirty="0" smtClean="0">
                <a:solidFill>
                  <a:schemeClr val="accent1"/>
                </a:solidFill>
                <a:ea typeface="+mn-ea"/>
              </a:rPr>
              <a:t>誤った安心感</a:t>
            </a:r>
            <a:r>
              <a:rPr lang="ja-JP" altLang="en-US" sz="1800" dirty="0" smtClean="0">
                <a:ea typeface="+mn-ea"/>
              </a:rPr>
              <a:t>を与える</a:t>
            </a:r>
            <a:endParaRPr lang="en-US" altLang="ja-JP" sz="1800" dirty="0" smtClean="0">
              <a:ea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800" dirty="0" smtClean="0">
                <a:ea typeface="+mn-ea"/>
              </a:rPr>
              <a:t>なるべく高いセキュリティに移行して下さい。</a:t>
            </a: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1707714" y="1076488"/>
            <a:ext cx="1983018" cy="198301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bg2"/>
                </a:solidFill>
                <a:latin typeface="+mn-ea"/>
              </a:rPr>
              <a:t>MAC</a:t>
            </a:r>
          </a:p>
          <a:p>
            <a:pPr algn="ctr"/>
            <a:r>
              <a:rPr kumimoji="1" lang="ja-JP" altLang="en-US" sz="3600" dirty="0" smtClean="0">
                <a:solidFill>
                  <a:schemeClr val="bg2"/>
                </a:solidFill>
                <a:latin typeface="+mn-ea"/>
              </a:rPr>
              <a:t>アドレス</a:t>
            </a:r>
            <a:endParaRPr kumimoji="1" lang="ja-JP" altLang="en-US" sz="36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5239120" y="1076488"/>
            <a:ext cx="1983018" cy="198301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bg2"/>
                </a:solidFill>
                <a:latin typeface="+mn-ea"/>
              </a:rPr>
              <a:t>SSID</a:t>
            </a:r>
            <a:endParaRPr kumimoji="1" lang="ja-JP" altLang="en-US" sz="36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9840" y="3110326"/>
            <a:ext cx="1858766" cy="220350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ja-JP" altLang="en-US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認証 </a:t>
            </a:r>
            <a:r>
              <a:rPr lang="en-US" altLang="ja-JP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/</a:t>
            </a:r>
            <a:r>
              <a:rPr lang="ja-JP" altLang="en-US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 接続制限</a:t>
            </a:r>
            <a:endParaRPr lang="en-US" altLang="ja-JP" b="1" dirty="0">
              <a:ln w="3175">
                <a:solidFill>
                  <a:schemeClr val="bg2"/>
                </a:solidFill>
                <a:prstDash val="solid"/>
              </a:ln>
              <a:latin typeface="+mn-lt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83125" y="3110326"/>
            <a:ext cx="1695008" cy="220350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kumimoji="1" lang="ja-JP" altLang="en-US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ステルス </a:t>
            </a:r>
            <a:r>
              <a:rPr kumimoji="1" lang="en-US" altLang="ja-JP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/</a:t>
            </a:r>
            <a:r>
              <a:rPr kumimoji="1" lang="ja-JP" altLang="en-US" b="1" dirty="0" smtClean="0">
                <a:ln w="3175">
                  <a:solidFill>
                    <a:schemeClr val="bg2"/>
                  </a:solidFill>
                  <a:prstDash val="solid"/>
                </a:ln>
                <a:latin typeface="+mn-lt"/>
                <a:ea typeface="+mn-ea"/>
              </a:rPr>
              <a:t> 隠蔽</a:t>
            </a:r>
            <a:endParaRPr kumimoji="1" lang="ja-JP" altLang="en-US" b="1" dirty="0">
              <a:ln w="3175">
                <a:solidFill>
                  <a:schemeClr val="bg2"/>
                </a:solidFill>
                <a:prstDash val="solid"/>
              </a:ln>
              <a:latin typeface="+mn-lt"/>
              <a:ea typeface="+mn-ea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31800" y="121596"/>
            <a:ext cx="1070043" cy="311285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</a:rPr>
              <a:t>参考</a:t>
            </a:r>
          </a:p>
        </p:txBody>
      </p:sp>
    </p:spTree>
    <p:extLst>
      <p:ext uri="{BB962C8B-B14F-4D97-AF65-F5344CB8AC3E}">
        <p14:creationId xmlns:p14="http://schemas.microsoft.com/office/powerpoint/2010/main" val="3287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5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26"/>
            <a:ext cx="9144000" cy="515312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-9626"/>
            <a:ext cx="9144000" cy="5153125"/>
          </a:xfrm>
          <a:prstGeom prst="rect">
            <a:avLst/>
          </a:prstGeom>
          <a:solidFill>
            <a:srgbClr val="4D4D4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solidFill>
                  <a:schemeClr val="bg2"/>
                </a:solidFill>
                <a:latin typeface="+mn-lt"/>
              </a:rPr>
              <a:t>IoT</a:t>
            </a:r>
            <a:r>
              <a:rPr lang="en-US" altLang="ja-JP" dirty="0" smtClean="0">
                <a:solidFill>
                  <a:schemeClr val="bg2"/>
                </a:solidFill>
                <a:latin typeface="+mn-lt"/>
              </a:rPr>
              <a:t> : Internet of Things</a:t>
            </a:r>
            <a:endParaRPr lang="ja-JP" alt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766" y="1457205"/>
            <a:ext cx="8353425" cy="683835"/>
          </a:xfrm>
          <a:prstGeom prst="roundRect">
            <a:avLst>
              <a:gd name="adj" fmla="val 10144"/>
            </a:avLst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dirty="0">
                <a:latin typeface="+mn-ea"/>
                <a:ea typeface="+mn-ea"/>
              </a:rPr>
              <a:t>インターネット</a:t>
            </a:r>
            <a:r>
              <a:rPr kumimoji="1" lang="ja-JP" altLang="en-US" dirty="0" smtClean="0">
                <a:latin typeface="+mn-ea"/>
                <a:ea typeface="+mn-ea"/>
              </a:rPr>
              <a:t>誕生から</a:t>
            </a:r>
            <a:r>
              <a:rPr kumimoji="1" lang="en-US" altLang="ja-JP" dirty="0" smtClean="0">
                <a:latin typeface="+mn-ea"/>
                <a:ea typeface="+mn-ea"/>
              </a:rPr>
              <a:t>20</a:t>
            </a:r>
            <a:r>
              <a:rPr kumimoji="1" lang="ja-JP" altLang="en-US" dirty="0" smtClean="0">
                <a:latin typeface="+mn-ea"/>
                <a:ea typeface="+mn-ea"/>
              </a:rPr>
              <a:t>年余り。インターネットは驚異的な進化を遂げ、国や社会、企業、個人など、あらゆるものに変革をもたらしてきました。</a:t>
            </a:r>
            <a:endParaRPr kumimoji="1" lang="en-US" altLang="ja-JP" dirty="0" smtClean="0">
              <a:latin typeface="+mn-ea"/>
              <a:ea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7766" y="2599965"/>
            <a:ext cx="8353425" cy="1269980"/>
          </a:xfrm>
          <a:prstGeom prst="roundRect">
            <a:avLst>
              <a:gd name="adj" fmla="val 10144"/>
            </a:avLst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2400" dirty="0" smtClean="0">
                <a:latin typeface="+mn-ea"/>
                <a:ea typeface="+mn-ea"/>
              </a:rPr>
              <a:t>近い将来、これまでつながっていなかった</a:t>
            </a:r>
            <a:r>
              <a:rPr kumimoji="1" lang="ja-JP" altLang="en-US" sz="2400" b="1" dirty="0" smtClean="0">
                <a:solidFill>
                  <a:schemeClr val="accent1"/>
                </a:solidFill>
                <a:latin typeface="+mn-ea"/>
                <a:ea typeface="+mn-ea"/>
              </a:rPr>
              <a:t>あらゆるモノ、人、データ、プロセス</a:t>
            </a:r>
            <a:r>
              <a:rPr kumimoji="1" lang="ja-JP" altLang="en-US" sz="2400" b="1" dirty="0">
                <a:solidFill>
                  <a:schemeClr val="accent1"/>
                </a:solidFill>
                <a:latin typeface="+mn-ea"/>
                <a:ea typeface="+mn-ea"/>
              </a:rPr>
              <a:t>がネットワークの</a:t>
            </a:r>
            <a:r>
              <a:rPr kumimoji="1" lang="ja-JP" altLang="en-US" sz="2400" b="1" dirty="0" smtClean="0">
                <a:solidFill>
                  <a:schemeClr val="accent1"/>
                </a:solidFill>
                <a:latin typeface="+mn-ea"/>
                <a:ea typeface="+mn-ea"/>
              </a:rPr>
              <a:t>力でつながり</a:t>
            </a:r>
            <a:r>
              <a:rPr kumimoji="1" lang="ja-JP" altLang="en-US" sz="2400" dirty="0" smtClean="0">
                <a:latin typeface="+mn-ea"/>
                <a:ea typeface="+mn-ea"/>
              </a:rPr>
              <a:t>新た</a:t>
            </a:r>
            <a:r>
              <a:rPr kumimoji="1" lang="ja-JP" altLang="en-US" sz="2400" dirty="0">
                <a:latin typeface="+mn-ea"/>
                <a:ea typeface="+mn-ea"/>
              </a:rPr>
              <a:t>な価値を</a:t>
            </a:r>
            <a:r>
              <a:rPr kumimoji="1" lang="ja-JP" altLang="en-US" sz="2400" dirty="0" smtClean="0">
                <a:latin typeface="+mn-ea"/>
                <a:ea typeface="+mn-ea"/>
              </a:rPr>
              <a:t>生み出す時代がやってきます。</a:t>
            </a:r>
            <a:endParaRPr kumimoji="1" lang="en-US" altLang="ja-JP" sz="2400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63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7"/>
            <a:ext cx="9144000" cy="512656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7765" y="1890713"/>
            <a:ext cx="8347459" cy="1442404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3600" dirty="0" smtClean="0">
                <a:latin typeface="+mn-ea"/>
                <a:ea typeface="+mn-ea"/>
              </a:rPr>
              <a:t>インターネットになんか繋げないけど</a:t>
            </a:r>
            <a:r>
              <a:rPr kumimoji="1" lang="en-US" altLang="ja-JP" sz="3600" dirty="0" smtClean="0">
                <a:latin typeface="+mn-ea"/>
                <a:ea typeface="+mn-ea"/>
              </a:rPr>
              <a:t>!?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70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60363" indent="-303213"/>
            <a:r>
              <a:rPr lang="en-US" altLang="ja-JP" sz="3600" dirty="0" err="1" smtClean="0">
                <a:ea typeface="+mn-ea"/>
              </a:rPr>
              <a:t>IoT</a:t>
            </a:r>
            <a:r>
              <a:rPr lang="ja-JP" altLang="en-US" sz="3600" dirty="0" smtClean="0">
                <a:ea typeface="+mn-ea"/>
              </a:rPr>
              <a:t> はインターネットに繋げるのではなく、</a:t>
            </a:r>
            <a:r>
              <a:rPr lang="ja-JP" altLang="en-US" sz="3600" b="1" dirty="0">
                <a:solidFill>
                  <a:schemeClr val="accent1"/>
                </a:solidFill>
                <a:ea typeface="+mn-ea"/>
              </a:rPr>
              <a:t>インターネット“技術”を</a:t>
            </a:r>
            <a:r>
              <a:rPr lang="ja-JP" altLang="en-US" sz="3600" b="1" dirty="0" smtClean="0">
                <a:solidFill>
                  <a:schemeClr val="accent1"/>
                </a:solidFill>
                <a:ea typeface="+mn-ea"/>
              </a:rPr>
              <a:t>利用して、ネットワークに繋げる</a:t>
            </a:r>
            <a:r>
              <a:rPr lang="ja-JP" altLang="en-US" sz="3600" dirty="0" smtClean="0">
                <a:ea typeface="+mn-ea"/>
              </a:rPr>
              <a:t>こと</a:t>
            </a:r>
            <a:endParaRPr lang="en-US" altLang="ja-JP" sz="3600" dirty="0" smtClean="0">
              <a:ea typeface="+mn-ea"/>
            </a:endParaRPr>
          </a:p>
          <a:p>
            <a:pPr marL="360363" indent="-303213"/>
            <a:r>
              <a:rPr lang="ja-JP" altLang="en-US" sz="3600" dirty="0" smtClean="0">
                <a:ea typeface="+mn-ea"/>
              </a:rPr>
              <a:t>ネットワークから見ると、</a:t>
            </a:r>
            <a:r>
              <a:rPr lang="en-US" altLang="ja-JP" sz="3600" dirty="0" smtClean="0">
                <a:ea typeface="+mn-ea"/>
              </a:rPr>
              <a:t>PC</a:t>
            </a:r>
            <a:r>
              <a:rPr lang="ja-JP" altLang="en-US" sz="3600" dirty="0" smtClean="0">
                <a:ea typeface="+mn-ea"/>
              </a:rPr>
              <a:t>も</a:t>
            </a:r>
            <a:r>
              <a:rPr lang="en-US" altLang="ja-JP" sz="3600" dirty="0" err="1" smtClean="0">
                <a:ea typeface="+mn-ea"/>
              </a:rPr>
              <a:t>IoT</a:t>
            </a:r>
            <a:r>
              <a:rPr lang="en-US" altLang="ja-JP" sz="3600" dirty="0" smtClean="0">
                <a:ea typeface="+mn-ea"/>
              </a:rPr>
              <a:t> </a:t>
            </a:r>
            <a:r>
              <a:rPr lang="ja-JP" altLang="en-US" sz="3600" dirty="0" smtClean="0">
                <a:ea typeface="+mn-ea"/>
              </a:rPr>
              <a:t>機器も同じ扱いができる</a:t>
            </a:r>
            <a:endParaRPr lang="en-US" altLang="ja-JP" sz="3600" dirty="0" smtClean="0">
              <a:ea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ネットワークに繋げるということ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53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モノがインターネット“技術”で繋がること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43953" y="1347788"/>
            <a:ext cx="23845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インターネット技術応用以前の制御</a:t>
            </a:r>
            <a:endParaRPr kumimoji="1"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85684" y="1347788"/>
            <a:ext cx="23845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n-ea"/>
                <a:ea typeface="+mn-ea"/>
              </a:rPr>
              <a:t>インターネット技術</a:t>
            </a:r>
            <a:r>
              <a:rPr kumimoji="1"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応用後の</a:t>
            </a:r>
            <a:r>
              <a:rPr kumimoji="1" lang="ja-JP" altLang="en-US" dirty="0">
                <a:solidFill>
                  <a:schemeClr val="bg2"/>
                </a:solidFill>
                <a:latin typeface="+mn-ea"/>
                <a:ea typeface="+mn-ea"/>
              </a:rPr>
              <a:t>制御</a:t>
            </a:r>
          </a:p>
        </p:txBody>
      </p:sp>
      <p:grpSp>
        <p:nvGrpSpPr>
          <p:cNvPr id="5" name="Group 655"/>
          <p:cNvGrpSpPr/>
          <p:nvPr/>
        </p:nvGrpSpPr>
        <p:grpSpPr>
          <a:xfrm>
            <a:off x="2875439" y="2749804"/>
            <a:ext cx="344946" cy="283149"/>
            <a:chOff x="3468688" y="652463"/>
            <a:chExt cx="6007100" cy="5272087"/>
          </a:xfrm>
          <a:solidFill>
            <a:schemeClr val="tx1"/>
          </a:solidFill>
        </p:grpSpPr>
        <p:sp>
          <p:nvSpPr>
            <p:cNvPr id="6" name="Freeform 668"/>
            <p:cNvSpPr>
              <a:spLocks/>
            </p:cNvSpPr>
            <p:nvPr/>
          </p:nvSpPr>
          <p:spPr bwMode="auto">
            <a:xfrm>
              <a:off x="7646988" y="1758950"/>
              <a:ext cx="1828800" cy="569912"/>
            </a:xfrm>
            <a:custGeom>
              <a:avLst/>
              <a:gdLst>
                <a:gd name="T0" fmla="*/ 461 w 488"/>
                <a:gd name="T1" fmla="*/ 0 h 152"/>
                <a:gd name="T2" fmla="*/ 26 w 488"/>
                <a:gd name="T3" fmla="*/ 0 h 152"/>
                <a:gd name="T4" fmla="*/ 0 w 488"/>
                <a:gd name="T5" fmla="*/ 26 h 152"/>
                <a:gd name="T6" fmla="*/ 0 w 488"/>
                <a:gd name="T7" fmla="*/ 126 h 152"/>
                <a:gd name="T8" fmla="*/ 10 w 488"/>
                <a:gd name="T9" fmla="*/ 146 h 152"/>
                <a:gd name="T10" fmla="*/ 26 w 488"/>
                <a:gd name="T11" fmla="*/ 152 h 152"/>
                <a:gd name="T12" fmla="*/ 32 w 488"/>
                <a:gd name="T13" fmla="*/ 151 h 152"/>
                <a:gd name="T14" fmla="*/ 466 w 488"/>
                <a:gd name="T15" fmla="*/ 51 h 152"/>
                <a:gd name="T16" fmla="*/ 486 w 488"/>
                <a:gd name="T17" fmla="*/ 23 h 152"/>
                <a:gd name="T18" fmla="*/ 461 w 488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2">
                  <a:moveTo>
                    <a:pt x="46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4" y="141"/>
                    <a:pt x="10" y="146"/>
                  </a:cubicBezTo>
                  <a:cubicBezTo>
                    <a:pt x="15" y="150"/>
                    <a:pt x="20" y="152"/>
                    <a:pt x="26" y="152"/>
                  </a:cubicBezTo>
                  <a:cubicBezTo>
                    <a:pt x="28" y="152"/>
                    <a:pt x="30" y="151"/>
                    <a:pt x="32" y="151"/>
                  </a:cubicBezTo>
                  <a:cubicBezTo>
                    <a:pt x="466" y="51"/>
                    <a:pt x="466" y="51"/>
                    <a:pt x="466" y="51"/>
                  </a:cubicBezTo>
                  <a:cubicBezTo>
                    <a:pt x="479" y="48"/>
                    <a:pt x="488" y="36"/>
                    <a:pt x="486" y="23"/>
                  </a:cubicBezTo>
                  <a:cubicBezTo>
                    <a:pt x="485" y="10"/>
                    <a:pt x="474" y="0"/>
                    <a:pt x="4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69"/>
            <p:cNvSpPr>
              <a:spLocks/>
            </p:cNvSpPr>
            <p:nvPr/>
          </p:nvSpPr>
          <p:spPr bwMode="auto">
            <a:xfrm>
              <a:off x="7646988" y="730250"/>
              <a:ext cx="1828800" cy="566737"/>
            </a:xfrm>
            <a:custGeom>
              <a:avLst/>
              <a:gdLst>
                <a:gd name="T0" fmla="*/ 26 w 488"/>
                <a:gd name="T1" fmla="*/ 151 h 151"/>
                <a:gd name="T2" fmla="*/ 461 w 488"/>
                <a:gd name="T3" fmla="*/ 151 h 151"/>
                <a:gd name="T4" fmla="*/ 486 w 488"/>
                <a:gd name="T5" fmla="*/ 128 h 151"/>
                <a:gd name="T6" fmla="*/ 466 w 488"/>
                <a:gd name="T7" fmla="*/ 100 h 151"/>
                <a:gd name="T8" fmla="*/ 32 w 488"/>
                <a:gd name="T9" fmla="*/ 0 h 151"/>
                <a:gd name="T10" fmla="*/ 26 w 488"/>
                <a:gd name="T11" fmla="*/ 0 h 151"/>
                <a:gd name="T12" fmla="*/ 10 w 488"/>
                <a:gd name="T13" fmla="*/ 5 h 151"/>
                <a:gd name="T14" fmla="*/ 0 w 488"/>
                <a:gd name="T15" fmla="*/ 25 h 151"/>
                <a:gd name="T16" fmla="*/ 0 w 488"/>
                <a:gd name="T17" fmla="*/ 125 h 151"/>
                <a:gd name="T18" fmla="*/ 26 w 488"/>
                <a:gd name="T1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1">
                  <a:moveTo>
                    <a:pt x="26" y="151"/>
                  </a:moveTo>
                  <a:cubicBezTo>
                    <a:pt x="461" y="151"/>
                    <a:pt x="461" y="151"/>
                    <a:pt x="461" y="151"/>
                  </a:cubicBezTo>
                  <a:cubicBezTo>
                    <a:pt x="474" y="151"/>
                    <a:pt x="485" y="141"/>
                    <a:pt x="486" y="128"/>
                  </a:cubicBezTo>
                  <a:cubicBezTo>
                    <a:pt x="488" y="115"/>
                    <a:pt x="479" y="103"/>
                    <a:pt x="466" y="10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  <a:cubicBezTo>
                    <a:pt x="20" y="0"/>
                    <a:pt x="15" y="2"/>
                    <a:pt x="10" y="5"/>
                  </a:cubicBezTo>
                  <a:cubicBezTo>
                    <a:pt x="4" y="10"/>
                    <a:pt x="0" y="18"/>
                    <a:pt x="0" y="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0"/>
                    <a:pt x="12" y="151"/>
                    <a:pt x="26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70"/>
            <p:cNvSpPr>
              <a:spLocks noEditPoints="1"/>
            </p:cNvSpPr>
            <p:nvPr/>
          </p:nvSpPr>
          <p:spPr bwMode="auto">
            <a:xfrm>
              <a:off x="3468688" y="652463"/>
              <a:ext cx="4384675" cy="5272087"/>
            </a:xfrm>
            <a:custGeom>
              <a:avLst/>
              <a:gdLst>
                <a:gd name="T0" fmla="*/ 875 w 1169"/>
                <a:gd name="T1" fmla="*/ 1099 h 1406"/>
                <a:gd name="T2" fmla="*/ 734 w 1169"/>
                <a:gd name="T3" fmla="*/ 1099 h 1406"/>
                <a:gd name="T4" fmla="*/ 394 w 1169"/>
                <a:gd name="T5" fmla="*/ 359 h 1406"/>
                <a:gd name="T6" fmla="*/ 834 w 1169"/>
                <a:gd name="T7" fmla="*/ 359 h 1406"/>
                <a:gd name="T8" fmla="*/ 903 w 1169"/>
                <a:gd name="T9" fmla="*/ 420 h 1406"/>
                <a:gd name="T10" fmla="*/ 1015 w 1169"/>
                <a:gd name="T11" fmla="*/ 420 h 1406"/>
                <a:gd name="T12" fmla="*/ 1085 w 1169"/>
                <a:gd name="T13" fmla="*/ 350 h 1406"/>
                <a:gd name="T14" fmla="*/ 1085 w 1169"/>
                <a:gd name="T15" fmla="*/ 121 h 1406"/>
                <a:gd name="T16" fmla="*/ 1015 w 1169"/>
                <a:gd name="T17" fmla="*/ 51 h 1406"/>
                <a:gd name="T18" fmla="*/ 905 w 1169"/>
                <a:gd name="T19" fmla="*/ 51 h 1406"/>
                <a:gd name="T20" fmla="*/ 903 w 1169"/>
                <a:gd name="T21" fmla="*/ 51 h 1406"/>
                <a:gd name="T22" fmla="*/ 339 w 1169"/>
                <a:gd name="T23" fmla="*/ 51 h 1406"/>
                <a:gd name="T24" fmla="*/ 204 w 1169"/>
                <a:gd name="T25" fmla="*/ 0 h 1406"/>
                <a:gd name="T26" fmla="*/ 0 w 1169"/>
                <a:gd name="T27" fmla="*/ 204 h 1406"/>
                <a:gd name="T28" fmla="*/ 23 w 1169"/>
                <a:gd name="T29" fmla="*/ 299 h 1406"/>
                <a:gd name="T30" fmla="*/ 392 w 1169"/>
                <a:gd name="T31" fmla="*/ 1099 h 1406"/>
                <a:gd name="T32" fmla="*/ 345 w 1169"/>
                <a:gd name="T33" fmla="*/ 1099 h 1406"/>
                <a:gd name="T34" fmla="*/ 51 w 1169"/>
                <a:gd name="T35" fmla="*/ 1392 h 1406"/>
                <a:gd name="T36" fmla="*/ 51 w 1169"/>
                <a:gd name="T37" fmla="*/ 1406 h 1406"/>
                <a:gd name="T38" fmla="*/ 1169 w 1169"/>
                <a:gd name="T39" fmla="*/ 1406 h 1406"/>
                <a:gd name="T40" fmla="*/ 1169 w 1169"/>
                <a:gd name="T41" fmla="*/ 1392 h 1406"/>
                <a:gd name="T42" fmla="*/ 875 w 1169"/>
                <a:gd name="T43" fmla="*/ 1099 h 1406"/>
                <a:gd name="T44" fmla="*/ 395 w 1169"/>
                <a:gd name="T45" fmla="*/ 276 h 1406"/>
                <a:gd name="T46" fmla="*/ 833 w 1169"/>
                <a:gd name="T47" fmla="*/ 276 h 1406"/>
                <a:gd name="T48" fmla="*/ 833 w 1169"/>
                <a:gd name="T49" fmla="*/ 296 h 1406"/>
                <a:gd name="T50" fmla="*/ 386 w 1169"/>
                <a:gd name="T51" fmla="*/ 296 h 1406"/>
                <a:gd name="T52" fmla="*/ 395 w 1169"/>
                <a:gd name="T53" fmla="*/ 276 h 1406"/>
                <a:gd name="T54" fmla="*/ 84 w 1169"/>
                <a:gd name="T55" fmla="*/ 204 h 1406"/>
                <a:gd name="T56" fmla="*/ 204 w 1169"/>
                <a:gd name="T57" fmla="*/ 84 h 1406"/>
                <a:gd name="T58" fmla="*/ 324 w 1169"/>
                <a:gd name="T59" fmla="*/ 204 h 1406"/>
                <a:gd name="T60" fmla="*/ 204 w 1169"/>
                <a:gd name="T61" fmla="*/ 324 h 1406"/>
                <a:gd name="T62" fmla="*/ 84 w 1169"/>
                <a:gd name="T63" fmla="*/ 204 h 1406"/>
                <a:gd name="T64" fmla="*/ 461 w 1169"/>
                <a:gd name="T65" fmla="*/ 1099 h 1406"/>
                <a:gd name="T66" fmla="*/ 138 w 1169"/>
                <a:gd name="T67" fmla="*/ 397 h 1406"/>
                <a:gd name="T68" fmla="*/ 167 w 1169"/>
                <a:gd name="T69" fmla="*/ 405 h 1406"/>
                <a:gd name="T70" fmla="*/ 486 w 1169"/>
                <a:gd name="T71" fmla="*/ 1099 h 1406"/>
                <a:gd name="T72" fmla="*/ 461 w 1169"/>
                <a:gd name="T73" fmla="*/ 1099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9" h="1406">
                  <a:moveTo>
                    <a:pt x="875" y="1099"/>
                  </a:moveTo>
                  <a:cubicBezTo>
                    <a:pt x="734" y="1099"/>
                    <a:pt x="734" y="1099"/>
                    <a:pt x="734" y="1099"/>
                  </a:cubicBezTo>
                  <a:cubicBezTo>
                    <a:pt x="394" y="359"/>
                    <a:pt x="394" y="359"/>
                    <a:pt x="394" y="359"/>
                  </a:cubicBezTo>
                  <a:cubicBezTo>
                    <a:pt x="834" y="359"/>
                    <a:pt x="834" y="359"/>
                    <a:pt x="834" y="359"/>
                  </a:cubicBezTo>
                  <a:cubicBezTo>
                    <a:pt x="838" y="393"/>
                    <a:pt x="868" y="420"/>
                    <a:pt x="903" y="420"/>
                  </a:cubicBezTo>
                  <a:cubicBezTo>
                    <a:pt x="1015" y="420"/>
                    <a:pt x="1015" y="420"/>
                    <a:pt x="1015" y="420"/>
                  </a:cubicBezTo>
                  <a:cubicBezTo>
                    <a:pt x="1054" y="420"/>
                    <a:pt x="1085" y="389"/>
                    <a:pt x="1085" y="350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5" y="82"/>
                    <a:pt x="1054" y="51"/>
                    <a:pt x="1015" y="51"/>
                  </a:cubicBezTo>
                  <a:cubicBezTo>
                    <a:pt x="905" y="51"/>
                    <a:pt x="905" y="51"/>
                    <a:pt x="905" y="51"/>
                  </a:cubicBezTo>
                  <a:cubicBezTo>
                    <a:pt x="903" y="51"/>
                    <a:pt x="903" y="51"/>
                    <a:pt x="903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03" y="20"/>
                    <a:pt x="256" y="0"/>
                    <a:pt x="204" y="0"/>
                  </a:cubicBezTo>
                  <a:cubicBezTo>
                    <a:pt x="91" y="0"/>
                    <a:pt x="0" y="92"/>
                    <a:pt x="0" y="204"/>
                  </a:cubicBezTo>
                  <a:cubicBezTo>
                    <a:pt x="0" y="238"/>
                    <a:pt x="9" y="270"/>
                    <a:pt x="23" y="299"/>
                  </a:cubicBezTo>
                  <a:cubicBezTo>
                    <a:pt x="392" y="1099"/>
                    <a:pt x="392" y="1099"/>
                    <a:pt x="392" y="1099"/>
                  </a:cubicBezTo>
                  <a:cubicBezTo>
                    <a:pt x="345" y="1099"/>
                    <a:pt x="345" y="1099"/>
                    <a:pt x="345" y="1099"/>
                  </a:cubicBezTo>
                  <a:cubicBezTo>
                    <a:pt x="183" y="1099"/>
                    <a:pt x="51" y="1230"/>
                    <a:pt x="51" y="1392"/>
                  </a:cubicBezTo>
                  <a:cubicBezTo>
                    <a:pt x="51" y="1406"/>
                    <a:pt x="51" y="1406"/>
                    <a:pt x="51" y="1406"/>
                  </a:cubicBezTo>
                  <a:cubicBezTo>
                    <a:pt x="1169" y="1406"/>
                    <a:pt x="1169" y="1406"/>
                    <a:pt x="1169" y="1406"/>
                  </a:cubicBezTo>
                  <a:cubicBezTo>
                    <a:pt x="1169" y="1392"/>
                    <a:pt x="1169" y="1392"/>
                    <a:pt x="1169" y="1392"/>
                  </a:cubicBezTo>
                  <a:cubicBezTo>
                    <a:pt x="1169" y="1230"/>
                    <a:pt x="1037" y="1099"/>
                    <a:pt x="875" y="1099"/>
                  </a:cubicBezTo>
                  <a:close/>
                  <a:moveTo>
                    <a:pt x="395" y="276"/>
                  </a:moveTo>
                  <a:cubicBezTo>
                    <a:pt x="833" y="276"/>
                    <a:pt x="833" y="276"/>
                    <a:pt x="833" y="276"/>
                  </a:cubicBezTo>
                  <a:cubicBezTo>
                    <a:pt x="833" y="296"/>
                    <a:pt x="833" y="296"/>
                    <a:pt x="833" y="296"/>
                  </a:cubicBezTo>
                  <a:cubicBezTo>
                    <a:pt x="386" y="296"/>
                    <a:pt x="386" y="296"/>
                    <a:pt x="386" y="296"/>
                  </a:cubicBezTo>
                  <a:cubicBezTo>
                    <a:pt x="389" y="290"/>
                    <a:pt x="392" y="283"/>
                    <a:pt x="395" y="276"/>
                  </a:cubicBezTo>
                  <a:close/>
                  <a:moveTo>
                    <a:pt x="84" y="204"/>
                  </a:moveTo>
                  <a:cubicBezTo>
                    <a:pt x="84" y="138"/>
                    <a:pt x="138" y="84"/>
                    <a:pt x="204" y="84"/>
                  </a:cubicBezTo>
                  <a:cubicBezTo>
                    <a:pt x="270" y="84"/>
                    <a:pt x="324" y="138"/>
                    <a:pt x="324" y="204"/>
                  </a:cubicBezTo>
                  <a:cubicBezTo>
                    <a:pt x="324" y="270"/>
                    <a:pt x="270" y="324"/>
                    <a:pt x="204" y="324"/>
                  </a:cubicBezTo>
                  <a:cubicBezTo>
                    <a:pt x="138" y="324"/>
                    <a:pt x="84" y="270"/>
                    <a:pt x="84" y="204"/>
                  </a:cubicBezTo>
                  <a:close/>
                  <a:moveTo>
                    <a:pt x="461" y="1099"/>
                  </a:moveTo>
                  <a:cubicBezTo>
                    <a:pt x="138" y="397"/>
                    <a:pt x="138" y="397"/>
                    <a:pt x="138" y="397"/>
                  </a:cubicBezTo>
                  <a:cubicBezTo>
                    <a:pt x="147" y="400"/>
                    <a:pt x="157" y="403"/>
                    <a:pt x="167" y="405"/>
                  </a:cubicBezTo>
                  <a:cubicBezTo>
                    <a:pt x="486" y="1099"/>
                    <a:pt x="486" y="1099"/>
                    <a:pt x="486" y="1099"/>
                  </a:cubicBezTo>
                  <a:lnTo>
                    <a:pt x="461" y="10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267"/>
          <p:cNvGrpSpPr>
            <a:grpSpLocks noChangeAspect="1"/>
          </p:cNvGrpSpPr>
          <p:nvPr/>
        </p:nvGrpSpPr>
        <p:grpSpPr>
          <a:xfrm>
            <a:off x="494624" y="2661434"/>
            <a:ext cx="516126" cy="393404"/>
            <a:chOff x="6105981" y="1523726"/>
            <a:chExt cx="1495226" cy="1139705"/>
          </a:xfrm>
          <a:solidFill>
            <a:schemeClr val="tx1"/>
          </a:solidFill>
        </p:grpSpPr>
        <p:sp>
          <p:nvSpPr>
            <p:cNvPr id="10" name="Oval 36"/>
            <p:cNvSpPr/>
            <p:nvPr/>
          </p:nvSpPr>
          <p:spPr>
            <a:xfrm>
              <a:off x="6898112" y="2206669"/>
              <a:ext cx="602649" cy="456636"/>
            </a:xfrm>
            <a:custGeom>
              <a:avLst/>
              <a:gdLst/>
              <a:ahLst/>
              <a:cxnLst/>
              <a:rect l="l" t="t" r="r" b="b"/>
              <a:pathLst>
                <a:path w="602649" h="456636">
                  <a:moveTo>
                    <a:pt x="301325" y="59101"/>
                  </a:moveTo>
                  <a:cubicBezTo>
                    <a:pt x="227787" y="59101"/>
                    <a:pt x="168172" y="118716"/>
                    <a:pt x="168172" y="192254"/>
                  </a:cubicBezTo>
                  <a:cubicBezTo>
                    <a:pt x="168172" y="265792"/>
                    <a:pt x="227787" y="325407"/>
                    <a:pt x="301325" y="325407"/>
                  </a:cubicBezTo>
                  <a:cubicBezTo>
                    <a:pt x="374863" y="325407"/>
                    <a:pt x="434478" y="265792"/>
                    <a:pt x="434478" y="192254"/>
                  </a:cubicBezTo>
                  <a:cubicBezTo>
                    <a:pt x="434478" y="118716"/>
                    <a:pt x="374863" y="59101"/>
                    <a:pt x="301325" y="59101"/>
                  </a:cubicBezTo>
                  <a:close/>
                  <a:moveTo>
                    <a:pt x="301324" y="0"/>
                  </a:moveTo>
                  <a:cubicBezTo>
                    <a:pt x="399224" y="0"/>
                    <a:pt x="480903" y="60106"/>
                    <a:pt x="499793" y="140009"/>
                  </a:cubicBezTo>
                  <a:lnTo>
                    <a:pt x="500458" y="145714"/>
                  </a:lnTo>
                  <a:lnTo>
                    <a:pt x="550828" y="145714"/>
                  </a:lnTo>
                  <a:lnTo>
                    <a:pt x="602649" y="197535"/>
                  </a:lnTo>
                  <a:lnTo>
                    <a:pt x="602649" y="456636"/>
                  </a:lnTo>
                  <a:lnTo>
                    <a:pt x="0" y="456636"/>
                  </a:lnTo>
                  <a:lnTo>
                    <a:pt x="0" y="197535"/>
                  </a:lnTo>
                  <a:lnTo>
                    <a:pt x="51821" y="145714"/>
                  </a:lnTo>
                  <a:lnTo>
                    <a:pt x="102191" y="145714"/>
                  </a:lnTo>
                  <a:lnTo>
                    <a:pt x="102855" y="140009"/>
                  </a:lnTo>
                  <a:cubicBezTo>
                    <a:pt x="121745" y="60106"/>
                    <a:pt x="203425" y="0"/>
                    <a:pt x="30132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rapezoid 39"/>
            <p:cNvSpPr/>
            <p:nvPr/>
          </p:nvSpPr>
          <p:spPr>
            <a:xfrm rot="20068956">
              <a:off x="6806083" y="1707844"/>
              <a:ext cx="337075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271"/>
            <p:cNvSpPr/>
            <p:nvPr/>
          </p:nvSpPr>
          <p:spPr>
            <a:xfrm>
              <a:off x="6978650" y="2317750"/>
              <a:ext cx="45719" cy="6912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60"/>
            <p:cNvSpPr/>
            <p:nvPr/>
          </p:nvSpPr>
          <p:spPr>
            <a:xfrm>
              <a:off x="6673850" y="1523726"/>
              <a:ext cx="256012" cy="256012"/>
            </a:xfrm>
            <a:custGeom>
              <a:avLst/>
              <a:gdLst/>
              <a:ahLst/>
              <a:cxnLst/>
              <a:rect l="l" t="t" r="r" b="b"/>
              <a:pathLst>
                <a:path w="256012" h="256012">
                  <a:moveTo>
                    <a:pt x="128006" y="35019"/>
                  </a:moveTo>
                  <a:cubicBezTo>
                    <a:pt x="76651" y="35019"/>
                    <a:pt x="35019" y="76651"/>
                    <a:pt x="35019" y="128006"/>
                  </a:cubicBezTo>
                  <a:cubicBezTo>
                    <a:pt x="35019" y="179361"/>
                    <a:pt x="76651" y="220993"/>
                    <a:pt x="128006" y="220993"/>
                  </a:cubicBezTo>
                  <a:cubicBezTo>
                    <a:pt x="179361" y="220993"/>
                    <a:pt x="220993" y="179361"/>
                    <a:pt x="220993" y="128006"/>
                  </a:cubicBezTo>
                  <a:cubicBezTo>
                    <a:pt x="220993" y="76651"/>
                    <a:pt x="179361" y="35019"/>
                    <a:pt x="128006" y="35019"/>
                  </a:cubicBezTo>
                  <a:close/>
                  <a:moveTo>
                    <a:pt x="128006" y="0"/>
                  </a:moveTo>
                  <a:cubicBezTo>
                    <a:pt x="198702" y="0"/>
                    <a:pt x="256012" y="57310"/>
                    <a:pt x="256012" y="128006"/>
                  </a:cubicBezTo>
                  <a:cubicBezTo>
                    <a:pt x="256012" y="198702"/>
                    <a:pt x="198702" y="256012"/>
                    <a:pt x="128006" y="256012"/>
                  </a:cubicBezTo>
                  <a:cubicBezTo>
                    <a:pt x="57310" y="256012"/>
                    <a:pt x="0" y="198702"/>
                    <a:pt x="0" y="128006"/>
                  </a:cubicBezTo>
                  <a:cubicBezTo>
                    <a:pt x="0" y="57310"/>
                    <a:pt x="57310" y="0"/>
                    <a:pt x="128006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rapezoid 39"/>
            <p:cNvSpPr/>
            <p:nvPr/>
          </p:nvSpPr>
          <p:spPr>
            <a:xfrm rot="14846905">
              <a:off x="6335853" y="1518567"/>
              <a:ext cx="178050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274"/>
            <p:cNvSpPr/>
            <p:nvPr/>
          </p:nvSpPr>
          <p:spPr>
            <a:xfrm rot="20486441">
              <a:off x="6677187" y="1623980"/>
              <a:ext cx="67105" cy="1723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ardrop 275"/>
            <p:cNvSpPr/>
            <p:nvPr/>
          </p:nvSpPr>
          <p:spPr>
            <a:xfrm rot="17541113">
              <a:off x="6105981" y="1989638"/>
              <a:ext cx="285131" cy="285131"/>
            </a:xfrm>
            <a:prstGeom prst="teardrop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Isosceles Triangle 276"/>
            <p:cNvSpPr/>
            <p:nvPr/>
          </p:nvSpPr>
          <p:spPr>
            <a:xfrm>
              <a:off x="6797666" y="2404855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Isosceles Triangle 277"/>
            <p:cNvSpPr/>
            <p:nvPr/>
          </p:nvSpPr>
          <p:spPr>
            <a:xfrm>
              <a:off x="7400315" y="2404981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Isosceles Triangle 278"/>
            <p:cNvSpPr/>
            <p:nvPr/>
          </p:nvSpPr>
          <p:spPr>
            <a:xfrm rot="9949036">
              <a:off x="6222999" y="2041214"/>
              <a:ext cx="92075" cy="366424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角丸四角形 19"/>
          <p:cNvSpPr/>
          <p:nvPr/>
        </p:nvSpPr>
        <p:spPr>
          <a:xfrm>
            <a:off x="431801" y="2159876"/>
            <a:ext cx="1319284" cy="12828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1" name="角丸四角形 20"/>
          <p:cNvSpPr/>
          <p:nvPr/>
        </p:nvSpPr>
        <p:spPr>
          <a:xfrm>
            <a:off x="2684387" y="2146013"/>
            <a:ext cx="1319284" cy="12828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3" name="Freeform 146"/>
          <p:cNvSpPr>
            <a:spLocks noChangeAspect="1" noEditPoints="1"/>
          </p:cNvSpPr>
          <p:nvPr/>
        </p:nvSpPr>
        <p:spPr bwMode="auto">
          <a:xfrm>
            <a:off x="3370608" y="2614064"/>
            <a:ext cx="477962" cy="489069"/>
          </a:xfrm>
          <a:custGeom>
            <a:avLst/>
            <a:gdLst>
              <a:gd name="T0" fmla="*/ 45 w 200"/>
              <a:gd name="T1" fmla="*/ 34 h 197"/>
              <a:gd name="T2" fmla="*/ 16 w 200"/>
              <a:gd name="T3" fmla="*/ 0 h 197"/>
              <a:gd name="T4" fmla="*/ 3 w 200"/>
              <a:gd name="T5" fmla="*/ 13 h 197"/>
              <a:gd name="T6" fmla="*/ 37 w 200"/>
              <a:gd name="T7" fmla="*/ 42 h 197"/>
              <a:gd name="T8" fmla="*/ 86 w 200"/>
              <a:gd name="T9" fmla="*/ 74 h 197"/>
              <a:gd name="T10" fmla="*/ 167 w 200"/>
              <a:gd name="T11" fmla="*/ 175 h 197"/>
              <a:gd name="T12" fmla="*/ 134 w 200"/>
              <a:gd name="T13" fmla="*/ 152 h 197"/>
              <a:gd name="T14" fmla="*/ 186 w 200"/>
              <a:gd name="T15" fmla="*/ 183 h 197"/>
              <a:gd name="T16" fmla="*/ 189 w 200"/>
              <a:gd name="T17" fmla="*/ 153 h 197"/>
              <a:gd name="T18" fmla="*/ 149 w 200"/>
              <a:gd name="T19" fmla="*/ 116 h 197"/>
              <a:gd name="T20" fmla="*/ 137 w 200"/>
              <a:gd name="T21" fmla="*/ 104 h 197"/>
              <a:gd name="T22" fmla="*/ 134 w 200"/>
              <a:gd name="T23" fmla="*/ 97 h 197"/>
              <a:gd name="T24" fmla="*/ 114 w 200"/>
              <a:gd name="T25" fmla="*/ 111 h 197"/>
              <a:gd name="T26" fmla="*/ 100 w 200"/>
              <a:gd name="T27" fmla="*/ 131 h 197"/>
              <a:gd name="T28" fmla="*/ 106 w 200"/>
              <a:gd name="T29" fmla="*/ 134 h 197"/>
              <a:gd name="T30" fmla="*/ 119 w 200"/>
              <a:gd name="T31" fmla="*/ 146 h 197"/>
              <a:gd name="T32" fmla="*/ 155 w 200"/>
              <a:gd name="T33" fmla="*/ 186 h 197"/>
              <a:gd name="T34" fmla="*/ 186 w 200"/>
              <a:gd name="T35" fmla="*/ 183 h 197"/>
              <a:gd name="T36" fmla="*/ 45 w 200"/>
              <a:gd name="T37" fmla="*/ 184 h 197"/>
              <a:gd name="T38" fmla="*/ 10 w 200"/>
              <a:gd name="T39" fmla="*/ 149 h 197"/>
              <a:gd name="T40" fmla="*/ 52 w 200"/>
              <a:gd name="T41" fmla="*/ 124 h 197"/>
              <a:gd name="T42" fmla="*/ 119 w 200"/>
              <a:gd name="T43" fmla="*/ 41 h 197"/>
              <a:gd name="T44" fmla="*/ 144 w 200"/>
              <a:gd name="T45" fmla="*/ 2 h 197"/>
              <a:gd name="T46" fmla="*/ 148 w 200"/>
              <a:gd name="T47" fmla="*/ 19 h 197"/>
              <a:gd name="T48" fmla="*/ 153 w 200"/>
              <a:gd name="T49" fmla="*/ 41 h 197"/>
              <a:gd name="T50" fmla="*/ 175 w 200"/>
              <a:gd name="T51" fmla="*/ 45 h 197"/>
              <a:gd name="T52" fmla="*/ 191 w 200"/>
              <a:gd name="T53" fmla="*/ 50 h 197"/>
              <a:gd name="T54" fmla="*/ 153 w 200"/>
              <a:gd name="T55" fmla="*/ 75 h 197"/>
              <a:gd name="T56" fmla="*/ 71 w 200"/>
              <a:gd name="T57" fmla="*/ 141 h 197"/>
              <a:gd name="T58" fmla="*/ 31 w 200"/>
              <a:gd name="T59" fmla="*/ 153 h 197"/>
              <a:gd name="T60" fmla="*/ 18 w 200"/>
              <a:gd name="T61" fmla="*/ 157 h 197"/>
              <a:gd name="T62" fmla="*/ 14 w 200"/>
              <a:gd name="T63" fmla="*/ 170 h 197"/>
              <a:gd name="T64" fmla="*/ 24 w 200"/>
              <a:gd name="T65" fmla="*/ 180 h 197"/>
              <a:gd name="T66" fmla="*/ 37 w 200"/>
              <a:gd name="T67" fmla="*/ 176 h 197"/>
              <a:gd name="T68" fmla="*/ 41 w 200"/>
              <a:gd name="T69" fmla="*/ 163 h 197"/>
              <a:gd name="T70" fmla="*/ 31 w 200"/>
              <a:gd name="T71" fmla="*/ 15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0" h="197">
                <a:moveTo>
                  <a:pt x="86" y="74"/>
                </a:moveTo>
                <a:cubicBezTo>
                  <a:pt x="45" y="34"/>
                  <a:pt x="45" y="34"/>
                  <a:pt x="45" y="34"/>
                </a:cubicBezTo>
                <a:cubicBezTo>
                  <a:pt x="39" y="27"/>
                  <a:pt x="39" y="21"/>
                  <a:pt x="39" y="18"/>
                </a:cubicBezTo>
                <a:cubicBezTo>
                  <a:pt x="16" y="0"/>
                  <a:pt x="16" y="0"/>
                  <a:pt x="16" y="0"/>
                </a:cubicBezTo>
                <a:cubicBezTo>
                  <a:pt x="9" y="6"/>
                  <a:pt x="9" y="6"/>
                  <a:pt x="9" y="6"/>
                </a:cubicBezTo>
                <a:cubicBezTo>
                  <a:pt x="3" y="13"/>
                  <a:pt x="3" y="13"/>
                  <a:pt x="3" y="13"/>
                </a:cubicBezTo>
                <a:cubicBezTo>
                  <a:pt x="21" y="37"/>
                  <a:pt x="21" y="37"/>
                  <a:pt x="21" y="37"/>
                </a:cubicBezTo>
                <a:cubicBezTo>
                  <a:pt x="24" y="36"/>
                  <a:pt x="30" y="36"/>
                  <a:pt x="37" y="42"/>
                </a:cubicBezTo>
                <a:cubicBezTo>
                  <a:pt x="77" y="83"/>
                  <a:pt x="77" y="83"/>
                  <a:pt x="77" y="83"/>
                </a:cubicBezTo>
                <a:cubicBezTo>
                  <a:pt x="86" y="74"/>
                  <a:pt x="86" y="74"/>
                  <a:pt x="86" y="74"/>
                </a:cubicBezTo>
                <a:close/>
                <a:moveTo>
                  <a:pt x="139" y="147"/>
                </a:moveTo>
                <a:cubicBezTo>
                  <a:pt x="167" y="175"/>
                  <a:pt x="167" y="175"/>
                  <a:pt x="167" y="175"/>
                </a:cubicBezTo>
                <a:cubicBezTo>
                  <a:pt x="171" y="178"/>
                  <a:pt x="165" y="183"/>
                  <a:pt x="162" y="180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1" y="149"/>
                  <a:pt x="136" y="144"/>
                  <a:pt x="139" y="147"/>
                </a:cubicBezTo>
                <a:close/>
                <a:moveTo>
                  <a:pt x="186" y="183"/>
                </a:moveTo>
                <a:cubicBezTo>
                  <a:pt x="190" y="179"/>
                  <a:pt x="192" y="177"/>
                  <a:pt x="194" y="174"/>
                </a:cubicBezTo>
                <a:cubicBezTo>
                  <a:pt x="200" y="161"/>
                  <a:pt x="197" y="161"/>
                  <a:pt x="189" y="153"/>
                </a:cubicBezTo>
                <a:cubicBezTo>
                  <a:pt x="158" y="121"/>
                  <a:pt x="158" y="121"/>
                  <a:pt x="158" y="121"/>
                </a:cubicBezTo>
                <a:cubicBezTo>
                  <a:pt x="154" y="118"/>
                  <a:pt x="152" y="116"/>
                  <a:pt x="149" y="116"/>
                </a:cubicBezTo>
                <a:cubicBezTo>
                  <a:pt x="145" y="115"/>
                  <a:pt x="142" y="114"/>
                  <a:pt x="141" y="113"/>
                </a:cubicBezTo>
                <a:cubicBezTo>
                  <a:pt x="138" y="110"/>
                  <a:pt x="137" y="107"/>
                  <a:pt x="137" y="104"/>
                </a:cubicBezTo>
                <a:cubicBezTo>
                  <a:pt x="137" y="102"/>
                  <a:pt x="137" y="101"/>
                  <a:pt x="136" y="100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5"/>
                  <a:pt x="128" y="97"/>
                </a:cubicBezTo>
                <a:cubicBezTo>
                  <a:pt x="114" y="111"/>
                  <a:pt x="114" y="111"/>
                  <a:pt x="114" y="111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98" y="128"/>
                  <a:pt x="98" y="129"/>
                  <a:pt x="100" y="131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4" y="135"/>
                  <a:pt x="105" y="135"/>
                  <a:pt x="106" y="134"/>
                </a:cubicBezTo>
                <a:cubicBezTo>
                  <a:pt x="110" y="134"/>
                  <a:pt x="113" y="135"/>
                  <a:pt x="115" y="138"/>
                </a:cubicBezTo>
                <a:cubicBezTo>
                  <a:pt x="117" y="140"/>
                  <a:pt x="118" y="142"/>
                  <a:pt x="119" y="146"/>
                </a:cubicBezTo>
                <a:cubicBezTo>
                  <a:pt x="119" y="149"/>
                  <a:pt x="120" y="151"/>
                  <a:pt x="124" y="155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64" y="195"/>
                  <a:pt x="164" y="197"/>
                  <a:pt x="176" y="191"/>
                </a:cubicBezTo>
                <a:cubicBezTo>
                  <a:pt x="180" y="189"/>
                  <a:pt x="182" y="188"/>
                  <a:pt x="186" y="183"/>
                </a:cubicBezTo>
                <a:close/>
                <a:moveTo>
                  <a:pt x="52" y="161"/>
                </a:moveTo>
                <a:cubicBezTo>
                  <a:pt x="54" y="169"/>
                  <a:pt x="53" y="176"/>
                  <a:pt x="45" y="184"/>
                </a:cubicBezTo>
                <a:cubicBezTo>
                  <a:pt x="37" y="192"/>
                  <a:pt x="19" y="194"/>
                  <a:pt x="10" y="184"/>
                </a:cubicBezTo>
                <a:cubicBezTo>
                  <a:pt x="0" y="174"/>
                  <a:pt x="1" y="157"/>
                  <a:pt x="10" y="149"/>
                </a:cubicBezTo>
                <a:cubicBezTo>
                  <a:pt x="18" y="140"/>
                  <a:pt x="25" y="140"/>
                  <a:pt x="33" y="142"/>
                </a:cubicBezTo>
                <a:cubicBezTo>
                  <a:pt x="52" y="124"/>
                  <a:pt x="52" y="124"/>
                  <a:pt x="52" y="124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22" y="54"/>
                  <a:pt x="120" y="50"/>
                  <a:pt x="119" y="41"/>
                </a:cubicBezTo>
                <a:cubicBezTo>
                  <a:pt x="119" y="37"/>
                  <a:pt x="118" y="33"/>
                  <a:pt x="119" y="29"/>
                </a:cubicBezTo>
                <a:cubicBezTo>
                  <a:pt x="121" y="16"/>
                  <a:pt x="132" y="6"/>
                  <a:pt x="144" y="2"/>
                </a:cubicBezTo>
                <a:cubicBezTo>
                  <a:pt x="151" y="0"/>
                  <a:pt x="157" y="1"/>
                  <a:pt x="164" y="4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46" y="21"/>
                  <a:pt x="146" y="22"/>
                  <a:pt x="145" y="24"/>
                </a:cubicBezTo>
                <a:cubicBezTo>
                  <a:pt x="145" y="29"/>
                  <a:pt x="148" y="35"/>
                  <a:pt x="153" y="41"/>
                </a:cubicBezTo>
                <a:cubicBezTo>
                  <a:pt x="159" y="46"/>
                  <a:pt x="164" y="49"/>
                  <a:pt x="170" y="48"/>
                </a:cubicBezTo>
                <a:cubicBezTo>
                  <a:pt x="172" y="48"/>
                  <a:pt x="172" y="48"/>
                  <a:pt x="175" y="45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2" y="37"/>
                  <a:pt x="193" y="42"/>
                  <a:pt x="191" y="50"/>
                </a:cubicBezTo>
                <a:cubicBezTo>
                  <a:pt x="188" y="62"/>
                  <a:pt x="178" y="73"/>
                  <a:pt x="165" y="75"/>
                </a:cubicBezTo>
                <a:cubicBezTo>
                  <a:pt x="161" y="75"/>
                  <a:pt x="157" y="75"/>
                  <a:pt x="153" y="75"/>
                </a:cubicBezTo>
                <a:cubicBezTo>
                  <a:pt x="144" y="73"/>
                  <a:pt x="140" y="72"/>
                  <a:pt x="136" y="77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52" y="161"/>
                  <a:pt x="52" y="161"/>
                  <a:pt x="52" y="161"/>
                </a:cubicBezTo>
                <a:close/>
                <a:moveTo>
                  <a:pt x="31" y="153"/>
                </a:moveTo>
                <a:cubicBezTo>
                  <a:pt x="24" y="155"/>
                  <a:pt x="24" y="155"/>
                  <a:pt x="24" y="155"/>
                </a:cubicBezTo>
                <a:cubicBezTo>
                  <a:pt x="18" y="157"/>
                  <a:pt x="18" y="157"/>
                  <a:pt x="18" y="157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1" y="163"/>
                  <a:pt x="41" y="163"/>
                  <a:pt x="41" y="163"/>
                </a:cubicBezTo>
                <a:cubicBezTo>
                  <a:pt x="36" y="158"/>
                  <a:pt x="36" y="158"/>
                  <a:pt x="36" y="158"/>
                </a:cubicBezTo>
                <a:lnTo>
                  <a:pt x="31" y="1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4077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pSp>
        <p:nvGrpSpPr>
          <p:cNvPr id="27" name="グループ化 26"/>
          <p:cNvGrpSpPr>
            <a:grpSpLocks noChangeAspect="1"/>
          </p:cNvGrpSpPr>
          <p:nvPr/>
        </p:nvGrpSpPr>
        <p:grpSpPr>
          <a:xfrm>
            <a:off x="1192870" y="2573941"/>
            <a:ext cx="416192" cy="452511"/>
            <a:chOff x="1439772" y="2318251"/>
            <a:chExt cx="311306" cy="338472"/>
          </a:xfrm>
        </p:grpSpPr>
        <p:sp>
          <p:nvSpPr>
            <p:cNvPr id="25" name="Freeform 592"/>
            <p:cNvSpPr>
              <a:spLocks/>
            </p:cNvSpPr>
            <p:nvPr/>
          </p:nvSpPr>
          <p:spPr bwMode="auto">
            <a:xfrm>
              <a:off x="1439772" y="2318251"/>
              <a:ext cx="306517" cy="313880"/>
            </a:xfrm>
            <a:custGeom>
              <a:avLst/>
              <a:gdLst>
                <a:gd name="T0" fmla="*/ 277 w 881"/>
                <a:gd name="T1" fmla="*/ 43 h 902"/>
                <a:gd name="T2" fmla="*/ 220 w 881"/>
                <a:gd name="T3" fmla="*/ 115 h 902"/>
                <a:gd name="T4" fmla="*/ 217 w 881"/>
                <a:gd name="T5" fmla="*/ 111 h 902"/>
                <a:gd name="T6" fmla="*/ 104 w 881"/>
                <a:gd name="T7" fmla="*/ 224 h 902"/>
                <a:gd name="T8" fmla="*/ 65 w 881"/>
                <a:gd name="T9" fmla="*/ 503 h 902"/>
                <a:gd name="T10" fmla="*/ 75 w 881"/>
                <a:gd name="T11" fmla="*/ 492 h 902"/>
                <a:gd name="T12" fmla="*/ 177 w 881"/>
                <a:gd name="T13" fmla="*/ 318 h 902"/>
                <a:gd name="T14" fmla="*/ 210 w 881"/>
                <a:gd name="T15" fmla="*/ 313 h 902"/>
                <a:gd name="T16" fmla="*/ 247 w 881"/>
                <a:gd name="T17" fmla="*/ 325 h 902"/>
                <a:gd name="T18" fmla="*/ 346 w 881"/>
                <a:gd name="T19" fmla="*/ 424 h 902"/>
                <a:gd name="T20" fmla="*/ 335 w 881"/>
                <a:gd name="T21" fmla="*/ 436 h 902"/>
                <a:gd name="T22" fmla="*/ 496 w 881"/>
                <a:gd name="T23" fmla="*/ 637 h 902"/>
                <a:gd name="T24" fmla="*/ 759 w 881"/>
                <a:gd name="T25" fmla="*/ 892 h 902"/>
                <a:gd name="T26" fmla="*/ 783 w 881"/>
                <a:gd name="T27" fmla="*/ 895 h 902"/>
                <a:gd name="T28" fmla="*/ 874 w 881"/>
                <a:gd name="T29" fmla="*/ 804 h 902"/>
                <a:gd name="T30" fmla="*/ 871 w 881"/>
                <a:gd name="T31" fmla="*/ 780 h 902"/>
                <a:gd name="T32" fmla="*/ 616 w 881"/>
                <a:gd name="T33" fmla="*/ 517 h 902"/>
                <a:gd name="T34" fmla="*/ 415 w 881"/>
                <a:gd name="T35" fmla="*/ 356 h 902"/>
                <a:gd name="T36" fmla="*/ 407 w 881"/>
                <a:gd name="T37" fmla="*/ 364 h 902"/>
                <a:gd name="T38" fmla="*/ 308 w 881"/>
                <a:gd name="T39" fmla="*/ 265 h 902"/>
                <a:gd name="T40" fmla="*/ 296 w 881"/>
                <a:gd name="T41" fmla="*/ 227 h 902"/>
                <a:gd name="T42" fmla="*/ 299 w 881"/>
                <a:gd name="T43" fmla="*/ 194 h 902"/>
                <a:gd name="T44" fmla="*/ 296 w 881"/>
                <a:gd name="T45" fmla="*/ 191 h 902"/>
                <a:gd name="T46" fmla="*/ 368 w 881"/>
                <a:gd name="T47" fmla="*/ 134 h 902"/>
                <a:gd name="T48" fmla="*/ 410 w 881"/>
                <a:gd name="T49" fmla="*/ 92 h 902"/>
                <a:gd name="T50" fmla="*/ 381 w 881"/>
                <a:gd name="T51" fmla="*/ 63 h 902"/>
                <a:gd name="T52" fmla="*/ 348 w 881"/>
                <a:gd name="T53" fmla="*/ 30 h 902"/>
                <a:gd name="T54" fmla="*/ 319 w 881"/>
                <a:gd name="T55" fmla="*/ 0 h 902"/>
                <a:gd name="T56" fmla="*/ 277 w 881"/>
                <a:gd name="T57" fmla="*/ 43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81" h="902">
                  <a:moveTo>
                    <a:pt x="277" y="43"/>
                  </a:moveTo>
                  <a:cubicBezTo>
                    <a:pt x="263" y="56"/>
                    <a:pt x="253" y="82"/>
                    <a:pt x="220" y="115"/>
                  </a:cubicBezTo>
                  <a:cubicBezTo>
                    <a:pt x="217" y="111"/>
                    <a:pt x="217" y="111"/>
                    <a:pt x="217" y="111"/>
                  </a:cubicBezTo>
                  <a:cubicBezTo>
                    <a:pt x="217" y="111"/>
                    <a:pt x="123" y="206"/>
                    <a:pt x="104" y="224"/>
                  </a:cubicBezTo>
                  <a:cubicBezTo>
                    <a:pt x="85" y="243"/>
                    <a:pt x="0" y="396"/>
                    <a:pt x="65" y="503"/>
                  </a:cubicBezTo>
                  <a:cubicBezTo>
                    <a:pt x="65" y="503"/>
                    <a:pt x="75" y="505"/>
                    <a:pt x="75" y="492"/>
                  </a:cubicBezTo>
                  <a:cubicBezTo>
                    <a:pt x="75" y="492"/>
                    <a:pt x="60" y="351"/>
                    <a:pt x="177" y="318"/>
                  </a:cubicBezTo>
                  <a:cubicBezTo>
                    <a:pt x="177" y="318"/>
                    <a:pt x="196" y="327"/>
                    <a:pt x="210" y="313"/>
                  </a:cubicBezTo>
                  <a:cubicBezTo>
                    <a:pt x="210" y="313"/>
                    <a:pt x="226" y="304"/>
                    <a:pt x="247" y="325"/>
                  </a:cubicBezTo>
                  <a:cubicBezTo>
                    <a:pt x="262" y="340"/>
                    <a:pt x="313" y="392"/>
                    <a:pt x="346" y="424"/>
                  </a:cubicBezTo>
                  <a:cubicBezTo>
                    <a:pt x="335" y="436"/>
                    <a:pt x="335" y="436"/>
                    <a:pt x="335" y="436"/>
                  </a:cubicBezTo>
                  <a:cubicBezTo>
                    <a:pt x="335" y="436"/>
                    <a:pt x="370" y="511"/>
                    <a:pt x="496" y="637"/>
                  </a:cubicBezTo>
                  <a:cubicBezTo>
                    <a:pt x="616" y="757"/>
                    <a:pt x="691" y="765"/>
                    <a:pt x="759" y="892"/>
                  </a:cubicBezTo>
                  <a:cubicBezTo>
                    <a:pt x="764" y="901"/>
                    <a:pt x="776" y="902"/>
                    <a:pt x="783" y="895"/>
                  </a:cubicBezTo>
                  <a:cubicBezTo>
                    <a:pt x="874" y="804"/>
                    <a:pt x="874" y="804"/>
                    <a:pt x="874" y="804"/>
                  </a:cubicBezTo>
                  <a:cubicBezTo>
                    <a:pt x="881" y="797"/>
                    <a:pt x="880" y="785"/>
                    <a:pt x="871" y="780"/>
                  </a:cubicBezTo>
                  <a:cubicBezTo>
                    <a:pt x="744" y="712"/>
                    <a:pt x="736" y="637"/>
                    <a:pt x="616" y="517"/>
                  </a:cubicBezTo>
                  <a:cubicBezTo>
                    <a:pt x="490" y="391"/>
                    <a:pt x="415" y="356"/>
                    <a:pt x="415" y="356"/>
                  </a:cubicBezTo>
                  <a:cubicBezTo>
                    <a:pt x="407" y="364"/>
                    <a:pt x="407" y="364"/>
                    <a:pt x="407" y="364"/>
                  </a:cubicBezTo>
                  <a:cubicBezTo>
                    <a:pt x="374" y="331"/>
                    <a:pt x="323" y="279"/>
                    <a:pt x="308" y="265"/>
                  </a:cubicBezTo>
                  <a:cubicBezTo>
                    <a:pt x="286" y="243"/>
                    <a:pt x="296" y="227"/>
                    <a:pt x="296" y="227"/>
                  </a:cubicBezTo>
                  <a:cubicBezTo>
                    <a:pt x="310" y="213"/>
                    <a:pt x="299" y="194"/>
                    <a:pt x="299" y="194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329" y="158"/>
                    <a:pt x="354" y="148"/>
                    <a:pt x="368" y="134"/>
                  </a:cubicBezTo>
                  <a:cubicBezTo>
                    <a:pt x="382" y="120"/>
                    <a:pt x="410" y="92"/>
                    <a:pt x="410" y="92"/>
                  </a:cubicBezTo>
                  <a:cubicBezTo>
                    <a:pt x="381" y="63"/>
                    <a:pt x="381" y="63"/>
                    <a:pt x="381" y="63"/>
                  </a:cubicBezTo>
                  <a:cubicBezTo>
                    <a:pt x="348" y="30"/>
                    <a:pt x="348" y="30"/>
                    <a:pt x="348" y="3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19" y="0"/>
                    <a:pt x="291" y="29"/>
                    <a:pt x="277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593"/>
            <p:cNvSpPr>
              <a:spLocks noEditPoints="1"/>
            </p:cNvSpPr>
            <p:nvPr/>
          </p:nvSpPr>
          <p:spPr bwMode="auto">
            <a:xfrm>
              <a:off x="1449127" y="2342106"/>
              <a:ext cx="301951" cy="314617"/>
            </a:xfrm>
            <a:custGeom>
              <a:avLst/>
              <a:gdLst>
                <a:gd name="T0" fmla="*/ 644 w 868"/>
                <a:gd name="T1" fmla="*/ 347 h 904"/>
                <a:gd name="T2" fmla="*/ 725 w 868"/>
                <a:gd name="T3" fmla="*/ 288 h 904"/>
                <a:gd name="T4" fmla="*/ 821 w 868"/>
                <a:gd name="T5" fmla="*/ 241 h 904"/>
                <a:gd name="T6" fmla="*/ 841 w 868"/>
                <a:gd name="T7" fmla="*/ 76 h 904"/>
                <a:gd name="T8" fmla="*/ 847 w 868"/>
                <a:gd name="T9" fmla="*/ 61 h 904"/>
                <a:gd name="T10" fmla="*/ 836 w 868"/>
                <a:gd name="T11" fmla="*/ 56 h 904"/>
                <a:gd name="T12" fmla="*/ 836 w 868"/>
                <a:gd name="T13" fmla="*/ 57 h 904"/>
                <a:gd name="T14" fmla="*/ 772 w 868"/>
                <a:gd name="T15" fmla="*/ 191 h 904"/>
                <a:gd name="T16" fmla="*/ 699 w 868"/>
                <a:gd name="T17" fmla="*/ 204 h 904"/>
                <a:gd name="T18" fmla="*/ 666 w 868"/>
                <a:gd name="T19" fmla="*/ 129 h 904"/>
                <a:gd name="T20" fmla="*/ 722 w 868"/>
                <a:gd name="T21" fmla="*/ 5 h 904"/>
                <a:gd name="T22" fmla="*/ 711 w 868"/>
                <a:gd name="T23" fmla="*/ 0 h 904"/>
                <a:gd name="T24" fmla="*/ 700 w 868"/>
                <a:gd name="T25" fmla="*/ 16 h 904"/>
                <a:gd name="T26" fmla="*/ 586 w 868"/>
                <a:gd name="T27" fmla="*/ 147 h 904"/>
                <a:gd name="T28" fmla="*/ 557 w 868"/>
                <a:gd name="T29" fmla="*/ 257 h 904"/>
                <a:gd name="T30" fmla="*/ 152 w 868"/>
                <a:gd name="T31" fmla="*/ 663 h 904"/>
                <a:gd name="T32" fmla="*/ 109 w 868"/>
                <a:gd name="T33" fmla="*/ 685 h 904"/>
                <a:gd name="T34" fmla="*/ 41 w 868"/>
                <a:gd name="T35" fmla="*/ 715 h 904"/>
                <a:gd name="T36" fmla="*/ 41 w 868"/>
                <a:gd name="T37" fmla="*/ 863 h 904"/>
                <a:gd name="T38" fmla="*/ 189 w 868"/>
                <a:gd name="T39" fmla="*/ 863 h 904"/>
                <a:gd name="T40" fmla="*/ 220 w 868"/>
                <a:gd name="T41" fmla="*/ 790 h 904"/>
                <a:gd name="T42" fmla="*/ 251 w 868"/>
                <a:gd name="T43" fmla="*/ 741 h 904"/>
                <a:gd name="T44" fmla="*/ 644 w 868"/>
                <a:gd name="T45" fmla="*/ 347 h 904"/>
                <a:gd name="T46" fmla="*/ 163 w 868"/>
                <a:gd name="T47" fmla="*/ 837 h 904"/>
                <a:gd name="T48" fmla="*/ 68 w 868"/>
                <a:gd name="T49" fmla="*/ 837 h 904"/>
                <a:gd name="T50" fmla="*/ 68 w 868"/>
                <a:gd name="T51" fmla="*/ 741 h 904"/>
                <a:gd name="T52" fmla="*/ 163 w 868"/>
                <a:gd name="T53" fmla="*/ 741 h 904"/>
                <a:gd name="T54" fmla="*/ 163 w 868"/>
                <a:gd name="T55" fmla="*/ 837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8" h="904">
                  <a:moveTo>
                    <a:pt x="644" y="347"/>
                  </a:moveTo>
                  <a:cubicBezTo>
                    <a:pt x="694" y="298"/>
                    <a:pt x="725" y="288"/>
                    <a:pt x="725" y="288"/>
                  </a:cubicBezTo>
                  <a:cubicBezTo>
                    <a:pt x="725" y="288"/>
                    <a:pt x="794" y="294"/>
                    <a:pt x="821" y="241"/>
                  </a:cubicBezTo>
                  <a:cubicBezTo>
                    <a:pt x="868" y="158"/>
                    <a:pt x="841" y="76"/>
                    <a:pt x="841" y="76"/>
                  </a:cubicBezTo>
                  <a:cubicBezTo>
                    <a:pt x="847" y="61"/>
                    <a:pt x="847" y="61"/>
                    <a:pt x="847" y="61"/>
                  </a:cubicBezTo>
                  <a:cubicBezTo>
                    <a:pt x="836" y="56"/>
                    <a:pt x="836" y="56"/>
                    <a:pt x="836" y="56"/>
                  </a:cubicBezTo>
                  <a:cubicBezTo>
                    <a:pt x="836" y="57"/>
                    <a:pt x="836" y="57"/>
                    <a:pt x="836" y="57"/>
                  </a:cubicBezTo>
                  <a:cubicBezTo>
                    <a:pt x="772" y="191"/>
                    <a:pt x="772" y="191"/>
                    <a:pt x="772" y="191"/>
                  </a:cubicBezTo>
                  <a:cubicBezTo>
                    <a:pt x="772" y="191"/>
                    <a:pt x="751" y="228"/>
                    <a:pt x="699" y="204"/>
                  </a:cubicBezTo>
                  <a:cubicBezTo>
                    <a:pt x="647" y="180"/>
                    <a:pt x="666" y="129"/>
                    <a:pt x="666" y="129"/>
                  </a:cubicBezTo>
                  <a:cubicBezTo>
                    <a:pt x="722" y="5"/>
                    <a:pt x="722" y="5"/>
                    <a:pt x="722" y="5"/>
                  </a:cubicBezTo>
                  <a:cubicBezTo>
                    <a:pt x="711" y="0"/>
                    <a:pt x="711" y="0"/>
                    <a:pt x="711" y="0"/>
                  </a:cubicBezTo>
                  <a:cubicBezTo>
                    <a:pt x="700" y="16"/>
                    <a:pt x="700" y="16"/>
                    <a:pt x="700" y="16"/>
                  </a:cubicBezTo>
                  <a:cubicBezTo>
                    <a:pt x="628" y="51"/>
                    <a:pt x="582" y="116"/>
                    <a:pt x="586" y="147"/>
                  </a:cubicBezTo>
                  <a:cubicBezTo>
                    <a:pt x="593" y="203"/>
                    <a:pt x="582" y="233"/>
                    <a:pt x="557" y="257"/>
                  </a:cubicBezTo>
                  <a:cubicBezTo>
                    <a:pt x="533" y="281"/>
                    <a:pt x="198" y="617"/>
                    <a:pt x="152" y="663"/>
                  </a:cubicBezTo>
                  <a:cubicBezTo>
                    <a:pt x="144" y="671"/>
                    <a:pt x="125" y="679"/>
                    <a:pt x="109" y="685"/>
                  </a:cubicBezTo>
                  <a:cubicBezTo>
                    <a:pt x="84" y="686"/>
                    <a:pt x="60" y="696"/>
                    <a:pt x="41" y="715"/>
                  </a:cubicBezTo>
                  <a:cubicBezTo>
                    <a:pt x="0" y="756"/>
                    <a:pt x="0" y="822"/>
                    <a:pt x="41" y="863"/>
                  </a:cubicBezTo>
                  <a:cubicBezTo>
                    <a:pt x="82" y="904"/>
                    <a:pt x="148" y="904"/>
                    <a:pt x="189" y="863"/>
                  </a:cubicBezTo>
                  <a:cubicBezTo>
                    <a:pt x="209" y="843"/>
                    <a:pt x="220" y="817"/>
                    <a:pt x="220" y="790"/>
                  </a:cubicBezTo>
                  <a:cubicBezTo>
                    <a:pt x="226" y="763"/>
                    <a:pt x="251" y="741"/>
                    <a:pt x="251" y="741"/>
                  </a:cubicBezTo>
                  <a:cubicBezTo>
                    <a:pt x="251" y="741"/>
                    <a:pt x="595" y="397"/>
                    <a:pt x="644" y="347"/>
                  </a:cubicBezTo>
                  <a:close/>
                  <a:moveTo>
                    <a:pt x="163" y="837"/>
                  </a:moveTo>
                  <a:cubicBezTo>
                    <a:pt x="137" y="863"/>
                    <a:pt x="94" y="863"/>
                    <a:pt x="68" y="837"/>
                  </a:cubicBezTo>
                  <a:cubicBezTo>
                    <a:pt x="41" y="811"/>
                    <a:pt x="41" y="768"/>
                    <a:pt x="68" y="741"/>
                  </a:cubicBezTo>
                  <a:cubicBezTo>
                    <a:pt x="94" y="715"/>
                    <a:pt x="137" y="715"/>
                    <a:pt x="163" y="741"/>
                  </a:cubicBezTo>
                  <a:cubicBezTo>
                    <a:pt x="190" y="768"/>
                    <a:pt x="190" y="811"/>
                    <a:pt x="163" y="83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600677" y="2170434"/>
            <a:ext cx="9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+mn-ea"/>
                <a:ea typeface="+mn-ea"/>
              </a:rPr>
              <a:t>A</a:t>
            </a:r>
            <a:r>
              <a:rPr kumimoji="1" lang="ja-JP" altLang="en-US" dirty="0" smtClean="0">
                <a:latin typeface="+mn-ea"/>
                <a:ea typeface="+mn-ea"/>
              </a:rPr>
              <a:t>社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66774" y="2170434"/>
            <a:ext cx="9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社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0" name="左右矢印 29"/>
          <p:cNvSpPr/>
          <p:nvPr/>
        </p:nvSpPr>
        <p:spPr>
          <a:xfrm>
            <a:off x="1790236" y="2780640"/>
            <a:ext cx="877651" cy="379510"/>
          </a:xfrm>
          <a:prstGeom prst="left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1" name="乗算 30"/>
          <p:cNvSpPr>
            <a:spLocks noChangeAspect="1"/>
          </p:cNvSpPr>
          <p:nvPr/>
        </p:nvSpPr>
        <p:spPr>
          <a:xfrm>
            <a:off x="1924437" y="2651531"/>
            <a:ext cx="621955" cy="621955"/>
          </a:xfrm>
          <a:prstGeom prst="mathMultiply">
            <a:avLst>
              <a:gd name="adj1" fmla="val 11921"/>
            </a:avLst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31801" y="3612470"/>
            <a:ext cx="357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ケーブル形状、通信方式が独自なため、それぞれで管理</a:t>
            </a:r>
            <a:endParaRPr kumimoji="1" lang="ja-JP" altLang="en-US" dirty="0">
              <a:latin typeface="+mn-ea"/>
              <a:ea typeface="+mn-ea"/>
            </a:endParaRPr>
          </a:p>
        </p:txBody>
      </p:sp>
      <p:grpSp>
        <p:nvGrpSpPr>
          <p:cNvPr id="48" name="Group 655"/>
          <p:cNvGrpSpPr/>
          <p:nvPr/>
        </p:nvGrpSpPr>
        <p:grpSpPr>
          <a:xfrm>
            <a:off x="8130302" y="2734341"/>
            <a:ext cx="344946" cy="283149"/>
            <a:chOff x="3468688" y="652463"/>
            <a:chExt cx="6007100" cy="5272087"/>
          </a:xfrm>
          <a:solidFill>
            <a:schemeClr val="tx1"/>
          </a:solidFill>
        </p:grpSpPr>
        <p:sp>
          <p:nvSpPr>
            <p:cNvPr id="49" name="Freeform 668"/>
            <p:cNvSpPr>
              <a:spLocks/>
            </p:cNvSpPr>
            <p:nvPr/>
          </p:nvSpPr>
          <p:spPr bwMode="auto">
            <a:xfrm>
              <a:off x="7646988" y="1758950"/>
              <a:ext cx="1828800" cy="569912"/>
            </a:xfrm>
            <a:custGeom>
              <a:avLst/>
              <a:gdLst>
                <a:gd name="T0" fmla="*/ 461 w 488"/>
                <a:gd name="T1" fmla="*/ 0 h 152"/>
                <a:gd name="T2" fmla="*/ 26 w 488"/>
                <a:gd name="T3" fmla="*/ 0 h 152"/>
                <a:gd name="T4" fmla="*/ 0 w 488"/>
                <a:gd name="T5" fmla="*/ 26 h 152"/>
                <a:gd name="T6" fmla="*/ 0 w 488"/>
                <a:gd name="T7" fmla="*/ 126 h 152"/>
                <a:gd name="T8" fmla="*/ 10 w 488"/>
                <a:gd name="T9" fmla="*/ 146 h 152"/>
                <a:gd name="T10" fmla="*/ 26 w 488"/>
                <a:gd name="T11" fmla="*/ 152 h 152"/>
                <a:gd name="T12" fmla="*/ 32 w 488"/>
                <a:gd name="T13" fmla="*/ 151 h 152"/>
                <a:gd name="T14" fmla="*/ 466 w 488"/>
                <a:gd name="T15" fmla="*/ 51 h 152"/>
                <a:gd name="T16" fmla="*/ 486 w 488"/>
                <a:gd name="T17" fmla="*/ 23 h 152"/>
                <a:gd name="T18" fmla="*/ 461 w 488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2">
                  <a:moveTo>
                    <a:pt x="46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4" y="141"/>
                    <a:pt x="10" y="146"/>
                  </a:cubicBezTo>
                  <a:cubicBezTo>
                    <a:pt x="15" y="150"/>
                    <a:pt x="20" y="152"/>
                    <a:pt x="26" y="152"/>
                  </a:cubicBezTo>
                  <a:cubicBezTo>
                    <a:pt x="28" y="152"/>
                    <a:pt x="30" y="151"/>
                    <a:pt x="32" y="151"/>
                  </a:cubicBezTo>
                  <a:cubicBezTo>
                    <a:pt x="466" y="51"/>
                    <a:pt x="466" y="51"/>
                    <a:pt x="466" y="51"/>
                  </a:cubicBezTo>
                  <a:cubicBezTo>
                    <a:pt x="479" y="48"/>
                    <a:pt x="488" y="36"/>
                    <a:pt x="486" y="23"/>
                  </a:cubicBezTo>
                  <a:cubicBezTo>
                    <a:pt x="485" y="10"/>
                    <a:pt x="474" y="0"/>
                    <a:pt x="4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669"/>
            <p:cNvSpPr>
              <a:spLocks/>
            </p:cNvSpPr>
            <p:nvPr/>
          </p:nvSpPr>
          <p:spPr bwMode="auto">
            <a:xfrm>
              <a:off x="7646988" y="730250"/>
              <a:ext cx="1828800" cy="566737"/>
            </a:xfrm>
            <a:custGeom>
              <a:avLst/>
              <a:gdLst>
                <a:gd name="T0" fmla="*/ 26 w 488"/>
                <a:gd name="T1" fmla="*/ 151 h 151"/>
                <a:gd name="T2" fmla="*/ 461 w 488"/>
                <a:gd name="T3" fmla="*/ 151 h 151"/>
                <a:gd name="T4" fmla="*/ 486 w 488"/>
                <a:gd name="T5" fmla="*/ 128 h 151"/>
                <a:gd name="T6" fmla="*/ 466 w 488"/>
                <a:gd name="T7" fmla="*/ 100 h 151"/>
                <a:gd name="T8" fmla="*/ 32 w 488"/>
                <a:gd name="T9" fmla="*/ 0 h 151"/>
                <a:gd name="T10" fmla="*/ 26 w 488"/>
                <a:gd name="T11" fmla="*/ 0 h 151"/>
                <a:gd name="T12" fmla="*/ 10 w 488"/>
                <a:gd name="T13" fmla="*/ 5 h 151"/>
                <a:gd name="T14" fmla="*/ 0 w 488"/>
                <a:gd name="T15" fmla="*/ 25 h 151"/>
                <a:gd name="T16" fmla="*/ 0 w 488"/>
                <a:gd name="T17" fmla="*/ 125 h 151"/>
                <a:gd name="T18" fmla="*/ 26 w 488"/>
                <a:gd name="T1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151">
                  <a:moveTo>
                    <a:pt x="26" y="151"/>
                  </a:moveTo>
                  <a:cubicBezTo>
                    <a:pt x="461" y="151"/>
                    <a:pt x="461" y="151"/>
                    <a:pt x="461" y="151"/>
                  </a:cubicBezTo>
                  <a:cubicBezTo>
                    <a:pt x="474" y="151"/>
                    <a:pt x="485" y="141"/>
                    <a:pt x="486" y="128"/>
                  </a:cubicBezTo>
                  <a:cubicBezTo>
                    <a:pt x="488" y="115"/>
                    <a:pt x="479" y="103"/>
                    <a:pt x="466" y="10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  <a:cubicBezTo>
                    <a:pt x="20" y="0"/>
                    <a:pt x="15" y="2"/>
                    <a:pt x="10" y="5"/>
                  </a:cubicBezTo>
                  <a:cubicBezTo>
                    <a:pt x="4" y="10"/>
                    <a:pt x="0" y="18"/>
                    <a:pt x="0" y="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0"/>
                    <a:pt x="12" y="151"/>
                    <a:pt x="26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670"/>
            <p:cNvSpPr>
              <a:spLocks noEditPoints="1"/>
            </p:cNvSpPr>
            <p:nvPr/>
          </p:nvSpPr>
          <p:spPr bwMode="auto">
            <a:xfrm>
              <a:off x="3468688" y="652463"/>
              <a:ext cx="4384675" cy="5272087"/>
            </a:xfrm>
            <a:custGeom>
              <a:avLst/>
              <a:gdLst>
                <a:gd name="T0" fmla="*/ 875 w 1169"/>
                <a:gd name="T1" fmla="*/ 1099 h 1406"/>
                <a:gd name="T2" fmla="*/ 734 w 1169"/>
                <a:gd name="T3" fmla="*/ 1099 h 1406"/>
                <a:gd name="T4" fmla="*/ 394 w 1169"/>
                <a:gd name="T5" fmla="*/ 359 h 1406"/>
                <a:gd name="T6" fmla="*/ 834 w 1169"/>
                <a:gd name="T7" fmla="*/ 359 h 1406"/>
                <a:gd name="T8" fmla="*/ 903 w 1169"/>
                <a:gd name="T9" fmla="*/ 420 h 1406"/>
                <a:gd name="T10" fmla="*/ 1015 w 1169"/>
                <a:gd name="T11" fmla="*/ 420 h 1406"/>
                <a:gd name="T12" fmla="*/ 1085 w 1169"/>
                <a:gd name="T13" fmla="*/ 350 h 1406"/>
                <a:gd name="T14" fmla="*/ 1085 w 1169"/>
                <a:gd name="T15" fmla="*/ 121 h 1406"/>
                <a:gd name="T16" fmla="*/ 1015 w 1169"/>
                <a:gd name="T17" fmla="*/ 51 h 1406"/>
                <a:gd name="T18" fmla="*/ 905 w 1169"/>
                <a:gd name="T19" fmla="*/ 51 h 1406"/>
                <a:gd name="T20" fmla="*/ 903 w 1169"/>
                <a:gd name="T21" fmla="*/ 51 h 1406"/>
                <a:gd name="T22" fmla="*/ 339 w 1169"/>
                <a:gd name="T23" fmla="*/ 51 h 1406"/>
                <a:gd name="T24" fmla="*/ 204 w 1169"/>
                <a:gd name="T25" fmla="*/ 0 h 1406"/>
                <a:gd name="T26" fmla="*/ 0 w 1169"/>
                <a:gd name="T27" fmla="*/ 204 h 1406"/>
                <a:gd name="T28" fmla="*/ 23 w 1169"/>
                <a:gd name="T29" fmla="*/ 299 h 1406"/>
                <a:gd name="T30" fmla="*/ 392 w 1169"/>
                <a:gd name="T31" fmla="*/ 1099 h 1406"/>
                <a:gd name="T32" fmla="*/ 345 w 1169"/>
                <a:gd name="T33" fmla="*/ 1099 h 1406"/>
                <a:gd name="T34" fmla="*/ 51 w 1169"/>
                <a:gd name="T35" fmla="*/ 1392 h 1406"/>
                <a:gd name="T36" fmla="*/ 51 w 1169"/>
                <a:gd name="T37" fmla="*/ 1406 h 1406"/>
                <a:gd name="T38" fmla="*/ 1169 w 1169"/>
                <a:gd name="T39" fmla="*/ 1406 h 1406"/>
                <a:gd name="T40" fmla="*/ 1169 w 1169"/>
                <a:gd name="T41" fmla="*/ 1392 h 1406"/>
                <a:gd name="T42" fmla="*/ 875 w 1169"/>
                <a:gd name="T43" fmla="*/ 1099 h 1406"/>
                <a:gd name="T44" fmla="*/ 395 w 1169"/>
                <a:gd name="T45" fmla="*/ 276 h 1406"/>
                <a:gd name="T46" fmla="*/ 833 w 1169"/>
                <a:gd name="T47" fmla="*/ 276 h 1406"/>
                <a:gd name="T48" fmla="*/ 833 w 1169"/>
                <a:gd name="T49" fmla="*/ 296 h 1406"/>
                <a:gd name="T50" fmla="*/ 386 w 1169"/>
                <a:gd name="T51" fmla="*/ 296 h 1406"/>
                <a:gd name="T52" fmla="*/ 395 w 1169"/>
                <a:gd name="T53" fmla="*/ 276 h 1406"/>
                <a:gd name="T54" fmla="*/ 84 w 1169"/>
                <a:gd name="T55" fmla="*/ 204 h 1406"/>
                <a:gd name="T56" fmla="*/ 204 w 1169"/>
                <a:gd name="T57" fmla="*/ 84 h 1406"/>
                <a:gd name="T58" fmla="*/ 324 w 1169"/>
                <a:gd name="T59" fmla="*/ 204 h 1406"/>
                <a:gd name="T60" fmla="*/ 204 w 1169"/>
                <a:gd name="T61" fmla="*/ 324 h 1406"/>
                <a:gd name="T62" fmla="*/ 84 w 1169"/>
                <a:gd name="T63" fmla="*/ 204 h 1406"/>
                <a:gd name="T64" fmla="*/ 461 w 1169"/>
                <a:gd name="T65" fmla="*/ 1099 h 1406"/>
                <a:gd name="T66" fmla="*/ 138 w 1169"/>
                <a:gd name="T67" fmla="*/ 397 h 1406"/>
                <a:gd name="T68" fmla="*/ 167 w 1169"/>
                <a:gd name="T69" fmla="*/ 405 h 1406"/>
                <a:gd name="T70" fmla="*/ 486 w 1169"/>
                <a:gd name="T71" fmla="*/ 1099 h 1406"/>
                <a:gd name="T72" fmla="*/ 461 w 1169"/>
                <a:gd name="T73" fmla="*/ 1099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9" h="1406">
                  <a:moveTo>
                    <a:pt x="875" y="1099"/>
                  </a:moveTo>
                  <a:cubicBezTo>
                    <a:pt x="734" y="1099"/>
                    <a:pt x="734" y="1099"/>
                    <a:pt x="734" y="1099"/>
                  </a:cubicBezTo>
                  <a:cubicBezTo>
                    <a:pt x="394" y="359"/>
                    <a:pt x="394" y="359"/>
                    <a:pt x="394" y="359"/>
                  </a:cubicBezTo>
                  <a:cubicBezTo>
                    <a:pt x="834" y="359"/>
                    <a:pt x="834" y="359"/>
                    <a:pt x="834" y="359"/>
                  </a:cubicBezTo>
                  <a:cubicBezTo>
                    <a:pt x="838" y="393"/>
                    <a:pt x="868" y="420"/>
                    <a:pt x="903" y="420"/>
                  </a:cubicBezTo>
                  <a:cubicBezTo>
                    <a:pt x="1015" y="420"/>
                    <a:pt x="1015" y="420"/>
                    <a:pt x="1015" y="420"/>
                  </a:cubicBezTo>
                  <a:cubicBezTo>
                    <a:pt x="1054" y="420"/>
                    <a:pt x="1085" y="389"/>
                    <a:pt x="1085" y="350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5" y="82"/>
                    <a:pt x="1054" y="51"/>
                    <a:pt x="1015" y="51"/>
                  </a:cubicBezTo>
                  <a:cubicBezTo>
                    <a:pt x="905" y="51"/>
                    <a:pt x="905" y="51"/>
                    <a:pt x="905" y="51"/>
                  </a:cubicBezTo>
                  <a:cubicBezTo>
                    <a:pt x="903" y="51"/>
                    <a:pt x="903" y="51"/>
                    <a:pt x="903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03" y="20"/>
                    <a:pt x="256" y="0"/>
                    <a:pt x="204" y="0"/>
                  </a:cubicBezTo>
                  <a:cubicBezTo>
                    <a:pt x="91" y="0"/>
                    <a:pt x="0" y="92"/>
                    <a:pt x="0" y="204"/>
                  </a:cubicBezTo>
                  <a:cubicBezTo>
                    <a:pt x="0" y="238"/>
                    <a:pt x="9" y="270"/>
                    <a:pt x="23" y="299"/>
                  </a:cubicBezTo>
                  <a:cubicBezTo>
                    <a:pt x="392" y="1099"/>
                    <a:pt x="392" y="1099"/>
                    <a:pt x="392" y="1099"/>
                  </a:cubicBezTo>
                  <a:cubicBezTo>
                    <a:pt x="345" y="1099"/>
                    <a:pt x="345" y="1099"/>
                    <a:pt x="345" y="1099"/>
                  </a:cubicBezTo>
                  <a:cubicBezTo>
                    <a:pt x="183" y="1099"/>
                    <a:pt x="51" y="1230"/>
                    <a:pt x="51" y="1392"/>
                  </a:cubicBezTo>
                  <a:cubicBezTo>
                    <a:pt x="51" y="1406"/>
                    <a:pt x="51" y="1406"/>
                    <a:pt x="51" y="1406"/>
                  </a:cubicBezTo>
                  <a:cubicBezTo>
                    <a:pt x="1169" y="1406"/>
                    <a:pt x="1169" y="1406"/>
                    <a:pt x="1169" y="1406"/>
                  </a:cubicBezTo>
                  <a:cubicBezTo>
                    <a:pt x="1169" y="1392"/>
                    <a:pt x="1169" y="1392"/>
                    <a:pt x="1169" y="1392"/>
                  </a:cubicBezTo>
                  <a:cubicBezTo>
                    <a:pt x="1169" y="1230"/>
                    <a:pt x="1037" y="1099"/>
                    <a:pt x="875" y="1099"/>
                  </a:cubicBezTo>
                  <a:close/>
                  <a:moveTo>
                    <a:pt x="395" y="276"/>
                  </a:moveTo>
                  <a:cubicBezTo>
                    <a:pt x="833" y="276"/>
                    <a:pt x="833" y="276"/>
                    <a:pt x="833" y="276"/>
                  </a:cubicBezTo>
                  <a:cubicBezTo>
                    <a:pt x="833" y="296"/>
                    <a:pt x="833" y="296"/>
                    <a:pt x="833" y="296"/>
                  </a:cubicBezTo>
                  <a:cubicBezTo>
                    <a:pt x="386" y="296"/>
                    <a:pt x="386" y="296"/>
                    <a:pt x="386" y="296"/>
                  </a:cubicBezTo>
                  <a:cubicBezTo>
                    <a:pt x="389" y="290"/>
                    <a:pt x="392" y="283"/>
                    <a:pt x="395" y="276"/>
                  </a:cubicBezTo>
                  <a:close/>
                  <a:moveTo>
                    <a:pt x="84" y="204"/>
                  </a:moveTo>
                  <a:cubicBezTo>
                    <a:pt x="84" y="138"/>
                    <a:pt x="138" y="84"/>
                    <a:pt x="204" y="84"/>
                  </a:cubicBezTo>
                  <a:cubicBezTo>
                    <a:pt x="270" y="84"/>
                    <a:pt x="324" y="138"/>
                    <a:pt x="324" y="204"/>
                  </a:cubicBezTo>
                  <a:cubicBezTo>
                    <a:pt x="324" y="270"/>
                    <a:pt x="270" y="324"/>
                    <a:pt x="204" y="324"/>
                  </a:cubicBezTo>
                  <a:cubicBezTo>
                    <a:pt x="138" y="324"/>
                    <a:pt x="84" y="270"/>
                    <a:pt x="84" y="204"/>
                  </a:cubicBezTo>
                  <a:close/>
                  <a:moveTo>
                    <a:pt x="461" y="1099"/>
                  </a:moveTo>
                  <a:cubicBezTo>
                    <a:pt x="138" y="397"/>
                    <a:pt x="138" y="397"/>
                    <a:pt x="138" y="397"/>
                  </a:cubicBezTo>
                  <a:cubicBezTo>
                    <a:pt x="147" y="400"/>
                    <a:pt x="157" y="403"/>
                    <a:pt x="167" y="405"/>
                  </a:cubicBezTo>
                  <a:cubicBezTo>
                    <a:pt x="486" y="1099"/>
                    <a:pt x="486" y="1099"/>
                    <a:pt x="486" y="1099"/>
                  </a:cubicBezTo>
                  <a:lnTo>
                    <a:pt x="461" y="10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267"/>
          <p:cNvGrpSpPr>
            <a:grpSpLocks noChangeAspect="1"/>
          </p:cNvGrpSpPr>
          <p:nvPr/>
        </p:nvGrpSpPr>
        <p:grpSpPr>
          <a:xfrm>
            <a:off x="5563226" y="2645971"/>
            <a:ext cx="516126" cy="393404"/>
            <a:chOff x="6105981" y="1523726"/>
            <a:chExt cx="1495226" cy="1139705"/>
          </a:xfrm>
          <a:solidFill>
            <a:schemeClr val="tx1"/>
          </a:solidFill>
        </p:grpSpPr>
        <p:sp>
          <p:nvSpPr>
            <p:cNvPr id="53" name="Oval 36"/>
            <p:cNvSpPr/>
            <p:nvPr/>
          </p:nvSpPr>
          <p:spPr>
            <a:xfrm>
              <a:off x="6898112" y="2206669"/>
              <a:ext cx="602649" cy="456636"/>
            </a:xfrm>
            <a:custGeom>
              <a:avLst/>
              <a:gdLst/>
              <a:ahLst/>
              <a:cxnLst/>
              <a:rect l="l" t="t" r="r" b="b"/>
              <a:pathLst>
                <a:path w="602649" h="456636">
                  <a:moveTo>
                    <a:pt x="301325" y="59101"/>
                  </a:moveTo>
                  <a:cubicBezTo>
                    <a:pt x="227787" y="59101"/>
                    <a:pt x="168172" y="118716"/>
                    <a:pt x="168172" y="192254"/>
                  </a:cubicBezTo>
                  <a:cubicBezTo>
                    <a:pt x="168172" y="265792"/>
                    <a:pt x="227787" y="325407"/>
                    <a:pt x="301325" y="325407"/>
                  </a:cubicBezTo>
                  <a:cubicBezTo>
                    <a:pt x="374863" y="325407"/>
                    <a:pt x="434478" y="265792"/>
                    <a:pt x="434478" y="192254"/>
                  </a:cubicBezTo>
                  <a:cubicBezTo>
                    <a:pt x="434478" y="118716"/>
                    <a:pt x="374863" y="59101"/>
                    <a:pt x="301325" y="59101"/>
                  </a:cubicBezTo>
                  <a:close/>
                  <a:moveTo>
                    <a:pt x="301324" y="0"/>
                  </a:moveTo>
                  <a:cubicBezTo>
                    <a:pt x="399224" y="0"/>
                    <a:pt x="480903" y="60106"/>
                    <a:pt x="499793" y="140009"/>
                  </a:cubicBezTo>
                  <a:lnTo>
                    <a:pt x="500458" y="145714"/>
                  </a:lnTo>
                  <a:lnTo>
                    <a:pt x="550828" y="145714"/>
                  </a:lnTo>
                  <a:lnTo>
                    <a:pt x="602649" y="197535"/>
                  </a:lnTo>
                  <a:lnTo>
                    <a:pt x="602649" y="456636"/>
                  </a:lnTo>
                  <a:lnTo>
                    <a:pt x="0" y="456636"/>
                  </a:lnTo>
                  <a:lnTo>
                    <a:pt x="0" y="197535"/>
                  </a:lnTo>
                  <a:lnTo>
                    <a:pt x="51821" y="145714"/>
                  </a:lnTo>
                  <a:lnTo>
                    <a:pt x="102191" y="145714"/>
                  </a:lnTo>
                  <a:lnTo>
                    <a:pt x="102855" y="140009"/>
                  </a:lnTo>
                  <a:cubicBezTo>
                    <a:pt x="121745" y="60106"/>
                    <a:pt x="203425" y="0"/>
                    <a:pt x="30132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rapezoid 39"/>
            <p:cNvSpPr/>
            <p:nvPr/>
          </p:nvSpPr>
          <p:spPr>
            <a:xfrm rot="20068956">
              <a:off x="6806083" y="1707844"/>
              <a:ext cx="337075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271"/>
            <p:cNvSpPr/>
            <p:nvPr/>
          </p:nvSpPr>
          <p:spPr>
            <a:xfrm>
              <a:off x="6978650" y="2317750"/>
              <a:ext cx="45719" cy="6912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60"/>
            <p:cNvSpPr/>
            <p:nvPr/>
          </p:nvSpPr>
          <p:spPr>
            <a:xfrm>
              <a:off x="6673850" y="1523726"/>
              <a:ext cx="256012" cy="256012"/>
            </a:xfrm>
            <a:custGeom>
              <a:avLst/>
              <a:gdLst/>
              <a:ahLst/>
              <a:cxnLst/>
              <a:rect l="l" t="t" r="r" b="b"/>
              <a:pathLst>
                <a:path w="256012" h="256012">
                  <a:moveTo>
                    <a:pt x="128006" y="35019"/>
                  </a:moveTo>
                  <a:cubicBezTo>
                    <a:pt x="76651" y="35019"/>
                    <a:pt x="35019" y="76651"/>
                    <a:pt x="35019" y="128006"/>
                  </a:cubicBezTo>
                  <a:cubicBezTo>
                    <a:pt x="35019" y="179361"/>
                    <a:pt x="76651" y="220993"/>
                    <a:pt x="128006" y="220993"/>
                  </a:cubicBezTo>
                  <a:cubicBezTo>
                    <a:pt x="179361" y="220993"/>
                    <a:pt x="220993" y="179361"/>
                    <a:pt x="220993" y="128006"/>
                  </a:cubicBezTo>
                  <a:cubicBezTo>
                    <a:pt x="220993" y="76651"/>
                    <a:pt x="179361" y="35019"/>
                    <a:pt x="128006" y="35019"/>
                  </a:cubicBezTo>
                  <a:close/>
                  <a:moveTo>
                    <a:pt x="128006" y="0"/>
                  </a:moveTo>
                  <a:cubicBezTo>
                    <a:pt x="198702" y="0"/>
                    <a:pt x="256012" y="57310"/>
                    <a:pt x="256012" y="128006"/>
                  </a:cubicBezTo>
                  <a:cubicBezTo>
                    <a:pt x="256012" y="198702"/>
                    <a:pt x="198702" y="256012"/>
                    <a:pt x="128006" y="256012"/>
                  </a:cubicBezTo>
                  <a:cubicBezTo>
                    <a:pt x="57310" y="256012"/>
                    <a:pt x="0" y="198702"/>
                    <a:pt x="0" y="128006"/>
                  </a:cubicBezTo>
                  <a:cubicBezTo>
                    <a:pt x="0" y="57310"/>
                    <a:pt x="57310" y="0"/>
                    <a:pt x="128006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rapezoid 39"/>
            <p:cNvSpPr/>
            <p:nvPr/>
          </p:nvSpPr>
          <p:spPr>
            <a:xfrm rot="14846905">
              <a:off x="6335853" y="1518567"/>
              <a:ext cx="178050" cy="617135"/>
            </a:xfrm>
            <a:custGeom>
              <a:avLst/>
              <a:gdLst/>
              <a:ahLst/>
              <a:cxnLst/>
              <a:rect l="l" t="t" r="r" b="b"/>
              <a:pathLst>
                <a:path w="337075" h="617135">
                  <a:moveTo>
                    <a:pt x="233990" y="61110"/>
                  </a:moveTo>
                  <a:lnTo>
                    <a:pt x="103065" y="61111"/>
                  </a:lnTo>
                  <a:lnTo>
                    <a:pt x="37601" y="540524"/>
                  </a:lnTo>
                  <a:lnTo>
                    <a:pt x="299453" y="540524"/>
                  </a:lnTo>
                  <a:close/>
                  <a:moveTo>
                    <a:pt x="252806" y="0"/>
                  </a:moveTo>
                  <a:lnTo>
                    <a:pt x="337075" y="617135"/>
                  </a:lnTo>
                  <a:lnTo>
                    <a:pt x="0" y="617135"/>
                  </a:lnTo>
                  <a:lnTo>
                    <a:pt x="84269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274"/>
            <p:cNvSpPr/>
            <p:nvPr/>
          </p:nvSpPr>
          <p:spPr>
            <a:xfrm rot="20486441">
              <a:off x="6677187" y="1623980"/>
              <a:ext cx="67105" cy="1723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ardrop 275"/>
            <p:cNvSpPr/>
            <p:nvPr/>
          </p:nvSpPr>
          <p:spPr>
            <a:xfrm rot="17541113">
              <a:off x="6105981" y="1989638"/>
              <a:ext cx="285131" cy="285131"/>
            </a:xfrm>
            <a:prstGeom prst="teardrop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Isosceles Triangle 276"/>
            <p:cNvSpPr/>
            <p:nvPr/>
          </p:nvSpPr>
          <p:spPr>
            <a:xfrm>
              <a:off x="6797666" y="2404855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Isosceles Triangle 277"/>
            <p:cNvSpPr/>
            <p:nvPr/>
          </p:nvSpPr>
          <p:spPr>
            <a:xfrm>
              <a:off x="7400315" y="2404981"/>
              <a:ext cx="200892" cy="258450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Isosceles Triangle 278"/>
            <p:cNvSpPr/>
            <p:nvPr/>
          </p:nvSpPr>
          <p:spPr>
            <a:xfrm rot="9949036">
              <a:off x="6222999" y="2041214"/>
              <a:ext cx="92075" cy="366424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91436" tIns="45718" rIns="91436" bIns="45718" rtlCol="0" anchor="ctr"/>
            <a:lstStyle>
              <a:defPPr>
                <a:defRPr lang="en-US"/>
              </a:defPPr>
              <a:lvl1pPr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1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2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43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24" algn="l" defTabSz="457181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05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8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66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48" algn="l" defTabSz="45718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角丸四角形 62"/>
          <p:cNvSpPr/>
          <p:nvPr/>
        </p:nvSpPr>
        <p:spPr>
          <a:xfrm>
            <a:off x="5334362" y="2139717"/>
            <a:ext cx="944813" cy="1020434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4" name="角丸四角形 63"/>
          <p:cNvSpPr/>
          <p:nvPr/>
        </p:nvSpPr>
        <p:spPr>
          <a:xfrm>
            <a:off x="7820325" y="2125854"/>
            <a:ext cx="964900" cy="1020434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347634" y="2157832"/>
            <a:ext cx="9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+mn-ea"/>
                <a:ea typeface="+mn-ea"/>
              </a:rPr>
              <a:t>A</a:t>
            </a:r>
            <a:r>
              <a:rPr kumimoji="1" lang="ja-JP" altLang="en-US" dirty="0" smtClean="0">
                <a:latin typeface="+mn-ea"/>
                <a:ea typeface="+mn-ea"/>
              </a:rPr>
              <a:t>社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854922" y="2157832"/>
            <a:ext cx="9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社</a:t>
            </a:r>
            <a:endParaRPr kumimoji="1" lang="ja-JP" altLang="en-US" dirty="0">
              <a:latin typeface="+mn-ea"/>
              <a:ea typeface="+mn-ea"/>
            </a:endParaRPr>
          </a:p>
        </p:txBody>
      </p: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6960598" y="3300791"/>
            <a:ext cx="346459" cy="346459"/>
            <a:chOff x="2863213" y="1061013"/>
            <a:chExt cx="1263164" cy="1263164"/>
          </a:xfrm>
        </p:grpSpPr>
        <p:sp>
          <p:nvSpPr>
            <p:cNvPr id="68" name="正方形/長方形 67"/>
            <p:cNvSpPr/>
            <p:nvPr/>
          </p:nvSpPr>
          <p:spPr>
            <a:xfrm>
              <a:off x="2863213" y="1061013"/>
              <a:ext cx="1263164" cy="1263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69" name="フリーフォーム 68"/>
            <p:cNvSpPr>
              <a:spLocks noChangeAspect="1"/>
            </p:cNvSpPr>
            <p:nvPr/>
          </p:nvSpPr>
          <p:spPr>
            <a:xfrm flipH="1">
              <a:off x="2925744" y="1123739"/>
              <a:ext cx="1138103" cy="1137712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cxnSp>
        <p:nvCxnSpPr>
          <p:cNvPr id="71" name="カギ線コネクタ 70"/>
          <p:cNvCxnSpPr>
            <a:stCxn id="63" idx="2"/>
            <a:endCxn id="68" idx="1"/>
          </p:cNvCxnSpPr>
          <p:nvPr/>
        </p:nvCxnSpPr>
        <p:spPr>
          <a:xfrm rot="16200000" flipH="1">
            <a:off x="6226748" y="2740171"/>
            <a:ext cx="313870" cy="11538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カギ線コネクタ 72"/>
          <p:cNvCxnSpPr>
            <a:stCxn id="64" idx="2"/>
            <a:endCxn id="68" idx="3"/>
          </p:cNvCxnSpPr>
          <p:nvPr/>
        </p:nvCxnSpPr>
        <p:spPr>
          <a:xfrm rot="5400000">
            <a:off x="7641050" y="2812295"/>
            <a:ext cx="327733" cy="99571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111"/>
          <p:cNvGrpSpPr/>
          <p:nvPr/>
        </p:nvGrpSpPr>
        <p:grpSpPr>
          <a:xfrm>
            <a:off x="6937747" y="2722686"/>
            <a:ext cx="351782" cy="316646"/>
            <a:chOff x="6112869" y="1028757"/>
            <a:chExt cx="606821" cy="546353"/>
          </a:xfrm>
          <a:solidFill>
            <a:schemeClr val="tx1"/>
          </a:solidFill>
        </p:grpSpPr>
        <p:sp>
          <p:nvSpPr>
            <p:cNvPr id="81" name="Freeform 10"/>
            <p:cNvSpPr>
              <a:spLocks noEditPoints="1"/>
            </p:cNvSpPr>
            <p:nvPr/>
          </p:nvSpPr>
          <p:spPr bwMode="auto">
            <a:xfrm rot="1024812">
              <a:off x="6112869" y="1178415"/>
              <a:ext cx="386408" cy="396695"/>
            </a:xfrm>
            <a:custGeom>
              <a:avLst/>
              <a:gdLst>
                <a:gd name="T0" fmla="*/ 1536 w 3605"/>
                <a:gd name="T1" fmla="*/ 1034 h 3702"/>
                <a:gd name="T2" fmla="*/ 1244 w 3605"/>
                <a:gd name="T3" fmla="*/ 1197 h 3702"/>
                <a:gd name="T4" fmla="*/ 1036 w 3605"/>
                <a:gd name="T5" fmla="*/ 1461 h 3702"/>
                <a:gd name="T6" fmla="*/ 945 w 3605"/>
                <a:gd name="T7" fmla="*/ 1783 h 3702"/>
                <a:gd name="T8" fmla="*/ 984 w 3605"/>
                <a:gd name="T9" fmla="*/ 2117 h 3702"/>
                <a:gd name="T10" fmla="*/ 1148 w 3605"/>
                <a:gd name="T11" fmla="*/ 2409 h 3702"/>
                <a:gd name="T12" fmla="*/ 1413 w 3605"/>
                <a:gd name="T13" fmla="*/ 2616 h 3702"/>
                <a:gd name="T14" fmla="*/ 1734 w 3605"/>
                <a:gd name="T15" fmla="*/ 2708 h 3702"/>
                <a:gd name="T16" fmla="*/ 2068 w 3605"/>
                <a:gd name="T17" fmla="*/ 2668 h 3702"/>
                <a:gd name="T18" fmla="*/ 2360 w 3605"/>
                <a:gd name="T19" fmla="*/ 2505 h 3702"/>
                <a:gd name="T20" fmla="*/ 2569 w 3605"/>
                <a:gd name="T21" fmla="*/ 2241 h 3702"/>
                <a:gd name="T22" fmla="*/ 2659 w 3605"/>
                <a:gd name="T23" fmla="*/ 1919 h 3702"/>
                <a:gd name="T24" fmla="*/ 2619 w 3605"/>
                <a:gd name="T25" fmla="*/ 1585 h 3702"/>
                <a:gd name="T26" fmla="*/ 2456 w 3605"/>
                <a:gd name="T27" fmla="*/ 1293 h 3702"/>
                <a:gd name="T28" fmla="*/ 2192 w 3605"/>
                <a:gd name="T29" fmla="*/ 1086 h 3702"/>
                <a:gd name="T30" fmla="*/ 1870 w 3605"/>
                <a:gd name="T31" fmla="*/ 994 h 3702"/>
                <a:gd name="T32" fmla="*/ 1983 w 3605"/>
                <a:gd name="T33" fmla="*/ 100 h 3702"/>
                <a:gd name="T34" fmla="*/ 2115 w 3605"/>
                <a:gd name="T35" fmla="*/ 494 h 3702"/>
                <a:gd name="T36" fmla="*/ 2361 w 3605"/>
                <a:gd name="T37" fmla="*/ 575 h 3702"/>
                <a:gd name="T38" fmla="*/ 2705 w 3605"/>
                <a:gd name="T39" fmla="*/ 342 h 3702"/>
                <a:gd name="T40" fmla="*/ 3012 w 3605"/>
                <a:gd name="T41" fmla="*/ 450 h 3702"/>
                <a:gd name="T42" fmla="*/ 2853 w 3605"/>
                <a:gd name="T43" fmla="*/ 937 h 3702"/>
                <a:gd name="T44" fmla="*/ 3004 w 3605"/>
                <a:gd name="T45" fmla="*/ 1148 h 3702"/>
                <a:gd name="T46" fmla="*/ 3421 w 3605"/>
                <a:gd name="T47" fmla="*/ 1160 h 3702"/>
                <a:gd name="T48" fmla="*/ 3524 w 3605"/>
                <a:gd name="T49" fmla="*/ 1484 h 3702"/>
                <a:gd name="T50" fmla="*/ 3189 w 3605"/>
                <a:gd name="T51" fmla="*/ 1715 h 3702"/>
                <a:gd name="T52" fmla="*/ 3192 w 3605"/>
                <a:gd name="T53" fmla="*/ 1942 h 3702"/>
                <a:gd name="T54" fmla="*/ 3437 w 3605"/>
                <a:gd name="T55" fmla="*/ 2185 h 3702"/>
                <a:gd name="T56" fmla="*/ 3535 w 3605"/>
                <a:gd name="T57" fmla="*/ 2504 h 3702"/>
                <a:gd name="T58" fmla="*/ 3028 w 3605"/>
                <a:gd name="T59" fmla="*/ 2516 h 3702"/>
                <a:gd name="T60" fmla="*/ 2892 w 3605"/>
                <a:gd name="T61" fmla="*/ 2718 h 3702"/>
                <a:gd name="T62" fmla="*/ 2928 w 3605"/>
                <a:gd name="T63" fmla="*/ 3081 h 3702"/>
                <a:gd name="T64" fmla="*/ 2821 w 3605"/>
                <a:gd name="T65" fmla="*/ 3398 h 3702"/>
                <a:gd name="T66" fmla="*/ 2402 w 3605"/>
                <a:gd name="T67" fmla="*/ 3108 h 3702"/>
                <a:gd name="T68" fmla="*/ 2174 w 3605"/>
                <a:gd name="T69" fmla="*/ 3192 h 3702"/>
                <a:gd name="T70" fmla="*/ 1989 w 3605"/>
                <a:gd name="T71" fmla="*/ 3508 h 3702"/>
                <a:gd name="T72" fmla="*/ 1649 w 3605"/>
                <a:gd name="T73" fmla="*/ 3695 h 3702"/>
                <a:gd name="T74" fmla="*/ 1548 w 3605"/>
                <a:gd name="T75" fmla="*/ 3221 h 3702"/>
                <a:gd name="T76" fmla="*/ 1285 w 3605"/>
                <a:gd name="T77" fmla="*/ 3145 h 3702"/>
                <a:gd name="T78" fmla="*/ 980 w 3605"/>
                <a:gd name="T79" fmla="*/ 3302 h 3702"/>
                <a:gd name="T80" fmla="*/ 646 w 3605"/>
                <a:gd name="T81" fmla="*/ 3296 h 3702"/>
                <a:gd name="T82" fmla="*/ 792 w 3605"/>
                <a:gd name="T83" fmla="*/ 2810 h 3702"/>
                <a:gd name="T84" fmla="*/ 624 w 3605"/>
                <a:gd name="T85" fmla="*/ 2594 h 3702"/>
                <a:gd name="T86" fmla="*/ 283 w 3605"/>
                <a:gd name="T87" fmla="*/ 2542 h 3702"/>
                <a:gd name="T88" fmla="*/ 0 w 3605"/>
                <a:gd name="T89" fmla="*/ 2274 h 3702"/>
                <a:gd name="T90" fmla="*/ 422 w 3605"/>
                <a:gd name="T91" fmla="*/ 2034 h 3702"/>
                <a:gd name="T92" fmla="*/ 410 w 3605"/>
                <a:gd name="T93" fmla="*/ 1806 h 3702"/>
                <a:gd name="T94" fmla="*/ 250 w 3605"/>
                <a:gd name="T95" fmla="*/ 1573 h 3702"/>
                <a:gd name="T96" fmla="*/ 46 w 3605"/>
                <a:gd name="T97" fmla="*/ 1264 h 3702"/>
                <a:gd name="T98" fmla="*/ 459 w 3605"/>
                <a:gd name="T99" fmla="*/ 1166 h 3702"/>
                <a:gd name="T100" fmla="*/ 675 w 3605"/>
                <a:gd name="T101" fmla="*/ 1033 h 3702"/>
                <a:gd name="T102" fmla="*/ 710 w 3605"/>
                <a:gd name="T103" fmla="*/ 714 h 3702"/>
                <a:gd name="T104" fmla="*/ 726 w 3605"/>
                <a:gd name="T105" fmla="*/ 345 h 3702"/>
                <a:gd name="T106" fmla="*/ 1119 w 3605"/>
                <a:gd name="T107" fmla="*/ 507 h 3702"/>
                <a:gd name="T108" fmla="*/ 1371 w 3605"/>
                <a:gd name="T109" fmla="*/ 525 h 3702"/>
                <a:gd name="T110" fmla="*/ 1589 w 3605"/>
                <a:gd name="T111" fmla="*/ 290 h 3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5" h="3702">
                  <a:moveTo>
                    <a:pt x="1802" y="992"/>
                  </a:moveTo>
                  <a:lnTo>
                    <a:pt x="1734" y="994"/>
                  </a:lnTo>
                  <a:lnTo>
                    <a:pt x="1668" y="1002"/>
                  </a:lnTo>
                  <a:lnTo>
                    <a:pt x="1601" y="1016"/>
                  </a:lnTo>
                  <a:lnTo>
                    <a:pt x="1536" y="1034"/>
                  </a:lnTo>
                  <a:lnTo>
                    <a:pt x="1474" y="1057"/>
                  </a:lnTo>
                  <a:lnTo>
                    <a:pt x="1413" y="1086"/>
                  </a:lnTo>
                  <a:lnTo>
                    <a:pt x="1353" y="1118"/>
                  </a:lnTo>
                  <a:lnTo>
                    <a:pt x="1297" y="1155"/>
                  </a:lnTo>
                  <a:lnTo>
                    <a:pt x="1244" y="1197"/>
                  </a:lnTo>
                  <a:lnTo>
                    <a:pt x="1194" y="1243"/>
                  </a:lnTo>
                  <a:lnTo>
                    <a:pt x="1148" y="1293"/>
                  </a:lnTo>
                  <a:lnTo>
                    <a:pt x="1107" y="1347"/>
                  </a:lnTo>
                  <a:lnTo>
                    <a:pt x="1069" y="1402"/>
                  </a:lnTo>
                  <a:lnTo>
                    <a:pt x="1036" y="1461"/>
                  </a:lnTo>
                  <a:lnTo>
                    <a:pt x="1008" y="1522"/>
                  </a:lnTo>
                  <a:lnTo>
                    <a:pt x="984" y="1585"/>
                  </a:lnTo>
                  <a:lnTo>
                    <a:pt x="966" y="1650"/>
                  </a:lnTo>
                  <a:lnTo>
                    <a:pt x="954" y="1716"/>
                  </a:lnTo>
                  <a:lnTo>
                    <a:pt x="945" y="1783"/>
                  </a:lnTo>
                  <a:lnTo>
                    <a:pt x="942" y="1851"/>
                  </a:lnTo>
                  <a:lnTo>
                    <a:pt x="945" y="1919"/>
                  </a:lnTo>
                  <a:lnTo>
                    <a:pt x="954" y="1986"/>
                  </a:lnTo>
                  <a:lnTo>
                    <a:pt x="966" y="2052"/>
                  </a:lnTo>
                  <a:lnTo>
                    <a:pt x="984" y="2117"/>
                  </a:lnTo>
                  <a:lnTo>
                    <a:pt x="1008" y="2180"/>
                  </a:lnTo>
                  <a:lnTo>
                    <a:pt x="1036" y="2241"/>
                  </a:lnTo>
                  <a:lnTo>
                    <a:pt x="1069" y="2300"/>
                  </a:lnTo>
                  <a:lnTo>
                    <a:pt x="1107" y="2355"/>
                  </a:lnTo>
                  <a:lnTo>
                    <a:pt x="1148" y="2409"/>
                  </a:lnTo>
                  <a:lnTo>
                    <a:pt x="1194" y="2459"/>
                  </a:lnTo>
                  <a:lnTo>
                    <a:pt x="1244" y="2505"/>
                  </a:lnTo>
                  <a:lnTo>
                    <a:pt x="1297" y="2547"/>
                  </a:lnTo>
                  <a:lnTo>
                    <a:pt x="1353" y="2584"/>
                  </a:lnTo>
                  <a:lnTo>
                    <a:pt x="1413" y="2616"/>
                  </a:lnTo>
                  <a:lnTo>
                    <a:pt x="1474" y="2645"/>
                  </a:lnTo>
                  <a:lnTo>
                    <a:pt x="1536" y="2668"/>
                  </a:lnTo>
                  <a:lnTo>
                    <a:pt x="1601" y="2686"/>
                  </a:lnTo>
                  <a:lnTo>
                    <a:pt x="1668" y="2700"/>
                  </a:lnTo>
                  <a:lnTo>
                    <a:pt x="1734" y="2708"/>
                  </a:lnTo>
                  <a:lnTo>
                    <a:pt x="1802" y="2710"/>
                  </a:lnTo>
                  <a:lnTo>
                    <a:pt x="1870" y="2708"/>
                  </a:lnTo>
                  <a:lnTo>
                    <a:pt x="1937" y="2700"/>
                  </a:lnTo>
                  <a:lnTo>
                    <a:pt x="2003" y="2686"/>
                  </a:lnTo>
                  <a:lnTo>
                    <a:pt x="2068" y="2668"/>
                  </a:lnTo>
                  <a:lnTo>
                    <a:pt x="2130" y="2645"/>
                  </a:lnTo>
                  <a:lnTo>
                    <a:pt x="2192" y="2616"/>
                  </a:lnTo>
                  <a:lnTo>
                    <a:pt x="2251" y="2584"/>
                  </a:lnTo>
                  <a:lnTo>
                    <a:pt x="2307" y="2547"/>
                  </a:lnTo>
                  <a:lnTo>
                    <a:pt x="2360" y="2505"/>
                  </a:lnTo>
                  <a:lnTo>
                    <a:pt x="2410" y="2459"/>
                  </a:lnTo>
                  <a:lnTo>
                    <a:pt x="2456" y="2409"/>
                  </a:lnTo>
                  <a:lnTo>
                    <a:pt x="2498" y="2355"/>
                  </a:lnTo>
                  <a:lnTo>
                    <a:pt x="2535" y="2300"/>
                  </a:lnTo>
                  <a:lnTo>
                    <a:pt x="2569" y="2241"/>
                  </a:lnTo>
                  <a:lnTo>
                    <a:pt x="2597" y="2180"/>
                  </a:lnTo>
                  <a:lnTo>
                    <a:pt x="2619" y="2117"/>
                  </a:lnTo>
                  <a:lnTo>
                    <a:pt x="2637" y="2052"/>
                  </a:lnTo>
                  <a:lnTo>
                    <a:pt x="2651" y="1986"/>
                  </a:lnTo>
                  <a:lnTo>
                    <a:pt x="2659" y="1919"/>
                  </a:lnTo>
                  <a:lnTo>
                    <a:pt x="2662" y="1851"/>
                  </a:lnTo>
                  <a:lnTo>
                    <a:pt x="2659" y="1783"/>
                  </a:lnTo>
                  <a:lnTo>
                    <a:pt x="2651" y="1716"/>
                  </a:lnTo>
                  <a:lnTo>
                    <a:pt x="2637" y="1650"/>
                  </a:lnTo>
                  <a:lnTo>
                    <a:pt x="2619" y="1585"/>
                  </a:lnTo>
                  <a:lnTo>
                    <a:pt x="2597" y="1522"/>
                  </a:lnTo>
                  <a:lnTo>
                    <a:pt x="2569" y="1461"/>
                  </a:lnTo>
                  <a:lnTo>
                    <a:pt x="2535" y="1402"/>
                  </a:lnTo>
                  <a:lnTo>
                    <a:pt x="2498" y="1347"/>
                  </a:lnTo>
                  <a:lnTo>
                    <a:pt x="2456" y="1293"/>
                  </a:lnTo>
                  <a:lnTo>
                    <a:pt x="2410" y="1243"/>
                  </a:lnTo>
                  <a:lnTo>
                    <a:pt x="2360" y="1197"/>
                  </a:lnTo>
                  <a:lnTo>
                    <a:pt x="2307" y="1155"/>
                  </a:lnTo>
                  <a:lnTo>
                    <a:pt x="2251" y="1118"/>
                  </a:lnTo>
                  <a:lnTo>
                    <a:pt x="2192" y="1086"/>
                  </a:lnTo>
                  <a:lnTo>
                    <a:pt x="2130" y="1057"/>
                  </a:lnTo>
                  <a:lnTo>
                    <a:pt x="2068" y="1034"/>
                  </a:lnTo>
                  <a:lnTo>
                    <a:pt x="2003" y="1016"/>
                  </a:lnTo>
                  <a:lnTo>
                    <a:pt x="1937" y="1002"/>
                  </a:lnTo>
                  <a:lnTo>
                    <a:pt x="1870" y="994"/>
                  </a:lnTo>
                  <a:lnTo>
                    <a:pt x="1802" y="992"/>
                  </a:lnTo>
                  <a:close/>
                  <a:moveTo>
                    <a:pt x="1771" y="0"/>
                  </a:moveTo>
                  <a:lnTo>
                    <a:pt x="1864" y="1"/>
                  </a:lnTo>
                  <a:lnTo>
                    <a:pt x="1956" y="7"/>
                  </a:lnTo>
                  <a:lnTo>
                    <a:pt x="1983" y="100"/>
                  </a:lnTo>
                  <a:lnTo>
                    <a:pt x="2007" y="196"/>
                  </a:lnTo>
                  <a:lnTo>
                    <a:pt x="2026" y="292"/>
                  </a:lnTo>
                  <a:lnTo>
                    <a:pt x="2043" y="387"/>
                  </a:lnTo>
                  <a:lnTo>
                    <a:pt x="2056" y="481"/>
                  </a:lnTo>
                  <a:lnTo>
                    <a:pt x="2115" y="494"/>
                  </a:lnTo>
                  <a:lnTo>
                    <a:pt x="2174" y="508"/>
                  </a:lnTo>
                  <a:lnTo>
                    <a:pt x="2233" y="525"/>
                  </a:lnTo>
                  <a:lnTo>
                    <a:pt x="2275" y="541"/>
                  </a:lnTo>
                  <a:lnTo>
                    <a:pt x="2318" y="557"/>
                  </a:lnTo>
                  <a:lnTo>
                    <a:pt x="2361" y="575"/>
                  </a:lnTo>
                  <a:lnTo>
                    <a:pt x="2402" y="594"/>
                  </a:lnTo>
                  <a:lnTo>
                    <a:pt x="2473" y="526"/>
                  </a:lnTo>
                  <a:lnTo>
                    <a:pt x="2547" y="461"/>
                  </a:lnTo>
                  <a:lnTo>
                    <a:pt x="2625" y="400"/>
                  </a:lnTo>
                  <a:lnTo>
                    <a:pt x="2705" y="342"/>
                  </a:lnTo>
                  <a:lnTo>
                    <a:pt x="2790" y="285"/>
                  </a:lnTo>
                  <a:lnTo>
                    <a:pt x="2847" y="322"/>
                  </a:lnTo>
                  <a:lnTo>
                    <a:pt x="2903" y="363"/>
                  </a:lnTo>
                  <a:lnTo>
                    <a:pt x="2959" y="406"/>
                  </a:lnTo>
                  <a:lnTo>
                    <a:pt x="3012" y="450"/>
                  </a:lnTo>
                  <a:lnTo>
                    <a:pt x="2969" y="566"/>
                  </a:lnTo>
                  <a:lnTo>
                    <a:pt x="2922" y="678"/>
                  </a:lnTo>
                  <a:lnTo>
                    <a:pt x="2870" y="786"/>
                  </a:lnTo>
                  <a:lnTo>
                    <a:pt x="2812" y="892"/>
                  </a:lnTo>
                  <a:lnTo>
                    <a:pt x="2853" y="937"/>
                  </a:lnTo>
                  <a:lnTo>
                    <a:pt x="2892" y="984"/>
                  </a:lnTo>
                  <a:lnTo>
                    <a:pt x="2928" y="1033"/>
                  </a:lnTo>
                  <a:lnTo>
                    <a:pt x="2956" y="1070"/>
                  </a:lnTo>
                  <a:lnTo>
                    <a:pt x="2980" y="1108"/>
                  </a:lnTo>
                  <a:lnTo>
                    <a:pt x="3004" y="1148"/>
                  </a:lnTo>
                  <a:lnTo>
                    <a:pt x="3028" y="1186"/>
                  </a:lnTo>
                  <a:lnTo>
                    <a:pt x="3123" y="1174"/>
                  </a:lnTo>
                  <a:lnTo>
                    <a:pt x="3221" y="1165"/>
                  </a:lnTo>
                  <a:lnTo>
                    <a:pt x="3321" y="1160"/>
                  </a:lnTo>
                  <a:lnTo>
                    <a:pt x="3421" y="1160"/>
                  </a:lnTo>
                  <a:lnTo>
                    <a:pt x="3521" y="1163"/>
                  </a:lnTo>
                  <a:lnTo>
                    <a:pt x="3554" y="1250"/>
                  </a:lnTo>
                  <a:lnTo>
                    <a:pt x="3581" y="1338"/>
                  </a:lnTo>
                  <a:lnTo>
                    <a:pt x="3605" y="1428"/>
                  </a:lnTo>
                  <a:lnTo>
                    <a:pt x="3524" y="1484"/>
                  </a:lnTo>
                  <a:lnTo>
                    <a:pt x="3440" y="1534"/>
                  </a:lnTo>
                  <a:lnTo>
                    <a:pt x="3356" y="1583"/>
                  </a:lnTo>
                  <a:lnTo>
                    <a:pt x="3269" y="1628"/>
                  </a:lnTo>
                  <a:lnTo>
                    <a:pt x="3183" y="1668"/>
                  </a:lnTo>
                  <a:lnTo>
                    <a:pt x="3189" y="1715"/>
                  </a:lnTo>
                  <a:lnTo>
                    <a:pt x="3192" y="1760"/>
                  </a:lnTo>
                  <a:lnTo>
                    <a:pt x="3193" y="1806"/>
                  </a:lnTo>
                  <a:lnTo>
                    <a:pt x="3196" y="1851"/>
                  </a:lnTo>
                  <a:lnTo>
                    <a:pt x="3193" y="1896"/>
                  </a:lnTo>
                  <a:lnTo>
                    <a:pt x="3192" y="1942"/>
                  </a:lnTo>
                  <a:lnTo>
                    <a:pt x="3189" y="1987"/>
                  </a:lnTo>
                  <a:lnTo>
                    <a:pt x="3183" y="2034"/>
                  </a:lnTo>
                  <a:lnTo>
                    <a:pt x="3269" y="2080"/>
                  </a:lnTo>
                  <a:lnTo>
                    <a:pt x="3353" y="2129"/>
                  </a:lnTo>
                  <a:lnTo>
                    <a:pt x="3437" y="2185"/>
                  </a:lnTo>
                  <a:lnTo>
                    <a:pt x="3518" y="2242"/>
                  </a:lnTo>
                  <a:lnTo>
                    <a:pt x="3597" y="2305"/>
                  </a:lnTo>
                  <a:lnTo>
                    <a:pt x="3579" y="2372"/>
                  </a:lnTo>
                  <a:lnTo>
                    <a:pt x="3557" y="2438"/>
                  </a:lnTo>
                  <a:lnTo>
                    <a:pt x="3535" y="2504"/>
                  </a:lnTo>
                  <a:lnTo>
                    <a:pt x="3510" y="2568"/>
                  </a:lnTo>
                  <a:lnTo>
                    <a:pt x="3386" y="2563"/>
                  </a:lnTo>
                  <a:lnTo>
                    <a:pt x="3264" y="2552"/>
                  </a:lnTo>
                  <a:lnTo>
                    <a:pt x="3145" y="2536"/>
                  </a:lnTo>
                  <a:lnTo>
                    <a:pt x="3028" y="2516"/>
                  </a:lnTo>
                  <a:lnTo>
                    <a:pt x="3004" y="2554"/>
                  </a:lnTo>
                  <a:lnTo>
                    <a:pt x="2980" y="2594"/>
                  </a:lnTo>
                  <a:lnTo>
                    <a:pt x="2956" y="2632"/>
                  </a:lnTo>
                  <a:lnTo>
                    <a:pt x="2928" y="2669"/>
                  </a:lnTo>
                  <a:lnTo>
                    <a:pt x="2892" y="2718"/>
                  </a:lnTo>
                  <a:lnTo>
                    <a:pt x="2853" y="2765"/>
                  </a:lnTo>
                  <a:lnTo>
                    <a:pt x="2812" y="2810"/>
                  </a:lnTo>
                  <a:lnTo>
                    <a:pt x="2855" y="2898"/>
                  </a:lnTo>
                  <a:lnTo>
                    <a:pt x="2893" y="2988"/>
                  </a:lnTo>
                  <a:lnTo>
                    <a:pt x="2928" y="3081"/>
                  </a:lnTo>
                  <a:lnTo>
                    <a:pt x="2959" y="3176"/>
                  </a:lnTo>
                  <a:lnTo>
                    <a:pt x="2988" y="3274"/>
                  </a:lnTo>
                  <a:lnTo>
                    <a:pt x="2933" y="3316"/>
                  </a:lnTo>
                  <a:lnTo>
                    <a:pt x="2878" y="3357"/>
                  </a:lnTo>
                  <a:lnTo>
                    <a:pt x="2821" y="3398"/>
                  </a:lnTo>
                  <a:lnTo>
                    <a:pt x="2761" y="3434"/>
                  </a:lnTo>
                  <a:lnTo>
                    <a:pt x="2666" y="3358"/>
                  </a:lnTo>
                  <a:lnTo>
                    <a:pt x="2573" y="3278"/>
                  </a:lnTo>
                  <a:lnTo>
                    <a:pt x="2485" y="3195"/>
                  </a:lnTo>
                  <a:lnTo>
                    <a:pt x="2402" y="3108"/>
                  </a:lnTo>
                  <a:lnTo>
                    <a:pt x="2361" y="3127"/>
                  </a:lnTo>
                  <a:lnTo>
                    <a:pt x="2318" y="3145"/>
                  </a:lnTo>
                  <a:lnTo>
                    <a:pt x="2275" y="3161"/>
                  </a:lnTo>
                  <a:lnTo>
                    <a:pt x="2233" y="3177"/>
                  </a:lnTo>
                  <a:lnTo>
                    <a:pt x="2174" y="3192"/>
                  </a:lnTo>
                  <a:lnTo>
                    <a:pt x="2115" y="3208"/>
                  </a:lnTo>
                  <a:lnTo>
                    <a:pt x="2056" y="3221"/>
                  </a:lnTo>
                  <a:lnTo>
                    <a:pt x="2038" y="3316"/>
                  </a:lnTo>
                  <a:lnTo>
                    <a:pt x="2016" y="3412"/>
                  </a:lnTo>
                  <a:lnTo>
                    <a:pt x="1989" y="3508"/>
                  </a:lnTo>
                  <a:lnTo>
                    <a:pt x="1959" y="3604"/>
                  </a:lnTo>
                  <a:lnTo>
                    <a:pt x="1924" y="3697"/>
                  </a:lnTo>
                  <a:lnTo>
                    <a:pt x="1832" y="3702"/>
                  </a:lnTo>
                  <a:lnTo>
                    <a:pt x="1740" y="3701"/>
                  </a:lnTo>
                  <a:lnTo>
                    <a:pt x="1649" y="3695"/>
                  </a:lnTo>
                  <a:lnTo>
                    <a:pt x="1620" y="3602"/>
                  </a:lnTo>
                  <a:lnTo>
                    <a:pt x="1598" y="3506"/>
                  </a:lnTo>
                  <a:lnTo>
                    <a:pt x="1577" y="3410"/>
                  </a:lnTo>
                  <a:lnTo>
                    <a:pt x="1562" y="3315"/>
                  </a:lnTo>
                  <a:lnTo>
                    <a:pt x="1548" y="3221"/>
                  </a:lnTo>
                  <a:lnTo>
                    <a:pt x="1490" y="3208"/>
                  </a:lnTo>
                  <a:lnTo>
                    <a:pt x="1430" y="3192"/>
                  </a:lnTo>
                  <a:lnTo>
                    <a:pt x="1371" y="3177"/>
                  </a:lnTo>
                  <a:lnTo>
                    <a:pt x="1328" y="3161"/>
                  </a:lnTo>
                  <a:lnTo>
                    <a:pt x="1285" y="3145"/>
                  </a:lnTo>
                  <a:lnTo>
                    <a:pt x="1243" y="3127"/>
                  </a:lnTo>
                  <a:lnTo>
                    <a:pt x="1202" y="3108"/>
                  </a:lnTo>
                  <a:lnTo>
                    <a:pt x="1131" y="3176"/>
                  </a:lnTo>
                  <a:lnTo>
                    <a:pt x="1057" y="3240"/>
                  </a:lnTo>
                  <a:lnTo>
                    <a:pt x="980" y="3302"/>
                  </a:lnTo>
                  <a:lnTo>
                    <a:pt x="899" y="3360"/>
                  </a:lnTo>
                  <a:lnTo>
                    <a:pt x="815" y="3417"/>
                  </a:lnTo>
                  <a:lnTo>
                    <a:pt x="757" y="3380"/>
                  </a:lnTo>
                  <a:lnTo>
                    <a:pt x="700" y="3339"/>
                  </a:lnTo>
                  <a:lnTo>
                    <a:pt x="646" y="3296"/>
                  </a:lnTo>
                  <a:lnTo>
                    <a:pt x="593" y="3252"/>
                  </a:lnTo>
                  <a:lnTo>
                    <a:pt x="636" y="3136"/>
                  </a:lnTo>
                  <a:lnTo>
                    <a:pt x="682" y="3025"/>
                  </a:lnTo>
                  <a:lnTo>
                    <a:pt x="734" y="2916"/>
                  </a:lnTo>
                  <a:lnTo>
                    <a:pt x="792" y="2810"/>
                  </a:lnTo>
                  <a:lnTo>
                    <a:pt x="751" y="2765"/>
                  </a:lnTo>
                  <a:lnTo>
                    <a:pt x="711" y="2718"/>
                  </a:lnTo>
                  <a:lnTo>
                    <a:pt x="675" y="2669"/>
                  </a:lnTo>
                  <a:lnTo>
                    <a:pt x="648" y="2632"/>
                  </a:lnTo>
                  <a:lnTo>
                    <a:pt x="624" y="2594"/>
                  </a:lnTo>
                  <a:lnTo>
                    <a:pt x="600" y="2554"/>
                  </a:lnTo>
                  <a:lnTo>
                    <a:pt x="576" y="2516"/>
                  </a:lnTo>
                  <a:lnTo>
                    <a:pt x="480" y="2529"/>
                  </a:lnTo>
                  <a:lnTo>
                    <a:pt x="383" y="2538"/>
                  </a:lnTo>
                  <a:lnTo>
                    <a:pt x="283" y="2542"/>
                  </a:lnTo>
                  <a:lnTo>
                    <a:pt x="183" y="2542"/>
                  </a:lnTo>
                  <a:lnTo>
                    <a:pt x="82" y="2539"/>
                  </a:lnTo>
                  <a:lnTo>
                    <a:pt x="51" y="2452"/>
                  </a:lnTo>
                  <a:lnTo>
                    <a:pt x="23" y="2364"/>
                  </a:lnTo>
                  <a:lnTo>
                    <a:pt x="0" y="2274"/>
                  </a:lnTo>
                  <a:lnTo>
                    <a:pt x="80" y="2219"/>
                  </a:lnTo>
                  <a:lnTo>
                    <a:pt x="163" y="2168"/>
                  </a:lnTo>
                  <a:lnTo>
                    <a:pt x="249" y="2119"/>
                  </a:lnTo>
                  <a:lnTo>
                    <a:pt x="335" y="2074"/>
                  </a:lnTo>
                  <a:lnTo>
                    <a:pt x="422" y="2034"/>
                  </a:lnTo>
                  <a:lnTo>
                    <a:pt x="415" y="1987"/>
                  </a:lnTo>
                  <a:lnTo>
                    <a:pt x="413" y="1942"/>
                  </a:lnTo>
                  <a:lnTo>
                    <a:pt x="410" y="1896"/>
                  </a:lnTo>
                  <a:lnTo>
                    <a:pt x="408" y="1851"/>
                  </a:lnTo>
                  <a:lnTo>
                    <a:pt x="410" y="1806"/>
                  </a:lnTo>
                  <a:lnTo>
                    <a:pt x="413" y="1760"/>
                  </a:lnTo>
                  <a:lnTo>
                    <a:pt x="415" y="1715"/>
                  </a:lnTo>
                  <a:lnTo>
                    <a:pt x="422" y="1668"/>
                  </a:lnTo>
                  <a:lnTo>
                    <a:pt x="335" y="1622"/>
                  </a:lnTo>
                  <a:lnTo>
                    <a:pt x="250" y="1573"/>
                  </a:lnTo>
                  <a:lnTo>
                    <a:pt x="167" y="1517"/>
                  </a:lnTo>
                  <a:lnTo>
                    <a:pt x="86" y="1460"/>
                  </a:lnTo>
                  <a:lnTo>
                    <a:pt x="8" y="1397"/>
                  </a:lnTo>
                  <a:lnTo>
                    <a:pt x="25" y="1330"/>
                  </a:lnTo>
                  <a:lnTo>
                    <a:pt x="46" y="1264"/>
                  </a:lnTo>
                  <a:lnTo>
                    <a:pt x="70" y="1198"/>
                  </a:lnTo>
                  <a:lnTo>
                    <a:pt x="94" y="1134"/>
                  </a:lnTo>
                  <a:lnTo>
                    <a:pt x="218" y="1139"/>
                  </a:lnTo>
                  <a:lnTo>
                    <a:pt x="339" y="1150"/>
                  </a:lnTo>
                  <a:lnTo>
                    <a:pt x="459" y="1166"/>
                  </a:lnTo>
                  <a:lnTo>
                    <a:pt x="576" y="1186"/>
                  </a:lnTo>
                  <a:lnTo>
                    <a:pt x="600" y="1148"/>
                  </a:lnTo>
                  <a:lnTo>
                    <a:pt x="624" y="1108"/>
                  </a:lnTo>
                  <a:lnTo>
                    <a:pt x="648" y="1070"/>
                  </a:lnTo>
                  <a:lnTo>
                    <a:pt x="675" y="1033"/>
                  </a:lnTo>
                  <a:lnTo>
                    <a:pt x="711" y="984"/>
                  </a:lnTo>
                  <a:lnTo>
                    <a:pt x="751" y="937"/>
                  </a:lnTo>
                  <a:lnTo>
                    <a:pt x="792" y="892"/>
                  </a:lnTo>
                  <a:lnTo>
                    <a:pt x="749" y="804"/>
                  </a:lnTo>
                  <a:lnTo>
                    <a:pt x="710" y="714"/>
                  </a:lnTo>
                  <a:lnTo>
                    <a:pt x="677" y="621"/>
                  </a:lnTo>
                  <a:lnTo>
                    <a:pt x="645" y="526"/>
                  </a:lnTo>
                  <a:lnTo>
                    <a:pt x="617" y="428"/>
                  </a:lnTo>
                  <a:lnTo>
                    <a:pt x="671" y="386"/>
                  </a:lnTo>
                  <a:lnTo>
                    <a:pt x="726" y="345"/>
                  </a:lnTo>
                  <a:lnTo>
                    <a:pt x="784" y="304"/>
                  </a:lnTo>
                  <a:lnTo>
                    <a:pt x="842" y="268"/>
                  </a:lnTo>
                  <a:lnTo>
                    <a:pt x="938" y="344"/>
                  </a:lnTo>
                  <a:lnTo>
                    <a:pt x="1031" y="424"/>
                  </a:lnTo>
                  <a:lnTo>
                    <a:pt x="1119" y="507"/>
                  </a:lnTo>
                  <a:lnTo>
                    <a:pt x="1202" y="594"/>
                  </a:lnTo>
                  <a:lnTo>
                    <a:pt x="1243" y="575"/>
                  </a:lnTo>
                  <a:lnTo>
                    <a:pt x="1285" y="557"/>
                  </a:lnTo>
                  <a:lnTo>
                    <a:pt x="1328" y="541"/>
                  </a:lnTo>
                  <a:lnTo>
                    <a:pt x="1371" y="525"/>
                  </a:lnTo>
                  <a:lnTo>
                    <a:pt x="1430" y="508"/>
                  </a:lnTo>
                  <a:lnTo>
                    <a:pt x="1490" y="494"/>
                  </a:lnTo>
                  <a:lnTo>
                    <a:pt x="1548" y="481"/>
                  </a:lnTo>
                  <a:lnTo>
                    <a:pt x="1566" y="386"/>
                  </a:lnTo>
                  <a:lnTo>
                    <a:pt x="1589" y="290"/>
                  </a:lnTo>
                  <a:lnTo>
                    <a:pt x="1615" y="194"/>
                  </a:lnTo>
                  <a:lnTo>
                    <a:pt x="1645" y="98"/>
                  </a:lnTo>
                  <a:lnTo>
                    <a:pt x="1680" y="5"/>
                  </a:lnTo>
                  <a:lnTo>
                    <a:pt x="1771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20"/>
              <a:endParaRPr lang="en-US" sz="675" dirty="0">
                <a:solidFill>
                  <a:srgbClr val="FFFFFF"/>
                </a:solidFill>
              </a:endParaRPr>
            </a:p>
          </p:txBody>
        </p:sp>
        <p:sp>
          <p:nvSpPr>
            <p:cNvPr id="82" name="Freeform 114"/>
            <p:cNvSpPr>
              <a:spLocks noEditPoints="1"/>
            </p:cNvSpPr>
            <p:nvPr/>
          </p:nvSpPr>
          <p:spPr bwMode="auto">
            <a:xfrm rot="1024812">
              <a:off x="6478530" y="1156781"/>
              <a:ext cx="241160" cy="242153"/>
            </a:xfrm>
            <a:custGeom>
              <a:avLst/>
              <a:gdLst>
                <a:gd name="T0" fmla="*/ 925 w 971"/>
                <a:gd name="T1" fmla="*/ 427 h 975"/>
                <a:gd name="T2" fmla="*/ 957 w 971"/>
                <a:gd name="T3" fmla="*/ 348 h 975"/>
                <a:gd name="T4" fmla="*/ 845 w 971"/>
                <a:gd name="T5" fmla="*/ 324 h 975"/>
                <a:gd name="T6" fmla="*/ 816 w 971"/>
                <a:gd name="T7" fmla="*/ 271 h 975"/>
                <a:gd name="T8" fmla="*/ 857 w 971"/>
                <a:gd name="T9" fmla="*/ 166 h 975"/>
                <a:gd name="T10" fmla="*/ 743 w 971"/>
                <a:gd name="T11" fmla="*/ 189 h 975"/>
                <a:gd name="T12" fmla="*/ 695 w 971"/>
                <a:gd name="T13" fmla="*/ 154 h 975"/>
                <a:gd name="T14" fmla="*/ 691 w 971"/>
                <a:gd name="T15" fmla="*/ 43 h 975"/>
                <a:gd name="T16" fmla="*/ 605 w 971"/>
                <a:gd name="T17" fmla="*/ 63 h 975"/>
                <a:gd name="T18" fmla="*/ 536 w 971"/>
                <a:gd name="T19" fmla="*/ 98 h 975"/>
                <a:gd name="T20" fmla="*/ 480 w 971"/>
                <a:gd name="T21" fmla="*/ 47 h 975"/>
                <a:gd name="T22" fmla="*/ 405 w 971"/>
                <a:gd name="T23" fmla="*/ 6 h 975"/>
                <a:gd name="T24" fmla="*/ 368 w 971"/>
                <a:gd name="T25" fmla="*/ 114 h 975"/>
                <a:gd name="T26" fmla="*/ 314 w 971"/>
                <a:gd name="T27" fmla="*/ 137 h 975"/>
                <a:gd name="T28" fmla="*/ 214 w 971"/>
                <a:gd name="T29" fmla="*/ 84 h 975"/>
                <a:gd name="T30" fmla="*/ 223 w 971"/>
                <a:gd name="T31" fmla="*/ 200 h 975"/>
                <a:gd name="T32" fmla="*/ 182 w 971"/>
                <a:gd name="T33" fmla="*/ 243 h 975"/>
                <a:gd name="T34" fmla="*/ 71 w 971"/>
                <a:gd name="T35" fmla="*/ 233 h 975"/>
                <a:gd name="T36" fmla="*/ 81 w 971"/>
                <a:gd name="T37" fmla="*/ 321 h 975"/>
                <a:gd name="T38" fmla="*/ 108 w 971"/>
                <a:gd name="T39" fmla="*/ 394 h 975"/>
                <a:gd name="T40" fmla="*/ 50 w 971"/>
                <a:gd name="T41" fmla="*/ 443 h 975"/>
                <a:gd name="T42" fmla="*/ 0 w 971"/>
                <a:gd name="T43" fmla="*/ 512 h 975"/>
                <a:gd name="T44" fmla="*/ 103 w 971"/>
                <a:gd name="T45" fmla="*/ 563 h 975"/>
                <a:gd name="T46" fmla="*/ 119 w 971"/>
                <a:gd name="T47" fmla="*/ 619 h 975"/>
                <a:gd name="T48" fmla="*/ 54 w 971"/>
                <a:gd name="T49" fmla="*/ 713 h 975"/>
                <a:gd name="T50" fmla="*/ 170 w 971"/>
                <a:gd name="T51" fmla="*/ 717 h 975"/>
                <a:gd name="T52" fmla="*/ 209 w 971"/>
                <a:gd name="T53" fmla="*/ 763 h 975"/>
                <a:gd name="T54" fmla="*/ 186 w 971"/>
                <a:gd name="T55" fmla="*/ 872 h 975"/>
                <a:gd name="T56" fmla="*/ 274 w 971"/>
                <a:gd name="T57" fmla="*/ 874 h 975"/>
                <a:gd name="T58" fmla="*/ 350 w 971"/>
                <a:gd name="T59" fmla="*/ 855 h 975"/>
                <a:gd name="T60" fmla="*/ 392 w 971"/>
                <a:gd name="T61" fmla="*/ 919 h 975"/>
                <a:gd name="T62" fmla="*/ 455 w 971"/>
                <a:gd name="T63" fmla="*/ 975 h 975"/>
                <a:gd name="T64" fmla="*/ 516 w 971"/>
                <a:gd name="T65" fmla="*/ 879 h 975"/>
                <a:gd name="T66" fmla="*/ 575 w 971"/>
                <a:gd name="T67" fmla="*/ 871 h 975"/>
                <a:gd name="T68" fmla="*/ 659 w 971"/>
                <a:gd name="T69" fmla="*/ 946 h 975"/>
                <a:gd name="T70" fmla="*/ 678 w 971"/>
                <a:gd name="T71" fmla="*/ 832 h 975"/>
                <a:gd name="T72" fmla="*/ 728 w 971"/>
                <a:gd name="T73" fmla="*/ 800 h 975"/>
                <a:gd name="T74" fmla="*/ 834 w 971"/>
                <a:gd name="T75" fmla="*/ 836 h 975"/>
                <a:gd name="T76" fmla="*/ 845 w 971"/>
                <a:gd name="T77" fmla="*/ 747 h 975"/>
                <a:gd name="T78" fmla="*/ 836 w 971"/>
                <a:gd name="T79" fmla="*/ 671 h 975"/>
                <a:gd name="T80" fmla="*/ 903 w 971"/>
                <a:gd name="T81" fmla="*/ 636 h 975"/>
                <a:gd name="T82" fmla="*/ 969 w 971"/>
                <a:gd name="T83" fmla="*/ 581 h 975"/>
                <a:gd name="T84" fmla="*/ 881 w 971"/>
                <a:gd name="T85" fmla="*/ 489 h 975"/>
                <a:gd name="T86" fmla="*/ 418 w 971"/>
                <a:gd name="T87" fmla="*/ 623 h 975"/>
                <a:gd name="T88" fmla="*/ 350 w 971"/>
                <a:gd name="T89" fmla="*/ 555 h 975"/>
                <a:gd name="T90" fmla="*/ 338 w 971"/>
                <a:gd name="T91" fmla="*/ 453 h 975"/>
                <a:gd name="T92" fmla="*/ 391 w 971"/>
                <a:gd name="T93" fmla="*/ 370 h 975"/>
                <a:gd name="T94" fmla="*/ 485 w 971"/>
                <a:gd name="T95" fmla="*/ 337 h 975"/>
                <a:gd name="T96" fmla="*/ 579 w 971"/>
                <a:gd name="T97" fmla="*/ 370 h 975"/>
                <a:gd name="T98" fmla="*/ 632 w 971"/>
                <a:gd name="T99" fmla="*/ 453 h 975"/>
                <a:gd name="T100" fmla="*/ 620 w 971"/>
                <a:gd name="T101" fmla="*/ 555 h 975"/>
                <a:gd name="T102" fmla="*/ 551 w 971"/>
                <a:gd name="T103" fmla="*/ 623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1" h="975">
                  <a:moveTo>
                    <a:pt x="881" y="489"/>
                  </a:moveTo>
                  <a:lnTo>
                    <a:pt x="880" y="448"/>
                  </a:lnTo>
                  <a:lnTo>
                    <a:pt x="925" y="427"/>
                  </a:lnTo>
                  <a:lnTo>
                    <a:pt x="971" y="402"/>
                  </a:lnTo>
                  <a:lnTo>
                    <a:pt x="964" y="374"/>
                  </a:lnTo>
                  <a:lnTo>
                    <a:pt x="957" y="348"/>
                  </a:lnTo>
                  <a:lnTo>
                    <a:pt x="905" y="342"/>
                  </a:lnTo>
                  <a:lnTo>
                    <a:pt x="853" y="341"/>
                  </a:lnTo>
                  <a:lnTo>
                    <a:pt x="845" y="324"/>
                  </a:lnTo>
                  <a:lnTo>
                    <a:pt x="836" y="305"/>
                  </a:lnTo>
                  <a:lnTo>
                    <a:pt x="827" y="288"/>
                  </a:lnTo>
                  <a:lnTo>
                    <a:pt x="816" y="271"/>
                  </a:lnTo>
                  <a:lnTo>
                    <a:pt x="847" y="232"/>
                  </a:lnTo>
                  <a:lnTo>
                    <a:pt x="874" y="188"/>
                  </a:lnTo>
                  <a:lnTo>
                    <a:pt x="857" y="166"/>
                  </a:lnTo>
                  <a:lnTo>
                    <a:pt x="838" y="146"/>
                  </a:lnTo>
                  <a:lnTo>
                    <a:pt x="789" y="166"/>
                  </a:lnTo>
                  <a:lnTo>
                    <a:pt x="743" y="189"/>
                  </a:lnTo>
                  <a:lnTo>
                    <a:pt x="728" y="178"/>
                  </a:lnTo>
                  <a:lnTo>
                    <a:pt x="712" y="166"/>
                  </a:lnTo>
                  <a:lnTo>
                    <a:pt x="695" y="154"/>
                  </a:lnTo>
                  <a:lnTo>
                    <a:pt x="678" y="145"/>
                  </a:lnTo>
                  <a:lnTo>
                    <a:pt x="686" y="94"/>
                  </a:lnTo>
                  <a:lnTo>
                    <a:pt x="691" y="43"/>
                  </a:lnTo>
                  <a:lnTo>
                    <a:pt x="665" y="32"/>
                  </a:lnTo>
                  <a:lnTo>
                    <a:pt x="638" y="22"/>
                  </a:lnTo>
                  <a:lnTo>
                    <a:pt x="605" y="63"/>
                  </a:lnTo>
                  <a:lnTo>
                    <a:pt x="575" y="105"/>
                  </a:lnTo>
                  <a:lnTo>
                    <a:pt x="555" y="101"/>
                  </a:lnTo>
                  <a:lnTo>
                    <a:pt x="536" y="98"/>
                  </a:lnTo>
                  <a:lnTo>
                    <a:pt x="516" y="97"/>
                  </a:lnTo>
                  <a:lnTo>
                    <a:pt x="496" y="96"/>
                  </a:lnTo>
                  <a:lnTo>
                    <a:pt x="480" y="47"/>
                  </a:lnTo>
                  <a:lnTo>
                    <a:pt x="462" y="0"/>
                  </a:lnTo>
                  <a:lnTo>
                    <a:pt x="433" y="2"/>
                  </a:lnTo>
                  <a:lnTo>
                    <a:pt x="405" y="6"/>
                  </a:lnTo>
                  <a:lnTo>
                    <a:pt x="394" y="58"/>
                  </a:lnTo>
                  <a:lnTo>
                    <a:pt x="388" y="109"/>
                  </a:lnTo>
                  <a:lnTo>
                    <a:pt x="368" y="114"/>
                  </a:lnTo>
                  <a:lnTo>
                    <a:pt x="350" y="121"/>
                  </a:lnTo>
                  <a:lnTo>
                    <a:pt x="331" y="129"/>
                  </a:lnTo>
                  <a:lnTo>
                    <a:pt x="314" y="137"/>
                  </a:lnTo>
                  <a:lnTo>
                    <a:pt x="277" y="101"/>
                  </a:lnTo>
                  <a:lnTo>
                    <a:pt x="238" y="69"/>
                  </a:lnTo>
                  <a:lnTo>
                    <a:pt x="214" y="84"/>
                  </a:lnTo>
                  <a:lnTo>
                    <a:pt x="191" y="101"/>
                  </a:lnTo>
                  <a:lnTo>
                    <a:pt x="205" y="151"/>
                  </a:lnTo>
                  <a:lnTo>
                    <a:pt x="223" y="200"/>
                  </a:lnTo>
                  <a:lnTo>
                    <a:pt x="209" y="213"/>
                  </a:lnTo>
                  <a:lnTo>
                    <a:pt x="195" y="228"/>
                  </a:lnTo>
                  <a:lnTo>
                    <a:pt x="182" y="243"/>
                  </a:lnTo>
                  <a:lnTo>
                    <a:pt x="170" y="259"/>
                  </a:lnTo>
                  <a:lnTo>
                    <a:pt x="122" y="245"/>
                  </a:lnTo>
                  <a:lnTo>
                    <a:pt x="71" y="233"/>
                  </a:lnTo>
                  <a:lnTo>
                    <a:pt x="57" y="258"/>
                  </a:lnTo>
                  <a:lnTo>
                    <a:pt x="45" y="283"/>
                  </a:lnTo>
                  <a:lnTo>
                    <a:pt x="81" y="321"/>
                  </a:lnTo>
                  <a:lnTo>
                    <a:pt x="119" y="357"/>
                  </a:lnTo>
                  <a:lnTo>
                    <a:pt x="112" y="375"/>
                  </a:lnTo>
                  <a:lnTo>
                    <a:pt x="108" y="394"/>
                  </a:lnTo>
                  <a:lnTo>
                    <a:pt x="103" y="414"/>
                  </a:lnTo>
                  <a:lnTo>
                    <a:pt x="100" y="433"/>
                  </a:lnTo>
                  <a:lnTo>
                    <a:pt x="50" y="443"/>
                  </a:lnTo>
                  <a:lnTo>
                    <a:pt x="2" y="457"/>
                  </a:lnTo>
                  <a:lnTo>
                    <a:pt x="0" y="485"/>
                  </a:lnTo>
                  <a:lnTo>
                    <a:pt x="0" y="512"/>
                  </a:lnTo>
                  <a:lnTo>
                    <a:pt x="50" y="530"/>
                  </a:lnTo>
                  <a:lnTo>
                    <a:pt x="100" y="543"/>
                  </a:lnTo>
                  <a:lnTo>
                    <a:pt x="103" y="563"/>
                  </a:lnTo>
                  <a:lnTo>
                    <a:pt x="108" y="582"/>
                  </a:lnTo>
                  <a:lnTo>
                    <a:pt x="112" y="601"/>
                  </a:lnTo>
                  <a:lnTo>
                    <a:pt x="119" y="619"/>
                  </a:lnTo>
                  <a:lnTo>
                    <a:pt x="79" y="652"/>
                  </a:lnTo>
                  <a:lnTo>
                    <a:pt x="42" y="687"/>
                  </a:lnTo>
                  <a:lnTo>
                    <a:pt x="54" y="713"/>
                  </a:lnTo>
                  <a:lnTo>
                    <a:pt x="67" y="737"/>
                  </a:lnTo>
                  <a:lnTo>
                    <a:pt x="120" y="729"/>
                  </a:lnTo>
                  <a:lnTo>
                    <a:pt x="170" y="717"/>
                  </a:lnTo>
                  <a:lnTo>
                    <a:pt x="182" y="733"/>
                  </a:lnTo>
                  <a:lnTo>
                    <a:pt x="195" y="748"/>
                  </a:lnTo>
                  <a:lnTo>
                    <a:pt x="209" y="763"/>
                  </a:lnTo>
                  <a:lnTo>
                    <a:pt x="223" y="776"/>
                  </a:lnTo>
                  <a:lnTo>
                    <a:pt x="203" y="824"/>
                  </a:lnTo>
                  <a:lnTo>
                    <a:pt x="186" y="872"/>
                  </a:lnTo>
                  <a:lnTo>
                    <a:pt x="209" y="888"/>
                  </a:lnTo>
                  <a:lnTo>
                    <a:pt x="232" y="904"/>
                  </a:lnTo>
                  <a:lnTo>
                    <a:pt x="274" y="874"/>
                  </a:lnTo>
                  <a:lnTo>
                    <a:pt x="314" y="839"/>
                  </a:lnTo>
                  <a:lnTo>
                    <a:pt x="331" y="847"/>
                  </a:lnTo>
                  <a:lnTo>
                    <a:pt x="350" y="855"/>
                  </a:lnTo>
                  <a:lnTo>
                    <a:pt x="368" y="862"/>
                  </a:lnTo>
                  <a:lnTo>
                    <a:pt x="388" y="867"/>
                  </a:lnTo>
                  <a:lnTo>
                    <a:pt x="392" y="919"/>
                  </a:lnTo>
                  <a:lnTo>
                    <a:pt x="398" y="969"/>
                  </a:lnTo>
                  <a:lnTo>
                    <a:pt x="426" y="973"/>
                  </a:lnTo>
                  <a:lnTo>
                    <a:pt x="455" y="975"/>
                  </a:lnTo>
                  <a:lnTo>
                    <a:pt x="478" y="929"/>
                  </a:lnTo>
                  <a:lnTo>
                    <a:pt x="496" y="880"/>
                  </a:lnTo>
                  <a:lnTo>
                    <a:pt x="516" y="879"/>
                  </a:lnTo>
                  <a:lnTo>
                    <a:pt x="536" y="878"/>
                  </a:lnTo>
                  <a:lnTo>
                    <a:pt x="555" y="875"/>
                  </a:lnTo>
                  <a:lnTo>
                    <a:pt x="575" y="871"/>
                  </a:lnTo>
                  <a:lnTo>
                    <a:pt x="601" y="913"/>
                  </a:lnTo>
                  <a:lnTo>
                    <a:pt x="633" y="956"/>
                  </a:lnTo>
                  <a:lnTo>
                    <a:pt x="659" y="946"/>
                  </a:lnTo>
                  <a:lnTo>
                    <a:pt x="686" y="936"/>
                  </a:lnTo>
                  <a:lnTo>
                    <a:pt x="683" y="883"/>
                  </a:lnTo>
                  <a:lnTo>
                    <a:pt x="678" y="832"/>
                  </a:lnTo>
                  <a:lnTo>
                    <a:pt x="695" y="822"/>
                  </a:lnTo>
                  <a:lnTo>
                    <a:pt x="712" y="810"/>
                  </a:lnTo>
                  <a:lnTo>
                    <a:pt x="728" y="800"/>
                  </a:lnTo>
                  <a:lnTo>
                    <a:pt x="743" y="787"/>
                  </a:lnTo>
                  <a:lnTo>
                    <a:pt x="787" y="812"/>
                  </a:lnTo>
                  <a:lnTo>
                    <a:pt x="834" y="836"/>
                  </a:lnTo>
                  <a:lnTo>
                    <a:pt x="852" y="814"/>
                  </a:lnTo>
                  <a:lnTo>
                    <a:pt x="870" y="793"/>
                  </a:lnTo>
                  <a:lnTo>
                    <a:pt x="845" y="747"/>
                  </a:lnTo>
                  <a:lnTo>
                    <a:pt x="816" y="705"/>
                  </a:lnTo>
                  <a:lnTo>
                    <a:pt x="827" y="688"/>
                  </a:lnTo>
                  <a:lnTo>
                    <a:pt x="836" y="671"/>
                  </a:lnTo>
                  <a:lnTo>
                    <a:pt x="845" y="652"/>
                  </a:lnTo>
                  <a:lnTo>
                    <a:pt x="853" y="635"/>
                  </a:lnTo>
                  <a:lnTo>
                    <a:pt x="903" y="636"/>
                  </a:lnTo>
                  <a:lnTo>
                    <a:pt x="955" y="635"/>
                  </a:lnTo>
                  <a:lnTo>
                    <a:pt x="963" y="609"/>
                  </a:lnTo>
                  <a:lnTo>
                    <a:pt x="969" y="581"/>
                  </a:lnTo>
                  <a:lnTo>
                    <a:pt x="925" y="552"/>
                  </a:lnTo>
                  <a:lnTo>
                    <a:pt x="880" y="528"/>
                  </a:lnTo>
                  <a:lnTo>
                    <a:pt x="881" y="489"/>
                  </a:lnTo>
                  <a:close/>
                  <a:moveTo>
                    <a:pt x="485" y="639"/>
                  </a:moveTo>
                  <a:lnTo>
                    <a:pt x="450" y="635"/>
                  </a:lnTo>
                  <a:lnTo>
                    <a:pt x="418" y="623"/>
                  </a:lnTo>
                  <a:lnTo>
                    <a:pt x="391" y="606"/>
                  </a:lnTo>
                  <a:lnTo>
                    <a:pt x="367" y="582"/>
                  </a:lnTo>
                  <a:lnTo>
                    <a:pt x="350" y="555"/>
                  </a:lnTo>
                  <a:lnTo>
                    <a:pt x="338" y="523"/>
                  </a:lnTo>
                  <a:lnTo>
                    <a:pt x="334" y="487"/>
                  </a:lnTo>
                  <a:lnTo>
                    <a:pt x="338" y="453"/>
                  </a:lnTo>
                  <a:lnTo>
                    <a:pt x="350" y="421"/>
                  </a:lnTo>
                  <a:lnTo>
                    <a:pt x="367" y="394"/>
                  </a:lnTo>
                  <a:lnTo>
                    <a:pt x="391" y="370"/>
                  </a:lnTo>
                  <a:lnTo>
                    <a:pt x="418" y="353"/>
                  </a:lnTo>
                  <a:lnTo>
                    <a:pt x="450" y="341"/>
                  </a:lnTo>
                  <a:lnTo>
                    <a:pt x="485" y="337"/>
                  </a:lnTo>
                  <a:lnTo>
                    <a:pt x="520" y="341"/>
                  </a:lnTo>
                  <a:lnTo>
                    <a:pt x="551" y="353"/>
                  </a:lnTo>
                  <a:lnTo>
                    <a:pt x="579" y="370"/>
                  </a:lnTo>
                  <a:lnTo>
                    <a:pt x="603" y="394"/>
                  </a:lnTo>
                  <a:lnTo>
                    <a:pt x="620" y="421"/>
                  </a:lnTo>
                  <a:lnTo>
                    <a:pt x="632" y="453"/>
                  </a:lnTo>
                  <a:lnTo>
                    <a:pt x="636" y="487"/>
                  </a:lnTo>
                  <a:lnTo>
                    <a:pt x="632" y="523"/>
                  </a:lnTo>
                  <a:lnTo>
                    <a:pt x="620" y="555"/>
                  </a:lnTo>
                  <a:lnTo>
                    <a:pt x="603" y="582"/>
                  </a:lnTo>
                  <a:lnTo>
                    <a:pt x="579" y="606"/>
                  </a:lnTo>
                  <a:lnTo>
                    <a:pt x="551" y="623"/>
                  </a:lnTo>
                  <a:lnTo>
                    <a:pt x="520" y="635"/>
                  </a:lnTo>
                  <a:lnTo>
                    <a:pt x="485" y="63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20"/>
              <a:endParaRPr lang="en-US" sz="675" dirty="0">
                <a:solidFill>
                  <a:srgbClr val="FFFFFF"/>
                </a:solidFill>
              </a:endParaRPr>
            </a:p>
          </p:txBody>
        </p:sp>
        <p:sp>
          <p:nvSpPr>
            <p:cNvPr id="83" name="Freeform 115"/>
            <p:cNvSpPr>
              <a:spLocks noEditPoints="1"/>
            </p:cNvSpPr>
            <p:nvPr/>
          </p:nvSpPr>
          <p:spPr bwMode="auto">
            <a:xfrm rot="1024812">
              <a:off x="6350837" y="1028757"/>
              <a:ext cx="175017" cy="181829"/>
            </a:xfrm>
            <a:custGeom>
              <a:avLst/>
              <a:gdLst>
                <a:gd name="T0" fmla="*/ 560 w 668"/>
                <a:gd name="T1" fmla="*/ 397 h 694"/>
                <a:gd name="T2" fmla="*/ 565 w 668"/>
                <a:gd name="T3" fmla="*/ 347 h 694"/>
                <a:gd name="T4" fmla="*/ 601 w 668"/>
                <a:gd name="T5" fmla="*/ 302 h 694"/>
                <a:gd name="T6" fmla="*/ 668 w 668"/>
                <a:gd name="T7" fmla="*/ 253 h 694"/>
                <a:gd name="T8" fmla="*/ 634 w 668"/>
                <a:gd name="T9" fmla="*/ 173 h 694"/>
                <a:gd name="T10" fmla="*/ 548 w 668"/>
                <a:gd name="T11" fmla="*/ 182 h 694"/>
                <a:gd name="T12" fmla="*/ 491 w 668"/>
                <a:gd name="T13" fmla="*/ 175 h 694"/>
                <a:gd name="T14" fmla="*/ 451 w 668"/>
                <a:gd name="T15" fmla="*/ 145 h 694"/>
                <a:gd name="T16" fmla="*/ 430 w 668"/>
                <a:gd name="T17" fmla="*/ 94 h 694"/>
                <a:gd name="T18" fmla="*/ 419 w 668"/>
                <a:gd name="T19" fmla="*/ 11 h 694"/>
                <a:gd name="T20" fmla="*/ 333 w 668"/>
                <a:gd name="T21" fmla="*/ 0 h 694"/>
                <a:gd name="T22" fmla="*/ 299 w 668"/>
                <a:gd name="T23" fmla="*/ 79 h 694"/>
                <a:gd name="T24" fmla="*/ 265 w 668"/>
                <a:gd name="T25" fmla="*/ 125 h 694"/>
                <a:gd name="T26" fmla="*/ 217 w 668"/>
                <a:gd name="T27" fmla="*/ 145 h 694"/>
                <a:gd name="T28" fmla="*/ 162 w 668"/>
                <a:gd name="T29" fmla="*/ 137 h 694"/>
                <a:gd name="T30" fmla="*/ 85 w 668"/>
                <a:gd name="T31" fmla="*/ 104 h 694"/>
                <a:gd name="T32" fmla="*/ 34 w 668"/>
                <a:gd name="T33" fmla="*/ 173 h 694"/>
                <a:gd name="T34" fmla="*/ 84 w 668"/>
                <a:gd name="T35" fmla="*/ 243 h 694"/>
                <a:gd name="T36" fmla="*/ 108 w 668"/>
                <a:gd name="T37" fmla="*/ 297 h 694"/>
                <a:gd name="T38" fmla="*/ 101 w 668"/>
                <a:gd name="T39" fmla="*/ 347 h 694"/>
                <a:gd name="T40" fmla="*/ 67 w 668"/>
                <a:gd name="T41" fmla="*/ 390 h 694"/>
                <a:gd name="T42" fmla="*/ 0 w 668"/>
                <a:gd name="T43" fmla="*/ 441 h 694"/>
                <a:gd name="T44" fmla="*/ 34 w 668"/>
                <a:gd name="T45" fmla="*/ 521 h 694"/>
                <a:gd name="T46" fmla="*/ 120 w 668"/>
                <a:gd name="T47" fmla="*/ 512 h 694"/>
                <a:gd name="T48" fmla="*/ 176 w 668"/>
                <a:gd name="T49" fmla="*/ 518 h 694"/>
                <a:gd name="T50" fmla="*/ 217 w 668"/>
                <a:gd name="T51" fmla="*/ 547 h 694"/>
                <a:gd name="T52" fmla="*/ 238 w 668"/>
                <a:gd name="T53" fmla="*/ 600 h 694"/>
                <a:gd name="T54" fmla="*/ 249 w 668"/>
                <a:gd name="T55" fmla="*/ 683 h 694"/>
                <a:gd name="T56" fmla="*/ 333 w 668"/>
                <a:gd name="T57" fmla="*/ 694 h 694"/>
                <a:gd name="T58" fmla="*/ 369 w 668"/>
                <a:gd name="T59" fmla="*/ 615 h 694"/>
                <a:gd name="T60" fmla="*/ 403 w 668"/>
                <a:gd name="T61" fmla="*/ 568 h 694"/>
                <a:gd name="T62" fmla="*/ 449 w 668"/>
                <a:gd name="T63" fmla="*/ 547 h 694"/>
                <a:gd name="T64" fmla="*/ 506 w 668"/>
                <a:gd name="T65" fmla="*/ 555 h 694"/>
                <a:gd name="T66" fmla="*/ 582 w 668"/>
                <a:gd name="T67" fmla="*/ 588 h 694"/>
                <a:gd name="T68" fmla="*/ 634 w 668"/>
                <a:gd name="T69" fmla="*/ 520 h 694"/>
                <a:gd name="T70" fmla="*/ 584 w 668"/>
                <a:gd name="T71" fmla="*/ 451 h 694"/>
                <a:gd name="T72" fmla="*/ 432 w 668"/>
                <a:gd name="T73" fmla="*/ 357 h 694"/>
                <a:gd name="T74" fmla="*/ 419 w 668"/>
                <a:gd name="T75" fmla="*/ 397 h 694"/>
                <a:gd name="T76" fmla="*/ 391 w 668"/>
                <a:gd name="T77" fmla="*/ 427 h 694"/>
                <a:gd name="T78" fmla="*/ 354 w 668"/>
                <a:gd name="T79" fmla="*/ 443 h 694"/>
                <a:gd name="T80" fmla="*/ 312 w 668"/>
                <a:gd name="T81" fmla="*/ 443 h 694"/>
                <a:gd name="T82" fmla="*/ 275 w 668"/>
                <a:gd name="T83" fmla="*/ 426 h 694"/>
                <a:gd name="T84" fmla="*/ 248 w 668"/>
                <a:gd name="T85" fmla="*/ 396 h 694"/>
                <a:gd name="T86" fmla="*/ 236 w 668"/>
                <a:gd name="T87" fmla="*/ 356 h 694"/>
                <a:gd name="T88" fmla="*/ 240 w 668"/>
                <a:gd name="T89" fmla="*/ 315 h 694"/>
                <a:gd name="T90" fmla="*/ 261 w 668"/>
                <a:gd name="T91" fmla="*/ 281 h 694"/>
                <a:gd name="T92" fmla="*/ 294 w 668"/>
                <a:gd name="T93" fmla="*/ 256 h 694"/>
                <a:gd name="T94" fmla="*/ 335 w 668"/>
                <a:gd name="T95" fmla="*/ 248 h 694"/>
                <a:gd name="T96" fmla="*/ 374 w 668"/>
                <a:gd name="T97" fmla="*/ 257 h 694"/>
                <a:gd name="T98" fmla="*/ 407 w 668"/>
                <a:gd name="T99" fmla="*/ 281 h 694"/>
                <a:gd name="T100" fmla="*/ 428 w 668"/>
                <a:gd name="T101" fmla="*/ 317 h 694"/>
                <a:gd name="T102" fmla="*/ 432 w 668"/>
                <a:gd name="T103" fmla="*/ 357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8" h="694">
                  <a:moveTo>
                    <a:pt x="553" y="422"/>
                  </a:moveTo>
                  <a:lnTo>
                    <a:pt x="560" y="397"/>
                  </a:lnTo>
                  <a:lnTo>
                    <a:pt x="565" y="372"/>
                  </a:lnTo>
                  <a:lnTo>
                    <a:pt x="565" y="347"/>
                  </a:lnTo>
                  <a:lnTo>
                    <a:pt x="564" y="322"/>
                  </a:lnTo>
                  <a:lnTo>
                    <a:pt x="601" y="302"/>
                  </a:lnTo>
                  <a:lnTo>
                    <a:pt x="635" y="280"/>
                  </a:lnTo>
                  <a:lnTo>
                    <a:pt x="668" y="253"/>
                  </a:lnTo>
                  <a:lnTo>
                    <a:pt x="654" y="212"/>
                  </a:lnTo>
                  <a:lnTo>
                    <a:pt x="634" y="173"/>
                  </a:lnTo>
                  <a:lnTo>
                    <a:pt x="590" y="175"/>
                  </a:lnTo>
                  <a:lnTo>
                    <a:pt x="548" y="182"/>
                  </a:lnTo>
                  <a:lnTo>
                    <a:pt x="509" y="194"/>
                  </a:lnTo>
                  <a:lnTo>
                    <a:pt x="491" y="175"/>
                  </a:lnTo>
                  <a:lnTo>
                    <a:pt x="472" y="160"/>
                  </a:lnTo>
                  <a:lnTo>
                    <a:pt x="451" y="145"/>
                  </a:lnTo>
                  <a:lnTo>
                    <a:pt x="427" y="135"/>
                  </a:lnTo>
                  <a:lnTo>
                    <a:pt x="430" y="94"/>
                  </a:lnTo>
                  <a:lnTo>
                    <a:pt x="426" y="53"/>
                  </a:lnTo>
                  <a:lnTo>
                    <a:pt x="419" y="11"/>
                  </a:lnTo>
                  <a:lnTo>
                    <a:pt x="377" y="3"/>
                  </a:lnTo>
                  <a:lnTo>
                    <a:pt x="333" y="0"/>
                  </a:lnTo>
                  <a:lnTo>
                    <a:pt x="313" y="38"/>
                  </a:lnTo>
                  <a:lnTo>
                    <a:pt x="299" y="79"/>
                  </a:lnTo>
                  <a:lnTo>
                    <a:pt x="288" y="119"/>
                  </a:lnTo>
                  <a:lnTo>
                    <a:pt x="265" y="125"/>
                  </a:lnTo>
                  <a:lnTo>
                    <a:pt x="241" y="135"/>
                  </a:lnTo>
                  <a:lnTo>
                    <a:pt x="217" y="145"/>
                  </a:lnTo>
                  <a:lnTo>
                    <a:pt x="196" y="160"/>
                  </a:lnTo>
                  <a:lnTo>
                    <a:pt x="162" y="137"/>
                  </a:lnTo>
                  <a:lnTo>
                    <a:pt x="125" y="120"/>
                  </a:lnTo>
                  <a:lnTo>
                    <a:pt x="85" y="104"/>
                  </a:lnTo>
                  <a:lnTo>
                    <a:pt x="58" y="137"/>
                  </a:lnTo>
                  <a:lnTo>
                    <a:pt x="34" y="173"/>
                  </a:lnTo>
                  <a:lnTo>
                    <a:pt x="58" y="210"/>
                  </a:lnTo>
                  <a:lnTo>
                    <a:pt x="84" y="243"/>
                  </a:lnTo>
                  <a:lnTo>
                    <a:pt x="114" y="272"/>
                  </a:lnTo>
                  <a:lnTo>
                    <a:pt x="108" y="297"/>
                  </a:lnTo>
                  <a:lnTo>
                    <a:pt x="103" y="322"/>
                  </a:lnTo>
                  <a:lnTo>
                    <a:pt x="101" y="347"/>
                  </a:lnTo>
                  <a:lnTo>
                    <a:pt x="103" y="372"/>
                  </a:lnTo>
                  <a:lnTo>
                    <a:pt x="67" y="390"/>
                  </a:lnTo>
                  <a:lnTo>
                    <a:pt x="33" y="414"/>
                  </a:lnTo>
                  <a:lnTo>
                    <a:pt x="0" y="441"/>
                  </a:lnTo>
                  <a:lnTo>
                    <a:pt x="14" y="481"/>
                  </a:lnTo>
                  <a:lnTo>
                    <a:pt x="34" y="521"/>
                  </a:lnTo>
                  <a:lnTo>
                    <a:pt x="77" y="518"/>
                  </a:lnTo>
                  <a:lnTo>
                    <a:pt x="120" y="512"/>
                  </a:lnTo>
                  <a:lnTo>
                    <a:pt x="159" y="500"/>
                  </a:lnTo>
                  <a:lnTo>
                    <a:pt x="176" y="518"/>
                  </a:lnTo>
                  <a:lnTo>
                    <a:pt x="196" y="534"/>
                  </a:lnTo>
                  <a:lnTo>
                    <a:pt x="217" y="547"/>
                  </a:lnTo>
                  <a:lnTo>
                    <a:pt x="240" y="559"/>
                  </a:lnTo>
                  <a:lnTo>
                    <a:pt x="238" y="600"/>
                  </a:lnTo>
                  <a:lnTo>
                    <a:pt x="241" y="641"/>
                  </a:lnTo>
                  <a:lnTo>
                    <a:pt x="249" y="683"/>
                  </a:lnTo>
                  <a:lnTo>
                    <a:pt x="291" y="691"/>
                  </a:lnTo>
                  <a:lnTo>
                    <a:pt x="333" y="694"/>
                  </a:lnTo>
                  <a:lnTo>
                    <a:pt x="354" y="654"/>
                  </a:lnTo>
                  <a:lnTo>
                    <a:pt x="369" y="615"/>
                  </a:lnTo>
                  <a:lnTo>
                    <a:pt x="379" y="575"/>
                  </a:lnTo>
                  <a:lnTo>
                    <a:pt x="403" y="568"/>
                  </a:lnTo>
                  <a:lnTo>
                    <a:pt x="427" y="559"/>
                  </a:lnTo>
                  <a:lnTo>
                    <a:pt x="449" y="547"/>
                  </a:lnTo>
                  <a:lnTo>
                    <a:pt x="470" y="534"/>
                  </a:lnTo>
                  <a:lnTo>
                    <a:pt x="506" y="555"/>
                  </a:lnTo>
                  <a:lnTo>
                    <a:pt x="543" y="574"/>
                  </a:lnTo>
                  <a:lnTo>
                    <a:pt x="582" y="588"/>
                  </a:lnTo>
                  <a:lnTo>
                    <a:pt x="610" y="557"/>
                  </a:lnTo>
                  <a:lnTo>
                    <a:pt x="634" y="520"/>
                  </a:lnTo>
                  <a:lnTo>
                    <a:pt x="610" y="483"/>
                  </a:lnTo>
                  <a:lnTo>
                    <a:pt x="584" y="451"/>
                  </a:lnTo>
                  <a:lnTo>
                    <a:pt x="553" y="422"/>
                  </a:lnTo>
                  <a:close/>
                  <a:moveTo>
                    <a:pt x="432" y="357"/>
                  </a:moveTo>
                  <a:lnTo>
                    <a:pt x="427" y="377"/>
                  </a:lnTo>
                  <a:lnTo>
                    <a:pt x="419" y="397"/>
                  </a:lnTo>
                  <a:lnTo>
                    <a:pt x="407" y="413"/>
                  </a:lnTo>
                  <a:lnTo>
                    <a:pt x="391" y="427"/>
                  </a:lnTo>
                  <a:lnTo>
                    <a:pt x="373" y="437"/>
                  </a:lnTo>
                  <a:lnTo>
                    <a:pt x="354" y="443"/>
                  </a:lnTo>
                  <a:lnTo>
                    <a:pt x="333" y="446"/>
                  </a:lnTo>
                  <a:lnTo>
                    <a:pt x="312" y="443"/>
                  </a:lnTo>
                  <a:lnTo>
                    <a:pt x="294" y="437"/>
                  </a:lnTo>
                  <a:lnTo>
                    <a:pt x="275" y="426"/>
                  </a:lnTo>
                  <a:lnTo>
                    <a:pt x="259" y="413"/>
                  </a:lnTo>
                  <a:lnTo>
                    <a:pt x="248" y="396"/>
                  </a:lnTo>
                  <a:lnTo>
                    <a:pt x="240" y="377"/>
                  </a:lnTo>
                  <a:lnTo>
                    <a:pt x="236" y="356"/>
                  </a:lnTo>
                  <a:lnTo>
                    <a:pt x="236" y="336"/>
                  </a:lnTo>
                  <a:lnTo>
                    <a:pt x="240" y="315"/>
                  </a:lnTo>
                  <a:lnTo>
                    <a:pt x="249" y="297"/>
                  </a:lnTo>
                  <a:lnTo>
                    <a:pt x="261" y="281"/>
                  </a:lnTo>
                  <a:lnTo>
                    <a:pt x="277" y="266"/>
                  </a:lnTo>
                  <a:lnTo>
                    <a:pt x="294" y="256"/>
                  </a:lnTo>
                  <a:lnTo>
                    <a:pt x="313" y="251"/>
                  </a:lnTo>
                  <a:lnTo>
                    <a:pt x="335" y="248"/>
                  </a:lnTo>
                  <a:lnTo>
                    <a:pt x="354" y="251"/>
                  </a:lnTo>
                  <a:lnTo>
                    <a:pt x="374" y="257"/>
                  </a:lnTo>
                  <a:lnTo>
                    <a:pt x="393" y="268"/>
                  </a:lnTo>
                  <a:lnTo>
                    <a:pt x="407" y="281"/>
                  </a:lnTo>
                  <a:lnTo>
                    <a:pt x="419" y="298"/>
                  </a:lnTo>
                  <a:lnTo>
                    <a:pt x="428" y="317"/>
                  </a:lnTo>
                  <a:lnTo>
                    <a:pt x="432" y="336"/>
                  </a:lnTo>
                  <a:lnTo>
                    <a:pt x="432" y="35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20"/>
              <a:endParaRPr lang="en-US" sz="675" dirty="0">
                <a:solidFill>
                  <a:srgbClr val="FFFFFF"/>
                </a:solidFill>
              </a:endParaRPr>
            </a:p>
          </p:txBody>
        </p:sp>
      </p:grpSp>
      <p:sp>
        <p:nvSpPr>
          <p:cNvPr id="86" name="角丸四角形 85"/>
          <p:cNvSpPr/>
          <p:nvPr/>
        </p:nvSpPr>
        <p:spPr>
          <a:xfrm>
            <a:off x="6654607" y="2137238"/>
            <a:ext cx="944813" cy="1020434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6634652" y="2134905"/>
            <a:ext cx="9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+mn-ea"/>
                <a:ea typeface="+mn-ea"/>
              </a:rPr>
              <a:t>C</a:t>
            </a:r>
            <a:r>
              <a:rPr kumimoji="1" lang="ja-JP" altLang="en-US" dirty="0" smtClean="0">
                <a:latin typeface="+mn-ea"/>
                <a:ea typeface="+mn-ea"/>
              </a:rPr>
              <a:t>社</a:t>
            </a:r>
            <a:endParaRPr kumimoji="1" lang="ja-JP" altLang="en-US" dirty="0">
              <a:latin typeface="+mn-ea"/>
              <a:ea typeface="+mn-ea"/>
            </a:endParaRPr>
          </a:p>
        </p:txBody>
      </p:sp>
      <p:cxnSp>
        <p:nvCxnSpPr>
          <p:cNvPr id="88" name="カギ線コネクタ 87"/>
          <p:cNvCxnSpPr>
            <a:stCxn id="68" idx="0"/>
            <a:endCxn id="86" idx="2"/>
          </p:cNvCxnSpPr>
          <p:nvPr/>
        </p:nvCxnSpPr>
        <p:spPr>
          <a:xfrm rot="16200000" flipV="1">
            <a:off x="7055455" y="3229232"/>
            <a:ext cx="143119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4926724" y="3638930"/>
            <a:ext cx="401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  <a:ea typeface="+mn-ea"/>
              </a:rPr>
              <a:t>A</a:t>
            </a:r>
            <a:r>
              <a:rPr kumimoji="1" lang="ja-JP" altLang="en-US" dirty="0" smtClean="0">
                <a:latin typeface="+mn-ea"/>
                <a:ea typeface="+mn-ea"/>
              </a:rPr>
              <a:t>社、</a:t>
            </a:r>
            <a:r>
              <a:rPr kumimoji="1" lang="en-US" altLang="ja-JP" dirty="0" smtClean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社両方制御できる</a:t>
            </a:r>
            <a:r>
              <a:rPr kumimoji="1" lang="en-US" altLang="ja-JP" dirty="0" smtClean="0">
                <a:latin typeface="+mn-ea"/>
                <a:ea typeface="+mn-ea"/>
              </a:rPr>
              <a:t>C</a:t>
            </a:r>
            <a:r>
              <a:rPr kumimoji="1" lang="ja-JP" altLang="en-US" dirty="0" smtClean="0">
                <a:latin typeface="+mn-ea"/>
                <a:ea typeface="+mn-ea"/>
              </a:rPr>
              <a:t>社の製品が出たり、業界標準規格が作られる</a:t>
            </a:r>
            <a:endParaRPr kumimoji="1" lang="en-US" altLang="ja-JP" dirty="0" smtClean="0">
              <a:latin typeface="+mn-ea"/>
              <a:ea typeface="+mn-ea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1925134" y="2137426"/>
            <a:ext cx="69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連携不可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57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/>
      <p:bldP spid="63" grpId="0" animBg="1"/>
      <p:bldP spid="64" grpId="0" animBg="1"/>
      <p:bldP spid="65" grpId="0"/>
      <p:bldP spid="66" grpId="0"/>
      <p:bldP spid="86" grpId="0" animBg="1"/>
      <p:bldP spid="87" grpId="0"/>
      <p:bldP spid="94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397717" y="2232299"/>
            <a:ext cx="4329313" cy="2038476"/>
            <a:chOff x="974603" y="1791536"/>
            <a:chExt cx="6199002" cy="2918826"/>
          </a:xfrm>
          <a:solidFill>
            <a:schemeClr val="tx1"/>
          </a:solidFill>
        </p:grpSpPr>
        <p:sp>
          <p:nvSpPr>
            <p:cNvPr id="8" name="アーチ 7"/>
            <p:cNvSpPr>
              <a:spLocks noChangeAspect="1"/>
            </p:cNvSpPr>
            <p:nvPr/>
          </p:nvSpPr>
          <p:spPr>
            <a:xfrm>
              <a:off x="974603" y="1791536"/>
              <a:ext cx="2918827" cy="2918826"/>
            </a:xfrm>
            <a:prstGeom prst="blockArc">
              <a:avLst>
                <a:gd name="adj1" fmla="val 2606473"/>
                <a:gd name="adj2" fmla="val 18872056"/>
                <a:gd name="adj3" fmla="val 2030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アーチ 8"/>
            <p:cNvSpPr>
              <a:spLocks noChangeAspect="1"/>
            </p:cNvSpPr>
            <p:nvPr/>
          </p:nvSpPr>
          <p:spPr>
            <a:xfrm flipH="1">
              <a:off x="4254778" y="1791536"/>
              <a:ext cx="2918827" cy="2918826"/>
            </a:xfrm>
            <a:prstGeom prst="blockArc">
              <a:avLst>
                <a:gd name="adj1" fmla="val 2606473"/>
                <a:gd name="adj2" fmla="val 18872056"/>
                <a:gd name="adj3" fmla="val 2030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 rot="2700000">
              <a:off x="2854343" y="2950830"/>
              <a:ext cx="2425442" cy="59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1" name="正方形/長方形 10"/>
            <p:cNvSpPr/>
            <p:nvPr/>
          </p:nvSpPr>
          <p:spPr>
            <a:xfrm rot="18900000" flipH="1">
              <a:off x="2870904" y="2950830"/>
              <a:ext cx="2425443" cy="59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IT</a:t>
            </a:r>
            <a:r>
              <a:rPr kumimoji="1" lang="ja-JP" altLang="en-US" dirty="0" smtClean="0">
                <a:latin typeface="+mn-ea"/>
                <a:ea typeface="+mn-ea"/>
              </a:rPr>
              <a:t> と </a:t>
            </a:r>
            <a:r>
              <a:rPr kumimoji="1" lang="en-US" altLang="ja-JP" dirty="0" smtClean="0">
                <a:latin typeface="+mn-ea"/>
                <a:ea typeface="+mn-ea"/>
              </a:rPr>
              <a:t>OT</a:t>
            </a:r>
            <a:r>
              <a:rPr kumimoji="1" lang="ja-JP" altLang="en-US" dirty="0" smtClean="0">
                <a:latin typeface="+mn-ea"/>
                <a:ea typeface="+mn-ea"/>
              </a:rPr>
              <a:t> の融合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512686" y="2744164"/>
            <a:ext cx="2886118" cy="1014746"/>
          </a:xfrm>
          <a:prstGeom prst="round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lvl="0" algn="ctr" defTabSz="814388">
              <a:spcBef>
                <a:spcPct val="20000"/>
              </a:spcBef>
              <a:buClr>
                <a:srgbClr val="BB2332"/>
              </a:buClr>
            </a:pPr>
            <a:r>
              <a:rPr kumimoji="1" lang="en-US" altLang="ja-JP" sz="3200" b="1" dirty="0" smtClean="0">
                <a:solidFill>
                  <a:schemeClr val="bg2"/>
                </a:solidFill>
                <a:latin typeface="+mn-ea"/>
                <a:ea typeface="+mn-ea"/>
              </a:rPr>
              <a:t>IT</a:t>
            </a:r>
          </a:p>
          <a:p>
            <a:pPr lvl="0" algn="ctr" defTabSz="814388">
              <a:spcBef>
                <a:spcPct val="20000"/>
              </a:spcBef>
              <a:buClr>
                <a:srgbClr val="BB2332"/>
              </a:buClr>
            </a:pPr>
            <a:r>
              <a:rPr kumimoji="1" lang="en-US" altLang="ja-JP" b="1" dirty="0" smtClean="0">
                <a:solidFill>
                  <a:schemeClr val="bg2"/>
                </a:solidFill>
                <a:latin typeface="+mn-ea"/>
                <a:ea typeface="+mn-ea"/>
              </a:rPr>
              <a:t>(Information Technology)</a:t>
            </a:r>
            <a:endParaRPr kumimoji="1" lang="en-US" altLang="ja-JP" sz="1600" b="1" dirty="0">
              <a:solidFill>
                <a:schemeClr val="bg2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734098" y="2744164"/>
            <a:ext cx="3049156" cy="1014746"/>
          </a:xfrm>
          <a:prstGeom prst="round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lvl="0" algn="ctr" defTabSz="814388">
              <a:spcBef>
                <a:spcPct val="20000"/>
              </a:spcBef>
              <a:buClr>
                <a:srgbClr val="BB2332"/>
              </a:buClr>
            </a:pPr>
            <a:r>
              <a:rPr kumimoji="1" lang="en-US" altLang="ja-JP" sz="3200" b="1" dirty="0" smtClean="0">
                <a:solidFill>
                  <a:schemeClr val="bg2"/>
                </a:solidFill>
                <a:latin typeface="+mn-ea"/>
                <a:ea typeface="+mn-ea"/>
              </a:rPr>
              <a:t>OT</a:t>
            </a:r>
            <a:endParaRPr kumimoji="1" lang="en-US" altLang="ja-JP" sz="3200" b="1" dirty="0">
              <a:solidFill>
                <a:schemeClr val="bg2"/>
              </a:solidFill>
              <a:latin typeface="+mn-ea"/>
              <a:ea typeface="+mn-ea"/>
            </a:endParaRPr>
          </a:p>
          <a:p>
            <a:pPr lvl="0" algn="ctr" defTabSz="814388">
              <a:spcBef>
                <a:spcPct val="20000"/>
              </a:spcBef>
              <a:buClr>
                <a:srgbClr val="BB2332"/>
              </a:buClr>
            </a:pPr>
            <a:r>
              <a:rPr kumimoji="1" lang="en-US" altLang="ja-JP" b="1" dirty="0" smtClean="0">
                <a:solidFill>
                  <a:schemeClr val="bg2"/>
                </a:solidFill>
                <a:latin typeface="+mn-ea"/>
                <a:ea typeface="+mn-ea"/>
              </a:rPr>
              <a:t>(Operational Technology)</a:t>
            </a:r>
            <a:endParaRPr kumimoji="1" lang="en-US" altLang="ja-JP" sz="1600" b="1" dirty="0">
              <a:solidFill>
                <a:schemeClr val="bg2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83803" y="1073150"/>
            <a:ext cx="2580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dirty="0" err="1" smtClean="0">
                <a:ln>
                  <a:solidFill>
                    <a:schemeClr val="bg1"/>
                  </a:solidFill>
                </a:ln>
                <a:solidFill>
                  <a:srgbClr val="005073"/>
                </a:solidFill>
                <a:latin typeface="+mn-ea"/>
                <a:ea typeface="+mn-ea"/>
              </a:rPr>
              <a:t>IoT</a:t>
            </a:r>
            <a:endParaRPr kumimoji="1" lang="ja-JP" altLang="en-US" sz="6600" dirty="0">
              <a:ln>
                <a:solidFill>
                  <a:schemeClr val="bg1"/>
                </a:solidFill>
              </a:ln>
              <a:solidFill>
                <a:srgbClr val="005073"/>
              </a:solidFill>
              <a:latin typeface="+mn-ea"/>
              <a:ea typeface="+mn-ea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603756" y="3788044"/>
            <a:ext cx="3360808" cy="817245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latin typeface="+mn-ea"/>
                <a:ea typeface="+mn-ea"/>
              </a:rPr>
              <a:t>産業システム</a:t>
            </a:r>
            <a:r>
              <a:rPr lang="ja-JP" altLang="en-US" sz="1400" dirty="0">
                <a:latin typeface="+mn-ea"/>
                <a:ea typeface="+mn-ea"/>
              </a:rPr>
              <a:t>・</a:t>
            </a:r>
            <a:r>
              <a:rPr lang="ja-JP" altLang="en-US" sz="1400" dirty="0" smtClean="0">
                <a:latin typeface="+mn-ea"/>
                <a:ea typeface="+mn-ea"/>
              </a:rPr>
              <a:t>社会インフラ</a:t>
            </a:r>
            <a:endParaRPr lang="en-US" altLang="ja-JP" sz="1400" dirty="0" smtClean="0">
              <a:latin typeface="+mn-ea"/>
              <a:ea typeface="+mn-ea"/>
            </a:endParaRPr>
          </a:p>
          <a:p>
            <a:pPr algn="ctr"/>
            <a:r>
              <a:rPr lang="en-US" altLang="ja-JP" sz="1400" dirty="0">
                <a:latin typeface="+mn-ea"/>
                <a:ea typeface="+mn-ea"/>
              </a:rPr>
              <a:t>×</a:t>
            </a:r>
          </a:p>
          <a:p>
            <a:pPr algn="ctr"/>
            <a:r>
              <a:rPr lang="ja-JP" altLang="en-US" sz="1400" dirty="0" smtClean="0">
                <a:latin typeface="+mn-ea"/>
                <a:ea typeface="+mn-ea"/>
              </a:rPr>
              <a:t>情報収集・監視・オペレーション制御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31800" y="3813823"/>
            <a:ext cx="3002132" cy="817245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latin typeface="+mn-ea"/>
                <a:ea typeface="+mn-ea"/>
              </a:rPr>
              <a:t>IT</a:t>
            </a:r>
            <a:r>
              <a:rPr lang="ja-JP" altLang="en-US" sz="1400" dirty="0" smtClean="0">
                <a:latin typeface="+mn-ea"/>
                <a:ea typeface="+mn-ea"/>
              </a:rPr>
              <a:t>システム・業務システム</a:t>
            </a:r>
            <a:endParaRPr lang="en-US" altLang="ja-JP" sz="1400" dirty="0" smtClean="0">
              <a:latin typeface="+mn-ea"/>
              <a:ea typeface="+mn-ea"/>
            </a:endParaRPr>
          </a:p>
          <a:p>
            <a:pPr algn="ctr"/>
            <a:r>
              <a:rPr lang="en-US" altLang="ja-JP" sz="1400" dirty="0">
                <a:latin typeface="+mn-ea"/>
                <a:ea typeface="+mn-ea"/>
              </a:rPr>
              <a:t>×</a:t>
            </a:r>
          </a:p>
          <a:p>
            <a:pPr algn="ctr"/>
            <a:r>
              <a:rPr lang="ja-JP" altLang="en-US" sz="1400" dirty="0" smtClean="0">
                <a:latin typeface="+mn-ea"/>
                <a:ea typeface="+mn-ea"/>
              </a:rPr>
              <a:t>情報収集・監視・</a:t>
            </a:r>
            <a:r>
              <a:rPr lang="ja-JP" altLang="en-US" sz="1400" dirty="0">
                <a:latin typeface="+mn-ea"/>
                <a:ea typeface="+mn-ea"/>
              </a:rPr>
              <a:t>自動化</a:t>
            </a:r>
          </a:p>
        </p:txBody>
      </p:sp>
    </p:spTree>
    <p:extLst>
      <p:ext uri="{BB962C8B-B14F-4D97-AF65-F5344CB8AC3E}">
        <p14:creationId xmlns:p14="http://schemas.microsoft.com/office/powerpoint/2010/main" val="5940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6047" y="1580195"/>
            <a:ext cx="7648926" cy="193347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r>
              <a:rPr kumimoji="1" lang="ja-JP" altLang="en-US" sz="4000" dirty="0" smtClean="0">
                <a:solidFill>
                  <a:schemeClr val="accent1"/>
                </a:solidFill>
                <a:latin typeface="+mn-ea"/>
                <a:ea typeface="+mn-ea"/>
              </a:rPr>
              <a:t>繋がるということは、今</a:t>
            </a:r>
            <a:r>
              <a:rPr kumimoji="1" lang="ja-JP" altLang="en-US" sz="4000" dirty="0">
                <a:solidFill>
                  <a:schemeClr val="accent1"/>
                </a:solidFill>
                <a:latin typeface="+mn-ea"/>
                <a:ea typeface="+mn-ea"/>
              </a:rPr>
              <a:t>まで</a:t>
            </a:r>
            <a:r>
              <a:rPr kumimoji="1" lang="ja-JP" altLang="en-US" sz="4000" dirty="0" smtClean="0">
                <a:solidFill>
                  <a:schemeClr val="accent1"/>
                </a:solidFill>
                <a:latin typeface="+mn-ea"/>
                <a:ea typeface="+mn-ea"/>
              </a:rPr>
              <a:t>出来なかった事 </a:t>
            </a:r>
            <a:r>
              <a:rPr kumimoji="1" lang="en-US" altLang="ja-JP" sz="4000" dirty="0" smtClean="0">
                <a:latin typeface="+mn-ea"/>
                <a:ea typeface="+mn-ea"/>
              </a:rPr>
              <a:t>(</a:t>
            </a:r>
            <a:r>
              <a:rPr kumimoji="1" lang="ja-JP" altLang="en-US" sz="4000" dirty="0" smtClean="0">
                <a:latin typeface="+mn-ea"/>
                <a:ea typeface="+mn-ea"/>
              </a:rPr>
              <a:t>操作性の統一化や連携、自動化</a:t>
            </a:r>
            <a:r>
              <a:rPr kumimoji="1" lang="en-US" altLang="ja-JP" sz="4000" dirty="0" smtClean="0">
                <a:latin typeface="+mn-ea"/>
                <a:ea typeface="+mn-ea"/>
              </a:rPr>
              <a:t>)</a:t>
            </a:r>
            <a:r>
              <a:rPr kumimoji="1" lang="ja-JP" altLang="en-US" sz="4000" dirty="0" smtClean="0">
                <a:latin typeface="+mn-ea"/>
                <a:ea typeface="+mn-ea"/>
              </a:rPr>
              <a:t> </a:t>
            </a:r>
            <a:r>
              <a:rPr kumimoji="1" lang="ja-JP" altLang="en-US" sz="4000" dirty="0" smtClean="0">
                <a:solidFill>
                  <a:schemeClr val="accent1"/>
                </a:solidFill>
                <a:latin typeface="+mn-ea"/>
                <a:ea typeface="+mn-ea"/>
              </a:rPr>
              <a:t>が簡単にできる</a:t>
            </a:r>
            <a:endParaRPr kumimoji="1" lang="ja-JP" altLang="en-US" sz="4000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59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システムの</a:t>
            </a:r>
            <a:r>
              <a:rPr lang="ja-JP" altLang="en-US" dirty="0"/>
              <a:t>連携</a:t>
            </a:r>
            <a:r>
              <a:rPr lang="ja-JP" altLang="en-US" dirty="0" smtClean="0"/>
              <a:t>と自動化が可能に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03874" y="2667129"/>
            <a:ext cx="1913225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2"/>
                </a:solidFill>
              </a:rPr>
              <a:t>安全性の</a:t>
            </a:r>
            <a:r>
              <a:rPr kumimoji="1" lang="en-US" altLang="ja-JP" sz="2400" dirty="0" smtClean="0">
                <a:solidFill>
                  <a:schemeClr val="bg2"/>
                </a:solidFill>
              </a:rPr>
              <a:t>UP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5769" y="1800890"/>
            <a:ext cx="1970172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復旧</a:t>
            </a:r>
            <a:r>
              <a:rPr kumimoji="1" lang="ja-JP" altLang="en-US" dirty="0" smtClean="0"/>
              <a:t>時間の短縮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95769" y="3870107"/>
            <a:ext cx="1970172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pc="-113" dirty="0" smtClean="0"/>
              <a:t>コミニュケーション不足・ミス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削減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6358" y="2664235"/>
            <a:ext cx="1913225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2"/>
                </a:solidFill>
              </a:rPr>
              <a:t>効率の</a:t>
            </a:r>
            <a:r>
              <a:rPr kumimoji="1" lang="en-US" altLang="ja-JP" sz="2400" dirty="0" smtClean="0">
                <a:solidFill>
                  <a:schemeClr val="bg2"/>
                </a:solidFill>
              </a:rPr>
              <a:t>UP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6323394" y="1589455"/>
            <a:ext cx="2089086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遠隔管による管理</a:t>
            </a:r>
            <a:endParaRPr kumimoji="1" lang="ja-JP" altLang="en-US" dirty="0"/>
          </a:p>
        </p:txBody>
      </p:sp>
      <p:sp>
        <p:nvSpPr>
          <p:cNvPr id="229" name="テキスト ボックス 228"/>
          <p:cNvSpPr txBox="1"/>
          <p:nvPr/>
        </p:nvSpPr>
        <p:spPr>
          <a:xfrm>
            <a:off x="431800" y="2710401"/>
            <a:ext cx="1970172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mtClean="0"/>
              <a:t>保守点検</a:t>
            </a:r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031001" y="1512114"/>
            <a:ext cx="2359956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ラインの利用状況の確認と設定値の監視</a:t>
            </a:r>
            <a:endParaRPr lang="en-US" altLang="ja-JP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1408776" y="3504264"/>
            <a:ext cx="1970172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寿命予測と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予防交換</a:t>
            </a:r>
            <a:endParaRPr lang="en-US" altLang="ja-JP" dirty="0"/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6815053" y="2660359"/>
            <a:ext cx="1970172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人・モノの管理</a:t>
            </a:r>
            <a:endParaRPr lang="en-US" altLang="ja-JP" dirty="0"/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6123380" y="3731264"/>
            <a:ext cx="1970172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治安対策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事故防止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7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  <p:bldP spid="18" grpId="0" animBg="1"/>
      <p:bldP spid="104" grpId="0" animBg="1"/>
      <p:bldP spid="229" grpId="0" animBg="1"/>
      <p:bldP spid="56" grpId="0" animBg="1"/>
      <p:bldP spid="132" grpId="0" animBg="1"/>
      <p:bldP spid="157" grpId="0" animBg="1"/>
      <p:bldP spid="169" grpId="0" animBg="1"/>
    </p:bldLst>
  </p:timing>
</p:sld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ユーザー定義 1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4" id="{83A0119B-8860-46BD-B677-854795FEBDA5}" vid="{DC614B93-55E1-407D-836B-2A14C39DFC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2017_16x9_Corporate template_default</Template>
  <TotalTime>558</TotalTime>
  <Words>970</Words>
  <Application>Microsoft Macintosh PowerPoint</Application>
  <PresentationFormat>画面に合わせる (16:9)</PresentationFormat>
  <Paragraphs>161</Paragraphs>
  <Slides>21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6" baseType="lpstr">
      <vt:lpstr>Calibri</vt:lpstr>
      <vt:lpstr>CiscoSans</vt:lpstr>
      <vt:lpstr>CiscoSans ExtraLight</vt:lpstr>
      <vt:lpstr>CiscoSans Thin</vt:lpstr>
      <vt:lpstr>CiscoSansTT ExtraLight</vt:lpstr>
      <vt:lpstr>CiscoSansTT Light</vt:lpstr>
      <vt:lpstr>CiscoSansTT Thin</vt:lpstr>
      <vt:lpstr>ＭＳ Ｐゴシック</vt:lpstr>
      <vt:lpstr>Times New Roman</vt:lpstr>
      <vt:lpstr>Tipo de letra del sistema Fina</vt:lpstr>
      <vt:lpstr>Verdana</vt:lpstr>
      <vt:lpstr>メイリオ</vt:lpstr>
      <vt:lpstr>华文楷体</vt:lpstr>
      <vt:lpstr>Arial</vt:lpstr>
      <vt:lpstr>Blue theme 2015 16x9</vt:lpstr>
      <vt:lpstr>IoT時代に考えること </vt:lpstr>
      <vt:lpstr>PowerPoint プレゼンテーション</vt:lpstr>
      <vt:lpstr>IoT : Internet of Things</vt:lpstr>
      <vt:lpstr>PowerPoint プレゼンテーション</vt:lpstr>
      <vt:lpstr>ネットワークに繋げるということ</vt:lpstr>
      <vt:lpstr>モノがインターネット“技術”で繋がること</vt:lpstr>
      <vt:lpstr>IT と OT の融合</vt:lpstr>
      <vt:lpstr>PowerPoint プレゼンテーション</vt:lpstr>
      <vt:lpstr>システムの連携と自動化が可能に</vt:lpstr>
      <vt:lpstr>共通プラットフォーム</vt:lpstr>
      <vt:lpstr>IoT時代のセキュリティは?</vt:lpstr>
      <vt:lpstr>セキュリティ対策は必要か?</vt:lpstr>
      <vt:lpstr>PowerPoint プレゼンテーション</vt:lpstr>
      <vt:lpstr>先ず最初に考えるべきセキュリティ</vt:lpstr>
      <vt:lpstr>考えられる脅威</vt:lpstr>
      <vt:lpstr>スイッチでの不正対策</vt:lpstr>
      <vt:lpstr>全体図</vt:lpstr>
      <vt:lpstr>次のステップ 全体ネットワークでのセキュリティ管理</vt:lpstr>
      <vt:lpstr>利用状況・重要度を考慮して選択</vt:lpstr>
      <vt:lpstr>MACアドレスとSSIDによるセキュリティ</vt:lpstr>
      <vt:lpstr>PowerPoint プレゼンテーション</vt:lpstr>
    </vt:vector>
  </TitlesOfParts>
  <Company>Cisco Systems, Inc.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IoT時代に考えること </dc:title>
  <dc:creator>Toshiya Ando (tosando)</dc:creator>
  <cp:lastModifiedBy>Microsoft Office ユーザー</cp:lastModifiedBy>
  <cp:revision>63</cp:revision>
  <cp:lastPrinted>2016-04-29T20:31:14Z</cp:lastPrinted>
  <dcterms:created xsi:type="dcterms:W3CDTF">2017-05-11T03:08:22Z</dcterms:created>
  <dcterms:modified xsi:type="dcterms:W3CDTF">2017-10-25T12:10:53Z</dcterms:modified>
</cp:coreProperties>
</file>