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806" r:id="rId2"/>
    <p:sldMasterId id="2147483834" r:id="rId3"/>
  </p:sldMasterIdLst>
  <p:notesMasterIdLst>
    <p:notesMasterId r:id="rId56"/>
  </p:notesMasterIdLst>
  <p:sldIdLst>
    <p:sldId id="294" r:id="rId4"/>
    <p:sldId id="298" r:id="rId5"/>
    <p:sldId id="299" r:id="rId6"/>
    <p:sldId id="300" r:id="rId7"/>
    <p:sldId id="301" r:id="rId8"/>
    <p:sldId id="302" r:id="rId9"/>
    <p:sldId id="351"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52" r:id="rId39"/>
    <p:sldId id="331" r:id="rId40"/>
    <p:sldId id="332" r:id="rId41"/>
    <p:sldId id="333" r:id="rId42"/>
    <p:sldId id="334" r:id="rId43"/>
    <p:sldId id="335" r:id="rId44"/>
    <p:sldId id="336" r:id="rId45"/>
    <p:sldId id="337" r:id="rId46"/>
    <p:sldId id="338" r:id="rId47"/>
    <p:sldId id="339" r:id="rId48"/>
    <p:sldId id="340" r:id="rId49"/>
    <p:sldId id="343" r:id="rId50"/>
    <p:sldId id="344" r:id="rId51"/>
    <p:sldId id="353" r:id="rId52"/>
    <p:sldId id="346" r:id="rId53"/>
    <p:sldId id="347" r:id="rId54"/>
    <p:sldId id="296" r:id="rId55"/>
  </p:sldIdLst>
  <p:sldSz cx="9144000" cy="5143500" type="screen16x9"/>
  <p:notesSz cx="6805613" cy="99441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CC66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p:cViewPr varScale="1">
        <p:scale>
          <a:sx n="42" d="100"/>
          <a:sy n="42" d="100"/>
        </p:scale>
        <p:origin x="1107" y="4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image" Target="../media/image6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image" Target="../media/image6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A37742-06EB-2B43-B8C5-24ACB05F9478}" type="doc">
      <dgm:prSet loTypeId="urn:microsoft.com/office/officeart/2005/8/layout/vList3" loCatId="" qsTypeId="urn:microsoft.com/office/officeart/2005/8/quickstyle/3D2" qsCatId="3D" csTypeId="urn:microsoft.com/office/officeart/2005/8/colors/accent1_2" csCatId="accent1" phldr="1"/>
      <dgm:spPr/>
    </dgm:pt>
    <dgm:pt modelId="{C5257860-BC74-9D4C-BEFC-0A7CF7163176}">
      <dgm:prSet phldrT="[テキスト]"/>
      <dgm:spPr/>
      <dgm:t>
        <a:bodyPr/>
        <a:lstStyle/>
        <a:p>
          <a:pPr algn="l"/>
          <a:r>
            <a:rPr lang="ja-JP" altLang="en-US" dirty="0" smtClean="0">
              <a:latin typeface="ＭＳ Ｐゴシック" panose="020B0600070205080204" pitchFamily="50" charset="-128"/>
              <a:ea typeface="ＭＳ Ｐゴシック" panose="020B0600070205080204" pitchFamily="50" charset="-128"/>
              <a:cs typeface="メイリオ"/>
            </a:rPr>
            <a:t>教員の担うべき業務に専念できる環境を確保する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478088E9-5B7E-FD43-A0D3-7CC69F1EE70F}" type="parTrans" cxnId="{3BCDD06D-D3CD-8646-83FF-31C55F90CBE5}">
      <dgm:prSet/>
      <dgm:spPr/>
      <dgm:t>
        <a:bodyPr/>
        <a:lstStyle/>
        <a:p>
          <a:endParaRPr kumimoji="1" lang="ja-JP" altLang="en-US"/>
        </a:p>
      </dgm:t>
    </dgm:pt>
    <dgm:pt modelId="{9CAF183C-D10A-264E-BB1F-6CD0121F8799}" type="sibTrans" cxnId="{3BCDD06D-D3CD-8646-83FF-31C55F90CBE5}">
      <dgm:prSet/>
      <dgm:spPr/>
      <dgm:t>
        <a:bodyPr/>
        <a:lstStyle/>
        <a:p>
          <a:endParaRPr kumimoji="1" lang="ja-JP" altLang="en-US"/>
        </a:p>
      </dgm:t>
    </dgm:pt>
    <dgm:pt modelId="{154BC106-79FD-CB46-BB23-42BFB96E335F}">
      <dgm:prSet phldrT="[テキスト]"/>
      <dgm:spPr/>
      <dgm:t>
        <a:bodyPr/>
        <a:lstStyle/>
        <a:p>
          <a:pPr algn="l"/>
          <a:r>
            <a:rPr lang="ja-JP" altLang="en-US" dirty="0" smtClean="0">
              <a:latin typeface="ＭＳ Ｐゴシック" panose="020B0600070205080204" pitchFamily="50" charset="-128"/>
              <a:ea typeface="ＭＳ Ｐゴシック" panose="020B0600070205080204" pitchFamily="50" charset="-128"/>
              <a:cs typeface="メイリオ"/>
            </a:rPr>
            <a:t>部活動の負担を大胆に軽減する</a:t>
          </a:r>
        </a:p>
      </dgm:t>
    </dgm:pt>
    <dgm:pt modelId="{BE0E66A5-035C-C448-A0B1-F094345C6EAB}" type="parTrans" cxnId="{58595760-7BAF-2E40-BF3E-128290D9F818}">
      <dgm:prSet/>
      <dgm:spPr/>
      <dgm:t>
        <a:bodyPr/>
        <a:lstStyle/>
        <a:p>
          <a:endParaRPr kumimoji="1" lang="ja-JP" altLang="en-US"/>
        </a:p>
      </dgm:t>
    </dgm:pt>
    <dgm:pt modelId="{1BC8F393-823D-0B47-897F-863BEABEEDC3}" type="sibTrans" cxnId="{58595760-7BAF-2E40-BF3E-128290D9F818}">
      <dgm:prSet/>
      <dgm:spPr/>
      <dgm:t>
        <a:bodyPr/>
        <a:lstStyle/>
        <a:p>
          <a:endParaRPr kumimoji="1" lang="ja-JP" altLang="en-US"/>
        </a:p>
      </dgm:t>
    </dgm:pt>
    <dgm:pt modelId="{04161573-E335-B945-929D-E1788FD0CB4A}">
      <dgm:prSet phldrT="[テキスト]"/>
      <dgm:spPr/>
      <dgm:t>
        <a:bodyPr/>
        <a:lstStyle/>
        <a:p>
          <a:pPr algn="l"/>
          <a:r>
            <a:rPr kumimoji="1" lang="ja-JP" altLang="en-US" dirty="0" smtClean="0">
              <a:latin typeface="ＭＳ Ｐゴシック" panose="020B0600070205080204" pitchFamily="50" charset="-128"/>
              <a:ea typeface="ＭＳ Ｐゴシック" panose="020B0600070205080204" pitchFamily="50" charset="-128"/>
              <a:cs typeface="メイリオ"/>
            </a:rPr>
            <a:t>長時間労働という働き方を改善する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F8BE7DFD-02E5-384D-9912-EAD9B88EFCAF}" type="parTrans" cxnId="{973907CE-2779-F440-8845-1F1EDA73F603}">
      <dgm:prSet/>
      <dgm:spPr/>
      <dgm:t>
        <a:bodyPr/>
        <a:lstStyle/>
        <a:p>
          <a:endParaRPr kumimoji="1" lang="ja-JP" altLang="en-US"/>
        </a:p>
      </dgm:t>
    </dgm:pt>
    <dgm:pt modelId="{B45A589D-F5C6-D74C-AA73-A3D52BCD5D00}" type="sibTrans" cxnId="{973907CE-2779-F440-8845-1F1EDA73F603}">
      <dgm:prSet/>
      <dgm:spPr/>
      <dgm:t>
        <a:bodyPr/>
        <a:lstStyle/>
        <a:p>
          <a:endParaRPr kumimoji="1" lang="ja-JP" altLang="en-US"/>
        </a:p>
      </dgm:t>
    </dgm:pt>
    <dgm:pt modelId="{25443F9D-5B80-6B47-99ED-21D8417CE329}">
      <dgm:prSet/>
      <dgm:spPr/>
      <dgm:t>
        <a:bodyPr/>
        <a:lstStyle/>
        <a:p>
          <a:pPr algn="l"/>
          <a:r>
            <a:rPr kumimoji="1" lang="ja-JP" altLang="en-US" dirty="0" smtClean="0">
              <a:latin typeface="ＭＳ Ｐゴシック" panose="020B0600070205080204" pitchFamily="50" charset="-128"/>
              <a:ea typeface="ＭＳ Ｐゴシック" panose="020B0600070205080204" pitchFamily="50" charset="-128"/>
              <a:cs typeface="メイリオ"/>
            </a:rPr>
            <a:t>国・教育委員会の支援体制を強化する</a:t>
          </a:r>
          <a:endParaRPr kumimoji="1" lang="ja-JP" altLang="en-US" dirty="0">
            <a:latin typeface="ＭＳ Ｐゴシック" panose="020B0600070205080204" pitchFamily="50" charset="-128"/>
            <a:ea typeface="ＭＳ Ｐゴシック" panose="020B0600070205080204" pitchFamily="50" charset="-128"/>
            <a:cs typeface="メイリオ"/>
          </a:endParaRPr>
        </a:p>
      </dgm:t>
    </dgm:pt>
    <dgm:pt modelId="{B137377B-A7AD-0543-B9C5-1481EC27CFE4}" type="parTrans" cxnId="{8C208762-3F85-4B45-A9AE-3CAC7273CDD0}">
      <dgm:prSet/>
      <dgm:spPr/>
      <dgm:t>
        <a:bodyPr/>
        <a:lstStyle/>
        <a:p>
          <a:endParaRPr kumimoji="1" lang="ja-JP" altLang="en-US"/>
        </a:p>
      </dgm:t>
    </dgm:pt>
    <dgm:pt modelId="{429DBE1A-B143-5D40-B355-05EB08CBAF2D}" type="sibTrans" cxnId="{8C208762-3F85-4B45-A9AE-3CAC7273CDD0}">
      <dgm:prSet/>
      <dgm:spPr/>
      <dgm:t>
        <a:bodyPr/>
        <a:lstStyle/>
        <a:p>
          <a:endParaRPr kumimoji="1" lang="ja-JP" altLang="en-US"/>
        </a:p>
      </dgm:t>
    </dgm:pt>
    <dgm:pt modelId="{C929CCB6-77B5-5041-B197-3FD638AA714B}" type="pres">
      <dgm:prSet presAssocID="{64A37742-06EB-2B43-B8C5-24ACB05F9478}" presName="linearFlow" presStyleCnt="0">
        <dgm:presLayoutVars>
          <dgm:dir/>
          <dgm:resizeHandles val="exact"/>
        </dgm:presLayoutVars>
      </dgm:prSet>
      <dgm:spPr/>
    </dgm:pt>
    <dgm:pt modelId="{3EB6599C-E442-CB4A-87EF-9191819D9B84}" type="pres">
      <dgm:prSet presAssocID="{C5257860-BC74-9D4C-BEFC-0A7CF7163176}" presName="composite" presStyleCnt="0"/>
      <dgm:spPr/>
    </dgm:pt>
    <dgm:pt modelId="{D7367C4A-865C-A64C-A66C-119BEFD45EC9}" type="pres">
      <dgm:prSet presAssocID="{C5257860-BC74-9D4C-BEFC-0A7CF7163176}" presName="imgShp"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dgm:spPr>
    </dgm:pt>
    <dgm:pt modelId="{3E106E87-907B-344B-8F75-CA30CF0C2948}" type="pres">
      <dgm:prSet presAssocID="{C5257860-BC74-9D4C-BEFC-0A7CF7163176}" presName="txShp" presStyleLbl="node1" presStyleIdx="0" presStyleCnt="4">
        <dgm:presLayoutVars>
          <dgm:bulletEnabled val="1"/>
        </dgm:presLayoutVars>
      </dgm:prSet>
      <dgm:spPr/>
      <dgm:t>
        <a:bodyPr/>
        <a:lstStyle/>
        <a:p>
          <a:endParaRPr kumimoji="1" lang="ja-JP" altLang="en-US"/>
        </a:p>
      </dgm:t>
    </dgm:pt>
    <dgm:pt modelId="{7EC20473-074E-8F48-9841-165441109AE5}" type="pres">
      <dgm:prSet presAssocID="{9CAF183C-D10A-264E-BB1F-6CD0121F8799}" presName="spacing" presStyleCnt="0"/>
      <dgm:spPr/>
    </dgm:pt>
    <dgm:pt modelId="{A2F07D2F-5A71-1146-8671-895E26BCA64F}" type="pres">
      <dgm:prSet presAssocID="{154BC106-79FD-CB46-BB23-42BFB96E335F}" presName="composite" presStyleCnt="0"/>
      <dgm:spPr/>
    </dgm:pt>
    <dgm:pt modelId="{AC0B36BC-7674-2D47-A379-6DCDBA291FE5}" type="pres">
      <dgm:prSet presAssocID="{154BC106-79FD-CB46-BB23-42BFB96E335F}" presName="imgShp"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pt>
    <dgm:pt modelId="{1414B278-2A08-2949-896E-AA49C9F69B1F}" type="pres">
      <dgm:prSet presAssocID="{154BC106-79FD-CB46-BB23-42BFB96E335F}" presName="txShp" presStyleLbl="node1" presStyleIdx="1" presStyleCnt="4">
        <dgm:presLayoutVars>
          <dgm:bulletEnabled val="1"/>
        </dgm:presLayoutVars>
      </dgm:prSet>
      <dgm:spPr/>
      <dgm:t>
        <a:bodyPr/>
        <a:lstStyle/>
        <a:p>
          <a:endParaRPr kumimoji="1" lang="ja-JP" altLang="en-US"/>
        </a:p>
      </dgm:t>
    </dgm:pt>
    <dgm:pt modelId="{B525A8E6-CEAC-624A-AF77-CCED5D8F8F28}" type="pres">
      <dgm:prSet presAssocID="{1BC8F393-823D-0B47-897F-863BEABEEDC3}" presName="spacing" presStyleCnt="0"/>
      <dgm:spPr/>
    </dgm:pt>
    <dgm:pt modelId="{72E7F1FE-F426-9B45-B42C-DA3A39F11E3A}" type="pres">
      <dgm:prSet presAssocID="{04161573-E335-B945-929D-E1788FD0CB4A}" presName="composite" presStyleCnt="0"/>
      <dgm:spPr/>
    </dgm:pt>
    <dgm:pt modelId="{01938E42-3686-4748-9599-B2FCE94B7AE1}" type="pres">
      <dgm:prSet presAssocID="{04161573-E335-B945-929D-E1788FD0CB4A}" presName="imgShp" presStyleLbl="fgImgPlace1" presStyleIdx="2"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pt>
    <dgm:pt modelId="{72E39F2B-5E11-214B-80E4-81D9D3327F51}" type="pres">
      <dgm:prSet presAssocID="{04161573-E335-B945-929D-E1788FD0CB4A}" presName="txShp" presStyleLbl="node1" presStyleIdx="2" presStyleCnt="4">
        <dgm:presLayoutVars>
          <dgm:bulletEnabled val="1"/>
        </dgm:presLayoutVars>
      </dgm:prSet>
      <dgm:spPr/>
      <dgm:t>
        <a:bodyPr/>
        <a:lstStyle/>
        <a:p>
          <a:endParaRPr kumimoji="1" lang="ja-JP" altLang="en-US"/>
        </a:p>
      </dgm:t>
    </dgm:pt>
    <dgm:pt modelId="{BA24FC34-E04F-9841-9EBB-0C4AC5EC3405}" type="pres">
      <dgm:prSet presAssocID="{B45A589D-F5C6-D74C-AA73-A3D52BCD5D00}" presName="spacing" presStyleCnt="0"/>
      <dgm:spPr/>
    </dgm:pt>
    <dgm:pt modelId="{8FEB6A0B-B2DA-B64E-B9D9-7AD96F393052}" type="pres">
      <dgm:prSet presAssocID="{25443F9D-5B80-6B47-99ED-21D8417CE329}" presName="composite" presStyleCnt="0"/>
      <dgm:spPr/>
    </dgm:pt>
    <dgm:pt modelId="{2B8B0E56-CDDA-CD43-BC74-A28A78B0C7A1}" type="pres">
      <dgm:prSet presAssocID="{25443F9D-5B80-6B47-99ED-21D8417CE329}" presName="imgShp" presStyleLbl="fgImgPlace1" presStyleIdx="3"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dgm:spPr>
    </dgm:pt>
    <dgm:pt modelId="{3DB11B26-5CE3-0A4F-BB2F-74C6926EBCA6}" type="pres">
      <dgm:prSet presAssocID="{25443F9D-5B80-6B47-99ED-21D8417CE329}" presName="txShp" presStyleLbl="node1" presStyleIdx="3" presStyleCnt="4">
        <dgm:presLayoutVars>
          <dgm:bulletEnabled val="1"/>
        </dgm:presLayoutVars>
      </dgm:prSet>
      <dgm:spPr/>
      <dgm:t>
        <a:bodyPr/>
        <a:lstStyle/>
        <a:p>
          <a:endParaRPr kumimoji="1" lang="ja-JP" altLang="en-US"/>
        </a:p>
      </dgm:t>
    </dgm:pt>
  </dgm:ptLst>
  <dgm:cxnLst>
    <dgm:cxn modelId="{58595760-7BAF-2E40-BF3E-128290D9F818}" srcId="{64A37742-06EB-2B43-B8C5-24ACB05F9478}" destId="{154BC106-79FD-CB46-BB23-42BFB96E335F}" srcOrd="1" destOrd="0" parTransId="{BE0E66A5-035C-C448-A0B1-F094345C6EAB}" sibTransId="{1BC8F393-823D-0B47-897F-863BEABEEDC3}"/>
    <dgm:cxn modelId="{4384CEA7-FE64-704B-9E1F-1D70AA61F665}" type="presOf" srcId="{25443F9D-5B80-6B47-99ED-21D8417CE329}" destId="{3DB11B26-5CE3-0A4F-BB2F-74C6926EBCA6}" srcOrd="0" destOrd="0" presId="urn:microsoft.com/office/officeart/2005/8/layout/vList3"/>
    <dgm:cxn modelId="{7567479D-AD70-A24A-9E06-BA8D42C9DDD0}" type="presOf" srcId="{C5257860-BC74-9D4C-BEFC-0A7CF7163176}" destId="{3E106E87-907B-344B-8F75-CA30CF0C2948}" srcOrd="0" destOrd="0" presId="urn:microsoft.com/office/officeart/2005/8/layout/vList3"/>
    <dgm:cxn modelId="{42AC50E8-9A83-7F4C-9BBF-941B05697A76}" type="presOf" srcId="{154BC106-79FD-CB46-BB23-42BFB96E335F}" destId="{1414B278-2A08-2949-896E-AA49C9F69B1F}" srcOrd="0" destOrd="0" presId="urn:microsoft.com/office/officeart/2005/8/layout/vList3"/>
    <dgm:cxn modelId="{DE33C76A-4727-354D-A1D1-78E51438BE7E}" type="presOf" srcId="{64A37742-06EB-2B43-B8C5-24ACB05F9478}" destId="{C929CCB6-77B5-5041-B197-3FD638AA714B}" srcOrd="0" destOrd="0" presId="urn:microsoft.com/office/officeart/2005/8/layout/vList3"/>
    <dgm:cxn modelId="{973907CE-2779-F440-8845-1F1EDA73F603}" srcId="{64A37742-06EB-2B43-B8C5-24ACB05F9478}" destId="{04161573-E335-B945-929D-E1788FD0CB4A}" srcOrd="2" destOrd="0" parTransId="{F8BE7DFD-02E5-384D-9912-EAD9B88EFCAF}" sibTransId="{B45A589D-F5C6-D74C-AA73-A3D52BCD5D00}"/>
    <dgm:cxn modelId="{8C208762-3F85-4B45-A9AE-3CAC7273CDD0}" srcId="{64A37742-06EB-2B43-B8C5-24ACB05F9478}" destId="{25443F9D-5B80-6B47-99ED-21D8417CE329}" srcOrd="3" destOrd="0" parTransId="{B137377B-A7AD-0543-B9C5-1481EC27CFE4}" sibTransId="{429DBE1A-B143-5D40-B355-05EB08CBAF2D}"/>
    <dgm:cxn modelId="{2CE8B121-D7F4-FD4D-B693-D33F2DA43343}" type="presOf" srcId="{04161573-E335-B945-929D-E1788FD0CB4A}" destId="{72E39F2B-5E11-214B-80E4-81D9D3327F51}" srcOrd="0" destOrd="0" presId="urn:microsoft.com/office/officeart/2005/8/layout/vList3"/>
    <dgm:cxn modelId="{3BCDD06D-D3CD-8646-83FF-31C55F90CBE5}" srcId="{64A37742-06EB-2B43-B8C5-24ACB05F9478}" destId="{C5257860-BC74-9D4C-BEFC-0A7CF7163176}" srcOrd="0" destOrd="0" parTransId="{478088E9-5B7E-FD43-A0D3-7CC69F1EE70F}" sibTransId="{9CAF183C-D10A-264E-BB1F-6CD0121F8799}"/>
    <dgm:cxn modelId="{1C042793-E339-0F42-BC9A-32E435147898}" type="presParOf" srcId="{C929CCB6-77B5-5041-B197-3FD638AA714B}" destId="{3EB6599C-E442-CB4A-87EF-9191819D9B84}" srcOrd="0" destOrd="0" presId="urn:microsoft.com/office/officeart/2005/8/layout/vList3"/>
    <dgm:cxn modelId="{C24919FF-E81A-4C42-A888-299A3D9EB739}" type="presParOf" srcId="{3EB6599C-E442-CB4A-87EF-9191819D9B84}" destId="{D7367C4A-865C-A64C-A66C-119BEFD45EC9}" srcOrd="0" destOrd="0" presId="urn:microsoft.com/office/officeart/2005/8/layout/vList3"/>
    <dgm:cxn modelId="{E47F6EC8-DA03-4F43-8051-A530741A2984}" type="presParOf" srcId="{3EB6599C-E442-CB4A-87EF-9191819D9B84}" destId="{3E106E87-907B-344B-8F75-CA30CF0C2948}" srcOrd="1" destOrd="0" presId="urn:microsoft.com/office/officeart/2005/8/layout/vList3"/>
    <dgm:cxn modelId="{790EA01C-78CE-0E49-A7D1-D6BC3113007A}" type="presParOf" srcId="{C929CCB6-77B5-5041-B197-3FD638AA714B}" destId="{7EC20473-074E-8F48-9841-165441109AE5}" srcOrd="1" destOrd="0" presId="urn:microsoft.com/office/officeart/2005/8/layout/vList3"/>
    <dgm:cxn modelId="{0E13C0C9-BD49-F846-9CA1-92E6E9E2EFBC}" type="presParOf" srcId="{C929CCB6-77B5-5041-B197-3FD638AA714B}" destId="{A2F07D2F-5A71-1146-8671-895E26BCA64F}" srcOrd="2" destOrd="0" presId="urn:microsoft.com/office/officeart/2005/8/layout/vList3"/>
    <dgm:cxn modelId="{C013A714-2C2F-F24D-87B3-29E47E927D1E}" type="presParOf" srcId="{A2F07D2F-5A71-1146-8671-895E26BCA64F}" destId="{AC0B36BC-7674-2D47-A379-6DCDBA291FE5}" srcOrd="0" destOrd="0" presId="urn:microsoft.com/office/officeart/2005/8/layout/vList3"/>
    <dgm:cxn modelId="{C218AB13-6B74-3A4D-A8CA-41C396AC49E2}" type="presParOf" srcId="{A2F07D2F-5A71-1146-8671-895E26BCA64F}" destId="{1414B278-2A08-2949-896E-AA49C9F69B1F}" srcOrd="1" destOrd="0" presId="urn:microsoft.com/office/officeart/2005/8/layout/vList3"/>
    <dgm:cxn modelId="{E81DFAA9-C8E6-764B-84A5-201276F5DD90}" type="presParOf" srcId="{C929CCB6-77B5-5041-B197-3FD638AA714B}" destId="{B525A8E6-CEAC-624A-AF77-CCED5D8F8F28}" srcOrd="3" destOrd="0" presId="urn:microsoft.com/office/officeart/2005/8/layout/vList3"/>
    <dgm:cxn modelId="{270996F9-373C-1843-BD6F-D100E87D650A}" type="presParOf" srcId="{C929CCB6-77B5-5041-B197-3FD638AA714B}" destId="{72E7F1FE-F426-9B45-B42C-DA3A39F11E3A}" srcOrd="4" destOrd="0" presId="urn:microsoft.com/office/officeart/2005/8/layout/vList3"/>
    <dgm:cxn modelId="{C958D1C0-5120-E04A-A217-A1679187570F}" type="presParOf" srcId="{72E7F1FE-F426-9B45-B42C-DA3A39F11E3A}" destId="{01938E42-3686-4748-9599-B2FCE94B7AE1}" srcOrd="0" destOrd="0" presId="urn:microsoft.com/office/officeart/2005/8/layout/vList3"/>
    <dgm:cxn modelId="{AB448F39-2D1C-7A49-B2A9-BA9CF51C371A}" type="presParOf" srcId="{72E7F1FE-F426-9B45-B42C-DA3A39F11E3A}" destId="{72E39F2B-5E11-214B-80E4-81D9D3327F51}" srcOrd="1" destOrd="0" presId="urn:microsoft.com/office/officeart/2005/8/layout/vList3"/>
    <dgm:cxn modelId="{85A9ED66-97C6-9D44-905A-FC17644EF375}" type="presParOf" srcId="{C929CCB6-77B5-5041-B197-3FD638AA714B}" destId="{BA24FC34-E04F-9841-9EBB-0C4AC5EC3405}" srcOrd="5" destOrd="0" presId="urn:microsoft.com/office/officeart/2005/8/layout/vList3"/>
    <dgm:cxn modelId="{3F21392D-E7BE-4344-BF80-175B5B8ADBFA}" type="presParOf" srcId="{C929CCB6-77B5-5041-B197-3FD638AA714B}" destId="{8FEB6A0B-B2DA-B64E-B9D9-7AD96F393052}" srcOrd="6" destOrd="0" presId="urn:microsoft.com/office/officeart/2005/8/layout/vList3"/>
    <dgm:cxn modelId="{82BDF124-586C-FC44-86B9-41493B57C8DC}" type="presParOf" srcId="{8FEB6A0B-B2DA-B64E-B9D9-7AD96F393052}" destId="{2B8B0E56-CDDA-CD43-BC74-A28A78B0C7A1}" srcOrd="0" destOrd="0" presId="urn:microsoft.com/office/officeart/2005/8/layout/vList3"/>
    <dgm:cxn modelId="{B5168B9D-60BB-B54D-B0DF-23C7BDB9B4D2}" type="presParOf" srcId="{8FEB6A0B-B2DA-B64E-B9D9-7AD96F393052}" destId="{3DB11B26-5CE3-0A4F-BB2F-74C6926EBCA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06E87-907B-344B-8F75-CA30CF0C2948}">
      <dsp:nvSpPr>
        <dsp:cNvPr id="0" name=""/>
        <dsp:cNvSpPr/>
      </dsp:nvSpPr>
      <dsp:spPr>
        <a:xfrm rot="10800000">
          <a:off x="1484499" y="472"/>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lang="ja-JP" altLang="en-US" sz="1800" kern="1200" dirty="0" smtClean="0">
              <a:latin typeface="ＭＳ Ｐゴシック" panose="020B0600070205080204" pitchFamily="50" charset="-128"/>
              <a:ea typeface="ＭＳ Ｐゴシック" panose="020B0600070205080204" pitchFamily="50" charset="-128"/>
              <a:cs typeface="メイリオ"/>
            </a:rPr>
            <a:t>教員の担うべき業務に専念できる環境を確保する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472"/>
        <a:ext cx="5218564" cy="543339"/>
      </dsp:txXfrm>
    </dsp:sp>
    <dsp:sp modelId="{D7367C4A-865C-A64C-A66C-119BEFD45EC9}">
      <dsp:nvSpPr>
        <dsp:cNvPr id="0" name=""/>
        <dsp:cNvSpPr/>
      </dsp:nvSpPr>
      <dsp:spPr>
        <a:xfrm>
          <a:off x="1212829" y="472"/>
          <a:ext cx="543339" cy="5433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414B278-2A08-2949-896E-AA49C9F69B1F}">
      <dsp:nvSpPr>
        <dsp:cNvPr id="0" name=""/>
        <dsp:cNvSpPr/>
      </dsp:nvSpPr>
      <dsp:spPr>
        <a:xfrm rot="10800000">
          <a:off x="1484499" y="679646"/>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lang="ja-JP" altLang="en-US" sz="1800" kern="1200" dirty="0" smtClean="0">
              <a:latin typeface="ＭＳ Ｐゴシック" panose="020B0600070205080204" pitchFamily="50" charset="-128"/>
              <a:ea typeface="ＭＳ Ｐゴシック" panose="020B0600070205080204" pitchFamily="50" charset="-128"/>
              <a:cs typeface="メイリオ"/>
            </a:rPr>
            <a:t>部活動の負担を大胆に軽減する</a:t>
          </a:r>
        </a:p>
      </dsp:txBody>
      <dsp:txXfrm rot="10800000">
        <a:off x="1620334" y="679646"/>
        <a:ext cx="5218564" cy="543339"/>
      </dsp:txXfrm>
    </dsp:sp>
    <dsp:sp modelId="{AC0B36BC-7674-2D47-A379-6DCDBA291FE5}">
      <dsp:nvSpPr>
        <dsp:cNvPr id="0" name=""/>
        <dsp:cNvSpPr/>
      </dsp:nvSpPr>
      <dsp:spPr>
        <a:xfrm>
          <a:off x="1212829" y="679646"/>
          <a:ext cx="543339" cy="5433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2E39F2B-5E11-214B-80E4-81D9D3327F51}">
      <dsp:nvSpPr>
        <dsp:cNvPr id="0" name=""/>
        <dsp:cNvSpPr/>
      </dsp:nvSpPr>
      <dsp:spPr>
        <a:xfrm rot="10800000">
          <a:off x="1484499" y="1358820"/>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kumimoji="1" lang="ja-JP" altLang="en-US" sz="1800" kern="1200" dirty="0" smtClean="0">
              <a:latin typeface="ＭＳ Ｐゴシック" panose="020B0600070205080204" pitchFamily="50" charset="-128"/>
              <a:ea typeface="ＭＳ Ｐゴシック" panose="020B0600070205080204" pitchFamily="50" charset="-128"/>
              <a:cs typeface="メイリオ"/>
            </a:rPr>
            <a:t>長時間労働という働き方を改善する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1358820"/>
        <a:ext cx="5218564" cy="543339"/>
      </dsp:txXfrm>
    </dsp:sp>
    <dsp:sp modelId="{01938E42-3686-4748-9599-B2FCE94B7AE1}">
      <dsp:nvSpPr>
        <dsp:cNvPr id="0" name=""/>
        <dsp:cNvSpPr/>
      </dsp:nvSpPr>
      <dsp:spPr>
        <a:xfrm>
          <a:off x="1212829" y="1358820"/>
          <a:ext cx="543339" cy="54333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3DB11B26-5CE3-0A4F-BB2F-74C6926EBCA6}">
      <dsp:nvSpPr>
        <dsp:cNvPr id="0" name=""/>
        <dsp:cNvSpPr/>
      </dsp:nvSpPr>
      <dsp:spPr>
        <a:xfrm rot="10800000">
          <a:off x="1484499" y="2037994"/>
          <a:ext cx="5354399" cy="543339"/>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9598" tIns="68580" rIns="128016" bIns="68580" numCol="1" spcCol="1270" anchor="ctr" anchorCtr="0">
          <a:noAutofit/>
        </a:bodyPr>
        <a:lstStyle/>
        <a:p>
          <a:pPr lvl="0" algn="l" defTabSz="800100">
            <a:lnSpc>
              <a:spcPct val="90000"/>
            </a:lnSpc>
            <a:spcBef>
              <a:spcPct val="0"/>
            </a:spcBef>
            <a:spcAft>
              <a:spcPct val="35000"/>
            </a:spcAft>
          </a:pPr>
          <a:r>
            <a:rPr kumimoji="1" lang="ja-JP" altLang="en-US" sz="1800" kern="1200" dirty="0" smtClean="0">
              <a:latin typeface="ＭＳ Ｐゴシック" panose="020B0600070205080204" pitchFamily="50" charset="-128"/>
              <a:ea typeface="ＭＳ Ｐゴシック" panose="020B0600070205080204" pitchFamily="50" charset="-128"/>
              <a:cs typeface="メイリオ"/>
            </a:rPr>
            <a:t>国・教育委員会の支援体制を強化する</a:t>
          </a:r>
          <a:endParaRPr kumimoji="1" lang="ja-JP" altLang="en-US" sz="1800" kern="1200" dirty="0">
            <a:latin typeface="ＭＳ Ｐゴシック" panose="020B0600070205080204" pitchFamily="50" charset="-128"/>
            <a:ea typeface="ＭＳ Ｐゴシック" panose="020B0600070205080204" pitchFamily="50" charset="-128"/>
            <a:cs typeface="メイリオ"/>
          </a:endParaRPr>
        </a:p>
      </dsp:txBody>
      <dsp:txXfrm rot="10800000">
        <a:off x="1620334" y="2037994"/>
        <a:ext cx="5218564" cy="543339"/>
      </dsp:txXfrm>
    </dsp:sp>
    <dsp:sp modelId="{2B8B0E56-CDDA-CD43-BC74-A28A78B0C7A1}">
      <dsp:nvSpPr>
        <dsp:cNvPr id="0" name=""/>
        <dsp:cNvSpPr/>
      </dsp:nvSpPr>
      <dsp:spPr>
        <a:xfrm>
          <a:off x="1212829" y="2037994"/>
          <a:ext cx="543339" cy="54333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61000" r="-6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8292E080-26C9-4DFE-BAD8-751C9EB3D8A7}" type="datetimeFigureOut">
              <a:rPr kumimoji="1" lang="ja-JP" altLang="en-US" smtClean="0"/>
              <a:t>2017/5/22</a:t>
            </a:fld>
            <a:endParaRPr kumimoji="1" lang="ja-JP" altLang="en-US"/>
          </a:p>
        </p:txBody>
      </p:sp>
      <p:sp>
        <p:nvSpPr>
          <p:cNvPr id="4" name="スライド イメージ プレースホルダー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5820A4A5-B44D-4FE7-9047-DDD8FDBF9ADE}" type="slidenum">
              <a:rPr kumimoji="1" lang="ja-JP" altLang="en-US" smtClean="0"/>
              <a:t>‹#›</a:t>
            </a:fld>
            <a:endParaRPr kumimoji="1" lang="ja-JP" altLang="en-US"/>
          </a:p>
        </p:txBody>
      </p:sp>
    </p:spTree>
    <p:extLst>
      <p:ext uri="{BB962C8B-B14F-4D97-AF65-F5344CB8AC3E}">
        <p14:creationId xmlns:p14="http://schemas.microsoft.com/office/powerpoint/2010/main" val="16758461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2573018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97A1FA6-25DE-9E4E-A34D-CF67DE7DBDC7}" type="slidenum">
              <a:rPr lang="en-US" smtClean="0"/>
              <a:pPr>
                <a:defRPr/>
              </a:pPr>
              <a:t>28</a:t>
            </a:fld>
            <a:endParaRPr lang="en-US" dirty="0"/>
          </a:p>
        </p:txBody>
      </p:sp>
    </p:spTree>
    <p:extLst>
      <p:ext uri="{BB962C8B-B14F-4D97-AF65-F5344CB8AC3E}">
        <p14:creationId xmlns:p14="http://schemas.microsoft.com/office/powerpoint/2010/main" val="3881032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4" name="Notes Placeholder 3"/>
          <p:cNvSpPr>
            <a:spLocks noGrp="1"/>
          </p:cNvSpPr>
          <p:nvPr>
            <p:ph type="body" sz="quarter" idx="10"/>
          </p:nvPr>
        </p:nvSpPr>
        <p:spPr/>
        <p:txBody>
          <a:bodyPr>
            <a:normAutofit/>
          </a:bodyPr>
          <a:lstStyle/>
          <a:p>
            <a:r>
              <a:rPr lang="ja-JP" altLang="en-US" sz="1400" dirty="0" smtClean="0"/>
              <a:t>新しく、</a:t>
            </a:r>
            <a:r>
              <a:rPr lang="en-US" altLang="ja-JP" sz="1400" dirty="0" smtClean="0"/>
              <a:t>Spark Board </a:t>
            </a:r>
            <a:r>
              <a:rPr lang="ja-JP" altLang="en-US" sz="1400" dirty="0" smtClean="0"/>
              <a:t>と</a:t>
            </a:r>
            <a:r>
              <a:rPr lang="en-US" altLang="ja-JP" sz="1400" dirty="0" smtClean="0"/>
              <a:t> Spark</a:t>
            </a:r>
            <a:r>
              <a:rPr lang="en-US" altLang="ja-JP" sz="1400" baseline="0" dirty="0" smtClean="0"/>
              <a:t> Room Kit (Kit Plus) </a:t>
            </a:r>
            <a:r>
              <a:rPr lang="ja-JP" altLang="en-US" sz="1400" baseline="0" dirty="0" smtClean="0"/>
              <a:t>が追加されました。</a:t>
            </a:r>
            <a:endParaRPr lang="en-US" altLang="ja-JP" sz="1400" baseline="0" dirty="0" smtClean="0"/>
          </a:p>
          <a:p>
            <a:r>
              <a:rPr lang="en-US" sz="1400" baseline="0" dirty="0" smtClean="0"/>
              <a:t>Spark Room Kit , Kit Plus </a:t>
            </a:r>
            <a:r>
              <a:rPr lang="ja-JP" altLang="en-US" sz="1400" baseline="0" dirty="0" smtClean="0"/>
              <a:t>は　他のテレプレゼンスと同様に、</a:t>
            </a:r>
            <a:r>
              <a:rPr lang="en-US" altLang="ja-JP" sz="1400" baseline="0" dirty="0" smtClean="0"/>
              <a:t>Spark</a:t>
            </a:r>
            <a:r>
              <a:rPr lang="ja-JP" altLang="en-US" sz="1400" baseline="0" dirty="0" smtClean="0"/>
              <a:t>に登録をせずオンプレミス（</a:t>
            </a:r>
            <a:r>
              <a:rPr lang="en-US" altLang="ja-JP" sz="1400" baseline="0" dirty="0" smtClean="0"/>
              <a:t>H.323</a:t>
            </a:r>
            <a:r>
              <a:rPr lang="ja-JP" altLang="en-US" sz="1400" baseline="0" dirty="0" smtClean="0"/>
              <a:t>または</a:t>
            </a:r>
            <a:r>
              <a:rPr lang="en-US" altLang="ja-JP" sz="1400" baseline="0" dirty="0" smtClean="0"/>
              <a:t>SIP)</a:t>
            </a:r>
            <a:r>
              <a:rPr lang="ja-JP" altLang="en-US" sz="1400" baseline="0" dirty="0" smtClean="0"/>
              <a:t>でも利用が可能です。</a:t>
            </a:r>
            <a:endParaRPr lang="en-US" sz="1400" dirty="0"/>
          </a:p>
        </p:txBody>
      </p:sp>
    </p:spTree>
    <p:extLst>
      <p:ext uri="{BB962C8B-B14F-4D97-AF65-F5344CB8AC3E}">
        <p14:creationId xmlns:p14="http://schemas.microsoft.com/office/powerpoint/2010/main" val="3232825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091238" cy="3425825"/>
          </a:xfrm>
        </p:spPr>
      </p:sp>
      <p:sp>
        <p:nvSpPr>
          <p:cNvPr id="3" name="Notes Placeholder 2"/>
          <p:cNvSpPr>
            <a:spLocks noGrp="1"/>
          </p:cNvSpPr>
          <p:nvPr>
            <p:ph type="body" idx="1"/>
          </p:nvPr>
        </p:nvSpPr>
        <p:spPr>
          <a:xfrm>
            <a:off x="437170" y="4338478"/>
            <a:ext cx="6043186" cy="4109232"/>
          </a:xfrm>
        </p:spPr>
        <p:txBody>
          <a:bodyPr numCol="1">
            <a:noAutofit/>
          </a:bodyPr>
          <a:lstStyle/>
          <a:p>
            <a:endParaRPr lang="en-US" b="1" dirty="0"/>
          </a:p>
        </p:txBody>
      </p:sp>
      <p:sp>
        <p:nvSpPr>
          <p:cNvPr id="4" name="Slide Number Placeholder 3"/>
          <p:cNvSpPr>
            <a:spLocks noGrp="1"/>
          </p:cNvSpPr>
          <p:nvPr>
            <p:ph type="sldNum" sz="quarter" idx="10"/>
          </p:nvPr>
        </p:nvSpPr>
        <p:spPr>
          <a:xfrm>
            <a:off x="3877777" y="8674539"/>
            <a:ext cx="2967428" cy="456325"/>
          </a:xfrm>
          <a:prstGeom prst="rect">
            <a:avLst/>
          </a:prstGeom>
        </p:spPr>
        <p:txBody>
          <a:bodyPr lIns="102698" tIns="51349" rIns="102698" bIns="51349"/>
          <a:lstStyle/>
          <a:p>
            <a:fld id="{ECC37327-9115-4EF1-827B-08F85CF1BF51}"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105915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091238" cy="3425825"/>
          </a:xfrm>
        </p:spPr>
      </p:sp>
      <p:sp>
        <p:nvSpPr>
          <p:cNvPr id="3" name="Notes Placeholder 2"/>
          <p:cNvSpPr>
            <a:spLocks noGrp="1"/>
          </p:cNvSpPr>
          <p:nvPr>
            <p:ph type="body" idx="1"/>
          </p:nvPr>
        </p:nvSpPr>
        <p:spPr>
          <a:xfrm>
            <a:off x="437170" y="4338478"/>
            <a:ext cx="6043186" cy="4109232"/>
          </a:xfrm>
        </p:spPr>
        <p:txBody>
          <a:bodyPr numCol="1">
            <a:noAutofit/>
          </a:bodyPr>
          <a:lstStyle/>
          <a:p>
            <a:endParaRPr lang="en-US" b="1" dirty="0"/>
          </a:p>
        </p:txBody>
      </p:sp>
      <p:sp>
        <p:nvSpPr>
          <p:cNvPr id="4" name="Slide Number Placeholder 3"/>
          <p:cNvSpPr>
            <a:spLocks noGrp="1"/>
          </p:cNvSpPr>
          <p:nvPr>
            <p:ph type="sldNum" sz="quarter" idx="10"/>
          </p:nvPr>
        </p:nvSpPr>
        <p:spPr>
          <a:xfrm>
            <a:off x="3877777" y="8674539"/>
            <a:ext cx="2967428" cy="456325"/>
          </a:xfrm>
          <a:prstGeom prst="rect">
            <a:avLst/>
          </a:prstGeom>
        </p:spPr>
        <p:txBody>
          <a:bodyPr lIns="102698" tIns="51349" rIns="102698" bIns="51349"/>
          <a:lstStyle/>
          <a:p>
            <a:fld id="{ECC37327-9115-4EF1-827B-08F85CF1BF51}"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97005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7825" y="684213"/>
            <a:ext cx="6091238" cy="3425825"/>
          </a:xfrm>
        </p:spPr>
      </p:sp>
      <p:sp>
        <p:nvSpPr>
          <p:cNvPr id="3" name="Notes Placeholder 2"/>
          <p:cNvSpPr>
            <a:spLocks noGrp="1"/>
          </p:cNvSpPr>
          <p:nvPr>
            <p:ph type="body" idx="1"/>
          </p:nvPr>
        </p:nvSpPr>
        <p:spPr>
          <a:xfrm>
            <a:off x="437170" y="4338478"/>
            <a:ext cx="6043186" cy="4109232"/>
          </a:xfrm>
        </p:spPr>
        <p:txBody>
          <a:bodyPr numCol="1">
            <a:noAutofit/>
          </a:bodyPr>
          <a:lstStyle/>
          <a:p>
            <a:endParaRPr lang="en-US" b="1" dirty="0"/>
          </a:p>
        </p:txBody>
      </p:sp>
      <p:sp>
        <p:nvSpPr>
          <p:cNvPr id="4" name="Slide Number Placeholder 3"/>
          <p:cNvSpPr>
            <a:spLocks noGrp="1"/>
          </p:cNvSpPr>
          <p:nvPr>
            <p:ph type="sldNum" sz="quarter" idx="10"/>
          </p:nvPr>
        </p:nvSpPr>
        <p:spPr>
          <a:xfrm>
            <a:off x="3877777" y="8674539"/>
            <a:ext cx="2967428" cy="456325"/>
          </a:xfrm>
          <a:prstGeom prst="rect">
            <a:avLst/>
          </a:prstGeom>
        </p:spPr>
        <p:txBody>
          <a:bodyPr lIns="102698" tIns="51349" rIns="102698" bIns="51349"/>
          <a:lstStyle/>
          <a:p>
            <a:fld id="{ECC37327-9115-4EF1-827B-08F85CF1BF51}"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248154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A7F99F-7747-9C41-9A4A-41B33897D7C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3787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36</a:t>
            </a:fld>
            <a:endParaRPr lang="en-US">
              <a:solidFill>
                <a:prstClr val="black"/>
              </a:solidFill>
            </a:endParaRPr>
          </a:p>
        </p:txBody>
      </p:sp>
    </p:spTree>
    <p:extLst>
      <p:ext uri="{BB962C8B-B14F-4D97-AF65-F5344CB8AC3E}">
        <p14:creationId xmlns:p14="http://schemas.microsoft.com/office/powerpoint/2010/main" val="3920134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133608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2210426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5A7F99F-7747-9C41-9A4A-41B33897D7C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572251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600" b="0" dirty="0" smtClean="0"/>
              <a:t>プログラミング　情報セキュリティ　モラル</a:t>
            </a:r>
            <a:endParaRPr lang="en-GB" sz="600" b="0"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298326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小泉進次郎復興大臣政務官</a:t>
            </a:r>
            <a:r>
              <a:rPr lang="en-US" altLang="ja-JP" sz="1200" kern="1200" dirty="0" smtClean="0">
                <a:solidFill>
                  <a:schemeClr val="tx1"/>
                </a:solidFill>
                <a:latin typeface="+mn-lt"/>
                <a:ea typeface="ＭＳ Ｐゴシック" charset="0"/>
                <a:cs typeface="ＭＳ Ｐゴシック" charset="0"/>
              </a:rPr>
              <a:t>⇒</a:t>
            </a:r>
            <a:r>
              <a:rPr lang="ja-JP" altLang="en-US" sz="1200" kern="1200" dirty="0" smtClean="0">
                <a:solidFill>
                  <a:schemeClr val="tx1"/>
                </a:solidFill>
                <a:latin typeface="+mn-lt"/>
                <a:ea typeface="ＭＳ Ｐゴシック" charset="0"/>
                <a:cs typeface="ＭＳ Ｐゴシック" charset="0"/>
              </a:rPr>
              <a:t>気仙沼</a:t>
            </a:r>
            <a:endParaRPr lang="en-US" altLang="ja-JP"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松本洋平内閣府大臣政務官</a:t>
            </a:r>
            <a:r>
              <a:rPr lang="en-US" altLang="ja-JP" sz="1200" kern="1200" dirty="0" smtClean="0">
                <a:solidFill>
                  <a:schemeClr val="tx1"/>
                </a:solidFill>
                <a:latin typeface="+mn-lt"/>
                <a:ea typeface="ＭＳ Ｐゴシック" charset="0"/>
                <a:cs typeface="ＭＳ Ｐゴシック" charset="0"/>
              </a:rPr>
              <a:t>⇒</a:t>
            </a:r>
            <a:r>
              <a:rPr lang="ja-JP" altLang="en-US" sz="1200" kern="1200" dirty="0" smtClean="0">
                <a:solidFill>
                  <a:schemeClr val="tx1"/>
                </a:solidFill>
                <a:latin typeface="+mn-lt"/>
                <a:ea typeface="ＭＳ Ｐゴシック" charset="0"/>
                <a:cs typeface="ＭＳ Ｐゴシック" charset="0"/>
              </a:rPr>
              <a:t>高知</a:t>
            </a:r>
            <a:endParaRPr lang="en-US" altLang="ja-JP" sz="1200" kern="1200" dirty="0" smtClean="0">
              <a:solidFill>
                <a:schemeClr val="tx1"/>
              </a:solidFill>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ja-JP" altLang="en-US" sz="1200" kern="1200" dirty="0" smtClean="0">
                <a:solidFill>
                  <a:schemeClr val="tx1"/>
                </a:solidFill>
                <a:latin typeface="+mn-lt"/>
                <a:ea typeface="ＭＳ Ｐゴシック" charset="0"/>
                <a:cs typeface="ＭＳ Ｐゴシック" charset="0"/>
              </a:rPr>
              <a:t>赤池誠章文部科学大臣政務官</a:t>
            </a:r>
            <a:r>
              <a:rPr lang="en-US" altLang="ja-JP" sz="1200" kern="1200" dirty="0" smtClean="0">
                <a:solidFill>
                  <a:schemeClr val="tx1"/>
                </a:solidFill>
                <a:latin typeface="+mn-lt"/>
                <a:ea typeface="ＭＳ Ｐゴシック" charset="0"/>
                <a:cs typeface="ＭＳ Ｐゴシック" charset="0"/>
              </a:rPr>
              <a:t>⇒TMT</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73186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391123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917122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3F6C1005-B323-4A04-B0D1-DB577C3C2ECA}"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106401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xfrm>
            <a:off x="652463" y="630238"/>
            <a:ext cx="5605462" cy="31527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endParaRPr lang="ja-JP" altLang="en-US" dirty="0" smtClean="0"/>
          </a:p>
        </p:txBody>
      </p:sp>
    </p:spTree>
    <p:extLst>
      <p:ext uri="{BB962C8B-B14F-4D97-AF65-F5344CB8AC3E}">
        <p14:creationId xmlns:p14="http://schemas.microsoft.com/office/powerpoint/2010/main" val="3371576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電子黒板</a:t>
            </a:r>
            <a:endParaRPr lang="en-US" altLang="ja-JP" dirty="0" smtClean="0"/>
          </a:p>
          <a:p>
            <a:r>
              <a:rPr lang="en-US" dirty="0" smtClean="0"/>
              <a:t>http://</a:t>
            </a:r>
            <a:r>
              <a:rPr lang="en-US" dirty="0" err="1" smtClean="0"/>
              <a:t>panasonic.biz</a:t>
            </a:r>
            <a:r>
              <a:rPr lang="en-US" dirty="0" smtClean="0"/>
              <a:t>/</a:t>
            </a:r>
            <a:r>
              <a:rPr lang="en-US" dirty="0" err="1" smtClean="0"/>
              <a:t>prodisplays</a:t>
            </a:r>
            <a:r>
              <a:rPr lang="en-US" dirty="0" smtClean="0"/>
              <a:t>/products/bf1series/</a:t>
            </a:r>
            <a:r>
              <a:rPr lang="en-US" dirty="0" err="1" smtClean="0"/>
              <a:t>function.html</a:t>
            </a:r>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287329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624B3E29-E3C6-465A-BA15-E131EAE22360}"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951523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1100" kern="1200" baseline="0" dirty="0">
              <a:solidFill>
                <a:schemeClr val="tx1"/>
              </a:solidFill>
              <a:effectLst/>
            </a:endParaRPr>
          </a:p>
        </p:txBody>
      </p:sp>
      <p:sp>
        <p:nvSpPr>
          <p:cNvPr id="4" name="Slide Number Placeholder 3"/>
          <p:cNvSpPr>
            <a:spLocks noGrp="1"/>
          </p:cNvSpPr>
          <p:nvPr>
            <p:ph type="sldNum" sz="quarter" idx="10"/>
          </p:nvPr>
        </p:nvSpPr>
        <p:spPr/>
        <p:txBody>
          <a:bodyPr/>
          <a:lstStyle/>
          <a:p>
            <a:fld id="{556DA153-658A-45FC-B573-7E85FBCCA7C3}" type="slidenum">
              <a:rPr lang="en-US" smtClean="0"/>
              <a:pPr/>
              <a:t>26</a:t>
            </a:fld>
            <a:endParaRPr lang="en-US" dirty="0"/>
          </a:p>
        </p:txBody>
      </p:sp>
    </p:spTree>
    <p:extLst>
      <p:ext uri="{BB962C8B-B14F-4D97-AF65-F5344CB8AC3E}">
        <p14:creationId xmlns:p14="http://schemas.microsoft.com/office/powerpoint/2010/main" val="259667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622997578"/>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774321258"/>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Text Placeholder 9"/>
          <p:cNvSpPr>
            <a:spLocks noGrp="1"/>
          </p:cNvSpPr>
          <p:nvPr>
            <p:ph type="body" sz="quarter" idx="11" hasCustomPrompt="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Click to edit text </a:t>
            </a:r>
          </a:p>
        </p:txBody>
      </p:sp>
      <p:sp>
        <p:nvSpPr>
          <p:cNvPr id="4" name="Title 1"/>
          <p:cNvSpPr>
            <a:spLocks noGrp="1"/>
          </p:cNvSpPr>
          <p:nvPr>
            <p:ph type="ctrTitle" hasCustomPrompt="1"/>
          </p:nvPr>
        </p:nvSpPr>
        <p:spPr>
          <a:xfrm>
            <a:off x="287923" y="1540551"/>
            <a:ext cx="7972248" cy="2278837"/>
          </a:xfrm>
          <a:prstGeom prst="rect">
            <a:avLst/>
          </a:prstGeom>
        </p:spPr>
        <p:txBody>
          <a:bodyPr anchor="ctr">
            <a:noAutofit/>
          </a:bodyPr>
          <a:lstStyle>
            <a:lvl1pPr marL="183600" indent="-399968" algn="l">
              <a:lnSpc>
                <a:spcPct val="90000"/>
              </a:lnSpc>
              <a:defRPr sz="4600" b="0" i="1" spc="0" baseline="0">
                <a:solidFill>
                  <a:srgbClr val="3E6BB4"/>
                </a:solidFill>
                <a:latin typeface="+mj-lt"/>
                <a:cs typeface="CiscoSans Thin"/>
              </a:defRPr>
            </a:lvl1pPr>
          </a:lstStyle>
          <a:p>
            <a:r>
              <a:rPr lang="en-GB" dirty="0"/>
              <a:t>“Quote Goes Here”</a:t>
            </a:r>
            <a:endParaRPr lang="en-US" dirty="0"/>
          </a:p>
        </p:txBody>
      </p:sp>
    </p:spTree>
    <p:extLst>
      <p:ext uri="{BB962C8B-B14F-4D97-AF65-F5344CB8AC3E}">
        <p14:creationId xmlns:p14="http://schemas.microsoft.com/office/powerpoint/2010/main" val="1719974692"/>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cxnSp>
        <p:nvCxnSpPr>
          <p:cNvPr id="5" name="Straight Connector 4"/>
          <p:cNvCxnSpPr/>
          <p:nvPr/>
        </p:nvCxnSpPr>
        <p:spPr>
          <a:xfrm>
            <a:off x="4610196"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463763" y="1439060"/>
            <a:ext cx="3820348" cy="2265389"/>
          </a:xfrm>
        </p:spPr>
        <p:txBody>
          <a:bodyPr lIns="61715" tIns="34288" rIns="61715" bIns="34288" rtlCol="0" anchor="ctr">
            <a:noAutofit/>
          </a:bodyPr>
          <a:lstStyle>
            <a:lvl1pPr marL="0" indent="0" algn="l" defTabSz="685748" rtl="0" eaLnBrk="1" latinLnBrk="0" hangingPunct="1">
              <a:lnSpc>
                <a:spcPct val="80000"/>
              </a:lnSpc>
              <a:spcBef>
                <a:spcPct val="0"/>
              </a:spcBef>
              <a:buClr>
                <a:schemeClr val="tx1"/>
              </a:buClr>
              <a:buFont typeface="Ciscolight" pitchFamily="2" charset="0"/>
              <a:buNone/>
              <a:defRPr lang="en-US" sz="4500" b="0" kern="1200" spc="0" baseline="0" dirty="0">
                <a:solidFill>
                  <a:srgbClr val="2968AF"/>
                </a:solidFill>
                <a:latin typeface="+mj-lt"/>
                <a:ea typeface="+mj-ea"/>
                <a:cs typeface="+mj-cs"/>
              </a:defRPr>
            </a:lvl1pPr>
          </a:lstStyle>
          <a:p>
            <a:r>
              <a:rPr lang="en-GB" dirty="0"/>
              <a:t>Title Goes Here</a:t>
            </a:r>
            <a:endParaRPr lang="en-US" dirty="0"/>
          </a:p>
        </p:txBody>
      </p:sp>
      <p:sp>
        <p:nvSpPr>
          <p:cNvPr id="9" name="Text Placeholder 3"/>
          <p:cNvSpPr>
            <a:spLocks noGrp="1"/>
          </p:cNvSpPr>
          <p:nvPr>
            <p:ph type="body" sz="quarter" idx="11" hasCustomPrompt="1"/>
          </p:nvPr>
        </p:nvSpPr>
        <p:spPr>
          <a:xfrm>
            <a:off x="4922520" y="654518"/>
            <a:ext cx="3865880" cy="3840480"/>
          </a:xfrm>
          <a:prstGeom prst="rect">
            <a:avLst/>
          </a:prstGeom>
        </p:spPr>
        <p:txBody>
          <a:bodyPr lIns="91420" tIns="45710" rIns="91420" bIns="45710" anchor="ctr" anchorCtr="0">
            <a:noAutofit/>
          </a:bodyPr>
          <a:lstStyle>
            <a:lvl1pPr marL="0" indent="0">
              <a:buFontTx/>
              <a:buNone/>
              <a:defRPr sz="1600" baseline="0">
                <a:solidFill>
                  <a:schemeClr val="tx1"/>
                </a:solidFill>
                <a:latin typeface="+mn-lt"/>
              </a:defRPr>
            </a:lvl1pPr>
            <a:lvl2pPr>
              <a:defRPr sz="1500"/>
            </a:lvl2pPr>
            <a:lvl3pPr>
              <a:defRPr sz="1500"/>
            </a:lvl3pPr>
            <a:lvl4pPr>
              <a:defRPr sz="1500"/>
            </a:lvl4pPr>
            <a:lvl5pPr>
              <a:defRPr sz="1500"/>
            </a:lvl5pPr>
          </a:lstStyle>
          <a:p>
            <a:pPr lvl="0"/>
            <a:r>
              <a:rPr lang="en-GB" dirty="0"/>
              <a:t>Click to edit text</a:t>
            </a:r>
          </a:p>
        </p:txBody>
      </p:sp>
    </p:spTree>
    <p:extLst>
      <p:ext uri="{BB962C8B-B14F-4D97-AF65-F5344CB8AC3E}">
        <p14:creationId xmlns:p14="http://schemas.microsoft.com/office/powerpoint/2010/main" val="415852642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able">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437766" y="1347788"/>
            <a:ext cx="8345488" cy="265872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ja-JP" altLang="en-US" noProof="0"/>
              <a:t>表を追加</a:t>
            </a:r>
            <a:endParaRPr lang="en-GB" noProof="0" dirty="0"/>
          </a:p>
        </p:txBody>
      </p:sp>
      <p:sp>
        <p:nvSpPr>
          <p:cNvPr id="6"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hasCustomPrompt="1"/>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Tree>
    <p:extLst>
      <p:ext uri="{BB962C8B-B14F-4D97-AF65-F5344CB8AC3E}">
        <p14:creationId xmlns:p14="http://schemas.microsoft.com/office/powerpoint/2010/main" val="2506576787"/>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タイトルとグラフ">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437766" y="1349375"/>
            <a:ext cx="8345488" cy="2660650"/>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グラフを追加</a:t>
            </a:r>
            <a:endParaRPr lang="en-US" noProof="0" dirty="0"/>
          </a:p>
        </p:txBody>
      </p:sp>
      <p:sp>
        <p:nvSpPr>
          <p:cNvPr id="7" name="Text Placeholder 9"/>
          <p:cNvSpPr>
            <a:spLocks noGrp="1"/>
          </p:cNvSpPr>
          <p:nvPr>
            <p:ph type="body" sz="quarter" idx="11" hasCustomPrompt="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600" b="0" i="0">
                <a:solidFill>
                  <a:srgbClr val="676767"/>
                </a:solidFill>
                <a:latin typeface="+mj-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3820868451"/>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_Chart_and_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456"/>
            <a:ext cx="4007001" cy="3040773"/>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 name="Chart Placeholder 2"/>
          <p:cNvSpPr>
            <a:spLocks noGrp="1"/>
          </p:cNvSpPr>
          <p:nvPr>
            <p:ph type="chart" sz="quarter" idx="12"/>
          </p:nvPr>
        </p:nvSpPr>
        <p:spPr>
          <a:xfrm>
            <a:off x="4709908" y="1349374"/>
            <a:ext cx="4073346" cy="3039397"/>
          </a:xfrm>
          <a:prstGeom prst="rect">
            <a:avLst/>
          </a:prstGeom>
        </p:spPr>
        <p:txBody>
          <a:bodyPr vert="horz" lIns="91420" tIns="45710" rIns="91420" bIns="45710">
            <a:noAutofit/>
          </a:bodyPr>
          <a:lstStyle>
            <a:lvl1pPr marL="0" indent="0" algn="ctr">
              <a:buNone/>
              <a:defRPr sz="2000">
                <a:solidFill>
                  <a:schemeClr val="tx1"/>
                </a:solidFill>
                <a:latin typeface="+mn-lt"/>
                <a:cs typeface="CiscoSans ExtraLight"/>
              </a:defRPr>
            </a:lvl1pPr>
          </a:lstStyle>
          <a:p>
            <a:pPr lvl="0"/>
            <a:r>
              <a:rPr lang="ja-JP" altLang="en-US" noProof="0"/>
              <a:t>グラフを追加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5330455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itle_photo and text">
    <p:spTree>
      <p:nvGrpSpPr>
        <p:cNvPr id="1" name=""/>
        <p:cNvGrpSpPr/>
        <p:nvPr/>
      </p:nvGrpSpPr>
      <p:grpSpPr>
        <a:xfrm>
          <a:off x="0" y="0"/>
          <a:ext cx="0" cy="0"/>
          <a:chOff x="0" y="0"/>
          <a:chExt cx="0" cy="0"/>
        </a:xfrm>
      </p:grpSpPr>
      <p:sp>
        <p:nvSpPr>
          <p:cNvPr id="10" name="Text Placeholder 17"/>
          <p:cNvSpPr>
            <a:spLocks noGrp="1"/>
          </p:cNvSpPr>
          <p:nvPr>
            <p:ph type="body" sz="quarter" idx="11" hasCustomPrompt="1"/>
          </p:nvPr>
        </p:nvSpPr>
        <p:spPr>
          <a:xfrm>
            <a:off x="437766" y="1349354"/>
            <a:ext cx="4003995" cy="3040875"/>
          </a:xfrm>
          <a:prstGeom prst="rect">
            <a:avLst/>
          </a:prstGeom>
        </p:spPr>
        <p:txBody>
          <a:bodyPr lIns="91420" tIns="45710" rIns="91420" bIns="45710" anchor="ctr" anchorCtr="0">
            <a:noAutofit/>
          </a:bodyPr>
          <a:lstStyle>
            <a:lvl1pPr marL="0" indent="0">
              <a:buNone/>
              <a:defRPr sz="2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Picture Placeholder 2"/>
          <p:cNvSpPr>
            <a:spLocks noGrp="1"/>
          </p:cNvSpPr>
          <p:nvPr>
            <p:ph type="pic" sz="quarter" idx="10"/>
          </p:nvPr>
        </p:nvSpPr>
        <p:spPr>
          <a:xfrm>
            <a:off x="4708110" y="1349375"/>
            <a:ext cx="4075144" cy="3041208"/>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ja-JP" altLang="en-US" noProof="0"/>
              <a:t>図を追加</a:t>
            </a:r>
            <a:endParaRPr lang="en-US" noProof="0"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481030620"/>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Oval 2"/>
          <p:cNvSpPr/>
          <p:nvPr userDrawn="1"/>
        </p:nvSpPr>
        <p:spPr>
          <a:xfrm>
            <a:off x="6085116" y="1622395"/>
            <a:ext cx="2318564" cy="2318564"/>
          </a:xfrm>
          <a:prstGeom prst="ellipse">
            <a:avLst/>
          </a:prstGeom>
          <a:solidFill>
            <a:srgbClr val="32B2D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4" name="Oval 3"/>
          <p:cNvSpPr/>
          <p:nvPr userDrawn="1"/>
        </p:nvSpPr>
        <p:spPr>
          <a:xfrm>
            <a:off x="3423230" y="1622395"/>
            <a:ext cx="2318564" cy="2318564"/>
          </a:xfrm>
          <a:prstGeom prst="ellipse">
            <a:avLst/>
          </a:prstGeom>
          <a:solidFill>
            <a:srgbClr val="21479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7" name="Oval 6"/>
          <p:cNvSpPr/>
          <p:nvPr userDrawn="1"/>
        </p:nvSpPr>
        <p:spPr>
          <a:xfrm>
            <a:off x="764271" y="1622395"/>
            <a:ext cx="2318564" cy="2318564"/>
          </a:xfrm>
          <a:prstGeom prst="ellipse">
            <a:avLst/>
          </a:prstGeom>
          <a:solidFill>
            <a:srgbClr val="57B74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a:solidFill>
                <a:srgbClr val="FFFFFF"/>
              </a:solidFill>
              <a:latin typeface="Arial"/>
              <a:cs typeface="Arial"/>
            </a:endParaRPr>
          </a:p>
        </p:txBody>
      </p:sp>
      <p:sp>
        <p:nvSpPr>
          <p:cNvPr id="17" name="Text Placeholder 17"/>
          <p:cNvSpPr>
            <a:spLocks noGrp="1"/>
          </p:cNvSpPr>
          <p:nvPr>
            <p:ph type="body" sz="quarter" idx="11" hasCustomPrompt="1"/>
          </p:nvPr>
        </p:nvSpPr>
        <p:spPr>
          <a:xfrm>
            <a:off x="777485" y="2800142"/>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12" hasCustomPrompt="1"/>
          </p:nvPr>
        </p:nvSpPr>
        <p:spPr>
          <a:xfrm>
            <a:off x="3436444"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13" hasCustomPrompt="1"/>
          </p:nvPr>
        </p:nvSpPr>
        <p:spPr>
          <a:xfrm>
            <a:off x="6098330" y="2798195"/>
            <a:ext cx="2292136" cy="603661"/>
          </a:xfrm>
          <a:prstGeom prst="rect">
            <a:avLst/>
          </a:prstGeom>
        </p:spPr>
        <p:txBody>
          <a:bodyPr lIns="91420" tIns="45710" rIns="91420" bIns="45710" anchor="ctr" anchorCtr="0">
            <a:noAutofit/>
          </a:bodyPr>
          <a:lstStyle>
            <a:lvl1pPr marL="0" indent="0" algn="ctr">
              <a:buNone/>
              <a:defRPr sz="2000" b="0"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4" name="Picture Placeholder 5"/>
          <p:cNvSpPr>
            <a:spLocks noGrp="1"/>
          </p:cNvSpPr>
          <p:nvPr>
            <p:ph type="pic" sz="quarter" idx="14" hasCustomPrompt="1"/>
          </p:nvPr>
        </p:nvSpPr>
        <p:spPr>
          <a:xfrm>
            <a:off x="1520825"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16" name="Picture Placeholder 5"/>
          <p:cNvSpPr>
            <a:spLocks noGrp="1"/>
          </p:cNvSpPr>
          <p:nvPr>
            <p:ph type="pic" sz="quarter" idx="15" hasCustomPrompt="1"/>
          </p:nvPr>
        </p:nvSpPr>
        <p:spPr>
          <a:xfrm>
            <a:off x="4202870" y="215280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
        <p:nvSpPr>
          <p:cNvPr id="21" name="Picture Placeholder 5"/>
          <p:cNvSpPr>
            <a:spLocks noGrp="1"/>
          </p:cNvSpPr>
          <p:nvPr>
            <p:ph type="pic" sz="quarter" idx="16" hasCustomPrompt="1"/>
          </p:nvPr>
        </p:nvSpPr>
        <p:spPr>
          <a:xfrm>
            <a:off x="6841860" y="2143029"/>
            <a:ext cx="788988" cy="788988"/>
          </a:xfrm>
          <a:prstGeom prst="rect">
            <a:avLst/>
          </a:prstGeom>
        </p:spPr>
        <p:txBody>
          <a:bodyPr vert="horz"/>
          <a:lstStyle>
            <a:lvl1pPr marL="0" indent="0" algn="ctr">
              <a:buNone/>
              <a:defRPr sz="1200">
                <a:solidFill>
                  <a:schemeClr val="bg1"/>
                </a:solidFill>
              </a:defRPr>
            </a:lvl1pPr>
          </a:lstStyle>
          <a:p>
            <a:r>
              <a:rPr lang="en-US" dirty="0"/>
              <a:t>Icon</a:t>
            </a:r>
          </a:p>
        </p:txBody>
      </p:sp>
    </p:spTree>
    <p:extLst>
      <p:ext uri="{BB962C8B-B14F-4D97-AF65-F5344CB8AC3E}">
        <p14:creationId xmlns:p14="http://schemas.microsoft.com/office/powerpoint/2010/main" val="1626388495"/>
      </p:ext>
    </p:extLst>
  </p:cSld>
  <p:clrMapOvr>
    <a:masterClrMapping/>
  </p:clrMapOvr>
  <p:transition spd="slow">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3" name="Oval 42"/>
          <p:cNvSpPr/>
          <p:nvPr userDrawn="1"/>
        </p:nvSpPr>
        <p:spPr>
          <a:xfrm>
            <a:off x="774821"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4" name="Oval 43"/>
          <p:cNvSpPr/>
          <p:nvPr userDrawn="1"/>
        </p:nvSpPr>
        <p:spPr>
          <a:xfrm>
            <a:off x="3422842"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45" name="Oval 44"/>
          <p:cNvSpPr/>
          <p:nvPr userDrawn="1"/>
        </p:nvSpPr>
        <p:spPr>
          <a:xfrm>
            <a:off x="6087359" y="1622395"/>
            <a:ext cx="2306251" cy="2305968"/>
          </a:xfrm>
          <a:prstGeom prst="ellipse">
            <a:avLst/>
          </a:prstGeom>
          <a:solidFill>
            <a:sysClr val="windowText" lastClr="000000">
              <a:alpha val="30000"/>
            </a:sysClr>
          </a:solidFill>
          <a:ln w="25400" cap="flat" cmpd="sng" algn="ctr">
            <a:noFill/>
            <a:prstDash val="solid"/>
          </a:ln>
          <a:effectLst/>
        </p:spPr>
        <p:txBody>
          <a:bodyPr lIns="68577" tIns="34289" rIns="68577" bIns="34289" anchor="ctr"/>
          <a:lstStyle/>
          <a:p>
            <a:pPr algn="ctr">
              <a:defRPr/>
            </a:pPr>
            <a:endParaRPr kumimoji="0" lang="en-US" kern="0">
              <a:solidFill>
                <a:prstClr val="white"/>
              </a:solidFill>
              <a:latin typeface="Arial"/>
            </a:endParaRPr>
          </a:p>
        </p:txBody>
      </p:sp>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
        <p:nvSpPr>
          <p:cNvPr id="35" name="Picture Placeholder 25"/>
          <p:cNvSpPr>
            <a:spLocks noGrp="1"/>
          </p:cNvSpPr>
          <p:nvPr>
            <p:ph type="pic" sz="quarter" idx="10" hasCustomPrompt="1"/>
          </p:nvPr>
        </p:nvSpPr>
        <p:spPr>
          <a:xfrm>
            <a:off x="774965"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baseline="0">
                <a:solidFill>
                  <a:schemeClr val="tx1"/>
                </a:solidFill>
                <a:latin typeface="+mj-lt"/>
              </a:defRPr>
            </a:lvl1pPr>
          </a:lstStyle>
          <a:p>
            <a:pPr lvl="0"/>
            <a:r>
              <a:rPr lang="en-US" noProof="0" dirty="0"/>
              <a:t>	</a:t>
            </a:r>
          </a:p>
          <a:p>
            <a:pPr lvl="0"/>
            <a:endParaRPr lang="en-US" noProof="0" dirty="0"/>
          </a:p>
          <a:p>
            <a:pPr lvl="0"/>
            <a:endParaRPr lang="en-US" noProof="0" dirty="0"/>
          </a:p>
          <a:p>
            <a:pPr lvl="0"/>
            <a:r>
              <a:rPr lang="en-US" noProof="0" dirty="0"/>
              <a:t>	</a:t>
            </a:r>
          </a:p>
          <a:p>
            <a:pPr lvl="0"/>
            <a:r>
              <a:rPr lang="en-US" noProof="0" dirty="0"/>
              <a:t>	Drag picture to placeholder or click icon to add</a:t>
            </a:r>
          </a:p>
        </p:txBody>
      </p:sp>
      <p:sp>
        <p:nvSpPr>
          <p:cNvPr id="37" name="Picture Placeholder 25"/>
          <p:cNvSpPr>
            <a:spLocks noGrp="1"/>
          </p:cNvSpPr>
          <p:nvPr>
            <p:ph type="pic" sz="quarter" idx="11" hasCustomPrompt="1"/>
          </p:nvPr>
        </p:nvSpPr>
        <p:spPr>
          <a:xfrm>
            <a:off x="3422986"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39" name="Picture Placeholder 25"/>
          <p:cNvSpPr>
            <a:spLocks noGrp="1"/>
          </p:cNvSpPr>
          <p:nvPr>
            <p:ph type="pic" sz="quarter" idx="12" hasCustomPrompt="1"/>
          </p:nvPr>
        </p:nvSpPr>
        <p:spPr>
          <a:xfrm>
            <a:off x="6087503" y="1622395"/>
            <a:ext cx="2305968" cy="2305968"/>
          </a:xfrm>
          <a:prstGeom prst="ellipse">
            <a:avLst/>
          </a:prstGeom>
          <a:solidFill>
            <a:schemeClr val="bg1">
              <a:alpha val="30000"/>
            </a:schemeClr>
          </a:solidFill>
          <a:ln>
            <a:noFill/>
          </a:ln>
          <a:effectLst/>
        </p:spPr>
        <p:txBody>
          <a:bodyPr lIns="91424" tIns="45712" rIns="91424" bIns="45712" anchor="ctr" anchorCtr="0"/>
          <a:lstStyle>
            <a:lvl1pPr algn="l">
              <a:buFontTx/>
              <a:buNone/>
              <a:defRPr sz="1300">
                <a:solidFill>
                  <a:schemeClr val="tx1"/>
                </a:solidFill>
                <a:latin typeface="+mj-lt"/>
              </a:defRPr>
            </a:lvl1pPr>
          </a:lstStyle>
          <a:p>
            <a:pPr lvl="0"/>
            <a:r>
              <a:rPr lang="en-US" noProof="0" dirty="0"/>
              <a:t>	</a:t>
            </a:r>
          </a:p>
          <a:p>
            <a:pPr lvl="0"/>
            <a:endParaRPr lang="en-US" noProof="0" dirty="0"/>
          </a:p>
          <a:p>
            <a:pPr lvl="0"/>
            <a:endParaRPr lang="en-US" noProof="0" dirty="0"/>
          </a:p>
          <a:p>
            <a:pPr lvl="0"/>
            <a:endParaRPr lang="en-US" noProof="0" dirty="0"/>
          </a:p>
          <a:p>
            <a:pPr lvl="0"/>
            <a:r>
              <a:rPr lang="en-US" noProof="0" dirty="0"/>
              <a:t>	Drag picture to placeholder or click icon to add</a:t>
            </a:r>
          </a:p>
        </p:txBody>
      </p:sp>
      <p:sp>
        <p:nvSpPr>
          <p:cNvPr id="9" name="Text Placeholder 17"/>
          <p:cNvSpPr>
            <a:spLocks noGrp="1"/>
          </p:cNvSpPr>
          <p:nvPr>
            <p:ph type="body" sz="quarter" idx="13" hasCustomPrompt="1"/>
          </p:nvPr>
        </p:nvSpPr>
        <p:spPr>
          <a:xfrm>
            <a:off x="788797" y="3873138"/>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Text Placeholder 17"/>
          <p:cNvSpPr>
            <a:spLocks noGrp="1"/>
          </p:cNvSpPr>
          <p:nvPr>
            <p:ph type="body" sz="quarter" idx="14" hasCustomPrompt="1"/>
          </p:nvPr>
        </p:nvSpPr>
        <p:spPr>
          <a:xfrm>
            <a:off x="3436818"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1" name="Text Placeholder 17"/>
          <p:cNvSpPr>
            <a:spLocks noGrp="1"/>
          </p:cNvSpPr>
          <p:nvPr>
            <p:ph type="body" sz="quarter" idx="15" hasCustomPrompt="1"/>
          </p:nvPr>
        </p:nvSpPr>
        <p:spPr>
          <a:xfrm>
            <a:off x="6101335" y="3871191"/>
            <a:ext cx="2292136" cy="603661"/>
          </a:xfrm>
          <a:prstGeom prst="rect">
            <a:avLst/>
          </a:prstGeom>
        </p:spPr>
        <p:txBody>
          <a:bodyPr lIns="91420" tIns="45710" rIns="91420" bIns="45710" anchor="ctr" anchorCtr="0">
            <a:noAutofit/>
          </a:bodyPr>
          <a:lstStyle>
            <a:lvl1pPr marL="0" indent="0" algn="ctr">
              <a:buNone/>
              <a:defRPr sz="20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790847640"/>
      </p:ext>
    </p:extLst>
  </p:cSld>
  <p:clrMapOvr>
    <a:masterClrMapping/>
  </p:clrMapOvr>
  <p:transition spd="slow">
    <p:wip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Bleed Photo With Text">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
        <p:nvSpPr>
          <p:cNvPr id="6" name="Text Placeholder 2"/>
          <p:cNvSpPr>
            <a:spLocks noGrp="1"/>
          </p:cNvSpPr>
          <p:nvPr>
            <p:ph type="body" sz="quarter" idx="11" hasCustomPrompt="1"/>
          </p:nvPr>
        </p:nvSpPr>
        <p:spPr bwMode="auto">
          <a:xfrm>
            <a:off x="500063" y="3486478"/>
            <a:ext cx="8139112" cy="500992"/>
          </a:xfrm>
          <a:prstGeom prst="rect">
            <a:avLst/>
          </a:prstGeom>
          <a:solidFill>
            <a:schemeClr val="bg1">
              <a:alpha val="70000"/>
            </a:schemeClr>
          </a:solidFill>
          <a:extLst/>
        </p:spPr>
        <p:txBody>
          <a:bodyPr wrap="square" lIns="108000" tIns="0" rIns="91440" bIns="45720" numCol="1" anchor="ctr" anchorCtr="0" compatLnSpc="1">
            <a:prstTxWarp prst="textNoShape">
              <a:avLst/>
            </a:prstTxWarp>
            <a:spAutoFit/>
          </a:bodyPr>
          <a:lstStyle>
            <a:lvl1pPr marL="172800" indent="0">
              <a:lnSpc>
                <a:spcPts val="3680"/>
              </a:lnSpc>
              <a:spcBef>
                <a:spcPts val="0"/>
              </a:spcBef>
              <a:buNone/>
              <a:defRPr sz="2400" i="1"/>
            </a:lvl1pPr>
          </a:lstStyle>
          <a:p>
            <a:pPr lvl="0"/>
            <a:r>
              <a:rPr lang="en-GB" dirty="0"/>
              <a:t>Text Goes Here</a:t>
            </a:r>
          </a:p>
        </p:txBody>
      </p:sp>
    </p:spTree>
    <p:extLst>
      <p:ext uri="{BB962C8B-B14F-4D97-AF65-F5344CB8AC3E}">
        <p14:creationId xmlns:p14="http://schemas.microsoft.com/office/powerpoint/2010/main" val="921622188"/>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566784936"/>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Page Photo With Tex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3" y="301037"/>
            <a:ext cx="8563172" cy="2542175"/>
          </a:xfrm>
          <a:prstGeom prst="rect">
            <a:avLst/>
          </a:prstGeom>
        </p:spPr>
        <p:txBody>
          <a:bodyPr vert="horz" lIns="91420" tIns="45710" rIns="91420" bIns="45710"/>
          <a:lstStyle>
            <a:lvl1pPr marL="0" indent="0" algn="ctr">
              <a:buNone/>
              <a:defRPr sz="2200" baseline="0">
                <a:solidFill>
                  <a:srgbClr val="676767"/>
                </a:solidFill>
                <a:latin typeface="+mn-lt"/>
                <a:cs typeface="CiscoSans ExtraLight"/>
              </a:defRPr>
            </a:lvl1pPr>
          </a:lstStyle>
          <a:p>
            <a:pPr lvl="0"/>
            <a:r>
              <a:rPr lang="ja-JP" altLang="en-US" noProof="0"/>
              <a:t>図を追加</a:t>
            </a:r>
            <a:endParaRPr lang="en-US" noProof="0" dirty="0"/>
          </a:p>
        </p:txBody>
      </p:sp>
      <p:sp>
        <p:nvSpPr>
          <p:cNvPr id="4" name="Text Placeholder 3"/>
          <p:cNvSpPr>
            <a:spLocks noGrp="1"/>
          </p:cNvSpPr>
          <p:nvPr>
            <p:ph type="body" sz="quarter" idx="11" hasCustomPrompt="1"/>
          </p:nvPr>
        </p:nvSpPr>
        <p:spPr>
          <a:xfrm>
            <a:off x="448785" y="3054518"/>
            <a:ext cx="8364236" cy="564257"/>
          </a:xfrm>
          <a:prstGeom prst="rect">
            <a:avLst/>
          </a:prstGeom>
        </p:spPr>
        <p:txBody>
          <a:bodyPr vert="horz" wrap="square">
            <a:spAutoFit/>
          </a:bodyPr>
          <a:lstStyle>
            <a:lvl1pPr marL="0" indent="0">
              <a:buNone/>
              <a:defRPr sz="3200" baseline="0">
                <a:solidFill>
                  <a:srgbClr val="676767"/>
                </a:solidFill>
              </a:defRPr>
            </a:lvl1pPr>
          </a:lstStyle>
          <a:p>
            <a:pPr lvl="0"/>
            <a:r>
              <a:rPr lang="en-GB" dirty="0"/>
              <a:t>Text Goes Here</a:t>
            </a:r>
          </a:p>
        </p:txBody>
      </p:sp>
    </p:spTree>
    <p:extLst>
      <p:ext uri="{BB962C8B-B14F-4D97-AF65-F5344CB8AC3E}">
        <p14:creationId xmlns:p14="http://schemas.microsoft.com/office/powerpoint/2010/main" val="817441590"/>
      </p:ext>
    </p:extLst>
  </p:cSld>
  <p:clrMapOvr>
    <a:masterClrMapping/>
  </p:clrMapOvr>
  <p:transition spd="slow">
    <p:wip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photo">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0813" y="46291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7348" cy="5143500"/>
          </a:xfrm>
          <a:prstGeom prst="rect">
            <a:avLst/>
          </a:prstGeom>
        </p:spPr>
        <p:txBody>
          <a:bodyPr vert="horz" lIns="91420" tIns="45710" rIns="91420" bIns="45710"/>
          <a:lstStyle>
            <a:lvl1pPr marL="0" indent="0" algn="ctr">
              <a:buNone/>
              <a:defRPr sz="22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174569094"/>
      </p:ext>
    </p:extLst>
  </p:cSld>
  <p:clrMapOvr>
    <a:masterClrMapping/>
  </p:clrMapOvr>
  <p:transition spd="slow">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08012" y="240631"/>
            <a:ext cx="8480388" cy="4266646"/>
          </a:xfrm>
          <a:prstGeom prst="rect">
            <a:avLst/>
          </a:prstGeom>
        </p:spPr>
        <p:txBody>
          <a:bodyPr vert="horz" lIns="91424" tIns="45712" rIns="91424" bIns="45712"/>
          <a:lstStyle>
            <a:lvl1pPr marL="0" indent="0" algn="ctr">
              <a:buNone/>
              <a:defRPr sz="1500" baseline="0">
                <a:latin typeface="+mn-lt"/>
                <a:cs typeface="CiscoSans ExtraLight"/>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1120281700"/>
      </p:ext>
    </p:extLst>
  </p:cSld>
  <p:clrMapOvr>
    <a:masterClrMapping/>
  </p:clrMapOvr>
  <p:transition spd="slow">
    <p:wip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ngle photo with caption">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892300" y="596900"/>
            <a:ext cx="5348288" cy="300355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5" name="Rectangle 4"/>
          <p:cNvSpPr/>
          <p:nvPr/>
        </p:nvSpPr>
        <p:spPr>
          <a:xfrm>
            <a:off x="1892300" y="3595688"/>
            <a:ext cx="5346700" cy="747712"/>
          </a:xfrm>
          <a:prstGeom prst="rect">
            <a:avLst/>
          </a:prstGeom>
          <a:no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1900238" y="596646"/>
            <a:ext cx="5329238" cy="3003804"/>
          </a:xfrm>
          <a:prstGeom prst="rect">
            <a:avLst/>
          </a:prstGeom>
          <a:solidFill>
            <a:schemeClr val="bg1">
              <a:alpha val="30000"/>
            </a:schemeClr>
          </a:solidFill>
          <a:ln>
            <a:solidFill>
              <a:srgbClr val="676767"/>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11" name="Title 10"/>
          <p:cNvSpPr>
            <a:spLocks noGrp="1"/>
          </p:cNvSpPr>
          <p:nvPr>
            <p:ph type="title" hasCustomPrompt="1"/>
          </p:nvPr>
        </p:nvSpPr>
        <p:spPr>
          <a:xfrm>
            <a:off x="2065871" y="3655079"/>
            <a:ext cx="5074070" cy="628650"/>
          </a:xfrm>
        </p:spPr>
        <p:txBody>
          <a:bodyPr anchor="ctr"/>
          <a:lstStyle>
            <a:lvl1pPr>
              <a:defRPr sz="20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242733808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mall photo_top left">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549800" y="233363"/>
            <a:ext cx="3273425" cy="18446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549991" y="233172"/>
            <a:ext cx="3273552" cy="1844802"/>
          </a:xfrm>
          <a:prstGeom prst="rect">
            <a:avLst/>
          </a:prstGeom>
          <a:solidFill>
            <a:schemeClr val="bg1">
              <a:alpha val="30000"/>
            </a:schemeClr>
          </a:solidFill>
          <a:ln>
            <a:solidFill>
              <a:srgbClr val="676767"/>
            </a:solidFill>
          </a:ln>
          <a:effectLst/>
        </p:spPr>
        <p:txBody>
          <a:bodyPr vert="horz" lIns="68577" tIns="34289" rIns="68577" bIns="34289" rtlCol="0" anchor="ctr" anchorCtr="0">
            <a:normAutofit/>
          </a:bodyPr>
          <a:lstStyle>
            <a:lvl1pPr marL="0" indent="0" algn="ctr" defTabSz="685777" rtl="0" eaLnBrk="1" latinLnBrk="0" hangingPunct="1">
              <a:lnSpc>
                <a:spcPct val="95000"/>
              </a:lnSpc>
              <a:spcBef>
                <a:spcPts val="1080"/>
              </a:spcBef>
              <a:buClr>
                <a:srgbClr val="92D050"/>
              </a:buClr>
              <a:buSzPct val="90000"/>
              <a:buFont typeface="Arial" pitchFamily="34" charset="0"/>
              <a:buNone/>
              <a:tabLst/>
              <a:defRPr lang="en-US" sz="1500" kern="1200" dirty="0">
                <a:solidFill>
                  <a:schemeClr val="tx1"/>
                </a:solidFill>
                <a:latin typeface="+mj-lt"/>
                <a:ea typeface="+mn-ea"/>
                <a:cs typeface="+mn-cs"/>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0935" y="2480693"/>
            <a:ext cx="6729865" cy="1614419"/>
          </a:xfrm>
        </p:spPr>
        <p:txBody>
          <a:bodyPr>
            <a:noAutofit/>
          </a:bodyPr>
          <a:lstStyle>
            <a:lvl1pPr marL="0" marR="0" indent="0" algn="l" defTabSz="685777" rtl="0" eaLnBrk="1" fontAlgn="auto" latinLnBrk="0" hangingPunct="1">
              <a:lnSpc>
                <a:spcPct val="80000"/>
              </a:lnSpc>
              <a:spcBef>
                <a:spcPct val="0"/>
              </a:spcBef>
              <a:spcAft>
                <a:spcPts val="0"/>
              </a:spcAft>
              <a:buClrTx/>
              <a:buSzTx/>
              <a:buFontTx/>
              <a:buNone/>
              <a:tabLst/>
              <a:defRPr sz="4500">
                <a:solidFill>
                  <a:srgbClr val="676767"/>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1698819523"/>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ortrait photo_right s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4992688" y="546607"/>
            <a:ext cx="3630612" cy="386981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457200">
              <a:defRPr/>
            </a:pPr>
            <a:endParaRPr kumimoji="0" lang="en-US">
              <a:solidFill>
                <a:srgbClr val="FFFFFF"/>
              </a:solidFill>
              <a:latin typeface="CiscoSansTT ExtraLight"/>
            </a:endParaRPr>
          </a:p>
        </p:txBody>
      </p:sp>
      <p:sp>
        <p:nvSpPr>
          <p:cNvPr id="26" name="Picture Placeholder 25"/>
          <p:cNvSpPr>
            <a:spLocks noGrp="1"/>
          </p:cNvSpPr>
          <p:nvPr>
            <p:ph type="pic" sz="quarter" idx="10"/>
          </p:nvPr>
        </p:nvSpPr>
        <p:spPr>
          <a:xfrm>
            <a:off x="4992624" y="546734"/>
            <a:ext cx="3630168" cy="3869818"/>
          </a:xfrm>
          <a:prstGeom prst="rect">
            <a:avLst/>
          </a:prstGeom>
          <a:solidFill>
            <a:schemeClr val="bg1">
              <a:alpha val="30000"/>
            </a:schemeClr>
          </a:solidFill>
          <a:ln>
            <a:solidFill>
              <a:srgbClr val="2968AF"/>
            </a:solidFill>
          </a:ln>
          <a:effectLst/>
        </p:spPr>
        <p:txBody>
          <a:bodyPr lIns="91424" tIns="45712" rIns="91424" bIns="45712" anchor="ctr" anchorCtr="0"/>
          <a:lstStyle>
            <a:lvl1pPr algn="ctr">
              <a:buFontTx/>
              <a:buNone/>
              <a:defRPr>
                <a:solidFill>
                  <a:schemeClr val="tx1"/>
                </a:solidFill>
                <a:latin typeface="+mj-lt"/>
              </a:defRPr>
            </a:lvl1pPr>
          </a:lstStyle>
          <a:p>
            <a:pPr lvl="0"/>
            <a:r>
              <a:rPr lang="ja-JP" altLang="en-US" noProof="0"/>
              <a:t>図を追加</a:t>
            </a:r>
            <a:endParaRPr lang="en-US" noProof="0" dirty="0"/>
          </a:p>
        </p:txBody>
      </p:sp>
      <p:sp>
        <p:nvSpPr>
          <p:cNvPr id="9" name="Title 8"/>
          <p:cNvSpPr>
            <a:spLocks noGrp="1"/>
          </p:cNvSpPr>
          <p:nvPr>
            <p:ph type="title" hasCustomPrompt="1"/>
          </p:nvPr>
        </p:nvSpPr>
        <p:spPr>
          <a:xfrm>
            <a:off x="437669" y="546734"/>
            <a:ext cx="4349918" cy="813985"/>
          </a:xfrm>
        </p:spPr>
        <p:txBody>
          <a:bodyPr wrap="none" anchor="t" anchorCtr="0">
            <a:noAutofit/>
          </a:bodyPr>
          <a:lstStyle>
            <a:lvl1pPr>
              <a:lnSpc>
                <a:spcPct val="90000"/>
              </a:lnSpc>
              <a:defRPr sz="2500">
                <a:solidFill>
                  <a:schemeClr val="bg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3763001854"/>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ultiple photo">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3668713" y="233363"/>
            <a:ext cx="326866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0" name="Rectangle 9"/>
          <p:cNvSpPr/>
          <p:nvPr/>
        </p:nvSpPr>
        <p:spPr>
          <a:xfrm>
            <a:off x="334963" y="233363"/>
            <a:ext cx="3287712" cy="1995487"/>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1" name="Rectangle 10"/>
          <p:cNvSpPr/>
          <p:nvPr/>
        </p:nvSpPr>
        <p:spPr>
          <a:xfrm>
            <a:off x="6980238" y="233363"/>
            <a:ext cx="1838325" cy="9810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2" name="Rectangle 11"/>
          <p:cNvSpPr/>
          <p:nvPr/>
        </p:nvSpPr>
        <p:spPr>
          <a:xfrm>
            <a:off x="334963" y="2271713"/>
            <a:ext cx="2522537"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3" name="Rectangle 12"/>
          <p:cNvSpPr/>
          <p:nvPr/>
        </p:nvSpPr>
        <p:spPr>
          <a:xfrm>
            <a:off x="2911475" y="2271713"/>
            <a:ext cx="4025900" cy="259397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4" name="Rectangle 13"/>
          <p:cNvSpPr/>
          <p:nvPr/>
        </p:nvSpPr>
        <p:spPr>
          <a:xfrm>
            <a:off x="6980238" y="1262063"/>
            <a:ext cx="1838325" cy="258286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15" name="Rectangle 14"/>
          <p:cNvSpPr/>
          <p:nvPr/>
        </p:nvSpPr>
        <p:spPr>
          <a:xfrm>
            <a:off x="6980238" y="3887788"/>
            <a:ext cx="1838325" cy="9779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8" rIns="68574" bIns="34288" anchor="ctr"/>
          <a:lstStyle/>
          <a:p>
            <a:pPr algn="ctr" defTabSz="457200">
              <a:defRPr/>
            </a:pPr>
            <a:endParaRPr kumimoji="0" lang="en-US">
              <a:solidFill>
                <a:srgbClr val="FFFFFF"/>
              </a:solidFill>
              <a:latin typeface="CiscoSans"/>
              <a:cs typeface="CiscoSans"/>
            </a:endParaRPr>
          </a:p>
        </p:txBody>
      </p:sp>
      <p:sp>
        <p:nvSpPr>
          <p:cNvPr id="49" name="Picture Placeholder 25"/>
          <p:cNvSpPr>
            <a:spLocks noGrp="1"/>
          </p:cNvSpPr>
          <p:nvPr>
            <p:ph type="pic" sz="quarter" idx="11"/>
          </p:nvPr>
        </p:nvSpPr>
        <p:spPr>
          <a:xfrm>
            <a:off x="3668995" y="233363"/>
            <a:ext cx="326786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baseline="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26" name="Picture Placeholder 25"/>
          <p:cNvSpPr>
            <a:spLocks noGrp="1"/>
          </p:cNvSpPr>
          <p:nvPr>
            <p:ph type="pic" sz="quarter" idx="10"/>
          </p:nvPr>
        </p:nvSpPr>
        <p:spPr>
          <a:xfrm>
            <a:off x="320828" y="233363"/>
            <a:ext cx="3302001" cy="1995489"/>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1" name="Picture Placeholder 25"/>
          <p:cNvSpPr>
            <a:spLocks noGrp="1"/>
          </p:cNvSpPr>
          <p:nvPr>
            <p:ph type="pic" sz="quarter" idx="12"/>
          </p:nvPr>
        </p:nvSpPr>
        <p:spPr>
          <a:xfrm>
            <a:off x="6979833" y="233363"/>
            <a:ext cx="1838730" cy="981076"/>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3" name="Picture Placeholder 25"/>
          <p:cNvSpPr>
            <a:spLocks noGrp="1"/>
          </p:cNvSpPr>
          <p:nvPr>
            <p:ph type="pic" sz="quarter" idx="13"/>
          </p:nvPr>
        </p:nvSpPr>
        <p:spPr>
          <a:xfrm>
            <a:off x="320824" y="2271718"/>
            <a:ext cx="2537420"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5" name="Picture Placeholder 25"/>
          <p:cNvSpPr>
            <a:spLocks noGrp="1"/>
          </p:cNvSpPr>
          <p:nvPr>
            <p:ph type="pic" sz="quarter" idx="14"/>
          </p:nvPr>
        </p:nvSpPr>
        <p:spPr>
          <a:xfrm>
            <a:off x="2908334" y="2271718"/>
            <a:ext cx="4028516" cy="2594201"/>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7" name="Picture Placeholder 25"/>
          <p:cNvSpPr>
            <a:spLocks noGrp="1"/>
          </p:cNvSpPr>
          <p:nvPr>
            <p:ph type="pic" sz="quarter" idx="15"/>
          </p:nvPr>
        </p:nvSpPr>
        <p:spPr>
          <a:xfrm>
            <a:off x="6979833" y="1257301"/>
            <a:ext cx="1838730" cy="2587058"/>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
        <p:nvSpPr>
          <p:cNvPr id="59" name="Picture Placeholder 25"/>
          <p:cNvSpPr>
            <a:spLocks noGrp="1"/>
          </p:cNvSpPr>
          <p:nvPr>
            <p:ph type="pic" sz="quarter" idx="16"/>
          </p:nvPr>
        </p:nvSpPr>
        <p:spPr>
          <a:xfrm>
            <a:off x="6979833" y="3887223"/>
            <a:ext cx="1838730" cy="978694"/>
          </a:xfrm>
          <a:prstGeom prst="rect">
            <a:avLst/>
          </a:prstGeom>
          <a:solidFill>
            <a:schemeClr val="bg1">
              <a:alpha val="30000"/>
            </a:schemeClr>
          </a:solidFill>
          <a:ln>
            <a:solidFill>
              <a:schemeClr val="bg2"/>
            </a:solidFill>
          </a:ln>
          <a:effectLst/>
        </p:spPr>
        <p:txBody>
          <a:bodyPr vert="horz" lIns="68574" tIns="34288" rIns="68574" bIns="34288" rtlCol="0" anchor="ctr" anchorCtr="0">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500" b="0" i="0" kern="1200" dirty="0">
                <a:solidFill>
                  <a:schemeClr val="tx2"/>
                </a:solidFill>
                <a:latin typeface="+mn-lt"/>
                <a:ea typeface="+mn-ea"/>
                <a:cs typeface="Broadway" panose="04040905080B02020502" pitchFamily="82" charset="0"/>
              </a:defRPr>
            </a:lvl1pPr>
          </a:lstStyle>
          <a:p>
            <a:pPr lvl="0"/>
            <a:r>
              <a:rPr lang="ja-JP" altLang="en-US" noProof="0"/>
              <a:t>図を追加</a:t>
            </a:r>
            <a:endParaRPr lang="en-US" noProof="0" dirty="0"/>
          </a:p>
        </p:txBody>
      </p:sp>
    </p:spTree>
    <p:extLst>
      <p:ext uri="{BB962C8B-B14F-4D97-AF65-F5344CB8AC3E}">
        <p14:creationId xmlns:p14="http://schemas.microsoft.com/office/powerpoint/2010/main" val="2909378012"/>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370869"/>
      </p:ext>
    </p:extLst>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ide screen video">
    <p:bg>
      <p:bgPr>
        <a:solidFill>
          <a:schemeClr val="tx1"/>
        </a:solidFill>
        <a:effectLst/>
      </p:bgPr>
    </p:bg>
    <p:spTree>
      <p:nvGrpSpPr>
        <p:cNvPr id="1" name=""/>
        <p:cNvGrpSpPr/>
        <p:nvPr/>
      </p:nvGrpSpPr>
      <p:grpSpPr>
        <a:xfrm>
          <a:off x="0" y="0"/>
          <a:ext cx="0" cy="0"/>
          <a:chOff x="0" y="0"/>
          <a:chExt cx="0" cy="0"/>
        </a:xfrm>
      </p:grpSpPr>
      <p:sp>
        <p:nvSpPr>
          <p:cNvPr id="40" name="Media Placeholder 39"/>
          <p:cNvSpPr>
            <a:spLocks noGrp="1"/>
          </p:cNvSpPr>
          <p:nvPr>
            <p:ph type="media" sz="quarter" idx="11"/>
          </p:nvPr>
        </p:nvSpPr>
        <p:spPr>
          <a:xfrm>
            <a:off x="528638" y="582930"/>
            <a:ext cx="8164931"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baseline="0" smtClean="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1873309360"/>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ndard video">
    <p:bg>
      <p:bgPr>
        <a:solidFill>
          <a:schemeClr val="tx1"/>
        </a:solidFill>
        <a:effectLst/>
      </p:bgPr>
    </p:bg>
    <p:spTree>
      <p:nvGrpSpPr>
        <p:cNvPr id="1" name=""/>
        <p:cNvGrpSpPr/>
        <p:nvPr/>
      </p:nvGrpSpPr>
      <p:grpSpPr>
        <a:xfrm>
          <a:off x="0" y="0"/>
          <a:ext cx="0" cy="0"/>
          <a:chOff x="0" y="0"/>
          <a:chExt cx="0" cy="0"/>
        </a:xfrm>
      </p:grpSpPr>
      <p:sp>
        <p:nvSpPr>
          <p:cNvPr id="21" name="Media Placeholder 20"/>
          <p:cNvSpPr>
            <a:spLocks noGrp="1"/>
          </p:cNvSpPr>
          <p:nvPr>
            <p:ph type="media" sz="quarter" idx="10"/>
          </p:nvPr>
        </p:nvSpPr>
        <p:spPr>
          <a:xfrm>
            <a:off x="2179339" y="584002"/>
            <a:ext cx="4424562" cy="3319272"/>
          </a:xfrm>
          <a:prstGeom prst="rect">
            <a:avLst/>
          </a:prstGeom>
          <a:solidFill>
            <a:schemeClr val="tx1">
              <a:lumMod val="50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lIns="68574" tIns="34288" rIns="68574" bIns="34288" rtlCol="0" anchor="ctr">
            <a:normAutofit/>
          </a:bodyPr>
          <a:lstStyle>
            <a:lvl1pPr marL="0" indent="0" algn="ctr" defTabSz="685748" rtl="0" eaLnBrk="1" latinLnBrk="0" hangingPunct="1">
              <a:lnSpc>
                <a:spcPct val="95000"/>
              </a:lnSpc>
              <a:spcBef>
                <a:spcPts val="1080"/>
              </a:spcBef>
              <a:buClr>
                <a:srgbClr val="92D050"/>
              </a:buClr>
              <a:buSzPct val="90000"/>
              <a:buFont typeface="Arial" pitchFamily="34" charset="0"/>
              <a:buNone/>
              <a:tabLst/>
              <a:defRPr lang="en-US" sz="1400" kern="1200">
                <a:solidFill>
                  <a:schemeClr val="lt1"/>
                </a:solidFill>
                <a:latin typeface="+mn-lt"/>
                <a:ea typeface="+mn-ea"/>
                <a:cs typeface="CiscoSans"/>
              </a:defRPr>
            </a:lvl1pPr>
          </a:lstStyle>
          <a:p>
            <a:pPr lvl="0"/>
            <a:r>
              <a:rPr lang="ja-JP" altLang="en-US" noProof="0"/>
              <a:t>メディアを追加</a:t>
            </a:r>
            <a:endParaRPr lang="en-US" noProof="0" dirty="0"/>
          </a:p>
        </p:txBody>
      </p:sp>
    </p:spTree>
    <p:extLst>
      <p:ext uri="{BB962C8B-B14F-4D97-AF65-F5344CB8AC3E}">
        <p14:creationId xmlns:p14="http://schemas.microsoft.com/office/powerpoint/2010/main" val="2511243718"/>
      </p:ext>
    </p:extLst>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89660" y="895601"/>
            <a:ext cx="8398739" cy="3168210"/>
          </a:xfrm>
          <a:prstGeom prst="rect">
            <a:avLst/>
          </a:prstGeom>
        </p:spPr>
        <p:txBody>
          <a:bodyPr lIns="91420" tIns="45710" rIns="91420" bIns="45710">
            <a:noAutofit/>
          </a:bodyPr>
          <a:lstStyle>
            <a:lvl1pPr marL="57136" indent="0">
              <a:lnSpc>
                <a:spcPct val="95000"/>
              </a:lnSpc>
              <a:spcBef>
                <a:spcPts val="1110"/>
              </a:spcBef>
              <a:buClr>
                <a:schemeClr val="tx1"/>
              </a:buClr>
              <a:buSzPct val="80000"/>
              <a:buFont typeface="Arial"/>
              <a:buNone/>
              <a:defRPr sz="3700" b="0" i="0">
                <a:solidFill>
                  <a:srgbClr val="676767"/>
                </a:solidFill>
                <a:latin typeface="+mn-lt"/>
                <a:cs typeface="CiscoSans ExtraLight"/>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1288224883"/>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497152686"/>
      </p:ext>
    </p:extLst>
  </p:cSld>
  <p:clrMapOvr>
    <a:masterClrMapping/>
  </p:clrMapOvr>
  <p:transition spd="slow">
    <p:wip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401156" y="2651136"/>
            <a:ext cx="4326749" cy="513813"/>
          </a:xfrm>
          <a:prstGeom prst="rect">
            <a:avLst/>
          </a:prstGeom>
        </p:spPr>
      </p:pic>
      <p:pic>
        <p:nvPicPr>
          <p:cNvPr id="6"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auto">
          <a:xfrm>
            <a:off x="4120044" y="3937355"/>
            <a:ext cx="899770" cy="83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871350" y="1632059"/>
            <a:ext cx="5413248" cy="1181868"/>
          </a:xfrm>
          <a:prstGeom prst="rect">
            <a:avLst/>
          </a:prstGeom>
        </p:spPr>
      </p:pic>
    </p:spTree>
    <p:extLst>
      <p:ext uri="{BB962C8B-B14F-4D97-AF65-F5344CB8AC3E}">
        <p14:creationId xmlns:p14="http://schemas.microsoft.com/office/powerpoint/2010/main" val="1933806772"/>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pic>
        <p:nvPicPr>
          <p:cNvPr id="7" name="oplusa_meraki_0456.jpg"/>
          <p:cNvPicPr/>
          <p:nvPr userDrawn="1"/>
        </p:nvPicPr>
        <p:blipFill rotWithShape="1">
          <a:blip r:embed="rId2" cstate="screen">
            <a:extLst>
              <a:ext uri="{28A0092B-C50C-407E-A947-70E740481C1C}">
                <a14:useLocalDpi xmlns:a14="http://schemas.microsoft.com/office/drawing/2010/main"/>
              </a:ext>
            </a:extLst>
          </a:blip>
          <a:srcRect/>
          <a:stretch/>
        </p:blipFill>
        <p:spPr>
          <a:xfrm>
            <a:off x="-1" y="7"/>
            <a:ext cx="9153526" cy="4707359"/>
          </a:xfrm>
          <a:prstGeom prst="rect">
            <a:avLst/>
          </a:prstGeom>
          <a:ln w="12700">
            <a:miter lim="400000"/>
          </a:ln>
        </p:spPr>
      </p:pic>
      <p:sp>
        <p:nvSpPr>
          <p:cNvPr id="8"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sp>
        <p:nvSpPr>
          <p:cNvPr id="9" name="Shape 33"/>
          <p:cNvSpPr/>
          <p:nvPr userDrawn="1"/>
        </p:nvSpPr>
        <p:spPr>
          <a:xfrm>
            <a:off x="-9525" y="3749019"/>
            <a:ext cx="9163050" cy="1427188"/>
          </a:xfrm>
          <a:prstGeom prst="rect">
            <a:avLst/>
          </a:prstGeom>
          <a:solidFill>
            <a:srgbClr val="FFFFFF">
              <a:alpha val="94000"/>
            </a:srgbClr>
          </a:solidFill>
          <a:ln w="12700">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pic>
        <p:nvPicPr>
          <p:cNvPr id="10" name="cisco-meraki-logo.jpg"/>
          <p:cNvPicPr/>
          <p:nvPr userDrawn="1"/>
        </p:nvPicPr>
        <p:blipFill>
          <a:blip r:embed="rId3" cstate="screen">
            <a:extLst>
              <a:ext uri="{28A0092B-C50C-407E-A947-70E740481C1C}">
                <a14:useLocalDpi xmlns:a14="http://schemas.microsoft.com/office/drawing/2010/main"/>
              </a:ext>
            </a:extLst>
          </a:blip>
          <a:stretch>
            <a:fillRect/>
          </a:stretch>
        </p:blipFill>
        <p:spPr>
          <a:xfrm>
            <a:off x="361022" y="4870003"/>
            <a:ext cx="793405" cy="154436"/>
          </a:xfrm>
          <a:prstGeom prst="rect">
            <a:avLst/>
          </a:prstGeom>
          <a:ln w="12700">
            <a:miter lim="400000"/>
          </a:ln>
        </p:spPr>
      </p:pic>
      <p:sp>
        <p:nvSpPr>
          <p:cNvPr id="11" name="Shape 35"/>
          <p:cNvSpPr/>
          <p:nvPr userDrawn="1"/>
        </p:nvSpPr>
        <p:spPr>
          <a:xfrm>
            <a:off x="0" y="4705350"/>
            <a:ext cx="9144000" cy="0"/>
          </a:xfrm>
          <a:prstGeom prst="line">
            <a:avLst/>
          </a:prstGeom>
          <a:ln w="25400">
            <a:solidFill>
              <a:srgbClr val="DCDEE0"/>
            </a:solidFill>
            <a:miter lim="400000"/>
          </a:ln>
        </p:spPr>
        <p:txBody>
          <a:bodyPr lIns="0" tIns="0" rIns="0" bIns="0" anchor="ctr"/>
          <a:lstStyle/>
          <a:p>
            <a:pPr defTabSz="457133" fontAlgn="base">
              <a:spcBef>
                <a:spcPct val="0"/>
              </a:spcBef>
              <a:spcAft>
                <a:spcPct val="0"/>
              </a:spcAft>
              <a:defRPr sz="3200"/>
            </a:pPr>
            <a:endParaRPr kumimoji="0" sz="3200">
              <a:solidFill>
                <a:srgbClr val="58585B"/>
              </a:solidFill>
              <a:ea typeface="ＭＳ Ｐゴシック" pitchFamily="34" charset="-128"/>
            </a:endParaRPr>
          </a:p>
        </p:txBody>
      </p:sp>
      <p:sp>
        <p:nvSpPr>
          <p:cNvPr id="13" name="Title 1"/>
          <p:cNvSpPr>
            <a:spLocks noGrp="1"/>
          </p:cNvSpPr>
          <p:nvPr>
            <p:ph type="title" hasCustomPrompt="1"/>
          </p:nvPr>
        </p:nvSpPr>
        <p:spPr>
          <a:xfrm>
            <a:off x="361020" y="3994802"/>
            <a:ext cx="7886700" cy="646359"/>
          </a:xfrm>
          <a:prstGeom prst="rect">
            <a:avLst/>
          </a:prstGeom>
        </p:spPr>
        <p:txBody>
          <a:bodyPr/>
          <a:lstStyle>
            <a:lvl1pPr>
              <a:defRPr sz="3600" baseline="0">
                <a:latin typeface="Proxima Nova Thin" charset="0"/>
              </a:defRPr>
            </a:lvl1pPr>
          </a:lstStyle>
          <a:p>
            <a:r>
              <a:rPr lang="en-US" dirty="0" smtClean="0"/>
              <a:t>Your presentation title goes here</a:t>
            </a:r>
            <a:endParaRPr lang="en-US" dirty="0"/>
          </a:p>
        </p:txBody>
      </p:sp>
      <p:sp>
        <p:nvSpPr>
          <p:cNvPr id="14" name="Content Placeholder 3"/>
          <p:cNvSpPr>
            <a:spLocks noGrp="1"/>
          </p:cNvSpPr>
          <p:nvPr>
            <p:ph sz="quarter" idx="10" hasCustomPrompt="1"/>
          </p:nvPr>
        </p:nvSpPr>
        <p:spPr>
          <a:xfrm>
            <a:off x="8101012" y="4842362"/>
            <a:ext cx="814388" cy="206544"/>
          </a:xfrm>
          <a:prstGeom prst="rect">
            <a:avLst/>
          </a:prstGeom>
        </p:spPr>
        <p:txBody>
          <a:bodyPr lIns="34286" tIns="17144" rIns="34286" bIns="17144"/>
          <a:lstStyle>
            <a:lvl1pPr marL="0" indent="0" algn="r">
              <a:buFontTx/>
              <a:buNone/>
              <a:defRPr sz="1400">
                <a:latin typeface="Proxima Nova Regular"/>
              </a:defRPr>
            </a:lvl1pPr>
          </a:lstStyle>
          <a:p>
            <a:pPr lvl="0"/>
            <a:r>
              <a:rPr lang="en-US" dirty="0" smtClean="0"/>
              <a:t>Date</a:t>
            </a:r>
            <a:endParaRPr lang="en-US" dirty="0"/>
          </a:p>
        </p:txBody>
      </p:sp>
    </p:spTree>
    <p:extLst>
      <p:ext uri="{BB962C8B-B14F-4D97-AF65-F5344CB8AC3E}">
        <p14:creationId xmlns:p14="http://schemas.microsoft.com/office/powerpoint/2010/main" val="29524738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_Photo">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5219" y="0"/>
            <a:ext cx="6538781" cy="5143500"/>
          </a:xfrm>
          <a:prstGeom prst="rect">
            <a:avLst/>
          </a:prstGeom>
        </p:spPr>
      </p:pic>
      <p:sp>
        <p:nvSpPr>
          <p:cNvPr id="11" name="Rectangle 10"/>
          <p:cNvSpPr/>
          <p:nvPr/>
        </p:nvSpPr>
        <p:spPr>
          <a:xfrm>
            <a:off x="2217218" y="0"/>
            <a:ext cx="5963396" cy="5143500"/>
          </a:xfrm>
          <a:prstGeom prst="rect">
            <a:avLst/>
          </a:prstGeom>
          <a:gradFill flip="none" rotWithShape="1">
            <a:gsLst>
              <a:gs pos="40000">
                <a:schemeClr val="bg2"/>
              </a:gs>
              <a:gs pos="100000">
                <a:schemeClr val="accent1">
                  <a:alpha val="0"/>
                </a:schemeClr>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400" dirty="0">
              <a:solidFill>
                <a:srgbClr val="676767"/>
              </a:solidFill>
            </a:endParaRPr>
          </a:p>
        </p:txBody>
      </p:sp>
      <p:pic>
        <p:nvPicPr>
          <p:cNvPr id="15" name="Picture 8" descr="logo_black.ai"/>
          <p:cNvPicPr>
            <a:picLocks noChangeAspect="1"/>
          </p:cNvPicPr>
          <p:nvPr userDrawn="1"/>
        </p:nvPicPr>
        <p:blipFill>
          <a:blip r:embed="rId3" cstate="print">
            <a:alphaModFix amt="82000"/>
            <a:extLst>
              <a:ext uri="{28A0092B-C50C-407E-A947-70E740481C1C}">
                <a14:useLocalDpi xmlns:a14="http://schemas.microsoft.com/office/drawing/2010/main"/>
              </a:ext>
            </a:extLst>
          </a:blip>
          <a:srcRect/>
          <a:stretch>
            <a:fillRect/>
          </a:stretch>
        </p:blipFill>
        <p:spPr bwMode="auto">
          <a:xfrm>
            <a:off x="425450" y="320675"/>
            <a:ext cx="949325" cy="585788"/>
          </a:xfrm>
          <a:prstGeom prst="rect">
            <a:avLst/>
          </a:prstGeom>
          <a:noFill/>
          <a:ln>
            <a:noFill/>
          </a:ln>
          <a:extLst>
            <a:ext uri="{909E8E84-426E-40DD-AFC4-6F175D3DCCD1}">
              <a14:hiddenFill xmlns:a14="http://schemas.microsoft.com/office/drawing/2010/main">
                <a:solidFill>
                  <a:srgbClr val="FFFFFF">
                    <a:alpha val="8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2"/>
          <p:cNvSpPr>
            <a:spLocks noGrp="1"/>
          </p:cNvSpPr>
          <p:nvPr userDrawn="1">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4D4D4D"/>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10" name="Title 1"/>
          <p:cNvSpPr>
            <a:spLocks noGrp="1"/>
          </p:cNvSpPr>
          <p:nvPr userDrawn="1">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4D4D4D"/>
                </a:solidFill>
                <a:latin typeface="+mj-lt"/>
                <a:cs typeface="CiscoSans Thin"/>
              </a:defRPr>
            </a:lvl1pPr>
          </a:lstStyle>
          <a:p>
            <a:r>
              <a:rPr lang="en-GB" dirty="0"/>
              <a:t>Presentation Title Goes Here</a:t>
            </a:r>
            <a:endParaRPr lang="en-US" dirty="0"/>
          </a:p>
        </p:txBody>
      </p:sp>
      <p:sp>
        <p:nvSpPr>
          <p:cNvPr id="21" name="Subtitle 2"/>
          <p:cNvSpPr>
            <a:spLocks noGrp="1"/>
          </p:cNvSpPr>
          <p:nvPr userDrawn="1">
            <p:ph type="subTitle" idx="1" hasCustomPrompt="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676767"/>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22" name="Text Placeholder 38"/>
          <p:cNvSpPr>
            <a:spLocks noGrp="1"/>
          </p:cNvSpPr>
          <p:nvPr userDrawn="1">
            <p:ph type="body" sz="quarter" idx="11" hasCustomPrompt="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23" name="Text Placeholder 40"/>
          <p:cNvSpPr>
            <a:spLocks noGrp="1"/>
          </p:cNvSpPr>
          <p:nvPr userDrawn="1">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676767"/>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Tree>
    <p:extLst>
      <p:ext uri="{BB962C8B-B14F-4D97-AF65-F5344CB8AC3E}">
        <p14:creationId xmlns:p14="http://schemas.microsoft.com/office/powerpoint/2010/main" val="130265913"/>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880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53747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20959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8" y="4742907"/>
            <a:ext cx="218414" cy="154518"/>
          </a:xfrm>
          <a:prstGeom prst="rect">
            <a:avLst/>
          </a:prstGeom>
          <a:noFill/>
          <a:ln w="9525" algn="ctr">
            <a:noFill/>
            <a:miter lim="800000"/>
            <a:headEnd/>
            <a:tailEnd/>
          </a:ln>
          <a:effectLst/>
        </p:spPr>
        <p:txBody>
          <a:bodyPr wrap="none" lIns="61577" tIns="30788" rIns="61577" bIns="30788" anchor="b">
            <a:spAutoFit/>
          </a:bodyPr>
          <a:lstStyle/>
          <a:p>
            <a:pPr algn="r" defTabSz="610654">
              <a:defRPr/>
            </a:pPr>
            <a:fld id="{4ABDCABE-3F10-B64C-92F1-862014417034}" type="slidenum">
              <a:rPr kumimoji="0" lang="en-US" sz="600">
                <a:solidFill>
                  <a:srgbClr val="FFFFFF">
                    <a:alpha val="60000"/>
                  </a:srgbClr>
                </a:solidFill>
                <a:cs typeface="CiscoSans Thin"/>
              </a:rPr>
              <a:pPr algn="r" defTabSz="610654">
                <a:defRPr/>
              </a:pPr>
              <a:t>‹#›</a:t>
            </a:fld>
            <a:endParaRPr kumimoji="0" lang="en-US" sz="600" dirty="0">
              <a:solidFill>
                <a:srgbClr val="FFFFFF">
                  <a:alpha val="60000"/>
                </a:srgbClr>
              </a:solidFill>
              <a:cs typeface="CiscoSans Thin"/>
            </a:endParaRPr>
          </a:p>
        </p:txBody>
      </p:sp>
      <p:sp>
        <p:nvSpPr>
          <p:cNvPr id="8" name="Rectangle 4"/>
          <p:cNvSpPr>
            <a:spLocks noChangeArrowheads="1"/>
          </p:cNvSpPr>
          <p:nvPr userDrawn="1"/>
        </p:nvSpPr>
        <p:spPr bwMode="ltGray">
          <a:xfrm>
            <a:off x="5867508" y="4741661"/>
            <a:ext cx="2658018" cy="154510"/>
          </a:xfrm>
          <a:prstGeom prst="rect">
            <a:avLst/>
          </a:prstGeom>
          <a:noFill/>
          <a:ln w="9525">
            <a:noFill/>
            <a:miter lim="800000"/>
            <a:headEnd/>
            <a:tailEnd/>
          </a:ln>
          <a:effectLst/>
        </p:spPr>
        <p:txBody>
          <a:bodyPr lIns="61577" tIns="30788" rIns="61577" bIns="30788" anchor="b">
            <a:spAutoFit/>
          </a:bodyPr>
          <a:lstStyle/>
          <a:p>
            <a:pPr defTabSz="610654">
              <a:defRPr/>
            </a:pPr>
            <a:r>
              <a:rPr kumimoji="0" lang="en-US" sz="600" dirty="0">
                <a:solidFill>
                  <a:srgbClr val="FFFFFF">
                    <a:alpha val="60000"/>
                  </a:srgbClr>
                </a:solidFill>
                <a:cs typeface="CiscoSans Thin"/>
              </a:rPr>
              <a:t>© </a:t>
            </a:r>
            <a:r>
              <a:rPr kumimoji="0" lang="en-US" sz="600" dirty="0" smtClean="0">
                <a:solidFill>
                  <a:srgbClr val="FFFFFF">
                    <a:alpha val="60000"/>
                  </a:srgbClr>
                </a:solidFill>
                <a:cs typeface="CiscoSans Thin"/>
              </a:rPr>
              <a:t>2017  </a:t>
            </a:r>
            <a:r>
              <a:rPr kumimoji="0" lang="en-US" sz="600" dirty="0">
                <a:solidFill>
                  <a:srgbClr val="FFFFFF">
                    <a:alpha val="60000"/>
                  </a:srgbClr>
                </a:solidFill>
                <a:cs typeface="CiscoSans Thin"/>
              </a:rPr>
              <a:t>Cisco and/or its affiliates. All rights reserved.   Cisco Confidential</a:t>
            </a:r>
          </a:p>
        </p:txBody>
      </p:sp>
      <p:pic>
        <p:nvPicPr>
          <p:cNvPr id="9" name="Picture 2"/>
          <p:cNvPicPr>
            <a:picLocks noChangeAspect="1" noChangeArrowheads="1"/>
          </p:cNvPicPr>
          <p:nvPr userDrawn="1"/>
        </p:nvPicPr>
        <p:blipFill>
          <a:blip r:embed="rId2">
            <a:alphaModFix amt="60000"/>
            <a:biLevel thresh="25000"/>
            <a:extLst>
              <a:ext uri="{28A0092B-C50C-407E-A947-70E740481C1C}">
                <a14:useLocalDpi xmlns:a14="http://schemas.microsoft.com/office/drawing/2010/main" val="0"/>
              </a:ext>
            </a:extLst>
          </a:blip>
          <a:stretch>
            <a:fillRect/>
          </a:stretch>
        </p:blipFill>
        <p:spPr bwMode="auto">
          <a:xfrm>
            <a:off x="477679" y="4625978"/>
            <a:ext cx="424180" cy="26511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052445"/>
      </p:ext>
    </p:extLst>
  </p:cSld>
  <p:clrMapOvr>
    <a:masterClrMapping/>
  </p:clrMapOvr>
  <p:transition spd="slow">
    <p:wip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375"/>
            <a:ext cx="6858000" cy="17907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273681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243308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Slide Without Titl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28639" y="876359"/>
            <a:ext cx="8259762" cy="3168210"/>
          </a:xfrm>
          <a:prstGeom prst="rect">
            <a:avLst/>
          </a:prstGeom>
        </p:spPr>
        <p:txBody>
          <a:bodyPr lIns="91420" tIns="45710" rIns="91420" bIns="45710">
            <a:noAutofit/>
          </a:bodyPr>
          <a:lstStyle>
            <a:lvl1pPr marL="212400" indent="-392400">
              <a:lnSpc>
                <a:spcPts val="4440"/>
              </a:lnSpc>
              <a:spcBef>
                <a:spcPts val="0"/>
              </a:spcBef>
              <a:buClr>
                <a:schemeClr val="tx1"/>
              </a:buClr>
              <a:buSzPct val="80000"/>
              <a:buFont typeface="Arial"/>
              <a:buChar char="•"/>
              <a:defRPr sz="37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Click to edit text</a:t>
            </a:r>
          </a:p>
        </p:txBody>
      </p:sp>
    </p:spTree>
    <p:extLst>
      <p:ext uri="{BB962C8B-B14F-4D97-AF65-F5344CB8AC3E}">
        <p14:creationId xmlns:p14="http://schemas.microsoft.com/office/powerpoint/2010/main" val="2507539824"/>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700"/>
            <a:ext cx="7886700" cy="2139950"/>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385764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370013"/>
            <a:ext cx="3867150" cy="3262312"/>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42042620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274638"/>
            <a:ext cx="7886700" cy="993775"/>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30238" y="1879600"/>
            <a:ext cx="3868737"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9600"/>
            <a:ext cx="3887788" cy="276225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1480497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8237645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688141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7280711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42900"/>
            <a:ext cx="2949575" cy="120015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117037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8623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4638"/>
            <a:ext cx="1971675" cy="4357687"/>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4638"/>
            <a:ext cx="5762625" cy="4357687"/>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4F9DAB3-EC56-47A6-BD8B-5C8085197C60}" type="datetimeFigureOut">
              <a:rPr kumimoji="1" lang="ja-JP" altLang="en-US" smtClean="0">
                <a:solidFill>
                  <a:prstClr val="black">
                    <a:tint val="75000"/>
                  </a:prstClr>
                </a:solidFill>
              </a:rPr>
              <a:pPr/>
              <a:t>2017/5/22</a:t>
            </a:fld>
            <a:endParaRPr kumimoji="1"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8CC25A11-A6D9-4330-BF14-BCEFFC53D0B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409371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6_Title Slide-animated gradient">
    <p:bg>
      <p:bgRef idx="1001">
        <a:schemeClr val="bg1"/>
      </p:bgRef>
    </p:bg>
    <p:spTree>
      <p:nvGrpSpPr>
        <p:cNvPr id="1" name=""/>
        <p:cNvGrpSpPr/>
        <p:nvPr/>
      </p:nvGrpSpPr>
      <p:grpSpPr>
        <a:xfrm>
          <a:off x="0" y="0"/>
          <a:ext cx="0" cy="0"/>
          <a:chOff x="0" y="0"/>
          <a:chExt cx="0" cy="0"/>
        </a:xfrm>
      </p:grpSpPr>
      <p:pic>
        <p:nvPicPr>
          <p:cNvPr id="9" name="Picture 8"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smtClean="0"/>
              <a:t>Click to edit Master subtitle style</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smtClean="0"/>
              <a:t>Click to edit Master text styles</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en-US" smtClean="0"/>
              <a:t>Click to edit Master title style</a:t>
            </a:r>
            <a:endParaRPr lang="en-US" dirty="0"/>
          </a:p>
        </p:txBody>
      </p:sp>
    </p:spTree>
    <p:extLst>
      <p:ext uri="{BB962C8B-B14F-4D97-AF65-F5344CB8AC3E}">
        <p14:creationId xmlns:p14="http://schemas.microsoft.com/office/powerpoint/2010/main" val="3872815377"/>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2560250235"/>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ullet - Minimal">
    <p:spTree>
      <p:nvGrpSpPr>
        <p:cNvPr id="1" name=""/>
        <p:cNvGrpSpPr/>
        <p:nvPr/>
      </p:nvGrpSpPr>
      <p:grpSpPr>
        <a:xfrm>
          <a:off x="0" y="0"/>
          <a:ext cx="0" cy="0"/>
          <a:chOff x="0" y="0"/>
          <a:chExt cx="0" cy="0"/>
        </a:xfrm>
      </p:grpSpPr>
      <p:sp>
        <p:nvSpPr>
          <p:cNvPr id="2" name="Title 1"/>
          <p:cNvSpPr>
            <a:spLocks noGrp="1"/>
          </p:cNvSpPr>
          <p:nvPr>
            <p:ph type="title"/>
          </p:nvPr>
        </p:nvSpPr>
        <p:spPr>
          <a:xfrm>
            <a:off x="229702" y="226314"/>
            <a:ext cx="8580923" cy="603504"/>
          </a:xfr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154814" y="843029"/>
            <a:ext cx="8574443" cy="3723894"/>
          </a:xfrm>
          <a:prstGeom prst="rect">
            <a:avLst/>
          </a:prstGeom>
        </p:spPr>
        <p:txBody>
          <a:bodyPr>
            <a:noAutofit/>
          </a:bodyPr>
          <a:lstStyle>
            <a:lvl1pPr marL="84535" indent="-84535">
              <a:lnSpc>
                <a:spcPct val="100000"/>
              </a:lnSpc>
              <a:spcBef>
                <a:spcPts val="2250"/>
              </a:spcBef>
              <a:buSzPct val="100000"/>
              <a:buFont typeface="Lucida Grande"/>
              <a:buChar char=" "/>
              <a:defRPr sz="1650" baseline="0">
                <a:solidFill>
                  <a:srgbClr val="435153"/>
                </a:solidFill>
                <a:latin typeface="+mj-lt"/>
              </a:defRPr>
            </a:lvl1pPr>
            <a:lvl2pPr marL="303610" indent="-130969">
              <a:lnSpc>
                <a:spcPct val="95000"/>
              </a:lnSpc>
              <a:spcBef>
                <a:spcPts val="450"/>
              </a:spcBef>
              <a:buClr>
                <a:schemeClr val="bg1">
                  <a:lumMod val="50000"/>
                </a:schemeClr>
              </a:buClr>
              <a:buFont typeface="Lucida Grande"/>
              <a:buChar char="-"/>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47441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no-bottom-bar">
    <p:spTree>
      <p:nvGrpSpPr>
        <p:cNvPr id="1" name=""/>
        <p:cNvGrpSpPr/>
        <p:nvPr/>
      </p:nvGrpSpPr>
      <p:grpSpPr>
        <a:xfrm>
          <a:off x="0" y="0"/>
          <a:ext cx="0" cy="0"/>
          <a:chOff x="0" y="0"/>
          <a:chExt cx="0" cy="0"/>
        </a:xfrm>
      </p:grpSpPr>
      <p:sp>
        <p:nvSpPr>
          <p:cNvPr id="2" name="Title 1"/>
          <p:cNvSpPr>
            <a:spLocks noGrp="1"/>
          </p:cNvSpPr>
          <p:nvPr>
            <p:ph type="title"/>
          </p:nvPr>
        </p:nvSpPr>
        <p:spPr>
          <a:xfrm>
            <a:off x="229702" y="226314"/>
            <a:ext cx="8580923" cy="603504"/>
          </a:xfrm>
        </p:spPr>
        <p:txBody>
          <a:bodyPr/>
          <a:lstStyle>
            <a:lvl1pPr algn="l" defTabSz="685800" rtl="0" eaLnBrk="1" latinLnBrk="0" hangingPunct="1">
              <a:lnSpc>
                <a:spcPct val="80000"/>
              </a:lnSpc>
              <a:spcBef>
                <a:spcPct val="0"/>
              </a:spcBef>
              <a:buNone/>
              <a:defRPr lang="en-US" sz="2700" b="0" kern="1200" spc="0" baseline="0" dirty="0">
                <a:gradFill>
                  <a:gsLst>
                    <a:gs pos="0">
                      <a:schemeClr val="tx1"/>
                    </a:gs>
                    <a:gs pos="44000">
                      <a:srgbClr val="01BBBB"/>
                    </a:gs>
                    <a:gs pos="100000">
                      <a:srgbClr val="048070"/>
                    </a:gs>
                  </a:gsLst>
                  <a:lin ang="4800000" scaled="0"/>
                </a:gradFill>
                <a:latin typeface="+mj-lt"/>
                <a:ea typeface="+mj-ea"/>
                <a:cs typeface="+mj-cs"/>
              </a:defRPr>
            </a:lvl1pPr>
          </a:lstStyle>
          <a:p>
            <a:r>
              <a:rPr lang="en-US" dirty="0" smtClean="0"/>
              <a:t>Click to edit Master title style</a:t>
            </a:r>
            <a:endParaRPr lang="en-US" dirty="0"/>
          </a:p>
        </p:txBody>
      </p:sp>
      <p:sp>
        <p:nvSpPr>
          <p:cNvPr id="3" name="Rectangle 2"/>
          <p:cNvSpPr/>
          <p:nvPr userDrawn="1"/>
        </p:nvSpPr>
        <p:spPr>
          <a:xfrm>
            <a:off x="304864" y="4762500"/>
            <a:ext cx="8505761" cy="160020"/>
          </a:xfrm>
          <a:prstGeom prst="rect">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prstClr val="white"/>
              </a:solidFill>
            </a:endParaRPr>
          </a:p>
        </p:txBody>
      </p:sp>
    </p:spTree>
    <p:extLst>
      <p:ext uri="{BB962C8B-B14F-4D97-AF65-F5344CB8AC3E}">
        <p14:creationId xmlns:p14="http://schemas.microsoft.com/office/powerpoint/2010/main" val="944714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Closing Slide">
    <p:bg>
      <p:bgRef idx="1001">
        <a:schemeClr val="bg1"/>
      </p:bgRef>
    </p:bg>
    <p:spTree>
      <p:nvGrpSpPr>
        <p:cNvPr id="1" name=""/>
        <p:cNvGrpSpPr/>
        <p:nvPr/>
      </p:nvGrpSpPr>
      <p:grpSpPr>
        <a:xfrm>
          <a:off x="0" y="0"/>
          <a:ext cx="0" cy="0"/>
          <a:chOff x="0" y="0"/>
          <a:chExt cx="0" cy="0"/>
        </a:xfrm>
      </p:grpSpPr>
      <p:pic>
        <p:nvPicPr>
          <p:cNvPr id="4" name="Picture 3" descr="offset_comp_30711_PP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descr="amazing.png"/>
          <p:cNvPicPr>
            <a:picLocks noChangeAspect="1"/>
          </p:cNvPicPr>
          <p:nvPr userDrawn="1"/>
        </p:nvPicPr>
        <p:blipFill rotWithShape="1">
          <a:blip r:embed="rId3" cstate="print">
            <a:extLst>
              <a:ext uri="{28A0092B-C50C-407E-A947-70E740481C1C}">
                <a14:useLocalDpi xmlns:a14="http://schemas.microsoft.com/office/drawing/2010/main" val="0"/>
              </a:ext>
            </a:extLst>
          </a:blip>
          <a:srcRect t="31525" b="27614"/>
          <a:stretch/>
        </p:blipFill>
        <p:spPr>
          <a:xfrm>
            <a:off x="2401156" y="2651136"/>
            <a:ext cx="4326749" cy="513813"/>
          </a:xfrm>
          <a:prstGeom prst="rect">
            <a:avLst/>
          </a:prstGeom>
        </p:spPr>
      </p:pic>
      <p:pic>
        <p:nvPicPr>
          <p:cNvPr id="6"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4120044" y="3937355"/>
            <a:ext cx="899770" cy="839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TNBABT_A.png"/>
          <p:cNvPicPr>
            <a:picLocks noChangeAspect="1"/>
          </p:cNvPicPr>
          <p:nvPr userDrawn="1"/>
        </p:nvPicPr>
        <p:blipFill rotWithShape="1">
          <a:blip r:embed="rId5" cstate="print">
            <a:extLst>
              <a:ext uri="{28A0092B-C50C-407E-A947-70E740481C1C}">
                <a14:useLocalDpi xmlns:a14="http://schemas.microsoft.com/office/drawing/2010/main" val="0"/>
              </a:ext>
            </a:extLst>
          </a:blip>
          <a:srcRect t="30081" b="31105"/>
          <a:stretch/>
        </p:blipFill>
        <p:spPr>
          <a:xfrm>
            <a:off x="1871350" y="1632059"/>
            <a:ext cx="5413248" cy="1181868"/>
          </a:xfrm>
          <a:prstGeom prst="rect">
            <a:avLst/>
          </a:prstGeom>
        </p:spPr>
      </p:pic>
    </p:spTree>
    <p:extLst>
      <p:ext uri="{BB962C8B-B14F-4D97-AF65-F5344CB8AC3E}">
        <p14:creationId xmlns:p14="http://schemas.microsoft.com/office/powerpoint/2010/main" val="653342438"/>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841772"/>
            <a:ext cx="6858000" cy="17907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31346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648021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282304"/>
            <a:ext cx="7886700" cy="2139553"/>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88265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369219"/>
            <a:ext cx="3886200" cy="326350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369219"/>
            <a:ext cx="3886200" cy="326350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010508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273844"/>
            <a:ext cx="7886700" cy="994172"/>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1878806"/>
            <a:ext cx="3868340" cy="2763441"/>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1878806"/>
            <a:ext cx="3887391" cy="2763441"/>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14728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00263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52215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653216852"/>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258534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42900"/>
            <a:ext cx="2949178" cy="120015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640465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36092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273844"/>
            <a:ext cx="1971675" cy="4358879"/>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273844"/>
            <a:ext cx="5800725" cy="4358879"/>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4415BB5F-5C65-4FC6-8ED9-A542FB723B95}"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2104614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6_Closing_Photo">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5" y="0"/>
            <a:ext cx="9141291" cy="51435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31660" y="2441749"/>
            <a:ext cx="2080678" cy="1856232"/>
          </a:xfrm>
          <a:prstGeom prst="rect">
            <a:avLst/>
          </a:prstGeom>
        </p:spPr>
      </p:pic>
    </p:spTree>
    <p:extLst>
      <p:ext uri="{BB962C8B-B14F-4D97-AF65-F5344CB8AC3E}">
        <p14:creationId xmlns:p14="http://schemas.microsoft.com/office/powerpoint/2010/main" val="107846430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4"/>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8" tIns="34284" rIns="68568" bIns="34284"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671919793"/>
      </p:ext>
    </p:extLst>
  </p:cSld>
  <p:clrMapOvr>
    <a:masterClrMapping/>
  </p:clrMapOvr>
  <p:transition spd="med">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68565" tIns="34283" rIns="68565" bIns="34283">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2427327010"/>
      </p:ext>
    </p:extLst>
  </p:cSld>
  <p:clrMapOvr>
    <a:masterClrMapping/>
  </p:clrMapOvr>
  <p:transition spd="med">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rcRect l="3903" t="114" r="4881" b="150"/>
          <a:stretch>
            <a:fillRect/>
          </a:stretch>
        </p:blipFill>
        <p:spPr bwMode="auto">
          <a:xfrm>
            <a:off x="1" y="0"/>
            <a:ext cx="9157097" cy="5149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0"/>
            <a:ext cx="3754316" cy="5143500"/>
          </a:xfrm>
          <a:prstGeom prst="rect">
            <a:avLst/>
          </a:prstGeom>
          <a:gradFill flip="none" rotWithShape="1">
            <a:gsLst>
              <a:gs pos="48000">
                <a:schemeClr val="tx1">
                  <a:alpha val="22000"/>
                </a:schemeClr>
              </a:gs>
              <a:gs pos="93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lstStyle/>
          <a:p>
            <a:pPr algn="ctr" defTabSz="685800">
              <a:defRPr/>
            </a:pPr>
            <a:endParaRPr lang="en-US" sz="1400" dirty="0">
              <a:solidFill>
                <a:prstClr val="white"/>
              </a:solidFill>
            </a:endParaRPr>
          </a:p>
        </p:txBody>
      </p:sp>
      <p:sp>
        <p:nvSpPr>
          <p:cNvPr id="6" name="Title 1"/>
          <p:cNvSpPr>
            <a:spLocks noGrp="1"/>
          </p:cNvSpPr>
          <p:nvPr>
            <p:ph type="title"/>
          </p:nvPr>
        </p:nvSpPr>
        <p:spPr>
          <a:xfrm>
            <a:off x="3211285" y="653143"/>
            <a:ext cx="5194299" cy="3766457"/>
          </a:xfrm>
        </p:spPr>
        <p:txBody>
          <a:bodyPr>
            <a:normAutofit/>
          </a:bodyPr>
          <a:lstStyle>
            <a:lvl1pPr algn="ctr">
              <a:lnSpc>
                <a:spcPct val="90000"/>
              </a:lnSpc>
              <a:defRPr sz="6600" b="0" i="0">
                <a:latin typeface="CiscoSansTT Thin" panose="020B0203020201020303" pitchFamily="34" charset="0"/>
                <a:cs typeface="CiscoSansTT Thin" panose="020B0203020201020303" pitchFamily="34" charset="0"/>
              </a:defRPr>
            </a:lvl1pPr>
          </a:lstStyle>
          <a:p>
            <a:r>
              <a:rPr lang="en-US" dirty="0" smtClean="0"/>
              <a:t>Click to edit Master title style</a:t>
            </a:r>
            <a:endParaRPr lang="en-US" dirty="0"/>
          </a:p>
        </p:txBody>
      </p:sp>
      <p:sp>
        <p:nvSpPr>
          <p:cNvPr id="9" name="Text Placeholder 2"/>
          <p:cNvSpPr>
            <a:spLocks noGrp="1"/>
          </p:cNvSpPr>
          <p:nvPr>
            <p:ph type="body" idx="1"/>
          </p:nvPr>
        </p:nvSpPr>
        <p:spPr>
          <a:xfrm>
            <a:off x="392113" y="3286417"/>
            <a:ext cx="3544887" cy="396875"/>
          </a:xfr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0" name="Text Placeholder 2"/>
          <p:cNvSpPr>
            <a:spLocks noGrp="1"/>
          </p:cNvSpPr>
          <p:nvPr>
            <p:ph type="body" idx="10"/>
          </p:nvPr>
        </p:nvSpPr>
        <p:spPr>
          <a:xfrm>
            <a:off x="392113" y="3689932"/>
            <a:ext cx="3544887" cy="396875"/>
          </a:xfrm>
        </p:spPr>
        <p:txBody>
          <a:bodyPr anchor="b">
            <a:normAutofit/>
          </a:bodyPr>
          <a:lstStyle>
            <a:lvl1pPr marL="0" indent="0">
              <a:buNone/>
              <a:defRPr sz="1800">
                <a:solidFill>
                  <a:schemeClr val="bg1"/>
                </a:solidFill>
                <a:latin typeface="CiscoSansTT Light" panose="020B0503020201020303" pitchFamily="34" charset="0"/>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
        <p:nvSpPr>
          <p:cNvPr id="11" name="Text Placeholder 2"/>
          <p:cNvSpPr>
            <a:spLocks noGrp="1"/>
          </p:cNvSpPr>
          <p:nvPr>
            <p:ph type="body" idx="11"/>
          </p:nvPr>
        </p:nvSpPr>
        <p:spPr>
          <a:xfrm>
            <a:off x="392113" y="4375732"/>
            <a:ext cx="3544887" cy="396875"/>
          </a:xfrm>
        </p:spPr>
        <p:txBody>
          <a:bodyPr anchor="b">
            <a:normAutofit/>
          </a:bodyPr>
          <a:lstStyle>
            <a:lvl1pPr marL="0" indent="0">
              <a:buNone/>
              <a:defRPr sz="1800">
                <a:solidFill>
                  <a:schemeClr val="bg1"/>
                </a:solidFill>
                <a:latin typeface="CiscoSansTT Ligh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052382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68547" tIns="34274" rIns="68547" bIns="34274">
            <a:noAutofit/>
          </a:bodyPr>
          <a:lstStyle>
            <a:lvl1pPr marL="280837" indent="-223715">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737" indent="-215777">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323" indent="-171363">
              <a:buClr>
                <a:schemeClr val="tx2"/>
              </a:buClr>
              <a:buSzPct val="80000"/>
              <a:buFont typeface="Arial"/>
              <a:buChar char="•"/>
              <a:defRPr sz="1600" b="0" i="0">
                <a:solidFill>
                  <a:schemeClr val="tx2"/>
                </a:solidFill>
                <a:latin typeface="+mn-lt"/>
                <a:cs typeface="CiscoSans ExtraLight"/>
              </a:defRPr>
            </a:lvl3pPr>
            <a:lvl4pPr marL="910742" indent="-171363">
              <a:buClr>
                <a:schemeClr val="tx2"/>
              </a:buClr>
              <a:buSzPct val="80000"/>
              <a:buFont typeface="Arial"/>
              <a:buChar char="•"/>
              <a:defRPr sz="1400" b="0" i="0">
                <a:solidFill>
                  <a:schemeClr val="tx2"/>
                </a:solidFill>
                <a:latin typeface="+mn-lt"/>
                <a:cs typeface="CiscoSans ExtraLight"/>
              </a:defRPr>
            </a:lvl4pPr>
            <a:lvl5pPr marL="1082099" indent="-168188">
              <a:buClr>
                <a:schemeClr val="tx2"/>
              </a:buClr>
              <a:buSzPct val="80000"/>
              <a:buFont typeface="Arial"/>
              <a:buChar char="•"/>
              <a:defRPr sz="1200" b="0" i="0">
                <a:solidFill>
                  <a:schemeClr val="tx2"/>
                </a:solidFill>
                <a:latin typeface="+mn-lt"/>
                <a:cs typeface="CiscoSans ExtraLight"/>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lang="en-US" dirty="0"/>
          </a:p>
        </p:txBody>
      </p:sp>
      <p:sp>
        <p:nvSpPr>
          <p:cNvPr id="6" name="Title Placeholder 5"/>
          <p:cNvSpPr>
            <a:spLocks noGrp="1"/>
          </p:cNvSpPr>
          <p:nvPr>
            <p:ph type="title"/>
          </p:nvPr>
        </p:nvSpPr>
        <p:spPr bwMode="auto">
          <a:xfrm>
            <a:off x="437766" y="341326"/>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3787770228"/>
      </p:ext>
    </p:extLst>
  </p:cSld>
  <p:clrMapOvr>
    <a:masterClrMapping/>
  </p:clrMapOvr>
  <p:transition spd="med">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348" y="0"/>
            <a:ext cx="9144000" cy="5143500"/>
          </a:xfrm>
          <a:prstGeom prst="rect">
            <a:avLst/>
          </a:prstGeom>
        </p:spPr>
        <p:txBody>
          <a:bodyPr vert="horz"/>
          <a:lstStyle>
            <a:lvl1pPr marL="0" indent="0" algn="ctr">
              <a:buNone/>
              <a:defRPr sz="1500" baseline="0">
                <a:latin typeface="+mn-lt"/>
                <a:cs typeface="CiscoSans ExtraLight"/>
              </a:defRPr>
            </a:lvl1pPr>
          </a:lstStyle>
          <a:p>
            <a:r>
              <a:rPr lang="ja-JP" altLang="nl-NL" smtClean="0"/>
              <a:t>アイコンをクリックして図を追加</a:t>
            </a:r>
            <a:endParaRPr lang="en-US" dirty="0"/>
          </a:p>
        </p:txBody>
      </p:sp>
    </p:spTree>
    <p:extLst>
      <p:ext uri="{BB962C8B-B14F-4D97-AF65-F5344CB8AC3E}">
        <p14:creationId xmlns:p14="http://schemas.microsoft.com/office/powerpoint/2010/main" val="803986469"/>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cxnSp>
        <p:nvCxnSpPr>
          <p:cNvPr id="6" name="Straight Connector 5"/>
          <p:cNvCxnSpPr/>
          <p:nvPr/>
        </p:nvCxnSpPr>
        <p:spPr>
          <a:xfrm>
            <a:off x="4565970" y="609600"/>
            <a:ext cx="0" cy="3984625"/>
          </a:xfrm>
          <a:prstGeom prst="line">
            <a:avLst/>
          </a:prstGeom>
          <a:ln w="38100" cap="flat"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67928" y="302505"/>
            <a:ext cx="3715995" cy="826447"/>
          </a:xfrm>
          <a:prstGeom prst="rect">
            <a:avLst/>
          </a:prstGeom>
        </p:spPr>
        <p:txBody>
          <a:bodyPr lIns="61712" tIns="34286" rIns="61712" bIns="34286" rtlCol="0">
            <a:noAutofit/>
          </a:bodyPr>
          <a:lstStyle>
            <a:lvl1pPr algn="l" defTabSz="685720" rtl="0" eaLnBrk="1" latinLnBrk="0" hangingPunct="1">
              <a:lnSpc>
                <a:spcPct val="80000"/>
              </a:lnSpc>
              <a:spcBef>
                <a:spcPct val="0"/>
              </a:spcBef>
              <a:buNone/>
              <a:defRPr lang="en-US" sz="3200" b="0" i="0" kern="1200" spc="-75" baseline="0" dirty="0" smtClean="0">
                <a:solidFill>
                  <a:srgbClr val="676767"/>
                </a:solidFill>
                <a:latin typeface="+mj-lt"/>
                <a:ea typeface="+mj-ea"/>
                <a:cs typeface="CiscoSans Thin"/>
              </a:defRPr>
            </a:lvl1pPr>
          </a:lstStyle>
          <a:p>
            <a:r>
              <a:rPr lang="en-GB" dirty="0"/>
              <a:t>Title Goes Here</a:t>
            </a:r>
            <a:endParaRPr lang="en-US" dirty="0"/>
          </a:p>
        </p:txBody>
      </p:sp>
      <p:sp>
        <p:nvSpPr>
          <p:cNvPr id="16" name="Text Placeholder 15"/>
          <p:cNvSpPr>
            <a:spLocks noGrp="1"/>
          </p:cNvSpPr>
          <p:nvPr>
            <p:ph type="body" sz="quarter" idx="13" hasCustomPrompt="1"/>
          </p:nvPr>
        </p:nvSpPr>
        <p:spPr>
          <a:xfrm>
            <a:off x="4905964" y="302506"/>
            <a:ext cx="3715995" cy="826446"/>
          </a:xfrm>
          <a:prstGeom prst="rect">
            <a:avLst/>
          </a:prstGeom>
        </p:spPr>
        <p:txBody>
          <a:bodyPr lIns="91420" tIns="45710" rIns="91420" bIns="45710" anchor="ctr"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lang="en-US" sz="3200" b="0" i="0" kern="1200" spc="-75" baseline="0" dirty="0">
                <a:solidFill>
                  <a:srgbClr val="676767"/>
                </a:solidFill>
                <a:latin typeface="+mj-lt"/>
                <a:ea typeface="+mj-ea"/>
                <a:cs typeface="CiscoSans Thin"/>
              </a:defRPr>
            </a:lvl1pPr>
          </a:lstStyle>
          <a:p>
            <a:pPr lvl="0"/>
            <a:r>
              <a:rPr lang="en-GB" dirty="0"/>
              <a:t>Title Goes Here</a:t>
            </a:r>
          </a:p>
        </p:txBody>
      </p:sp>
      <p:sp>
        <p:nvSpPr>
          <p:cNvPr id="8" name="Text Placeholder 3"/>
          <p:cNvSpPr>
            <a:spLocks noGrp="1"/>
          </p:cNvSpPr>
          <p:nvPr>
            <p:ph type="body" sz="quarter" idx="10" hasCustomPrompt="1"/>
          </p:nvPr>
        </p:nvSpPr>
        <p:spPr>
          <a:xfrm>
            <a:off x="467928"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3"/>
          <p:cNvSpPr>
            <a:spLocks noGrp="1"/>
          </p:cNvSpPr>
          <p:nvPr>
            <p:ph type="body" sz="quarter" idx="14" hasCustomPrompt="1"/>
          </p:nvPr>
        </p:nvSpPr>
        <p:spPr>
          <a:xfrm>
            <a:off x="4905964" y="1347788"/>
            <a:ext cx="3715995"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18719749"/>
      </p:ext>
    </p:extLst>
  </p:cSld>
  <p:clrMapOvr>
    <a:masterClrMapping/>
  </p:clrMapOvr>
  <p:transition spd="med">
    <p:fade/>
  </p:transition>
  <p:timing>
    <p:tnLst>
      <p:par>
        <p:cTn id="1" dur="indefinite" restart="never" nodeType="tmRoot"/>
      </p:par>
    </p:tnLst>
  </p:timing>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4" y="1347788"/>
            <a:ext cx="8277344" cy="3168210"/>
          </a:xfrm>
          <a:prstGeom prst="rect">
            <a:avLst/>
          </a:prstGeom>
        </p:spPr>
        <p:txBody>
          <a:bodyPr lIns="68559" tIns="34280" rIns="68559" bIns="34280">
            <a:noAutofit/>
          </a:bodyPr>
          <a:lstStyle>
            <a:lvl1pPr marL="280890" indent="-223763">
              <a:lnSpc>
                <a:spcPct val="95000"/>
              </a:lnSpc>
              <a:spcBef>
                <a:spcPts val="1110"/>
              </a:spcBef>
              <a:buClr>
                <a:schemeClr val="tx1"/>
              </a:buClr>
              <a:buSzPct val="80000"/>
              <a:buFont typeface="Arial"/>
              <a:buChar char="•"/>
              <a:defRPr sz="2000" b="0" i="0">
                <a:solidFill>
                  <a:srgbClr val="676767"/>
                </a:solidFill>
                <a:latin typeface="+mn-lt"/>
                <a:cs typeface="CiscoSans ExtraLight"/>
              </a:defRPr>
            </a:lvl1pPr>
            <a:lvl2pPr marL="507827" indent="-21582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458" indent="-171393">
              <a:buClr>
                <a:schemeClr val="tx1"/>
              </a:buClr>
              <a:buSzPct val="80000"/>
              <a:buFont typeface="Arial"/>
              <a:buChar char="•"/>
              <a:defRPr sz="1600" b="0" i="0">
                <a:solidFill>
                  <a:srgbClr val="676767"/>
                </a:solidFill>
                <a:latin typeface="+mn-lt"/>
                <a:cs typeface="CiscoSans ExtraLight"/>
              </a:defRPr>
            </a:lvl3pPr>
            <a:lvl4pPr marL="910914" indent="-171393">
              <a:buClr>
                <a:schemeClr val="tx1"/>
              </a:buClr>
              <a:buSzPct val="80000"/>
              <a:buFont typeface="Arial"/>
              <a:buChar char="•"/>
              <a:defRPr sz="1400" b="0" i="0">
                <a:solidFill>
                  <a:srgbClr val="676767"/>
                </a:solidFill>
                <a:latin typeface="+mn-lt"/>
                <a:cs typeface="CiscoSans ExtraLight"/>
              </a:defRPr>
            </a:lvl4pPr>
            <a:lvl5pPr marL="1082306" indent="-168218">
              <a:buClr>
                <a:schemeClr val="tx1"/>
              </a:buClr>
              <a:buSzPct val="80000"/>
              <a:buFont typeface="Arial"/>
              <a:buChar char="•"/>
              <a:defRPr sz="1200" b="0" i="0">
                <a:solidFill>
                  <a:srgbClr val="676767"/>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Title Placeholder 5"/>
          <p:cNvSpPr>
            <a:spLocks noGrp="1"/>
          </p:cNvSpPr>
          <p:nvPr>
            <p:ph type="title"/>
          </p:nvPr>
        </p:nvSpPr>
        <p:spPr bwMode="auto">
          <a:xfrm>
            <a:off x="437766" y="341323"/>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2" tIns="34281" rIns="68562" bIns="34281"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3439686141"/>
      </p:ext>
    </p:extLst>
  </p:cSld>
  <p:clrMapOvr>
    <a:masterClrMapping/>
  </p:clrMapOvr>
  <p:transition spd="med">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6"/>
            <a:ext cx="834548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5" tIns="34283" rIns="68565" bIns="34283"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852268612"/>
      </p:ext>
    </p:extLst>
  </p:cSld>
  <p:clrMapOvr>
    <a:masterClrMapping/>
  </p:clrMapOvr>
  <p:transition spd="med">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569627" y="1004343"/>
            <a:ext cx="3762531" cy="3511657"/>
          </a:xfrm>
          <a:prstGeom prst="rect">
            <a:avLst/>
          </a:prstGeom>
        </p:spPr>
        <p:txBody>
          <a:bodyPr lIns="68564" tIns="34282" rIns="68564" bIns="34282">
            <a:noAutofit/>
          </a:bodyPr>
          <a:lstStyle>
            <a:lvl1pPr marL="280914" indent="-223781">
              <a:lnSpc>
                <a:spcPct val="95000"/>
              </a:lnSpc>
              <a:spcBef>
                <a:spcPts val="1110"/>
              </a:spcBef>
              <a:spcAft>
                <a:spcPts val="600"/>
              </a:spcAft>
              <a:buClr>
                <a:schemeClr val="tx1"/>
              </a:buClr>
              <a:buSzPct val="80000"/>
              <a:buFont typeface="Arial"/>
              <a:buChar char="•"/>
              <a:defRPr sz="1600" b="0" i="0">
                <a:solidFill>
                  <a:srgbClr val="676767"/>
                </a:solidFill>
                <a:latin typeface="+mn-lt"/>
                <a:cs typeface="Arial" charset="0"/>
              </a:defRPr>
            </a:lvl1pPr>
            <a:lvl2pPr marL="507869" indent="-215843">
              <a:lnSpc>
                <a:spcPct val="95000"/>
              </a:lnSpc>
              <a:spcBef>
                <a:spcPts val="450"/>
              </a:spcBef>
              <a:spcAft>
                <a:spcPts val="600"/>
              </a:spcAft>
              <a:buClr>
                <a:schemeClr val="tx1"/>
              </a:buClr>
              <a:buSzPct val="80000"/>
              <a:buFont typeface="Arial"/>
              <a:buChar char="•"/>
              <a:defRPr sz="1400" b="0" i="0">
                <a:solidFill>
                  <a:srgbClr val="676767"/>
                </a:solidFill>
                <a:latin typeface="+mn-lt"/>
                <a:cs typeface="Arial" charset="0"/>
              </a:defRPr>
            </a:lvl2pPr>
            <a:lvl3pPr marL="747521" indent="-171407">
              <a:buClr>
                <a:schemeClr val="tx1"/>
              </a:buClr>
              <a:buSzPct val="80000"/>
              <a:buFont typeface="Arial"/>
              <a:buChar char="•"/>
              <a:defRPr sz="1600" b="0" i="0">
                <a:solidFill>
                  <a:srgbClr val="676767"/>
                </a:solidFill>
                <a:latin typeface="+mn-lt"/>
                <a:cs typeface="Arial" charset="0"/>
              </a:defRPr>
            </a:lvl3pPr>
            <a:lvl4pPr marL="910989" indent="-171407">
              <a:buClr>
                <a:schemeClr val="tx1"/>
              </a:buClr>
              <a:buSzPct val="80000"/>
              <a:buFont typeface="Arial"/>
              <a:buChar char="•"/>
              <a:defRPr sz="1400" b="0" i="0">
                <a:solidFill>
                  <a:srgbClr val="676767"/>
                </a:solidFill>
                <a:latin typeface="+mn-lt"/>
                <a:cs typeface="Arial" charset="0"/>
              </a:defRPr>
            </a:lvl4pPr>
            <a:lvl5pPr marL="1082396" indent="-168232">
              <a:buClr>
                <a:schemeClr val="tx1"/>
              </a:buClr>
              <a:buSzPct val="80000"/>
              <a:buFont typeface="Arial"/>
              <a:buChar char="•"/>
              <a:defRPr sz="1200" b="0" i="0">
                <a:solidFill>
                  <a:srgbClr val="676767"/>
                </a:solidFill>
                <a:latin typeface="+mn-lt"/>
                <a:cs typeface="Arial" charset="0"/>
              </a:defRPr>
            </a:lvl5pPr>
          </a:lstStyle>
          <a:p>
            <a:pPr lvl="0"/>
            <a:r>
              <a:rPr lang="en-GB" dirty="0"/>
              <a:t>First level</a:t>
            </a:r>
          </a:p>
          <a:p>
            <a:pPr lvl="1"/>
            <a:r>
              <a:rPr lang="en-GB" dirty="0"/>
              <a:t>Second </a:t>
            </a:r>
            <a:r>
              <a:rPr lang="en-GB" dirty="0" smtClean="0"/>
              <a:t>level</a:t>
            </a:r>
            <a:endParaRPr lang="en-GB" dirty="0"/>
          </a:p>
        </p:txBody>
      </p:sp>
      <p:sp>
        <p:nvSpPr>
          <p:cNvPr id="6" name="Title Placeholder 5"/>
          <p:cNvSpPr>
            <a:spLocks noGrp="1"/>
          </p:cNvSpPr>
          <p:nvPr>
            <p:ph type="title"/>
          </p:nvPr>
        </p:nvSpPr>
        <p:spPr bwMode="auto">
          <a:xfrm>
            <a:off x="137968" y="161435"/>
            <a:ext cx="8496368" cy="73183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67" tIns="34283" rIns="68567" bIns="34283" numCol="1" anchor="t" anchorCtr="0" compatLnSpc="1">
            <a:prstTxWarp prst="textNoShape">
              <a:avLst/>
            </a:prstTxWarp>
          </a:bodyPr>
          <a:lstStyle>
            <a:lvl1pPr>
              <a:defRPr b="0" i="0">
                <a:cs typeface="Arial"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207875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Bullet_Title only">
    <p:spTree>
      <p:nvGrpSpPr>
        <p:cNvPr id="1" name=""/>
        <p:cNvGrpSpPr/>
        <p:nvPr/>
      </p:nvGrpSpPr>
      <p:grpSpPr>
        <a:xfrm>
          <a:off x="0" y="0"/>
          <a:ext cx="0" cy="0"/>
          <a:chOff x="0" y="0"/>
          <a:chExt cx="0" cy="0"/>
        </a:xfrm>
      </p:grpSpPr>
      <p:sp>
        <p:nvSpPr>
          <p:cNvPr id="3" name="Text Placeholder 9"/>
          <p:cNvSpPr>
            <a:spLocks noGrp="1"/>
          </p:cNvSpPr>
          <p:nvPr>
            <p:ph type="body" sz="quarter" idx="11"/>
          </p:nvPr>
        </p:nvSpPr>
        <p:spPr>
          <a:xfrm>
            <a:off x="298938" y="4546602"/>
            <a:ext cx="8412480" cy="207749"/>
          </a:xfrm>
          <a:prstGeom prst="rect">
            <a:avLst/>
          </a:prstGeom>
        </p:spPr>
        <p:txBody>
          <a:bodyPr vert="horz" wrap="square" lIns="0" tIns="34277" rIns="0" bIns="34277" rtlCol="0" anchor="b" anchorCtr="0">
            <a:noAutofit/>
          </a:bodyPr>
          <a:lstStyle>
            <a:lvl1pPr marL="0" indent="0" algn="l" defTabSz="804538">
              <a:lnSpc>
                <a:spcPct val="90000"/>
              </a:lnSpc>
              <a:spcBef>
                <a:spcPct val="50000"/>
              </a:spcBef>
              <a:buNone/>
              <a:tabLst/>
              <a:defRPr lang="en-US" sz="1200" b="0" i="0" kern="1200" dirty="0" smtClean="0">
                <a:solidFill>
                  <a:srgbClr val="3E4A4C"/>
                </a:solidFill>
                <a:latin typeface="Arial" charset="0"/>
                <a:ea typeface="+mn-ea"/>
                <a:cs typeface="+mn-cs"/>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Click to edit Master text styles</a:t>
            </a:r>
          </a:p>
        </p:txBody>
      </p:sp>
      <p:sp>
        <p:nvSpPr>
          <p:cNvPr id="5" name="Title Placeholder 1"/>
          <p:cNvSpPr>
            <a:spLocks noGrp="1"/>
          </p:cNvSpPr>
          <p:nvPr>
            <p:ph type="title"/>
          </p:nvPr>
        </p:nvSpPr>
        <p:spPr>
          <a:xfrm>
            <a:off x="320040" y="438912"/>
            <a:ext cx="8580924" cy="704088"/>
          </a:xfrm>
          <a:prstGeom prst="rect">
            <a:avLst/>
          </a:prstGeom>
        </p:spPr>
        <p:txBody>
          <a:bodyPr lIns="46292" tIns="25719" rIns="46292" bIns="25719" rtlCol="0" anchor="t">
            <a:noAutofit/>
          </a:bodyPr>
          <a:lstStyle/>
          <a:p>
            <a:r>
              <a:rPr lang="en-US" dirty="0" smtClean="0"/>
              <a:t>Slide Title Goes Here</a:t>
            </a:r>
            <a:endParaRPr lang="en-US" dirty="0"/>
          </a:p>
        </p:txBody>
      </p:sp>
    </p:spTree>
    <p:extLst>
      <p:ext uri="{BB962C8B-B14F-4D97-AF65-F5344CB8AC3E}">
        <p14:creationId xmlns:p14="http://schemas.microsoft.com/office/powerpoint/2010/main" val="847258827"/>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268559"/>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5_Segue">
    <p:bg>
      <p:bgPr>
        <a:solidFill>
          <a:srgbClr val="39393B"/>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973" y="4742910"/>
            <a:ext cx="218151" cy="154519"/>
          </a:xfrm>
          <a:prstGeom prst="rect">
            <a:avLst/>
          </a:prstGeom>
          <a:noFill/>
          <a:ln w="9525" algn="ctr">
            <a:noFill/>
            <a:miter lim="800000"/>
            <a:headEnd/>
            <a:tailEnd/>
          </a:ln>
          <a:effectLst/>
        </p:spPr>
        <p:txBody>
          <a:bodyPr wrap="none" lIns="61586" tIns="30792" rIns="61586" bIns="30792" anchor="b">
            <a:spAutoFit/>
          </a:bodyPr>
          <a:lstStyle/>
          <a:p>
            <a:pPr algn="r" defTabSz="610699">
              <a:defRPr/>
            </a:pPr>
            <a:fld id="{4ABDCABE-3F10-B64C-92F1-862014417034}" type="slidenum">
              <a:rPr lang="en-US" sz="600">
                <a:solidFill>
                  <a:srgbClr val="FFFFFF">
                    <a:alpha val="60000"/>
                  </a:srgbClr>
                </a:solidFill>
                <a:latin typeface="Arial"/>
                <a:cs typeface="CiscoSans Thin"/>
              </a:rPr>
              <a:pPr algn="r" defTabSz="610699">
                <a:defRPr/>
              </a:pPr>
              <a:t>‹#›</a:t>
            </a:fld>
            <a:endParaRPr lang="en-US" sz="600" dirty="0">
              <a:solidFill>
                <a:srgbClr val="FFFFFF">
                  <a:alpha val="60000"/>
                </a:srgbClr>
              </a:solidFill>
              <a:latin typeface="Arial"/>
              <a:cs typeface="CiscoSans Thin"/>
            </a:endParaRPr>
          </a:p>
        </p:txBody>
      </p:sp>
      <p:sp>
        <p:nvSpPr>
          <p:cNvPr id="8" name="Rectangle 4"/>
          <p:cNvSpPr>
            <a:spLocks noChangeArrowheads="1"/>
          </p:cNvSpPr>
          <p:nvPr userDrawn="1"/>
        </p:nvSpPr>
        <p:spPr bwMode="ltGray">
          <a:xfrm>
            <a:off x="5867508" y="4741657"/>
            <a:ext cx="2658018" cy="154519"/>
          </a:xfrm>
          <a:prstGeom prst="rect">
            <a:avLst/>
          </a:prstGeom>
          <a:noFill/>
          <a:ln w="9525">
            <a:noFill/>
            <a:miter lim="800000"/>
            <a:headEnd/>
            <a:tailEnd/>
          </a:ln>
          <a:effectLst/>
        </p:spPr>
        <p:txBody>
          <a:bodyPr lIns="61586" tIns="30792" rIns="61586" bIns="30792" anchor="b">
            <a:spAutoFit/>
          </a:bodyPr>
          <a:lstStyle/>
          <a:p>
            <a:pPr defTabSz="610699">
              <a:defRPr/>
            </a:pPr>
            <a:r>
              <a:rPr lang="en-US" sz="600" dirty="0">
                <a:solidFill>
                  <a:srgbClr val="FFFFFF">
                    <a:alpha val="60000"/>
                  </a:srgbClr>
                </a:solidFill>
                <a:latin typeface="Arial"/>
                <a:cs typeface="CiscoSans Thin"/>
              </a:rPr>
              <a:t>© 2016  Cisco and/or its affiliates. All rights reserved.   Cisco Confidential</a:t>
            </a:r>
          </a:p>
        </p:txBody>
      </p:sp>
      <p:pic>
        <p:nvPicPr>
          <p:cNvPr id="9" name="Picture 2"/>
          <p:cNvPicPr>
            <a:picLocks noChangeAspect="1" noChangeArrowheads="1"/>
          </p:cNvPicPr>
          <p:nvPr userDrawn="1"/>
        </p:nvPicPr>
        <p:blipFill>
          <a:blip r:embed="rId2" cstate="screen">
            <a:alphaModFix amt="60000"/>
            <a:biLevel thresh="25000"/>
            <a:extLst>
              <a:ext uri="{28A0092B-C50C-407E-A947-70E740481C1C}">
                <a14:useLocalDpi xmlns:a14="http://schemas.microsoft.com/office/drawing/2010/main"/>
              </a:ext>
            </a:extLst>
          </a:blip>
          <a:stretch>
            <a:fillRect/>
          </a:stretch>
        </p:blipFill>
        <p:spPr bwMode="auto">
          <a:xfrm>
            <a:off x="477679" y="4625975"/>
            <a:ext cx="424180" cy="2651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83494589"/>
      </p:ext>
    </p:extLst>
  </p:cSld>
  <p:clrMapOvr>
    <a:masterClrMapping/>
  </p:clrMapOvr>
  <p:transition spd="slow">
    <p:wip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63905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321918"/>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1511546263"/>
      </p:ext>
    </p:extLst>
  </p:cSld>
  <p:clrMapOvr>
    <a:masterClrMapping/>
  </p:clrMapOvr>
  <p:transition spd="med">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2891727687"/>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cxnSp>
        <p:nvCxnSpPr>
          <p:cNvPr id="8" name="Straight Connector 7"/>
          <p:cNvCxnSpPr/>
          <p:nvPr/>
        </p:nvCxnSpPr>
        <p:spPr>
          <a:xfrm>
            <a:off x="3070225"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37263" y="609600"/>
            <a:ext cx="0" cy="3984625"/>
          </a:xfrm>
          <a:prstGeom prst="line">
            <a:avLst/>
          </a:prstGeom>
          <a:ln w="38100" cap="flat" cmpd="sng">
            <a:solidFill>
              <a:srgbClr val="3E6BB4"/>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7" hasCustomPrompt="1"/>
          </p:nvPr>
        </p:nvSpPr>
        <p:spPr>
          <a:xfrm>
            <a:off x="461963" y="22831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0" name="Text Placeholder 17"/>
          <p:cNvSpPr>
            <a:spLocks noGrp="1"/>
          </p:cNvSpPr>
          <p:nvPr>
            <p:ph type="body" sz="quarter" idx="22" hasCustomPrompt="1"/>
          </p:nvPr>
        </p:nvSpPr>
        <p:spPr>
          <a:xfrm>
            <a:off x="3377728" y="22783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4" name="Text Placeholder 17"/>
          <p:cNvSpPr>
            <a:spLocks noGrp="1"/>
          </p:cNvSpPr>
          <p:nvPr>
            <p:ph type="body" sz="quarter" idx="24" hasCustomPrompt="1"/>
          </p:nvPr>
        </p:nvSpPr>
        <p:spPr>
          <a:xfrm>
            <a:off x="6354813" y="220478"/>
            <a:ext cx="2337109" cy="770461"/>
          </a:xfrm>
          <a:prstGeom prst="rect">
            <a:avLst/>
          </a:prstGeom>
        </p:spPr>
        <p:txBody>
          <a:bodyPr lIns="91420" tIns="45710" rIns="91420" bIns="45710" anchor="b" anchorCtr="0">
            <a:noAutofit/>
          </a:bodyPr>
          <a:lstStyle>
            <a:lvl1pPr marL="0" marR="0" indent="0" algn="l" defTabSz="685720" rtl="0" eaLnBrk="1" fontAlgn="auto" latinLnBrk="0" hangingPunct="1">
              <a:lnSpc>
                <a:spcPct val="80000"/>
              </a:lnSpc>
              <a:spcBef>
                <a:spcPct val="0"/>
              </a:spcBef>
              <a:spcAft>
                <a:spcPts val="0"/>
              </a:spcAft>
              <a:buClrTx/>
              <a:buSzTx/>
              <a:buFontTx/>
              <a:buNone/>
              <a:tabLst/>
              <a:defRPr kumimoji="0" lang="en-US" sz="2500" b="0" i="0" u="none" strike="noStrike" kern="1200" cap="none" spc="-75" normalizeH="0" baseline="0" noProof="0" dirty="0" smtClean="0">
                <a:ln>
                  <a:noFill/>
                </a:ln>
                <a:solidFill>
                  <a:srgbClr val="676767"/>
                </a:solidFill>
                <a:effectLst/>
                <a:uLnTx/>
                <a:uFillTx/>
                <a:latin typeface="+mj-lt"/>
                <a:ea typeface="+mj-ea"/>
                <a:cs typeface="CiscoSans Thin"/>
              </a:defRPr>
            </a:lvl1pPr>
          </a:lstStyle>
          <a:p>
            <a:pPr lvl="0"/>
            <a:r>
              <a:rPr lang="en-GB" dirty="0"/>
              <a:t>Title Goes Here</a:t>
            </a:r>
          </a:p>
        </p:txBody>
      </p:sp>
      <p:sp>
        <p:nvSpPr>
          <p:cNvPr id="13" name="Text Placeholder 3"/>
          <p:cNvSpPr>
            <a:spLocks noGrp="1"/>
          </p:cNvSpPr>
          <p:nvPr>
            <p:ph type="body" sz="quarter" idx="11" hasCustomPrompt="1"/>
          </p:nvPr>
        </p:nvSpPr>
        <p:spPr>
          <a:xfrm>
            <a:off x="461963" y="1201094"/>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6" name="Text Placeholder 3"/>
          <p:cNvSpPr>
            <a:spLocks noGrp="1"/>
          </p:cNvSpPr>
          <p:nvPr>
            <p:ph type="body" sz="quarter" idx="26" hasCustomPrompt="1"/>
          </p:nvPr>
        </p:nvSpPr>
        <p:spPr>
          <a:xfrm>
            <a:off x="3377728"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7" name="Text Placeholder 3"/>
          <p:cNvSpPr>
            <a:spLocks noGrp="1"/>
          </p:cNvSpPr>
          <p:nvPr>
            <p:ph type="body" sz="quarter" idx="27" hasCustomPrompt="1"/>
          </p:nvPr>
        </p:nvSpPr>
        <p:spPr>
          <a:xfrm>
            <a:off x="6354812" y="1200321"/>
            <a:ext cx="2337110" cy="3314904"/>
          </a:xfrm>
          <a:prstGeom prst="rect">
            <a:avLst/>
          </a:prstGeom>
        </p:spPr>
        <p:txBody>
          <a:bodyPr lIns="91420" tIns="45710" rIns="91420" bIns="45710">
            <a:noAutofit/>
          </a:bodyPr>
          <a:lstStyle>
            <a:lvl1pPr marL="233316" indent="-171415">
              <a:lnSpc>
                <a:spcPct val="95000"/>
              </a:lnSpc>
              <a:spcBef>
                <a:spcPts val="1110"/>
              </a:spcBef>
              <a:buClr>
                <a:schemeClr val="tx1"/>
              </a:buClr>
              <a:buSzPct val="80000"/>
              <a:buFont typeface="Arial"/>
              <a:buChar char="•"/>
              <a:defRPr sz="1600" b="0" i="0" baseline="0">
                <a:solidFill>
                  <a:srgbClr val="676767"/>
                </a:solidFill>
                <a:latin typeface="+mn-lt"/>
                <a:cs typeface="CiscoSans ExtraLight"/>
              </a:defRPr>
            </a:lvl1pPr>
            <a:lvl2pPr>
              <a:lnSpc>
                <a:spcPct val="95000"/>
              </a:lnSpc>
              <a:spcBef>
                <a:spcPts val="450"/>
              </a:spcBef>
              <a:buClr>
                <a:schemeClr val="tx1"/>
              </a:buClr>
              <a:buSzPct val="80000"/>
              <a:defRPr b="0" i="0">
                <a:solidFill>
                  <a:schemeClr val="tx1"/>
                </a:solidFill>
                <a:latin typeface="+mn-lt"/>
                <a:cs typeface="CiscoSans ExtraLight"/>
              </a:defRPr>
            </a:lvl2pPr>
            <a:lvl3pPr marL="431910" indent="-171415">
              <a:buClr>
                <a:schemeClr val="tx1"/>
              </a:buClr>
              <a:buSzPct val="80000"/>
              <a:buFont typeface="Arial"/>
              <a:buChar char="•"/>
              <a:defRPr sz="1200" b="0" i="0">
                <a:solidFill>
                  <a:srgbClr val="676767"/>
                </a:solidFill>
                <a:latin typeface="+mn-lt"/>
                <a:cs typeface="CiscoSans ExtraLight"/>
              </a:defRPr>
            </a:lvl3pPr>
            <a:lvl4pPr>
              <a:buClr>
                <a:schemeClr val="tx1"/>
              </a:buClr>
              <a:buSzPct val="80000"/>
              <a:defRPr b="0" i="0">
                <a:solidFill>
                  <a:schemeClr val="tx1"/>
                </a:solidFill>
                <a:latin typeface="+mn-lt"/>
                <a:cs typeface="CiscoSans ExtraLight"/>
              </a:defRPr>
            </a:lvl4pPr>
            <a:lvl5pPr>
              <a:buClr>
                <a:schemeClr val="tx1"/>
              </a:buClr>
              <a:buSzPct val="80000"/>
              <a:defRPr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642913117"/>
      </p:ext>
    </p:extLst>
  </p:cSld>
  <p:clrMapOvr>
    <a:masterClrMapping/>
  </p:clrMapOvr>
  <p:transition spd="med">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5_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5"/>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
        <p:nvSpPr>
          <p:cNvPr id="4" name="Text Placeholder 7"/>
          <p:cNvSpPr>
            <a:spLocks noGrp="1"/>
          </p:cNvSpPr>
          <p:nvPr>
            <p:ph type="body" sz="quarter" idx="11"/>
          </p:nvPr>
        </p:nvSpPr>
        <p:spPr>
          <a:xfrm>
            <a:off x="437766" y="869952"/>
            <a:ext cx="8268468" cy="477838"/>
          </a:xfrm>
          <a:prstGeom prst="rect">
            <a:avLst/>
          </a:prstGeom>
        </p:spPr>
        <p:txBody>
          <a:bodyPr/>
          <a:lstStyle>
            <a:lvl1pPr marL="0" indent="0">
              <a:buNone/>
              <a:defRPr sz="2000">
                <a:solidFill>
                  <a:schemeClr val="bg2"/>
                </a:solidFill>
              </a:defRPr>
            </a:lvl1pPr>
          </a:lstStyle>
          <a:p>
            <a:endParaRPr lang="en-US" dirty="0"/>
          </a:p>
        </p:txBody>
      </p:sp>
    </p:spTree>
    <p:extLst>
      <p:ext uri="{BB962C8B-B14F-4D97-AF65-F5344CB8AC3E}">
        <p14:creationId xmlns:p14="http://schemas.microsoft.com/office/powerpoint/2010/main" val="3654508397"/>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6" name="Rounded Rectangle 5"/>
          <p:cNvSpPr/>
          <p:nvPr/>
        </p:nvSpPr>
        <p:spPr>
          <a:xfrm>
            <a:off x="5070475" y="1330326"/>
            <a:ext cx="3712779" cy="3101974"/>
          </a:xfrm>
          <a:prstGeom prst="roundRect">
            <a:avLst>
              <a:gd name="adj" fmla="val 0"/>
            </a:avLst>
          </a:prstGeom>
          <a:gradFill flip="none" rotWithShape="1">
            <a:gsLst>
              <a:gs pos="0">
                <a:schemeClr val="bg2">
                  <a:lumMod val="92000"/>
                </a:schemeClr>
              </a:gs>
              <a:gs pos="47000">
                <a:schemeClr val="bg1"/>
              </a:gs>
              <a:gs pos="100000">
                <a:schemeClr val="bg2">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defTabSz="457200">
              <a:defRPr/>
            </a:pPr>
            <a:endParaRPr kumimoji="0" lang="en-US">
              <a:solidFill>
                <a:srgbClr val="FFFFFF"/>
              </a:solidFill>
              <a:latin typeface="CiscoSansTT ExtraLight"/>
            </a:endParaRPr>
          </a:p>
        </p:txBody>
      </p:sp>
      <p:sp>
        <p:nvSpPr>
          <p:cNvPr id="12" name="Text Placeholder 11"/>
          <p:cNvSpPr>
            <a:spLocks noGrp="1"/>
          </p:cNvSpPr>
          <p:nvPr>
            <p:ph type="body" sz="quarter" idx="11" hasCustomPrompt="1"/>
          </p:nvPr>
        </p:nvSpPr>
        <p:spPr>
          <a:xfrm>
            <a:off x="5148706" y="1481751"/>
            <a:ext cx="3375912" cy="1659018"/>
          </a:xfrm>
          <a:prstGeom prst="rect">
            <a:avLst/>
          </a:prstGeom>
        </p:spPr>
        <p:txBody>
          <a:bodyPr lIns="91420" tIns="45710" rIns="91420" bIns="45710">
            <a:noAutofit/>
          </a:bodyPr>
          <a:lstStyle>
            <a:lvl1pPr marL="85718" indent="-85718" algn="l" defTabSz="685720" rtl="0" eaLnBrk="1" latinLnBrk="0" hangingPunct="1">
              <a:lnSpc>
                <a:spcPct val="90000"/>
              </a:lnSpc>
              <a:spcBef>
                <a:spcPts val="0"/>
              </a:spcBef>
              <a:buNone/>
              <a:defRPr lang="en-US" sz="1500" kern="1200" baseline="0" dirty="0" smtClean="0">
                <a:solidFill>
                  <a:schemeClr val="tx2"/>
                </a:solidFill>
                <a:latin typeface="+mn-lt"/>
                <a:ea typeface="+mn-ea"/>
                <a:cs typeface="CiscoSans ExtraLight"/>
              </a:defRPr>
            </a:lvl1pPr>
            <a:lvl2pPr marL="85718" indent="-85718" algn="l" defTabSz="685720" rtl="0" eaLnBrk="1" latinLnBrk="0" hangingPunct="1">
              <a:defRPr lang="en-US" sz="1500" kern="1200" dirty="0" smtClean="0">
                <a:solidFill>
                  <a:schemeClr val="accent2"/>
                </a:solidFill>
                <a:latin typeface="Ciscolight" pitchFamily="2" charset="0"/>
                <a:ea typeface="+mn-ea"/>
                <a:cs typeface="+mn-cs"/>
              </a:defRPr>
            </a:lvl2pPr>
            <a:lvl3pPr marL="85718" indent="-85718" algn="l" defTabSz="685720" rtl="0" eaLnBrk="1" latinLnBrk="0" hangingPunct="1">
              <a:defRPr lang="en-US" sz="1500" kern="1200" dirty="0" smtClean="0">
                <a:solidFill>
                  <a:schemeClr val="accent2"/>
                </a:solidFill>
                <a:latin typeface="Ciscolight" pitchFamily="2" charset="0"/>
                <a:ea typeface="+mn-ea"/>
                <a:cs typeface="+mn-cs"/>
              </a:defRPr>
            </a:lvl3pPr>
            <a:lvl4pPr marL="85718" indent="-85718" algn="l" defTabSz="685720" rtl="0" eaLnBrk="1" latinLnBrk="0" hangingPunct="1">
              <a:defRPr lang="en-US" sz="1500" kern="1200" dirty="0" smtClean="0">
                <a:solidFill>
                  <a:schemeClr val="accent2"/>
                </a:solidFill>
                <a:latin typeface="Ciscolight" pitchFamily="2" charset="0"/>
                <a:ea typeface="+mn-ea"/>
                <a:cs typeface="+mn-cs"/>
              </a:defRPr>
            </a:lvl4pPr>
            <a:lvl5pPr marL="85718" indent="-85718" algn="l" defTabSz="685720" rtl="0" eaLnBrk="1" latinLnBrk="0" hangingPunct="1">
              <a:defRPr lang="en-US" sz="1500" kern="1200" dirty="0" smtClean="0">
                <a:solidFill>
                  <a:schemeClr val="accent2"/>
                </a:solidFill>
                <a:latin typeface="Ciscolight" pitchFamily="2" charset="0"/>
                <a:ea typeface="+mn-ea"/>
                <a:cs typeface="+mn-cs"/>
              </a:defRPr>
            </a:lvl5pPr>
          </a:lstStyle>
          <a:p>
            <a:pPr lvl="0"/>
            <a:r>
              <a:rPr lang="en-GB" dirty="0"/>
              <a:t>Click to edit text</a:t>
            </a:r>
          </a:p>
        </p:txBody>
      </p:sp>
      <p:sp>
        <p:nvSpPr>
          <p:cNvPr id="19" name="Text Placeholder 18"/>
          <p:cNvSpPr>
            <a:spLocks noGrp="1"/>
          </p:cNvSpPr>
          <p:nvPr>
            <p:ph type="body" sz="quarter" idx="14" hasCustomPrompt="1"/>
          </p:nvPr>
        </p:nvSpPr>
        <p:spPr>
          <a:xfrm>
            <a:off x="5148706" y="3552444"/>
            <a:ext cx="3506245" cy="253746"/>
          </a:xfrm>
          <a:prstGeom prst="rect">
            <a:avLst/>
          </a:prstGeom>
        </p:spPr>
        <p:txBody>
          <a:bodyPr lIns="91420" tIns="45710" rIns="91420" bIns="45710">
            <a:noAutofit/>
          </a:bodyPr>
          <a:lstStyle>
            <a:lvl1pPr marL="0" indent="0">
              <a:buClr>
                <a:schemeClr val="tx2"/>
              </a:buClr>
              <a:buFontTx/>
              <a:buNone/>
              <a:defRPr sz="1200">
                <a:solidFill>
                  <a:schemeClr val="tx2"/>
                </a:solidFill>
                <a:latin typeface="+mn-lt"/>
                <a:cs typeface="CiscoSans ExtraLight"/>
              </a:defRPr>
            </a:lvl1pPr>
          </a:lstStyle>
          <a:p>
            <a:pPr lvl="0"/>
            <a:r>
              <a:rPr lang="en-GB" dirty="0"/>
              <a:t>Click to edit text </a:t>
            </a:r>
          </a:p>
        </p:txBody>
      </p:sp>
      <p:sp>
        <p:nvSpPr>
          <p:cNvPr id="9"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ja-JP" altLang="en-US"/>
              <a:t>マスター タイトルの書式設定</a:t>
            </a:r>
            <a:endParaRPr lang="en-GB" dirty="0"/>
          </a:p>
        </p:txBody>
      </p:sp>
    </p:spTree>
    <p:extLst>
      <p:ext uri="{BB962C8B-B14F-4D97-AF65-F5344CB8AC3E}">
        <p14:creationId xmlns:p14="http://schemas.microsoft.com/office/powerpoint/2010/main" val="1579048273"/>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2.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theme" Target="../theme/theme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a:defRPr/>
            </a:pPr>
            <a:fld id="{4ABDCABE-3F10-B64C-92F1-862014417034}" type="slidenum">
              <a:rPr kumimoji="0" lang="en-US" sz="600">
                <a:solidFill>
                  <a:srgbClr val="000000">
                    <a:alpha val="25000"/>
                  </a:srgbClr>
                </a:solidFill>
                <a:cs typeface="CiscoSans Thin"/>
              </a:rPr>
              <a:pPr algn="r" defTabSz="610744">
                <a:defRPr/>
              </a:pPr>
              <a:t>‹#›</a:t>
            </a:fld>
            <a:endParaRPr kumimoji="0" lang="en-US" sz="600" dirty="0">
              <a:solidFill>
                <a:srgbClr val="000000">
                  <a:alpha val="25000"/>
                </a:srgbClr>
              </a:solidFill>
              <a:cs typeface="CiscoSans Thin"/>
            </a:endParaRPr>
          </a:p>
        </p:txBody>
      </p:sp>
      <p:sp>
        <p:nvSpPr>
          <p:cNvPr id="13" name="Rectangle 4"/>
          <p:cNvSpPr>
            <a:spLocks noChangeArrowheads="1"/>
          </p:cNvSpPr>
          <p:nvPr/>
        </p:nvSpPr>
        <p:spPr bwMode="ltGray">
          <a:xfrm>
            <a:off x="5957248" y="4736431"/>
            <a:ext cx="2568278" cy="154518"/>
          </a:xfrm>
          <a:prstGeom prst="rect">
            <a:avLst/>
          </a:prstGeom>
          <a:noFill/>
          <a:ln w="9525">
            <a:noFill/>
            <a:miter lim="800000"/>
            <a:headEnd/>
            <a:tailEnd/>
          </a:ln>
          <a:effectLst/>
        </p:spPr>
        <p:txBody>
          <a:bodyPr wrap="square" lIns="61586" tIns="30792" rIns="61586" bIns="30792" anchor="b">
            <a:spAutoFit/>
          </a:bodyPr>
          <a:lstStyle/>
          <a:p>
            <a:pPr defTabSz="610744">
              <a:defRPr/>
            </a:pPr>
            <a:r>
              <a:rPr kumimoji="0" lang="en-US" sz="600" dirty="0">
                <a:solidFill>
                  <a:srgbClr val="000000">
                    <a:alpha val="25000"/>
                  </a:srgbClr>
                </a:solidFill>
                <a:cs typeface="CiscoSans Thin"/>
              </a:rPr>
              <a:t>© </a:t>
            </a:r>
            <a:r>
              <a:rPr kumimoji="0" lang="en-US" sz="600" dirty="0" smtClean="0">
                <a:solidFill>
                  <a:srgbClr val="000000">
                    <a:alpha val="25000"/>
                  </a:srgbClr>
                </a:solidFill>
                <a:cs typeface="CiscoSans Thin"/>
              </a:rPr>
              <a:t>2017  </a:t>
            </a:r>
            <a:r>
              <a:rPr kumimoji="0" lang="en-US" sz="600" dirty="0">
                <a:solidFill>
                  <a:srgbClr val="000000">
                    <a:alpha val="25000"/>
                  </a:srgbClr>
                </a:solidFill>
                <a:cs typeface="CiscoSans Thin"/>
              </a:rPr>
              <a:t>Cisco and/or its affiliates. All rights reserved.   Cisco Public</a:t>
            </a:r>
          </a:p>
        </p:txBody>
      </p:sp>
      <p:pic>
        <p:nvPicPr>
          <p:cNvPr id="7" name="Picture 2" descr="C:\Users\spius\Pictures\cisco logo blue gradient.png"/>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474175" y="4625773"/>
            <a:ext cx="431312"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23143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94" r:id="rId30"/>
    <p:sldLayoutId id="2147483795" r:id="rId31"/>
    <p:sldLayoutId id="2147483828" r:id="rId32"/>
    <p:sldLayoutId id="2147483829" r:id="rId33"/>
    <p:sldLayoutId id="2147483830" r:id="rId34"/>
    <p:sldLayoutId id="2147483831" r:id="rId35"/>
    <p:sldLayoutId id="2147483832" r:id="rId36"/>
    <p:sldLayoutId id="2147483833" r:id="rId37"/>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base">
              <a:spcBef>
                <a:spcPct val="0"/>
              </a:spcBef>
              <a:spcAft>
                <a:spcPct val="0"/>
              </a:spcAft>
            </a:pPr>
            <a:fld id="{74F9DAB3-EC56-47A6-BD8B-5C8085197C60}" type="datetimeFigureOut">
              <a:rPr lang="ja-JP" altLang="en-US" smtClean="0">
                <a:solidFill>
                  <a:prstClr val="black">
                    <a:tint val="75000"/>
                  </a:prstClr>
                </a:solidFill>
                <a:latin typeface="Arial" charset="0"/>
              </a:rPr>
              <a:pPr defTabSz="457200" fontAlgn="base">
                <a:spcBef>
                  <a:spcPct val="0"/>
                </a:spcBef>
                <a:spcAft>
                  <a:spcPct val="0"/>
                </a:spcAft>
              </a:pPr>
              <a:t>2017/5/22</a:t>
            </a:fld>
            <a:endParaRPr lang="ja-JP" altLang="en-US">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base">
              <a:spcBef>
                <a:spcPct val="0"/>
              </a:spcBef>
              <a:spcAft>
                <a:spcPct val="0"/>
              </a:spcAft>
            </a:pPr>
            <a:endParaRPr lang="ja-JP" altLang="en-US">
              <a:solidFill>
                <a:prstClr val="black">
                  <a:tint val="75000"/>
                </a:prstClr>
              </a:solidFill>
              <a:latin typeface="Arial" charset="0"/>
            </a:endParaRPr>
          </a:p>
        </p:txBody>
      </p:sp>
      <p:sp>
        <p:nvSpPr>
          <p:cNvPr id="6" name="スライド番号プレースホルダー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base">
              <a:spcBef>
                <a:spcPct val="0"/>
              </a:spcBef>
              <a:spcAft>
                <a:spcPct val="0"/>
              </a:spcAft>
            </a:pPr>
            <a:fld id="{8CC25A11-A6D9-4330-BF14-BCEFFC53D0B3}" type="slidenum">
              <a:rPr lang="ja-JP" altLang="en-US" smtClean="0">
                <a:solidFill>
                  <a:prstClr val="black">
                    <a:tint val="75000"/>
                  </a:prstClr>
                </a:solidFill>
                <a:latin typeface="Arial" charset="0"/>
              </a:rPr>
              <a:pPr defTabSz="457200" fontAlgn="base">
                <a:spcBef>
                  <a:spcPct val="0"/>
                </a:spcBef>
                <a:spcAft>
                  <a:spcPct val="0"/>
                </a:spcAft>
              </a:pPr>
              <a:t>‹#›</a:t>
            </a:fld>
            <a:endParaRPr lang="ja-JP" altLang="en-US">
              <a:solidFill>
                <a:prstClr val="black">
                  <a:tint val="75000"/>
                </a:prstClr>
              </a:solidFill>
              <a:latin typeface="Arial" charset="0"/>
            </a:endParaRPr>
          </a:p>
        </p:txBody>
      </p:sp>
    </p:spTree>
    <p:extLst>
      <p:ext uri="{BB962C8B-B14F-4D97-AF65-F5344CB8AC3E}">
        <p14:creationId xmlns:p14="http://schemas.microsoft.com/office/powerpoint/2010/main" val="370805927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22" r:id="rId13"/>
    <p:sldLayoutId id="2147483823" r:id="rId14"/>
    <p:sldLayoutId id="2147483827" r:id="rId1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4415BB5F-5C65-4FC6-8ED9-A542FB723B95}" type="slidenum">
              <a:rPr lang="ja-JP" altLang="en-US" smtClean="0">
                <a:solidFill>
                  <a:prstClr val="black">
                    <a:tint val="75000"/>
                  </a:prstClr>
                </a:solidFill>
              </a:rPr>
              <a:pPr defTabSz="685800"/>
              <a:t>‹#›</a:t>
            </a:fld>
            <a:endParaRPr lang="ja-JP" altLang="en-US">
              <a:solidFill>
                <a:prstClr val="black">
                  <a:tint val="75000"/>
                </a:prstClr>
              </a:solidFill>
            </a:endParaRPr>
          </a:p>
        </p:txBody>
      </p:sp>
    </p:spTree>
    <p:extLst>
      <p:ext uri="{BB962C8B-B14F-4D97-AF65-F5344CB8AC3E}">
        <p14:creationId xmlns:p14="http://schemas.microsoft.com/office/powerpoint/2010/main" val="737951837"/>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 id="2147483862" r:id="rId28"/>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400" kern="1200">
          <a:solidFill>
            <a:schemeClr val="tx1"/>
          </a:solidFill>
          <a:latin typeface="+mn-lt"/>
          <a:ea typeface="+mn-ea"/>
          <a:cs typeface="+mn-cs"/>
        </a:defRPr>
      </a:lvl9pPr>
    </p:bodyStyle>
    <p:otherStyle>
      <a:defPPr>
        <a:defRPr lang="ja-JP"/>
      </a:defPPr>
      <a:lvl1pPr marL="0" algn="l" defTabSz="685800" rtl="0" eaLnBrk="1" latinLnBrk="0" hangingPunct="1">
        <a:defRPr kumimoji="1" sz="1400" kern="1200">
          <a:solidFill>
            <a:schemeClr val="tx1"/>
          </a:solidFill>
          <a:latin typeface="+mn-lt"/>
          <a:ea typeface="+mn-ea"/>
          <a:cs typeface="+mn-cs"/>
        </a:defRPr>
      </a:lvl1pPr>
      <a:lvl2pPr marL="342900" algn="l" defTabSz="685800" rtl="0" eaLnBrk="1" latinLnBrk="0" hangingPunct="1">
        <a:defRPr kumimoji="1" sz="1400" kern="1200">
          <a:solidFill>
            <a:schemeClr val="tx1"/>
          </a:solidFill>
          <a:latin typeface="+mn-lt"/>
          <a:ea typeface="+mn-ea"/>
          <a:cs typeface="+mn-cs"/>
        </a:defRPr>
      </a:lvl2pPr>
      <a:lvl3pPr marL="685800" algn="l" defTabSz="685800" rtl="0" eaLnBrk="1" latinLnBrk="0" hangingPunct="1">
        <a:defRPr kumimoji="1" sz="1400" kern="1200">
          <a:solidFill>
            <a:schemeClr val="tx1"/>
          </a:solidFill>
          <a:latin typeface="+mn-lt"/>
          <a:ea typeface="+mn-ea"/>
          <a:cs typeface="+mn-cs"/>
        </a:defRPr>
      </a:lvl3pPr>
      <a:lvl4pPr marL="1028700" algn="l" defTabSz="685800" rtl="0" eaLnBrk="1" latinLnBrk="0" hangingPunct="1">
        <a:defRPr kumimoji="1" sz="1400" kern="1200">
          <a:solidFill>
            <a:schemeClr val="tx1"/>
          </a:solidFill>
          <a:latin typeface="+mn-lt"/>
          <a:ea typeface="+mn-ea"/>
          <a:cs typeface="+mn-cs"/>
        </a:defRPr>
      </a:lvl4pPr>
      <a:lvl5pPr marL="1371600" algn="l" defTabSz="685800" rtl="0" eaLnBrk="1" latinLnBrk="0" hangingPunct="1">
        <a:defRPr kumimoji="1" sz="1400" kern="1200">
          <a:solidFill>
            <a:schemeClr val="tx1"/>
          </a:solidFill>
          <a:latin typeface="+mn-lt"/>
          <a:ea typeface="+mn-ea"/>
          <a:cs typeface="+mn-cs"/>
        </a:defRPr>
      </a:lvl5pPr>
      <a:lvl6pPr marL="1714500" algn="l" defTabSz="685800" rtl="0" eaLnBrk="1" latinLnBrk="0" hangingPunct="1">
        <a:defRPr kumimoji="1" sz="1400" kern="1200">
          <a:solidFill>
            <a:schemeClr val="tx1"/>
          </a:solidFill>
          <a:latin typeface="+mn-lt"/>
          <a:ea typeface="+mn-ea"/>
          <a:cs typeface="+mn-cs"/>
        </a:defRPr>
      </a:lvl6pPr>
      <a:lvl7pPr marL="2057400" algn="l" defTabSz="685800" rtl="0" eaLnBrk="1" latinLnBrk="0" hangingPunct="1">
        <a:defRPr kumimoji="1" sz="1400" kern="1200">
          <a:solidFill>
            <a:schemeClr val="tx1"/>
          </a:solidFill>
          <a:latin typeface="+mn-lt"/>
          <a:ea typeface="+mn-ea"/>
          <a:cs typeface="+mn-cs"/>
        </a:defRPr>
      </a:lvl7pPr>
      <a:lvl8pPr marL="2400300" algn="l" defTabSz="685800" rtl="0" eaLnBrk="1" latinLnBrk="0" hangingPunct="1">
        <a:defRPr kumimoji="1" sz="1400" kern="1200">
          <a:solidFill>
            <a:schemeClr val="tx1"/>
          </a:solidFill>
          <a:latin typeface="+mn-lt"/>
          <a:ea typeface="+mn-ea"/>
          <a:cs typeface="+mn-cs"/>
        </a:defRPr>
      </a:lvl8pPr>
      <a:lvl9pPr marL="2743200" algn="l" defTabSz="685800"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6.xml"/><Relationship Id="rId7"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hyperlink" Target="http://www.google.no/url?sa=i&amp;rct=j&amp;q=&amp;esrc=s&amp;source=images&amp;cd=&amp;cad=rja&amp;uact=8&amp;ved=0ahUKEwidtvnt16fJAhWBkywKHelQBC8QjRwIBw&amp;url=http://www.cisco.com/c/en/us/support/collaboration-endpoints/telepresence-mx700/model.html&amp;psig=AFQjCNFpLKpdC8YGlLWxsoT-xWQJhvSWKw&amp;ust=1448407308954282" TargetMode="Externa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jpeg"/><Relationship Id="rId2" Type="http://schemas.openxmlformats.org/officeDocument/2006/relationships/notesSlide" Target="../notesSlides/notesSlide11.xml"/><Relationship Id="rId16" Type="http://schemas.openxmlformats.org/officeDocument/2006/relationships/image" Target="../media/image83.jpeg"/><Relationship Id="rId1" Type="http://schemas.openxmlformats.org/officeDocument/2006/relationships/slideLayout" Target="../slideLayouts/slideLayout34.xml"/><Relationship Id="rId6" Type="http://schemas.openxmlformats.org/officeDocument/2006/relationships/image" Target="../media/image73.png"/><Relationship Id="rId11" Type="http://schemas.openxmlformats.org/officeDocument/2006/relationships/image" Target="../media/image78.png"/><Relationship Id="rId5" Type="http://schemas.microsoft.com/office/2007/relationships/hdphoto" Target="../media/hdphoto7.wdp"/><Relationship Id="rId15" Type="http://schemas.openxmlformats.org/officeDocument/2006/relationships/image" Target="../media/image82.jpeg"/><Relationship Id="rId10" Type="http://schemas.openxmlformats.org/officeDocument/2006/relationships/image" Target="../media/image77.jpeg"/><Relationship Id="rId4" Type="http://schemas.openxmlformats.org/officeDocument/2006/relationships/image" Target="../media/image72.png"/><Relationship Id="rId9" Type="http://schemas.openxmlformats.org/officeDocument/2006/relationships/image" Target="../media/image76.png"/><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Hc6JQCdXh_w"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95.png"/><Relationship Id="rId4" Type="http://schemas.openxmlformats.org/officeDocument/2006/relationships/image" Target="../media/image94.tif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17.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s>
</file>

<file path=ppt/slides/_rels/slide3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18" Type="http://schemas.openxmlformats.org/officeDocument/2006/relationships/image" Target="../media/image111.png"/><Relationship Id="rId26" Type="http://schemas.openxmlformats.org/officeDocument/2006/relationships/image" Target="../media/image119.png"/><Relationship Id="rId3" Type="http://schemas.openxmlformats.org/officeDocument/2006/relationships/image" Target="../media/image96.pn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image" Target="../media/image110.png"/><Relationship Id="rId25" Type="http://schemas.openxmlformats.org/officeDocument/2006/relationships/image" Target="../media/image118.png"/><Relationship Id="rId2" Type="http://schemas.openxmlformats.org/officeDocument/2006/relationships/notesSlide" Target="../notesSlides/notesSlide18.xml"/><Relationship Id="rId16" Type="http://schemas.openxmlformats.org/officeDocument/2006/relationships/image" Target="../media/image109.png"/><Relationship Id="rId20" Type="http://schemas.openxmlformats.org/officeDocument/2006/relationships/image" Target="../media/image113.png"/><Relationship Id="rId29"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4.png"/><Relationship Id="rId24" Type="http://schemas.openxmlformats.org/officeDocument/2006/relationships/image" Target="../media/image117.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10" Type="http://schemas.openxmlformats.org/officeDocument/2006/relationships/image" Target="../media/image103.pn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 Id="rId27"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image" Target="../media/image130.emf"/><Relationship Id="rId13" Type="http://schemas.openxmlformats.org/officeDocument/2006/relationships/image" Target="../media/image135.emf"/><Relationship Id="rId18" Type="http://schemas.openxmlformats.org/officeDocument/2006/relationships/image" Target="../media/image140.png"/><Relationship Id="rId26" Type="http://schemas.openxmlformats.org/officeDocument/2006/relationships/image" Target="../media/image148.emf"/><Relationship Id="rId39" Type="http://schemas.openxmlformats.org/officeDocument/2006/relationships/image" Target="../media/image161.emf"/><Relationship Id="rId3" Type="http://schemas.openxmlformats.org/officeDocument/2006/relationships/image" Target="../media/image126.png"/><Relationship Id="rId21" Type="http://schemas.openxmlformats.org/officeDocument/2006/relationships/image" Target="../media/image143.emf"/><Relationship Id="rId34" Type="http://schemas.openxmlformats.org/officeDocument/2006/relationships/image" Target="../media/image156.emf"/><Relationship Id="rId42" Type="http://schemas.openxmlformats.org/officeDocument/2006/relationships/image" Target="../media/image164.emf"/><Relationship Id="rId47" Type="http://schemas.openxmlformats.org/officeDocument/2006/relationships/image" Target="../media/image169.emf"/><Relationship Id="rId7" Type="http://schemas.openxmlformats.org/officeDocument/2006/relationships/image" Target="../media/image129.emf"/><Relationship Id="rId12" Type="http://schemas.openxmlformats.org/officeDocument/2006/relationships/image" Target="../media/image134.emf"/><Relationship Id="rId17" Type="http://schemas.openxmlformats.org/officeDocument/2006/relationships/image" Target="../media/image139.png"/><Relationship Id="rId25" Type="http://schemas.openxmlformats.org/officeDocument/2006/relationships/image" Target="../media/image147.emf"/><Relationship Id="rId33" Type="http://schemas.openxmlformats.org/officeDocument/2006/relationships/image" Target="../media/image155.png"/><Relationship Id="rId38" Type="http://schemas.openxmlformats.org/officeDocument/2006/relationships/image" Target="../media/image160.emf"/><Relationship Id="rId46" Type="http://schemas.openxmlformats.org/officeDocument/2006/relationships/image" Target="../media/image168.emf"/><Relationship Id="rId2" Type="http://schemas.openxmlformats.org/officeDocument/2006/relationships/image" Target="../media/image125.png"/><Relationship Id="rId16" Type="http://schemas.openxmlformats.org/officeDocument/2006/relationships/image" Target="../media/image138.emf"/><Relationship Id="rId20" Type="http://schemas.openxmlformats.org/officeDocument/2006/relationships/image" Target="../media/image142.emf"/><Relationship Id="rId29" Type="http://schemas.openxmlformats.org/officeDocument/2006/relationships/image" Target="../media/image151.emf"/><Relationship Id="rId41" Type="http://schemas.openxmlformats.org/officeDocument/2006/relationships/image" Target="../media/image163.emf"/><Relationship Id="rId1" Type="http://schemas.openxmlformats.org/officeDocument/2006/relationships/slideLayout" Target="../slideLayouts/slideLayout1.xml"/><Relationship Id="rId6" Type="http://schemas.openxmlformats.org/officeDocument/2006/relationships/image" Target="../media/image128.emf"/><Relationship Id="rId11" Type="http://schemas.openxmlformats.org/officeDocument/2006/relationships/image" Target="../media/image133.emf"/><Relationship Id="rId24" Type="http://schemas.openxmlformats.org/officeDocument/2006/relationships/image" Target="../media/image146.emf"/><Relationship Id="rId32" Type="http://schemas.openxmlformats.org/officeDocument/2006/relationships/image" Target="../media/image154.emf"/><Relationship Id="rId37" Type="http://schemas.openxmlformats.org/officeDocument/2006/relationships/image" Target="../media/image159.emf"/><Relationship Id="rId40" Type="http://schemas.openxmlformats.org/officeDocument/2006/relationships/image" Target="../media/image162.emf"/><Relationship Id="rId45" Type="http://schemas.openxmlformats.org/officeDocument/2006/relationships/image" Target="../media/image167.emf"/><Relationship Id="rId5" Type="http://schemas.openxmlformats.org/officeDocument/2006/relationships/image" Target="../media/image127.emf"/><Relationship Id="rId15" Type="http://schemas.openxmlformats.org/officeDocument/2006/relationships/image" Target="../media/image137.emf"/><Relationship Id="rId23" Type="http://schemas.openxmlformats.org/officeDocument/2006/relationships/image" Target="../media/image145.emf"/><Relationship Id="rId28" Type="http://schemas.openxmlformats.org/officeDocument/2006/relationships/image" Target="../media/image150.emf"/><Relationship Id="rId36" Type="http://schemas.openxmlformats.org/officeDocument/2006/relationships/image" Target="../media/image158.emf"/><Relationship Id="rId10" Type="http://schemas.openxmlformats.org/officeDocument/2006/relationships/image" Target="../media/image132.emf"/><Relationship Id="rId19" Type="http://schemas.openxmlformats.org/officeDocument/2006/relationships/image" Target="../media/image141.emf"/><Relationship Id="rId31" Type="http://schemas.openxmlformats.org/officeDocument/2006/relationships/image" Target="../media/image153.emf"/><Relationship Id="rId44" Type="http://schemas.openxmlformats.org/officeDocument/2006/relationships/image" Target="../media/image166.emf"/><Relationship Id="rId4" Type="http://schemas.openxmlformats.org/officeDocument/2006/relationships/image" Target="../media/image95.png"/><Relationship Id="rId9" Type="http://schemas.openxmlformats.org/officeDocument/2006/relationships/image" Target="../media/image131.emf"/><Relationship Id="rId14" Type="http://schemas.openxmlformats.org/officeDocument/2006/relationships/image" Target="../media/image136.emf"/><Relationship Id="rId22" Type="http://schemas.openxmlformats.org/officeDocument/2006/relationships/image" Target="../media/image144.emf"/><Relationship Id="rId27" Type="http://schemas.openxmlformats.org/officeDocument/2006/relationships/image" Target="../media/image149.emf"/><Relationship Id="rId30" Type="http://schemas.openxmlformats.org/officeDocument/2006/relationships/image" Target="../media/image152.emf"/><Relationship Id="rId35" Type="http://schemas.openxmlformats.org/officeDocument/2006/relationships/image" Target="../media/image157.emf"/><Relationship Id="rId43" Type="http://schemas.openxmlformats.org/officeDocument/2006/relationships/image" Target="../media/image165.emf"/></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Hc6JQCdXh_w" TargetMode="External"/><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94.tiff"/></Relationships>
</file>

<file path=ppt/slides/_rels/slide4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5.xml"/><Relationship Id="rId4" Type="http://schemas.openxmlformats.org/officeDocument/2006/relationships/image" Target="../media/image175.png"/></Relationships>
</file>

<file path=ppt/slides/_rels/slide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www.ntt-west.co.jp/news/1401/140108a_1.html" TargetMode="External"/><Relationship Id="rId2" Type="http://schemas.openxmlformats.org/officeDocument/2006/relationships/image" Target="../media/image17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s://www.otsuka-shokai.co.jp/products/case/media/2015/sanonihon-u-h.pdf" TargetMode="External"/><Relationship Id="rId2" Type="http://schemas.openxmlformats.org/officeDocument/2006/relationships/hyperlink" Target="http://www.mki.co.jp/biz/case/case_list/ageo.html" TargetMode="Externa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81.png"/><Relationship Id="rId4" Type="http://schemas.openxmlformats.org/officeDocument/2006/relationships/image" Target="../media/image180.jpeg"/></Relationships>
</file>

<file path=ppt/slides/_rels/slide49.xml.rels><?xml version="1.0" encoding="UTF-8" standalone="yes"?>
<Relationships xmlns="http://schemas.openxmlformats.org/package/2006/relationships"><Relationship Id="rId2" Type="http://schemas.openxmlformats.org/officeDocument/2006/relationships/image" Target="../media/image182.jp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2" Type="http://schemas.openxmlformats.org/officeDocument/2006/relationships/image" Target="../media/image183.jp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microsoft.com/office/2007/relationships/hdphoto" Target="../media/hdphoto1.wdp"/><Relationship Id="rId12"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png"/><Relationship Id="rId11" Type="http://schemas.microsoft.com/office/2007/relationships/hdphoto" Target="../media/hdphoto5.wdp"/><Relationship Id="rId5" Type="http://schemas.openxmlformats.org/officeDocument/2006/relationships/image" Target="../media/image32.png"/><Relationship Id="rId10" Type="http://schemas.microsoft.com/office/2007/relationships/hdphoto" Target="../media/hdphoto4.wdp"/><Relationship Id="rId4" Type="http://schemas.openxmlformats.org/officeDocument/2006/relationships/image" Target="../media/image31.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ubtitle 1"/>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altLang="en-US" smtClean="0">
                <a:ea typeface="ＭＳ Ｐゴシック" pitchFamily="34" charset="-128"/>
                <a:cs typeface="CiscoSans" pitchFamily="34" charset="0"/>
              </a:rPr>
              <a:t>Brand team</a:t>
            </a:r>
          </a:p>
        </p:txBody>
      </p:sp>
      <p:sp>
        <p:nvSpPr>
          <p:cNvPr id="40964" name="Text Placeholder 3"/>
          <p:cNvSpPr>
            <a:spLocks noGrp="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altLang="en-US" dirty="0" smtClean="0">
                <a:ea typeface="ＭＳ Ｐゴシック" pitchFamily="34" charset="-128"/>
                <a:cs typeface="CiscoSans" pitchFamily="34" charset="0"/>
              </a:rPr>
              <a:t>Released</a:t>
            </a:r>
            <a:r>
              <a:rPr lang="en-US" altLang="en-US" dirty="0" smtClean="0">
                <a:ea typeface="ＭＳ Ｐゴシック" pitchFamily="34" charset="-128"/>
                <a:cs typeface="CiscoSans" pitchFamily="34" charset="0"/>
              </a:rPr>
              <a:t>: March 2016</a:t>
            </a:r>
            <a:endParaRPr altLang="en-US" dirty="0">
              <a:ea typeface="ＭＳ Ｐゴシック" pitchFamily="34" charset="-128"/>
              <a:cs typeface="CiscoSans" pitchFamily="34" charset="0"/>
            </a:endParaRPr>
          </a:p>
        </p:txBody>
      </p:sp>
      <p:sp>
        <p:nvSpPr>
          <p:cNvPr id="5" name="Text Placeholder 4"/>
          <p:cNvSpPr>
            <a:spLocks noGrp="1"/>
          </p:cNvSpPr>
          <p:nvPr>
            <p:ph type="body" sz="quarter" idx="12"/>
          </p:nvPr>
        </p:nvSpPr>
        <p:spPr/>
        <p:txBody>
          <a:bodyPr/>
          <a:lstStyle/>
          <a:p>
            <a:pPr>
              <a:defRPr/>
            </a:pPr>
            <a:r>
              <a:rPr dirty="0"/>
              <a:t>Making our PowerPoint simpler and more distinctive. </a:t>
            </a:r>
          </a:p>
        </p:txBody>
      </p:sp>
      <p:sp>
        <p:nvSpPr>
          <p:cNvPr id="2" name="Text Placeholder 1"/>
          <p:cNvSpPr>
            <a:spLocks noGrp="1"/>
          </p:cNvSpPr>
          <p:nvPr>
            <p:ph type="body" sz="quarter" idx="13"/>
          </p:nvPr>
        </p:nvSpPr>
        <p:spPr/>
        <p:txBody>
          <a:bodyPr/>
          <a:lstStyle/>
          <a:p>
            <a:endParaRPr lang="en-US"/>
          </a:p>
        </p:txBody>
      </p:sp>
      <p:sp>
        <p:nvSpPr>
          <p:cNvPr id="6" name="Title 5"/>
          <p:cNvSpPr>
            <a:spLocks noGrp="1"/>
          </p:cNvSpPr>
          <p:nvPr>
            <p:ph type="ctrTitle"/>
          </p:nvPr>
        </p:nvSpPr>
        <p:spPr/>
        <p:txBody>
          <a:bodyPr/>
          <a:lstStyle/>
          <a:p>
            <a:pPr>
              <a:defRPr/>
            </a:pPr>
            <a:r>
              <a:rPr kern="0" dirty="0"/>
              <a:t>The latest and greatest</a:t>
            </a:r>
            <a:endParaRPr dirty="0"/>
          </a:p>
        </p:txBody>
      </p:sp>
      <p:pic>
        <p:nvPicPr>
          <p:cNvPr id="3" name="図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04188"/>
            <a:ext cx="9139405" cy="5350560"/>
          </a:xfrm>
          <a:prstGeom prst="rect">
            <a:avLst/>
          </a:prstGeom>
        </p:spPr>
      </p:pic>
      <p:pic>
        <p:nvPicPr>
          <p:cNvPr id="15" name="図 14"/>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0" y="-204188"/>
            <a:ext cx="6629433" cy="5347687"/>
          </a:xfrm>
          <a:prstGeom prst="rect">
            <a:avLst/>
          </a:prstGeom>
        </p:spPr>
      </p:pic>
      <p:sp>
        <p:nvSpPr>
          <p:cNvPr id="12" name="テキスト ボックス 8"/>
          <p:cNvSpPr txBox="1"/>
          <p:nvPr/>
        </p:nvSpPr>
        <p:spPr>
          <a:xfrm>
            <a:off x="273774" y="1779663"/>
            <a:ext cx="6651611" cy="1200329"/>
          </a:xfrm>
          <a:prstGeom prst="rect">
            <a:avLst/>
          </a:prstGeom>
          <a:noFill/>
        </p:spPr>
        <p:txBody>
          <a:bodyPr wrap="square" rtlCol="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kumimoji="1" lang="en-US" altLang="ja-JP" sz="7200" dirty="0" smtClean="0">
                <a:solidFill>
                  <a:srgbClr val="004BAF"/>
                </a:solidFill>
                <a:effectLst>
                  <a:glow rad="228600">
                    <a:schemeClr val="bg1">
                      <a:alpha val="40000"/>
                    </a:schemeClr>
                  </a:glow>
                </a:effectLst>
                <a:ea typeface="Arial" charset="0"/>
                <a:cs typeface="Arial" charset="0"/>
              </a:rPr>
              <a:t>Advantage Now</a:t>
            </a:r>
            <a:endParaRPr kumimoji="1" lang="ja-JP" altLang="en-US" sz="7200" dirty="0">
              <a:solidFill>
                <a:srgbClr val="004BAF"/>
              </a:solidFill>
              <a:effectLst>
                <a:glow rad="228600">
                  <a:schemeClr val="bg1">
                    <a:alpha val="40000"/>
                  </a:schemeClr>
                </a:glow>
              </a:effectLst>
              <a:ea typeface="Arial" charset="0"/>
              <a:cs typeface="Arial" charset="0"/>
            </a:endParaRP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041" y="-112480"/>
            <a:ext cx="1513830" cy="1052249"/>
          </a:xfrm>
          <a:prstGeom prst="rect">
            <a:avLst/>
          </a:prstGeom>
        </p:spPr>
      </p:pic>
      <p:sp>
        <p:nvSpPr>
          <p:cNvPr id="14" name="正方形/長方形 13"/>
          <p:cNvSpPr/>
          <p:nvPr/>
        </p:nvSpPr>
        <p:spPr>
          <a:xfrm>
            <a:off x="4139952" y="4733267"/>
            <a:ext cx="4896544"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tx1">
                    <a:lumMod val="75000"/>
                    <a:lumOff val="25000"/>
                  </a:schemeClr>
                </a:solidFill>
                <a:latin typeface="Arial" charset="0"/>
                <a:ea typeface="ＭＳ Ｐゴシック" pitchFamily="34" charset="-128"/>
              </a:rPr>
              <a:t>本資料に記載の各社社名、製品名は、各社の商標または登録商標です。</a:t>
            </a:r>
            <a:endParaRPr lang="ja-JP" altLang="en-US" sz="1200" dirty="0">
              <a:solidFill>
                <a:schemeClr val="tx1">
                  <a:lumMod val="75000"/>
                  <a:lumOff val="25000"/>
                </a:schemeClr>
              </a:solidFill>
              <a:latin typeface="Arial" charset="0"/>
              <a:ea typeface="ＭＳ Ｐゴシック" pitchFamily="34" charset="-128"/>
            </a:endParaRPr>
          </a:p>
        </p:txBody>
      </p:sp>
      <p:sp>
        <p:nvSpPr>
          <p:cNvPr id="16" name="正方形/長方形 15"/>
          <p:cNvSpPr/>
          <p:nvPr/>
        </p:nvSpPr>
        <p:spPr>
          <a:xfrm>
            <a:off x="323528" y="3567440"/>
            <a:ext cx="7920879" cy="777136"/>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r>
              <a:rPr lang="ja-JP" altLang="en-US" sz="2800" dirty="0"/>
              <a:t>教育機関向け </a:t>
            </a:r>
            <a:r>
              <a:rPr lang="en-US" altLang="ja-JP" sz="2800" dirty="0"/>
              <a:t>Cisco </a:t>
            </a:r>
            <a:r>
              <a:rPr lang="ja-JP" altLang="en-US" sz="2800" dirty="0"/>
              <a:t>の無線</a:t>
            </a:r>
            <a:r>
              <a:rPr lang="en-US" altLang="ja-JP" sz="2800" dirty="0"/>
              <a:t>LAN</a:t>
            </a:r>
            <a:r>
              <a:rPr lang="ja-JP" altLang="en-US" sz="2800" dirty="0"/>
              <a:t>・セキュリティ対策</a:t>
            </a:r>
            <a:r>
              <a:rPr lang="en-US" altLang="ja-JP" sz="2800" dirty="0"/>
              <a:t/>
            </a:r>
            <a:br>
              <a:rPr lang="en-US" altLang="ja-JP" sz="2800" dirty="0"/>
            </a:br>
            <a:r>
              <a:rPr lang="ja-JP" altLang="en-US" dirty="0"/>
              <a:t>～教育市場への取り組み～</a:t>
            </a:r>
          </a:p>
        </p:txBody>
      </p:sp>
      <p:sp>
        <p:nvSpPr>
          <p:cNvPr id="17" name="正方形/長方形 16"/>
          <p:cNvSpPr/>
          <p:nvPr/>
        </p:nvSpPr>
        <p:spPr>
          <a:xfrm>
            <a:off x="366587" y="4253273"/>
            <a:ext cx="5573565" cy="734047"/>
          </a:xfrm>
          <a:prstGeom prst="rect">
            <a:avLst/>
          </a:prstGeom>
        </p:spPr>
        <p:txBody>
          <a:bodyPr wrap="square" lIns="68580" tIns="34290" rIns="68580" bIns="34290">
            <a:spAutoFit/>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パブリックセクター事業　市場開発部・教育</a:t>
            </a:r>
            <a:r>
              <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ICT</a:t>
            </a: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推進部</a:t>
            </a:r>
            <a:endParaRPr lang="en-US" altLang="ja-JP"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a:p>
            <a:pPr>
              <a:lnSpc>
                <a:spcPct val="120000"/>
              </a:lnSpc>
            </a:pPr>
            <a:r>
              <a:rPr lang="ja-JP" altLang="en-US" b="1" dirty="0" smtClean="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rPr>
              <a:t>部長　小野　裕一</a:t>
            </a:r>
            <a:endParaRPr lang="ja-JP" altLang="en-US" b="1" dirty="0">
              <a:ln>
                <a:solidFill>
                  <a:schemeClr val="bg1"/>
                </a:solidFill>
              </a:ln>
              <a:solidFill>
                <a:srgbClr val="000000"/>
              </a:solidFill>
              <a:effectLst>
                <a:glow rad="101600">
                  <a:schemeClr val="bg1">
                    <a:alpha val="40000"/>
                  </a:schemeClr>
                </a:glow>
              </a:effectLst>
              <a:latin typeface="MS PGothic" charset="-128"/>
              <a:ea typeface="MS PGothic" charset="-128"/>
              <a:cs typeface="MS PGothic" charset="-128"/>
            </a:endParaRPr>
          </a:p>
        </p:txBody>
      </p:sp>
    </p:spTree>
    <p:extLst>
      <p:ext uri="{BB962C8B-B14F-4D97-AF65-F5344CB8AC3E}">
        <p14:creationId xmlns:p14="http://schemas.microsoft.com/office/powerpoint/2010/main" val="3006525421"/>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2912" y="88425"/>
            <a:ext cx="8659976" cy="728782"/>
          </a:xfrm>
        </p:spPr>
        <p:txBody>
          <a:bodyPr/>
          <a:lstStyle/>
          <a:p>
            <a:r>
              <a:rPr lang="ja-JP" altLang="en-US" dirty="0" smtClean="0">
                <a:latin typeface="ＭＳ Ｐゴシック" panose="020B0600070205080204" pitchFamily="50" charset="-128"/>
                <a:ea typeface="ＭＳ Ｐゴシック" panose="020B0600070205080204" pitchFamily="50" charset="-128"/>
              </a:rPr>
              <a:t>無線</a:t>
            </a:r>
            <a:r>
              <a:rPr lang="en-US" altLang="ja-JP" dirty="0" smtClean="0">
                <a:latin typeface="ＭＳ Ｐゴシック" panose="020B0600070205080204" pitchFamily="50" charset="-128"/>
                <a:ea typeface="ＭＳ Ｐゴシック" panose="020B0600070205080204" pitchFamily="50" charset="-128"/>
              </a:rPr>
              <a:t>LAN</a:t>
            </a:r>
            <a:r>
              <a:rPr lang="ja-JP" altLang="en-US" dirty="0" smtClean="0">
                <a:latin typeface="ＭＳ Ｐゴシック" panose="020B0600070205080204" pitchFamily="50" charset="-128"/>
                <a:ea typeface="ＭＳ Ｐゴシック" panose="020B0600070205080204" pitchFamily="50" charset="-128"/>
              </a:rPr>
              <a:t>製品のポートフォリオ</a:t>
            </a:r>
            <a:endParaRPr lang="en-US" dirty="0">
              <a:latin typeface="ＭＳ Ｐゴシック" panose="020B0600070205080204" pitchFamily="50" charset="-128"/>
              <a:ea typeface="ＭＳ Ｐゴシック" panose="020B0600070205080204" pitchFamily="50" charset="-128"/>
            </a:endParaRPr>
          </a:p>
        </p:txBody>
      </p:sp>
      <p:cxnSp>
        <p:nvCxnSpPr>
          <p:cNvPr id="5" name="Straight Arrow Connector 4"/>
          <p:cNvCxnSpPr/>
          <p:nvPr/>
        </p:nvCxnSpPr>
        <p:spPr>
          <a:xfrm flipV="1">
            <a:off x="751288" y="4415448"/>
            <a:ext cx="7116547" cy="2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56410" y="1597501"/>
            <a:ext cx="17475" cy="28336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12961" y="4285249"/>
            <a:ext cx="990731" cy="369328"/>
          </a:xfrm>
          <a:prstGeom prst="rect">
            <a:avLst/>
          </a:prstGeom>
          <a:noFill/>
        </p:spPr>
        <p:txBody>
          <a:bodyPr wrap="squar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価格帯</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2" name="TextBox 11"/>
          <p:cNvSpPr txBox="1"/>
          <p:nvPr/>
        </p:nvSpPr>
        <p:spPr>
          <a:xfrm>
            <a:off x="414395" y="1168555"/>
            <a:ext cx="646323" cy="369328"/>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性能</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3" name="Rounded Rectangle 12"/>
          <p:cNvSpPr/>
          <p:nvPr/>
        </p:nvSpPr>
        <p:spPr>
          <a:xfrm>
            <a:off x="894390" y="2826076"/>
            <a:ext cx="1761943" cy="1371857"/>
          </a:xfrm>
          <a:prstGeom prst="roundRect">
            <a:avLst/>
          </a:prstGeom>
          <a:ln/>
        </p:spPr>
        <p:style>
          <a:lnRef idx="1">
            <a:schemeClr val="accent4"/>
          </a:lnRef>
          <a:fillRef idx="2">
            <a:schemeClr val="accent4"/>
          </a:fillRef>
          <a:effectRef idx="1">
            <a:schemeClr val="accent4"/>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個人向</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17" name="Rounded Rectangle 16"/>
          <p:cNvSpPr/>
          <p:nvPr/>
        </p:nvSpPr>
        <p:spPr>
          <a:xfrm>
            <a:off x="2647391" y="2209935"/>
            <a:ext cx="2195921" cy="1511274"/>
          </a:xfrm>
          <a:prstGeom prst="roundRect">
            <a:avLst/>
          </a:prstGeom>
          <a:ln/>
        </p:spPr>
        <p:style>
          <a:lnRef idx="1">
            <a:schemeClr val="accent5"/>
          </a:lnRef>
          <a:fillRef idx="2">
            <a:schemeClr val="accent5"/>
          </a:fillRef>
          <a:effectRef idx="1">
            <a:schemeClr val="accent5"/>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ロー エンド</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・自律型（一部設定ツール対応）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21" name="TextBox 20"/>
          <p:cNvSpPr txBox="1"/>
          <p:nvPr/>
        </p:nvSpPr>
        <p:spPr>
          <a:xfrm>
            <a:off x="1955134" y="4467522"/>
            <a:ext cx="735297" cy="338554"/>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１万</a:t>
            </a:r>
            <a:r>
              <a:rPr kumimoji="0" lang="ja-JP" alt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円</a:t>
            </a:r>
            <a:endPar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4" name="Rounded Rectangle 23"/>
          <p:cNvSpPr/>
          <p:nvPr/>
        </p:nvSpPr>
        <p:spPr>
          <a:xfrm>
            <a:off x="4717791" y="1645563"/>
            <a:ext cx="2260668" cy="1750474"/>
          </a:xfrm>
          <a:prstGeom prst="roundRect">
            <a:avLst/>
          </a:prstGeom>
          <a:ln/>
        </p:spPr>
        <p:style>
          <a:lnRef idx="1">
            <a:schemeClr val="accent6"/>
          </a:lnRef>
          <a:fillRef idx="2">
            <a:schemeClr val="accent6"/>
          </a:fillRef>
          <a:effectRef idx="1">
            <a:schemeClr val="accent6"/>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ミディアム</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a:t>
            </a:r>
            <a:r>
              <a:rPr kumimoji="0" lang="en-US" altLang="ja-JP" sz="1100" dirty="0" smtClean="0">
                <a:solidFill>
                  <a:srgbClr val="676767"/>
                </a:solidFill>
                <a:latin typeface="ＭＳ Ｐゴシック" panose="020B0600070205080204" pitchFamily="50" charset="-128"/>
                <a:ea typeface="ＭＳ Ｐゴシック" panose="020B0600070205080204" pitchFamily="50" charset="-128"/>
              </a:rPr>
              <a:t>1 x </a:t>
            </a:r>
            <a:r>
              <a:rPr kumimoji="0" lang="ja-JP" altLang="en-US" sz="1100" dirty="0" smtClean="0">
                <a:solidFill>
                  <a:srgbClr val="676767"/>
                </a:solidFill>
                <a:latin typeface="ＭＳ Ｐゴシック" panose="020B0600070205080204" pitchFamily="50" charset="-128"/>
                <a:ea typeface="ＭＳ Ｐゴシック" panose="020B0600070205080204" pitchFamily="50" charset="-128"/>
              </a:rPr>
              <a:t>認証</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5" name="TextBox 24"/>
          <p:cNvSpPr txBox="1"/>
          <p:nvPr/>
        </p:nvSpPr>
        <p:spPr>
          <a:xfrm>
            <a:off x="3014687" y="4537160"/>
            <a:ext cx="4819949" cy="276999"/>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rPr>
              <a:t>一般的な製品を対象としており、個別の製品によって機能は異なります。</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cxnSp>
        <p:nvCxnSpPr>
          <p:cNvPr id="4" name="Straight Connector 3"/>
          <p:cNvCxnSpPr/>
          <p:nvPr/>
        </p:nvCxnSpPr>
        <p:spPr>
          <a:xfrm flipH="1">
            <a:off x="2223892" y="4265941"/>
            <a:ext cx="3134" cy="156864"/>
          </a:xfrm>
          <a:prstGeom prst="line">
            <a:avLst/>
          </a:prstGeom>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804248" y="1000255"/>
            <a:ext cx="2210591" cy="1882008"/>
          </a:xfrm>
          <a:prstGeom prst="roundRect">
            <a:avLst/>
          </a:prstGeom>
          <a:ln>
            <a:solidFill>
              <a:schemeClr val="accent6"/>
            </a:solidFill>
          </a:ln>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000000"/>
                </a:solidFill>
                <a:latin typeface="ＭＳ Ｐゴシック" panose="020B0600070205080204" pitchFamily="50" charset="-128"/>
                <a:ea typeface="ＭＳ Ｐゴシック" panose="020B0600070205080204" pitchFamily="50" charset="-128"/>
              </a:rPr>
              <a:t>プレミアム モデル</a:t>
            </a:r>
            <a:endParaRPr kumimoji="0"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・電波障害回避</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・専用</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000000"/>
              </a:solidFill>
              <a:latin typeface="ＭＳ Ｐゴシック" panose="020B0600070205080204" pitchFamily="50" charset="-128"/>
              <a:ea typeface="ＭＳ Ｐゴシック" panose="020B0600070205080204" pitchFamily="50" charset="-128"/>
            </a:endParaRPr>
          </a:p>
        </p:txBody>
      </p:sp>
      <p:sp>
        <p:nvSpPr>
          <p:cNvPr id="26" name="Rounded Rectangle 25"/>
          <p:cNvSpPr/>
          <p:nvPr/>
        </p:nvSpPr>
        <p:spPr>
          <a:xfrm>
            <a:off x="930164" y="617087"/>
            <a:ext cx="1592010" cy="330901"/>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コンシューマ</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7" name="Rounded Rectangle 26"/>
          <p:cNvSpPr/>
          <p:nvPr/>
        </p:nvSpPr>
        <p:spPr>
          <a:xfrm>
            <a:off x="2585137" y="617450"/>
            <a:ext cx="6549920" cy="330901"/>
          </a:xfrm>
          <a:prstGeom prst="roundRect">
            <a:avLst/>
          </a:prstGeom>
          <a:ln/>
        </p:spPr>
        <p:style>
          <a:lnRef idx="0">
            <a:schemeClr val="accent5"/>
          </a:lnRef>
          <a:fillRef idx="3">
            <a:schemeClr val="accent5"/>
          </a:fillRef>
          <a:effectRef idx="3">
            <a:schemeClr val="accent5"/>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エンタープライズ（法人向）モデル</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8422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2912" y="88425"/>
            <a:ext cx="8659976" cy="728782"/>
          </a:xfrm>
        </p:spPr>
        <p:txBody>
          <a:bodyPr/>
          <a:lstStyle/>
          <a:p>
            <a:r>
              <a:rPr lang="ja-JP" altLang="en-US" dirty="0" smtClean="0">
                <a:latin typeface="ＭＳ Ｐゴシック" panose="020B0600070205080204" pitchFamily="50" charset="-128"/>
                <a:ea typeface="ＭＳ Ｐゴシック" panose="020B0600070205080204" pitchFamily="50" charset="-128"/>
              </a:rPr>
              <a:t>無線</a:t>
            </a:r>
            <a:r>
              <a:rPr lang="en-US" altLang="ja-JP" dirty="0" smtClean="0">
                <a:latin typeface="ＭＳ Ｐゴシック" panose="020B0600070205080204" pitchFamily="50" charset="-128"/>
                <a:ea typeface="ＭＳ Ｐゴシック" panose="020B0600070205080204" pitchFamily="50" charset="-128"/>
              </a:rPr>
              <a:t>LAN</a:t>
            </a:r>
            <a:r>
              <a:rPr lang="ja-JP" altLang="en-US" dirty="0" smtClean="0">
                <a:latin typeface="ＭＳ Ｐゴシック" panose="020B0600070205080204" pitchFamily="50" charset="-128"/>
                <a:ea typeface="ＭＳ Ｐゴシック" panose="020B0600070205080204" pitchFamily="50" charset="-128"/>
              </a:rPr>
              <a:t>製品のポートフォリオ</a:t>
            </a:r>
            <a:endParaRPr lang="en-US" dirty="0">
              <a:latin typeface="ＭＳ Ｐゴシック" panose="020B0600070205080204" pitchFamily="50" charset="-128"/>
              <a:ea typeface="ＭＳ Ｐゴシック" panose="020B0600070205080204" pitchFamily="50" charset="-128"/>
            </a:endParaRPr>
          </a:p>
        </p:txBody>
      </p:sp>
      <p:cxnSp>
        <p:nvCxnSpPr>
          <p:cNvPr id="5" name="Straight Arrow Connector 4"/>
          <p:cNvCxnSpPr/>
          <p:nvPr/>
        </p:nvCxnSpPr>
        <p:spPr>
          <a:xfrm flipV="1">
            <a:off x="751288" y="4415448"/>
            <a:ext cx="7116547" cy="25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56410" y="1597501"/>
            <a:ext cx="17475" cy="28336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012961" y="4285249"/>
            <a:ext cx="990731" cy="369328"/>
          </a:xfrm>
          <a:prstGeom prst="rect">
            <a:avLst/>
          </a:prstGeom>
          <a:noFill/>
        </p:spPr>
        <p:txBody>
          <a:bodyPr wrap="squar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価格帯</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2" name="TextBox 11"/>
          <p:cNvSpPr txBox="1"/>
          <p:nvPr/>
        </p:nvSpPr>
        <p:spPr>
          <a:xfrm>
            <a:off x="414395" y="1168555"/>
            <a:ext cx="646323" cy="369328"/>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性能</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13" name="Rounded Rectangle 12"/>
          <p:cNvSpPr/>
          <p:nvPr/>
        </p:nvSpPr>
        <p:spPr>
          <a:xfrm>
            <a:off x="894390" y="2826076"/>
            <a:ext cx="1761943" cy="1371857"/>
          </a:xfrm>
          <a:prstGeom prst="roundRect">
            <a:avLst/>
          </a:prstGeom>
          <a:ln/>
        </p:spPr>
        <p:style>
          <a:lnRef idx="1">
            <a:schemeClr val="accent4"/>
          </a:lnRef>
          <a:fillRef idx="2">
            <a:schemeClr val="accent4"/>
          </a:fillRef>
          <a:effectRef idx="1">
            <a:schemeClr val="accent4"/>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個人向</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・家庭用筐体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000" dirty="0">
                <a:solidFill>
                  <a:srgbClr val="676767"/>
                </a:solidFill>
                <a:latin typeface="ＭＳ Ｐゴシック" panose="020B0600070205080204" pitchFamily="50" charset="-128"/>
                <a:ea typeface="ＭＳ Ｐゴシック" panose="020B0600070205080204" pitchFamily="50" charset="-128"/>
              </a:rPr>
              <a:t>5</a:t>
            </a:r>
            <a:r>
              <a:rPr kumimoji="0" lang="ja-JP" altLang="en-US" sz="10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0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p:txBody>
      </p:sp>
      <p:sp>
        <p:nvSpPr>
          <p:cNvPr id="17" name="Rounded Rectangle 16"/>
          <p:cNvSpPr/>
          <p:nvPr/>
        </p:nvSpPr>
        <p:spPr>
          <a:xfrm>
            <a:off x="2647391" y="2209935"/>
            <a:ext cx="2195921" cy="1511274"/>
          </a:xfrm>
          <a:prstGeom prst="roundRect">
            <a:avLst/>
          </a:prstGeom>
          <a:ln/>
        </p:spPr>
        <p:style>
          <a:lnRef idx="1">
            <a:schemeClr val="accent5"/>
          </a:lnRef>
          <a:fillRef idx="2">
            <a:schemeClr val="accent5"/>
          </a:fillRef>
          <a:effectRef idx="1">
            <a:schemeClr val="accent5"/>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ローエンド</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・自律型（一部設定ツール対応）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10</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1" name="TextBox 20"/>
          <p:cNvSpPr txBox="1"/>
          <p:nvPr/>
        </p:nvSpPr>
        <p:spPr>
          <a:xfrm>
            <a:off x="1955134" y="4467522"/>
            <a:ext cx="735297" cy="338554"/>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１万</a:t>
            </a:r>
            <a:r>
              <a:rPr kumimoji="0" lang="ja-JP" alt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rPr>
              <a:t>円</a:t>
            </a:r>
            <a:endParaRPr kumimoji="0" lang="en-US" sz="16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4" name="Rounded Rectangle 23"/>
          <p:cNvSpPr/>
          <p:nvPr/>
        </p:nvSpPr>
        <p:spPr>
          <a:xfrm>
            <a:off x="4717791" y="1645563"/>
            <a:ext cx="2260668" cy="1750474"/>
          </a:xfrm>
          <a:prstGeom prst="roundRect">
            <a:avLst/>
          </a:prstGeom>
          <a:ln/>
        </p:spPr>
        <p:style>
          <a:lnRef idx="1">
            <a:schemeClr val="accent6"/>
          </a:lnRef>
          <a:fillRef idx="2">
            <a:schemeClr val="accent6"/>
          </a:fillRef>
          <a:effectRef idx="1">
            <a:schemeClr val="accent6"/>
          </a:effectRef>
          <a:fontRef idx="minor">
            <a:schemeClr val="dk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rPr>
              <a:t>ミディアム</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・基本セキュリティ</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/1x</a:t>
            </a: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認証対応</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・高性能</a:t>
            </a:r>
            <a:r>
              <a:rPr kumimoji="0" lang="en-US" altLang="ja-JP" sz="1100" dirty="0">
                <a:solidFill>
                  <a:srgbClr val="676767"/>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・強化筐体</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676767"/>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8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676767"/>
                </a:solidFill>
                <a:latin typeface="ＭＳ Ｐゴシック" panose="020B0600070205080204" pitchFamily="50" charset="-128"/>
                <a:ea typeface="ＭＳ Ｐゴシック" panose="020B0600070205080204" pitchFamily="50" charset="-128"/>
              </a:rPr>
              <a:t>20</a:t>
            </a:r>
            <a:r>
              <a:rPr kumimoji="0" lang="ja-JP" altLang="en-US" sz="1200" dirty="0">
                <a:solidFill>
                  <a:srgbClr val="676767"/>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sz="1200" dirty="0">
              <a:solidFill>
                <a:srgbClr val="676767"/>
              </a:solidFill>
              <a:latin typeface="ＭＳ Ｐゴシック" panose="020B0600070205080204" pitchFamily="50" charset="-128"/>
              <a:ea typeface="ＭＳ Ｐゴシック" panose="020B0600070205080204" pitchFamily="50" charset="-128"/>
            </a:endParaRPr>
          </a:p>
        </p:txBody>
      </p:sp>
      <p:sp>
        <p:nvSpPr>
          <p:cNvPr id="25" name="TextBox 24"/>
          <p:cNvSpPr txBox="1"/>
          <p:nvPr/>
        </p:nvSpPr>
        <p:spPr>
          <a:xfrm>
            <a:off x="3014687" y="4537160"/>
            <a:ext cx="4819949" cy="276999"/>
          </a:xfrm>
          <a:prstGeom prst="rect">
            <a:avLst/>
          </a:prstGeom>
          <a:noFill/>
        </p:spPr>
        <p:txBody>
          <a:bodyPr wrap="none" lIns="91436" tIns="45718" rIns="91436" bIns="45718" rtlCol="0">
            <a:spAutoFit/>
          </a:bodyPr>
          <a:lstStyle/>
          <a:p>
            <a:pPr defTabSz="457178" fontAlgn="base">
              <a:spcBef>
                <a:spcPct val="0"/>
              </a:spcBef>
              <a:spcAft>
                <a:spcPct val="0"/>
              </a:spcAft>
            </a:pPr>
            <a:r>
              <a:rPr kumimoji="0" lang="ja-JP" alt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rPr>
              <a:t>一般的な製品を対象としており、個別の製品によって機能は異なります。</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cxnSp>
        <p:nvCxnSpPr>
          <p:cNvPr id="4" name="Straight Connector 3"/>
          <p:cNvCxnSpPr/>
          <p:nvPr/>
        </p:nvCxnSpPr>
        <p:spPr>
          <a:xfrm flipH="1">
            <a:off x="2223892" y="4265941"/>
            <a:ext cx="3134" cy="156864"/>
          </a:xfrm>
          <a:prstGeom prst="line">
            <a:avLst/>
          </a:prstGeom>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6853243" y="1000255"/>
            <a:ext cx="2161596" cy="1882008"/>
          </a:xfrm>
          <a:prstGeom prst="roundRect">
            <a:avLst/>
          </a:prstGeom>
          <a:ln>
            <a:solidFill>
              <a:schemeClr val="accent6"/>
            </a:solidFill>
          </a:ln>
        </p:spPr>
        <p:style>
          <a:lnRef idx="1">
            <a:schemeClr val="accent6"/>
          </a:lnRef>
          <a:fillRef idx="3">
            <a:schemeClr val="accent6"/>
          </a:fillRef>
          <a:effectRef idx="2">
            <a:schemeClr val="accent6"/>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000000"/>
                </a:solidFill>
                <a:latin typeface="ＭＳ Ｐゴシック" panose="020B0600070205080204" pitchFamily="50" charset="-128"/>
                <a:ea typeface="ＭＳ Ｐゴシック" panose="020B0600070205080204" pitchFamily="50" charset="-128"/>
              </a:rPr>
              <a:t>プレミアム モデル</a:t>
            </a:r>
            <a:endParaRPr kumimoji="0" lang="en-US" altLang="ja-JP" dirty="0" smtClean="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・集中管理型</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・自動電波強度、チャネル設定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・基本セキュリティ</a:t>
            </a:r>
            <a:r>
              <a:rPr kumimoji="0" lang="en-US" altLang="ja-JP" sz="1100">
                <a:solidFill>
                  <a:srgbClr val="000000"/>
                </a:solidFill>
                <a:latin typeface="ＭＳ Ｐゴシック" panose="020B0600070205080204" pitchFamily="50" charset="-128"/>
                <a:ea typeface="ＭＳ Ｐゴシック" panose="020B0600070205080204" pitchFamily="50" charset="-128"/>
              </a:rPr>
              <a:t>/</a:t>
            </a:r>
            <a:r>
              <a:rPr kumimoji="0" lang="en-US" altLang="ja-JP" sz="1100" smtClean="0">
                <a:solidFill>
                  <a:srgbClr val="000000"/>
                </a:solidFill>
                <a:latin typeface="ＭＳ Ｐゴシック" panose="020B0600070205080204" pitchFamily="50" charset="-128"/>
                <a:ea typeface="ＭＳ Ｐゴシック" panose="020B0600070205080204" pitchFamily="50" charset="-128"/>
              </a:rPr>
              <a:t>1x</a:t>
            </a:r>
            <a:r>
              <a:rPr kumimoji="0" lang="ja-JP" altLang="en-US" sz="1100" dirty="0" smtClean="0">
                <a:solidFill>
                  <a:srgbClr val="000000"/>
                </a:solidFill>
                <a:latin typeface="ＭＳ Ｐゴシック" panose="020B0600070205080204" pitchFamily="50" charset="-128"/>
                <a:ea typeface="ＭＳ Ｐゴシック" panose="020B0600070205080204" pitchFamily="50" charset="-128"/>
              </a:rPr>
              <a:t>認証</a:t>
            </a: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対応</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・電波障害回避</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・専用</a:t>
            </a:r>
            <a:r>
              <a:rPr kumimoji="0" lang="en-US" altLang="ja-JP" sz="1100" dirty="0">
                <a:solidFill>
                  <a:srgbClr val="000000"/>
                </a:solidFill>
                <a:latin typeface="ＭＳ Ｐゴシック" panose="020B0600070205080204" pitchFamily="50" charset="-128"/>
                <a:ea typeface="ＭＳ Ｐゴシック" panose="020B0600070205080204" pitchFamily="50" charset="-128"/>
              </a:rPr>
              <a:t>CPU</a:t>
            </a: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・強化筐体</a:t>
            </a:r>
            <a:endParaRPr kumimoji="0" lang="en-US"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ja-JP" altLang="en-US" sz="1100" dirty="0">
                <a:solidFill>
                  <a:srgbClr val="000000"/>
                </a:solidFill>
                <a:latin typeface="ＭＳ Ｐゴシック" panose="020B0600070205080204" pitchFamily="50" charset="-128"/>
                <a:ea typeface="ＭＳ Ｐゴシック" panose="020B0600070205080204" pitchFamily="50" charset="-128"/>
              </a:rPr>
              <a:t>・各種パラメータ設定</a:t>
            </a:r>
            <a:endParaRPr kumimoji="0"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endParaRPr kumimoji="0" lang="en-US" altLang="ja-JP" sz="800" dirty="0">
              <a:solidFill>
                <a:srgbClr val="000000"/>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参考　</a:t>
            </a: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AP1</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台</a:t>
            </a:r>
            <a:r>
              <a:rPr kumimoji="0" lang="en-US" altLang="ja-JP" sz="1200" dirty="0">
                <a:solidFill>
                  <a:srgbClr val="000000"/>
                </a:solidFill>
                <a:latin typeface="ＭＳ Ｐゴシック" panose="020B0600070205080204" pitchFamily="50" charset="-128"/>
                <a:ea typeface="ＭＳ Ｐゴシック" panose="020B0600070205080204" pitchFamily="50" charset="-128"/>
              </a:rPr>
              <a:t>40</a:t>
            </a:r>
            <a:r>
              <a:rPr kumimoji="0" lang="ja-JP" altLang="en-US" sz="1200" dirty="0">
                <a:solidFill>
                  <a:srgbClr val="000000"/>
                </a:solidFill>
                <a:latin typeface="ＭＳ Ｐゴシック" panose="020B0600070205080204" pitchFamily="50" charset="-128"/>
                <a:ea typeface="ＭＳ Ｐゴシック" panose="020B0600070205080204" pitchFamily="50" charset="-128"/>
              </a:rPr>
              <a:t>端末程度</a:t>
            </a:r>
            <a:endParaRPr kumimoji="0" lang="en-US" sz="1200" dirty="0">
              <a:solidFill>
                <a:srgbClr val="000000"/>
              </a:solidFill>
              <a:latin typeface="ＭＳ Ｐゴシック" panose="020B0600070205080204" pitchFamily="50" charset="-128"/>
              <a:ea typeface="ＭＳ Ｐゴシック" panose="020B0600070205080204" pitchFamily="50" charset="-128"/>
            </a:endParaRPr>
          </a:p>
        </p:txBody>
      </p:sp>
      <p:sp>
        <p:nvSpPr>
          <p:cNvPr id="26" name="Rounded Rectangle 25"/>
          <p:cNvSpPr/>
          <p:nvPr/>
        </p:nvSpPr>
        <p:spPr>
          <a:xfrm>
            <a:off x="930164" y="617087"/>
            <a:ext cx="1592010" cy="330901"/>
          </a:xfrm>
          <a:prstGeom prst="round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コンシューマ</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7" name="Rounded Rectangle 26"/>
          <p:cNvSpPr/>
          <p:nvPr/>
        </p:nvSpPr>
        <p:spPr>
          <a:xfrm>
            <a:off x="2585137" y="617450"/>
            <a:ext cx="6549920" cy="330901"/>
          </a:xfrm>
          <a:prstGeom prst="roundRect">
            <a:avLst/>
          </a:prstGeom>
          <a:ln/>
        </p:spPr>
        <p:style>
          <a:lnRef idx="0">
            <a:schemeClr val="accent5"/>
          </a:lnRef>
          <a:fillRef idx="3">
            <a:schemeClr val="accent5"/>
          </a:fillRef>
          <a:effectRef idx="3">
            <a:schemeClr val="accent5"/>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エンタープライズ（法人向）モデル</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30" name="Left-Right Arrow 29"/>
          <p:cNvSpPr/>
          <p:nvPr/>
        </p:nvSpPr>
        <p:spPr>
          <a:xfrm>
            <a:off x="2585138" y="2419932"/>
            <a:ext cx="6380115" cy="822431"/>
          </a:xfrm>
          <a:prstGeom prst="leftRightArrow">
            <a:avLst>
              <a:gd name="adj1" fmla="val 61878"/>
              <a:gd name="adj2" fmla="val 50000"/>
            </a:avLst>
          </a:prstGeom>
          <a:solidFill>
            <a:srgbClr val="00009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dirty="0" smtClean="0">
                <a:solidFill>
                  <a:srgbClr val="FFFFFF"/>
                </a:solidFill>
                <a:latin typeface="ＭＳ Ｐゴシック" panose="020B0600070205080204" pitchFamily="50" charset="-128"/>
                <a:ea typeface="ＭＳ Ｐゴシック" panose="020B0600070205080204" pitchFamily="50" charset="-128"/>
              </a:rPr>
              <a:t>CISCO</a:t>
            </a:r>
          </a:p>
        </p:txBody>
      </p:sp>
      <p:sp>
        <p:nvSpPr>
          <p:cNvPr id="20" name="Left-Right Arrow 19"/>
          <p:cNvSpPr/>
          <p:nvPr/>
        </p:nvSpPr>
        <p:spPr>
          <a:xfrm>
            <a:off x="2690430" y="3052442"/>
            <a:ext cx="3933108" cy="444945"/>
          </a:xfrm>
          <a:prstGeom prst="leftRightArrow">
            <a:avLst>
              <a:gd name="adj1" fmla="val 70568"/>
              <a:gd name="adj2" fmla="val 50000"/>
            </a:avLst>
          </a:prstGeom>
          <a:solidFill>
            <a:srgbClr val="FF660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33"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H</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altLang="ja-JP" dirty="0">
              <a:solidFill>
                <a:srgbClr val="FFFFFF"/>
              </a:solidFill>
              <a:latin typeface="ＭＳ Ｐゴシック" panose="020B0600070205080204" pitchFamily="50" charset="-128"/>
              <a:ea typeface="ＭＳ Ｐゴシック" panose="020B0600070205080204" pitchFamily="50" charset="-128"/>
            </a:endParaRPr>
          </a:p>
        </p:txBody>
      </p:sp>
      <p:sp>
        <p:nvSpPr>
          <p:cNvPr id="22" name="Left-Right Arrow 21"/>
          <p:cNvSpPr/>
          <p:nvPr/>
        </p:nvSpPr>
        <p:spPr>
          <a:xfrm>
            <a:off x="2690431" y="3468080"/>
            <a:ext cx="3415339" cy="431829"/>
          </a:xfrm>
          <a:prstGeom prst="leftRightArrow">
            <a:avLst>
              <a:gd name="adj1" fmla="val 70568"/>
              <a:gd name="adj2" fmla="val 50000"/>
            </a:avLst>
          </a:prstGeom>
          <a:solidFill>
            <a:srgbClr val="660066"/>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33"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R</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altLang="ja-JP" dirty="0">
              <a:solidFill>
                <a:srgbClr val="FFFFFF"/>
              </a:solidFill>
              <a:latin typeface="ＭＳ Ｐゴシック" panose="020B0600070205080204" pitchFamily="50" charset="-128"/>
              <a:ea typeface="ＭＳ Ｐゴシック" panose="020B0600070205080204" pitchFamily="50" charset="-128"/>
            </a:endParaRPr>
          </a:p>
        </p:txBody>
      </p:sp>
      <p:sp>
        <p:nvSpPr>
          <p:cNvPr id="23" name="Left-Right Arrow 22"/>
          <p:cNvSpPr/>
          <p:nvPr/>
        </p:nvSpPr>
        <p:spPr>
          <a:xfrm>
            <a:off x="2690432" y="3844442"/>
            <a:ext cx="2027361" cy="431829"/>
          </a:xfrm>
          <a:prstGeom prst="leftRightArrow">
            <a:avLst>
              <a:gd name="adj1" fmla="val 70568"/>
              <a:gd name="adj2" fmla="val 50000"/>
            </a:avLst>
          </a:prstGeom>
          <a:solidFill>
            <a:srgbClr val="AB0810"/>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F</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8" name="Left-Right Arrow 27"/>
          <p:cNvSpPr/>
          <p:nvPr/>
        </p:nvSpPr>
        <p:spPr>
          <a:xfrm>
            <a:off x="941453" y="4164941"/>
            <a:ext cx="3142086" cy="431829"/>
          </a:xfrm>
          <a:prstGeom prst="leftRightArrow">
            <a:avLst>
              <a:gd name="adj1" fmla="val 70568"/>
              <a:gd name="adj2" fmla="val 50000"/>
            </a:avLst>
          </a:prstGeom>
          <a:solidFill>
            <a:schemeClr val="bg2">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rPr>
              <a:t>B</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社</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9" name="Left-Right Arrow 27"/>
          <p:cNvSpPr/>
          <p:nvPr/>
        </p:nvSpPr>
        <p:spPr>
          <a:xfrm>
            <a:off x="2640949" y="2341871"/>
            <a:ext cx="4212293" cy="431829"/>
          </a:xfrm>
          <a:prstGeom prst="leftRightArrow">
            <a:avLst>
              <a:gd name="adj1" fmla="val 70568"/>
              <a:gd name="adj2" fmla="val 50000"/>
            </a:avLst>
          </a:prstGeom>
          <a:solidFill>
            <a:srgbClr val="5DE126"/>
          </a:solidFill>
          <a:ln/>
        </p:spPr>
        <p:style>
          <a:lnRef idx="1">
            <a:schemeClr val="accent2"/>
          </a:lnRef>
          <a:fillRef idx="2">
            <a:schemeClr val="accent2"/>
          </a:fillRef>
          <a:effectRef idx="1">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kumimoji="0" lang="en-US" altLang="ja-JP" dirty="0" err="1" smtClean="0">
                <a:solidFill>
                  <a:srgbClr val="FFFFFF"/>
                </a:solidFill>
                <a:latin typeface="ＭＳ Ｐゴシック" panose="020B0600070205080204" pitchFamily="50" charset="-128"/>
                <a:ea typeface="ＭＳ Ｐゴシック" panose="020B0600070205080204" pitchFamily="50" charset="-128"/>
              </a:rPr>
              <a:t>Meraki</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37639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251520" y="627534"/>
            <a:ext cx="3709938" cy="1859344"/>
          </a:xfrm>
          <a:prstGeom prst="rect">
            <a:avLst/>
          </a:prstGeom>
        </p:spPr>
      </p:pic>
      <p:sp>
        <p:nvSpPr>
          <p:cNvPr id="5" name="タイトル 4"/>
          <p:cNvSpPr>
            <a:spLocks noGrp="1"/>
          </p:cNvSpPr>
          <p:nvPr>
            <p:ph type="title"/>
          </p:nvPr>
        </p:nvSpPr>
        <p:spPr/>
        <p:txBody>
          <a:bodyPr/>
          <a:lstStyle/>
          <a:p>
            <a:r>
              <a:rPr kumimoji="1" lang="en-US" altLang="ja-JP" dirty="0" err="1" smtClean="0">
                <a:latin typeface="ＭＳ Ｐゴシック" panose="020B0600070205080204" pitchFamily="50" charset="-128"/>
                <a:ea typeface="ＭＳ Ｐゴシック" panose="020B0600070205080204" pitchFamily="50" charset="-128"/>
              </a:rPr>
              <a:t>Youtube</a:t>
            </a:r>
            <a:r>
              <a:rPr kumimoji="1" lang="en-US" altLang="ja-JP" dirty="0" smtClean="0">
                <a:latin typeface="ＭＳ Ｐゴシック" panose="020B0600070205080204" pitchFamily="50" charset="-128"/>
                <a:ea typeface="ＭＳ Ｐゴシック" panose="020B0600070205080204" pitchFamily="50" charset="-128"/>
              </a:rPr>
              <a:t> Cisco Japan</a:t>
            </a:r>
            <a:r>
              <a:rPr kumimoji="1" lang="ja-JP" altLang="en-US" dirty="0" smtClean="0">
                <a:latin typeface="ＭＳ Ｐゴシック" panose="020B0600070205080204" pitchFamily="50" charset="-128"/>
                <a:ea typeface="ＭＳ Ｐゴシック" panose="020B0600070205080204" pitchFamily="50" charset="-128"/>
              </a:rPr>
              <a:t>　</a:t>
            </a:r>
            <a:r>
              <a:rPr kumimoji="1" lang="en-US" altLang="ja-JP" dirty="0" smtClean="0">
                <a:latin typeface="ＭＳ Ｐゴシック" panose="020B0600070205080204" pitchFamily="50" charset="-128"/>
                <a:ea typeface="ＭＳ Ｐゴシック" panose="020B0600070205080204" pitchFamily="50" charset="-128"/>
              </a:rPr>
              <a:t/>
            </a:r>
            <a:br>
              <a:rPr kumimoji="1" lang="en-US" altLang="ja-JP" dirty="0" smtClean="0">
                <a:latin typeface="ＭＳ Ｐゴシック" panose="020B0600070205080204" pitchFamily="50" charset="-128"/>
                <a:ea typeface="ＭＳ Ｐゴシック" panose="020B0600070205080204" pitchFamily="50" charset="-128"/>
              </a:rPr>
            </a:br>
            <a:r>
              <a:rPr kumimoji="1" lang="ja-JP" altLang="en-US" dirty="0" smtClean="0">
                <a:latin typeface="ＭＳ Ｐゴシック" panose="020B0600070205080204" pitchFamily="50" charset="-128"/>
                <a:ea typeface="ＭＳ Ｐゴシック" panose="020B0600070205080204" pitchFamily="50" charset="-128"/>
              </a:rPr>
              <a:t>学校向け無線</a:t>
            </a:r>
            <a:r>
              <a:rPr kumimoji="1" lang="en-US" altLang="ja-JP" dirty="0" smtClean="0">
                <a:latin typeface="ＭＳ Ｐゴシック" panose="020B0600070205080204" pitchFamily="50" charset="-128"/>
                <a:ea typeface="ＭＳ Ｐゴシック" panose="020B0600070205080204" pitchFamily="50" charset="-128"/>
              </a:rPr>
              <a:t>LAN</a:t>
            </a:r>
            <a:r>
              <a:rPr kumimoji="1" lang="ja-JP" altLang="en-US" dirty="0" smtClean="0">
                <a:latin typeface="ＭＳ Ｐゴシック" panose="020B0600070205080204" pitchFamily="50" charset="-128"/>
                <a:ea typeface="ＭＳ Ｐゴシック" panose="020B0600070205080204" pitchFamily="50" charset="-128"/>
              </a:rPr>
              <a:t>　動画配信中</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a:blip r:embed="rId3"/>
          <a:stretch>
            <a:fillRect/>
          </a:stretch>
        </p:blipFill>
        <p:spPr>
          <a:xfrm>
            <a:off x="4767523" y="123478"/>
            <a:ext cx="3707904" cy="1799231"/>
          </a:xfrm>
          <a:prstGeom prst="rect">
            <a:avLst/>
          </a:prstGeom>
        </p:spPr>
      </p:pic>
    </p:spTree>
    <p:extLst>
      <p:ext uri="{BB962C8B-B14F-4D97-AF65-F5344CB8AC3E}">
        <p14:creationId xmlns:p14="http://schemas.microsoft.com/office/powerpoint/2010/main" val="2045241044"/>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339502"/>
            <a:ext cx="9144000" cy="4577347"/>
          </a:xfrm>
          <a:prstGeom prst="rect">
            <a:avLst/>
          </a:prstGeom>
        </p:spPr>
      </p:pic>
    </p:spTree>
    <p:extLst>
      <p:ext uri="{BB962C8B-B14F-4D97-AF65-F5344CB8AC3E}">
        <p14:creationId xmlns:p14="http://schemas.microsoft.com/office/powerpoint/2010/main" val="3321805174"/>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306396" y="166124"/>
            <a:ext cx="8345488" cy="731837"/>
          </a:xfrm>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a:rPr>
              <a:t>無線</a:t>
            </a:r>
            <a:r>
              <a:rPr lang="en-US" altLang="ja-JP" dirty="0" smtClean="0">
                <a:latin typeface="ＭＳ Ｐゴシック" panose="020B0600070205080204" pitchFamily="50" charset="-128"/>
                <a:ea typeface="ＭＳ Ｐゴシック" panose="020B0600070205080204" pitchFamily="50" charset="-128"/>
                <a:cs typeface="メイリオ"/>
              </a:rPr>
              <a:t>LAN</a:t>
            </a:r>
            <a:r>
              <a:rPr lang="ja-JP" altLang="en-US" dirty="0" smtClean="0">
                <a:latin typeface="ＭＳ Ｐゴシック" panose="020B0600070205080204" pitchFamily="50" charset="-128"/>
                <a:ea typeface="ＭＳ Ｐゴシック" panose="020B0600070205080204" pitchFamily="50" charset="-128"/>
                <a:cs typeface="メイリオ"/>
              </a:rPr>
              <a:t>システムのタイプ</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14338" name="Slide Number Placeholder 2"/>
          <p:cNvSpPr>
            <a:spLocks noGrp="1"/>
          </p:cNvSpPr>
          <p:nvPr>
            <p:ph type="sldNum" sz="quarter" idx="4294967295"/>
          </p:nvPr>
        </p:nvSpPr>
        <p:spPr>
          <a:xfrm>
            <a:off x="0" y="4702175"/>
            <a:ext cx="381000" cy="2857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8" rIns="91436" bIns="45718"/>
          <a:lstStyle>
            <a:lvl1pPr>
              <a:defRPr sz="1400">
                <a:solidFill>
                  <a:srgbClr val="7AC142"/>
                </a:solidFill>
                <a:latin typeface="HGP創英角ｺﾞｼｯｸUB" pitchFamily="50" charset="-128"/>
                <a:ea typeface="Meiryo UI" pitchFamily="50" charset="-128"/>
                <a:cs typeface="Meiryo UI" pitchFamily="50" charset="-128"/>
              </a:defRPr>
            </a:lvl1pPr>
            <a:lvl2pPr marL="742913" indent="-285736">
              <a:defRPr sz="1400">
                <a:solidFill>
                  <a:srgbClr val="7AC142"/>
                </a:solidFill>
                <a:latin typeface="HGP創英角ｺﾞｼｯｸUB" pitchFamily="50" charset="-128"/>
                <a:ea typeface="Meiryo UI" pitchFamily="50" charset="-128"/>
                <a:cs typeface="Meiryo UI" pitchFamily="50" charset="-128"/>
              </a:defRPr>
            </a:lvl2pPr>
            <a:lvl3pPr marL="1142944" indent="-228588">
              <a:defRPr sz="1400">
                <a:solidFill>
                  <a:srgbClr val="7AC142"/>
                </a:solidFill>
                <a:latin typeface="HGP創英角ｺﾞｼｯｸUB" pitchFamily="50" charset="-128"/>
                <a:ea typeface="Meiryo UI" pitchFamily="50" charset="-128"/>
                <a:cs typeface="Meiryo UI" pitchFamily="50" charset="-128"/>
              </a:defRPr>
            </a:lvl3pPr>
            <a:lvl4pPr marL="1600120" indent="-228588">
              <a:defRPr sz="1400">
                <a:solidFill>
                  <a:srgbClr val="7AC142"/>
                </a:solidFill>
                <a:latin typeface="HGP創英角ｺﾞｼｯｸUB" pitchFamily="50" charset="-128"/>
                <a:ea typeface="Meiryo UI" pitchFamily="50" charset="-128"/>
                <a:cs typeface="Meiryo UI" pitchFamily="50" charset="-128"/>
              </a:defRPr>
            </a:lvl4pPr>
            <a:lvl5pPr marL="2057297" indent="-228588">
              <a:defRPr sz="1400">
                <a:solidFill>
                  <a:srgbClr val="7AC142"/>
                </a:solidFill>
                <a:latin typeface="HGP創英角ｺﾞｼｯｸUB" pitchFamily="50" charset="-128"/>
                <a:ea typeface="Meiryo UI" pitchFamily="50" charset="-128"/>
                <a:cs typeface="Meiryo UI" pitchFamily="50" charset="-128"/>
              </a:defRPr>
            </a:lvl5pPr>
            <a:lvl6pPr marL="2514474"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6pPr>
            <a:lvl7pPr marL="2971652"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7pPr>
            <a:lvl8pPr marL="3428829"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8pPr>
            <a:lvl9pPr marL="3886006" indent="-228588" defTabSz="457178" eaLnBrk="0" fontAlgn="base" hangingPunct="0">
              <a:spcBef>
                <a:spcPct val="0"/>
              </a:spcBef>
              <a:spcAft>
                <a:spcPct val="0"/>
              </a:spcAft>
              <a:defRPr sz="1400">
                <a:solidFill>
                  <a:srgbClr val="7AC142"/>
                </a:solidFill>
                <a:latin typeface="HGP創英角ｺﾞｼｯｸUB" pitchFamily="50" charset="-128"/>
                <a:ea typeface="Meiryo UI" pitchFamily="50" charset="-128"/>
                <a:cs typeface="Meiryo UI" pitchFamily="50" charset="-128"/>
              </a:defRPr>
            </a:lvl9pPr>
          </a:lstStyle>
          <a:p>
            <a:pPr defTabSz="457133"/>
            <a:fld id="{D4F5D546-A16E-4E6E-8025-45A0DB403050}" type="slidenum">
              <a:rPr kumimoji="0" lang="en-US" altLang="ja-JP" sz="1100">
                <a:solidFill>
                  <a:srgbClr val="FFFFFF"/>
                </a:solidFill>
                <a:latin typeface="ＭＳ Ｐゴシック" panose="020B0600070205080204" pitchFamily="50" charset="-128"/>
                <a:ea typeface="ＭＳ Ｐゴシック" panose="020B0600070205080204" pitchFamily="50" charset="-128"/>
                <a:cs typeface="メイリオ"/>
              </a:rPr>
              <a:pPr defTabSz="457133"/>
              <a:t>14</a:t>
            </a:fld>
            <a:endParaRPr kumimoji="0" lang="en-US" altLang="ja-JP" sz="110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14339" name="AutoShape 4"/>
          <p:cNvSpPr>
            <a:spLocks noChangeArrowheads="1"/>
          </p:cNvSpPr>
          <p:nvPr/>
        </p:nvSpPr>
        <p:spPr bwMode="auto">
          <a:xfrm>
            <a:off x="69850" y="1023937"/>
            <a:ext cx="2667000"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2000">
              <a:solidFill>
                <a:srgbClr val="FF3300"/>
              </a:solidFill>
              <a:latin typeface="ＭＳ Ｐゴシック" panose="020B0600070205080204" pitchFamily="50" charset="-128"/>
              <a:ea typeface="ＭＳ Ｐゴシック" panose="020B0600070205080204" pitchFamily="50" charset="-128"/>
              <a:cs typeface="メイリオ"/>
            </a:endParaRPr>
          </a:p>
        </p:txBody>
      </p:sp>
      <p:sp>
        <p:nvSpPr>
          <p:cNvPr id="14344" name="Text Box 9"/>
          <p:cNvSpPr txBox="1">
            <a:spLocks noChangeArrowheads="1"/>
          </p:cNvSpPr>
          <p:nvPr/>
        </p:nvSpPr>
        <p:spPr bwMode="auto">
          <a:xfrm>
            <a:off x="257137" y="1088747"/>
            <a:ext cx="2274974" cy="400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smtClean="0">
                <a:solidFill>
                  <a:srgbClr val="000000"/>
                </a:solidFill>
                <a:latin typeface="ＭＳ Ｐゴシック" panose="020B0600070205080204" pitchFamily="50" charset="-128"/>
                <a:ea typeface="ＭＳ Ｐゴシック" panose="020B0600070205080204" pitchFamily="50" charset="-128"/>
                <a:cs typeface="メイリオ"/>
              </a:rPr>
              <a:t>オンプレミス自律型</a:t>
            </a:r>
            <a:endParaRPr lang="en-US" altLang="ja-JP" sz="2000" b="1" dirty="0">
              <a:solidFill>
                <a:srgbClr val="000000"/>
              </a:solidFill>
              <a:latin typeface="ＭＳ Ｐゴシック" panose="020B0600070205080204" pitchFamily="50" charset="-128"/>
              <a:ea typeface="ＭＳ Ｐゴシック" panose="020B0600070205080204" pitchFamily="50" charset="-128"/>
              <a:cs typeface="メイリオ"/>
            </a:endParaRPr>
          </a:p>
        </p:txBody>
      </p:sp>
      <p:sp>
        <p:nvSpPr>
          <p:cNvPr id="14361" name="AutoShape 12"/>
          <p:cNvSpPr>
            <a:spLocks noChangeArrowheads="1"/>
          </p:cNvSpPr>
          <p:nvPr/>
        </p:nvSpPr>
        <p:spPr bwMode="auto">
          <a:xfrm>
            <a:off x="6022976" y="1023937"/>
            <a:ext cx="2981325" cy="490538"/>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1800">
              <a:solidFill>
                <a:srgbClr val="FF3300"/>
              </a:solidFill>
              <a:latin typeface="ＭＳ Ｐゴシック" panose="020B0600070205080204" pitchFamily="50" charset="-128"/>
              <a:ea typeface="ＭＳ Ｐゴシック" panose="020B0600070205080204" pitchFamily="50" charset="-128"/>
              <a:cs typeface="メイリオ"/>
            </a:endParaRPr>
          </a:p>
        </p:txBody>
      </p:sp>
      <p:pic>
        <p:nvPicPr>
          <p:cNvPr id="14369"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7475" y="1733552"/>
            <a:ext cx="1257300" cy="550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4370" name="直線コネクタ 474"/>
          <p:cNvCxnSpPr>
            <a:cxnSpLocks noChangeAspect="1" noChangeShapeType="1"/>
          </p:cNvCxnSpPr>
          <p:nvPr/>
        </p:nvCxnSpPr>
        <p:spPr bwMode="auto">
          <a:xfrm flipH="1">
            <a:off x="7089777" y="2249092"/>
            <a:ext cx="11113" cy="471488"/>
          </a:xfrm>
          <a:prstGeom prst="line">
            <a:avLst/>
          </a:prstGeom>
          <a:noFill/>
          <a:ln w="19050" algn="ctr">
            <a:solidFill>
              <a:schemeClr val="tx1"/>
            </a:solidFill>
            <a:round/>
            <a:headEnd/>
            <a:tailEnd/>
          </a:ln>
          <a:extLst>
            <a:ext uri="{909E8E84-426E-40dd-AFC4-6F175D3DCCD1}">
              <a14:hiddenFill xmlns="" xmlns:a14="http://schemas.microsoft.com/office/drawing/2010/main">
                <a:noFill/>
              </a14:hiddenFill>
            </a:ext>
          </a:extLst>
        </p:spPr>
      </p:cxnSp>
      <p:pic>
        <p:nvPicPr>
          <p:cNvPr id="14371" name="Picture 1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55414" y="2369742"/>
            <a:ext cx="523403" cy="527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テキスト ボックス 351"/>
          <p:cNvSpPr txBox="1">
            <a:spLocks noChangeArrowheads="1"/>
          </p:cNvSpPr>
          <p:nvPr/>
        </p:nvSpPr>
        <p:spPr bwMode="auto">
          <a:xfrm>
            <a:off x="7761288" y="1631468"/>
            <a:ext cx="1248604" cy="589644"/>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91436" tIns="45718" rIns="91436"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en-US" altLang="ja-JP" sz="1200" dirty="0" err="1">
                <a:solidFill>
                  <a:srgbClr val="FFFFFF"/>
                </a:solidFill>
                <a:latin typeface="ＭＳ Ｐゴシック" panose="020B0600070205080204" pitchFamily="50" charset="-128"/>
                <a:ea typeface="ＭＳ Ｐゴシック" panose="020B0600070205080204" pitchFamily="50" charset="-128"/>
                <a:cs typeface="メイリオ"/>
              </a:rPr>
              <a:t>Meraki</a:t>
            </a:r>
            <a:endParaRPr kumimoji="0"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914355">
              <a:lnSpc>
                <a:spcPct val="90000"/>
              </a:lnSpc>
              <a:defRPr/>
            </a:pPr>
            <a:r>
              <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クラウド</a:t>
            </a:r>
            <a:endParaRPr kumimoji="0" lang="en-US" altLang="ja-JP" sz="1200"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914355">
              <a:lnSpc>
                <a:spcPct val="90000"/>
              </a:lnSpc>
              <a:defRPr/>
            </a:pPr>
            <a:r>
              <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コントローラ</a:t>
            </a:r>
          </a:p>
        </p:txBody>
      </p:sp>
      <p:sp>
        <p:nvSpPr>
          <p:cNvPr id="2" name="Text Box 21"/>
          <p:cNvSpPr txBox="1">
            <a:spLocks noChangeArrowheads="1"/>
          </p:cNvSpPr>
          <p:nvPr/>
        </p:nvSpPr>
        <p:spPr bwMode="auto">
          <a:xfrm>
            <a:off x="6067484" y="1060000"/>
            <a:ext cx="2874811" cy="4001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smtClean="0">
                <a:solidFill>
                  <a:srgbClr val="000000"/>
                </a:solidFill>
                <a:latin typeface="ＭＳ Ｐゴシック" panose="020B0600070205080204" pitchFamily="50" charset="-128"/>
                <a:ea typeface="ＭＳ Ｐゴシック" panose="020B0600070205080204" pitchFamily="50" charset="-128"/>
                <a:cs typeface="メイリオ"/>
              </a:rPr>
              <a:t>クラウド型ソリューション</a:t>
            </a:r>
            <a:endPar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endParaRPr>
          </a:p>
        </p:txBody>
      </p:sp>
      <p:sp>
        <p:nvSpPr>
          <p:cNvPr id="5" name="Line 22"/>
          <p:cNvSpPr>
            <a:spLocks noChangeShapeType="1"/>
          </p:cNvSpPr>
          <p:nvPr/>
        </p:nvSpPr>
        <p:spPr bwMode="auto">
          <a:xfrm>
            <a:off x="5962650" y="882253"/>
            <a:ext cx="0" cy="3925136"/>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36" tIns="45718" rIns="91436" bIns="45718"/>
          <a:lstStyle/>
          <a:p>
            <a:pPr defTabSz="457133">
              <a:defRPr/>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a:endParaRPr>
          </a:p>
        </p:txBody>
      </p:sp>
      <p:sp>
        <p:nvSpPr>
          <p:cNvPr id="14347" name="AutoShape 24"/>
          <p:cNvSpPr>
            <a:spLocks noChangeArrowheads="1"/>
          </p:cNvSpPr>
          <p:nvPr/>
        </p:nvSpPr>
        <p:spPr bwMode="auto">
          <a:xfrm>
            <a:off x="2851151" y="1033464"/>
            <a:ext cx="3046413" cy="481013"/>
          </a:xfrm>
          <a:prstGeom prst="roundRect">
            <a:avLst>
              <a:gd name="adj" fmla="val 7319"/>
            </a:avLst>
          </a:prstGeom>
          <a:solidFill>
            <a:srgbClr val="FFFFCC"/>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endParaRPr lang="ja-JP" altLang="en-US" sz="1800">
              <a:solidFill>
                <a:srgbClr val="FF3300"/>
              </a:solidFill>
              <a:latin typeface="ＭＳ Ｐゴシック" panose="020B0600070205080204" pitchFamily="50" charset="-128"/>
              <a:ea typeface="ＭＳ Ｐゴシック" panose="020B0600070205080204" pitchFamily="50" charset="-128"/>
              <a:cs typeface="メイリオ"/>
            </a:endParaRPr>
          </a:p>
        </p:txBody>
      </p:sp>
      <p:cxnSp>
        <p:nvCxnSpPr>
          <p:cNvPr id="14348" name="直線コネクタ 474"/>
          <p:cNvCxnSpPr>
            <a:cxnSpLocks noChangeAspect="1" noChangeShapeType="1"/>
          </p:cNvCxnSpPr>
          <p:nvPr/>
        </p:nvCxnSpPr>
        <p:spPr bwMode="auto">
          <a:xfrm rot="5400000">
            <a:off x="3731620" y="2427199"/>
            <a:ext cx="267890" cy="6350"/>
          </a:xfrm>
          <a:prstGeom prst="line">
            <a:avLst/>
          </a:prstGeom>
          <a:noFill/>
          <a:ln w="19050" algn="ctr">
            <a:solidFill>
              <a:schemeClr val="tx1"/>
            </a:solidFill>
            <a:round/>
            <a:headEnd/>
            <a:tailEnd/>
          </a:ln>
          <a:extLst>
            <a:ext uri="{909E8E84-426E-40dd-AFC4-6F175D3DCCD1}">
              <a14:hiddenFill xmlns="" xmlns:a14="http://schemas.microsoft.com/office/drawing/2010/main">
                <a:noFill/>
              </a14:hiddenFill>
            </a:ext>
          </a:extLst>
        </p:spPr>
      </p:cxnSp>
      <p:sp>
        <p:nvSpPr>
          <p:cNvPr id="4" name="テキスト ボックス 351"/>
          <p:cNvSpPr txBox="1">
            <a:spLocks noChangeArrowheads="1"/>
          </p:cNvSpPr>
          <p:nvPr/>
        </p:nvSpPr>
        <p:spPr bwMode="auto">
          <a:xfrm>
            <a:off x="4718052" y="2511932"/>
            <a:ext cx="1281245"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sz="1100" dirty="0">
                <a:solidFill>
                  <a:srgbClr val="FFFFFF"/>
                </a:solidFill>
                <a:latin typeface="ＭＳ Ｐゴシック" panose="020B0600070205080204" pitchFamily="50" charset="-128"/>
                <a:ea typeface="ＭＳ Ｐゴシック" panose="020B0600070205080204" pitchFamily="50" charset="-128"/>
                <a:cs typeface="メイリオ"/>
              </a:rPr>
              <a:t>アクセス ポイント</a:t>
            </a:r>
          </a:p>
        </p:txBody>
      </p:sp>
      <p:sp>
        <p:nvSpPr>
          <p:cNvPr id="43" name="テキスト ボックス 351"/>
          <p:cNvSpPr txBox="1">
            <a:spLocks noChangeArrowheads="1"/>
          </p:cNvSpPr>
          <p:nvPr/>
        </p:nvSpPr>
        <p:spPr bwMode="auto">
          <a:xfrm>
            <a:off x="4535491" y="1766600"/>
            <a:ext cx="1277696" cy="456139"/>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91436" tIns="45718" rIns="91436"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en-US" altLang="ja-JP" dirty="0" smtClean="0">
                <a:solidFill>
                  <a:srgbClr val="FFFFFF"/>
                </a:solidFill>
                <a:latin typeface="ＭＳ Ｐゴシック" panose="020B0600070205080204" pitchFamily="50" charset="-128"/>
                <a:ea typeface="ＭＳ Ｐゴシック" panose="020B0600070205080204" pitchFamily="50" charset="-128"/>
                <a:cs typeface="メイリオ"/>
              </a:rPr>
              <a:t>Cisco</a:t>
            </a:r>
            <a:r>
              <a:rPr kumimoji="0"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rPr>
              <a:t>無線</a:t>
            </a:r>
            <a:r>
              <a:rPr kumimoji="0" lang="en-US" altLang="ja-JP" dirty="0" smtClean="0">
                <a:solidFill>
                  <a:srgbClr val="FFFFFF"/>
                </a:solidFill>
                <a:latin typeface="ＭＳ Ｐゴシック" panose="020B0600070205080204" pitchFamily="50" charset="-128"/>
                <a:ea typeface="ＭＳ Ｐゴシック" panose="020B0600070205080204" pitchFamily="50" charset="-128"/>
                <a:cs typeface="メイリオ"/>
              </a:rPr>
              <a:t>LAN</a:t>
            </a:r>
          </a:p>
          <a:p>
            <a:pPr algn="ctr" defTabSz="914355">
              <a:lnSpc>
                <a:spcPct val="90000"/>
              </a:lnSpc>
              <a:defRPr/>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rPr>
              <a:t>コントローラ</a:t>
            </a:r>
          </a:p>
        </p:txBody>
      </p:sp>
      <p:pic>
        <p:nvPicPr>
          <p:cNvPr id="14354" name="Picture 3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68742" y="2426206"/>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2651" y="2426206"/>
            <a:ext cx="865188"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3"/>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89267" y="2426206"/>
            <a:ext cx="8651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57" name="Text Box 34"/>
          <p:cNvSpPr txBox="1">
            <a:spLocks noChangeArrowheads="1"/>
          </p:cNvSpPr>
          <p:nvPr/>
        </p:nvSpPr>
        <p:spPr bwMode="auto">
          <a:xfrm>
            <a:off x="2851153" y="1092543"/>
            <a:ext cx="3046412"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b="1" dirty="0" smtClean="0">
                <a:solidFill>
                  <a:srgbClr val="000000"/>
                </a:solidFill>
                <a:latin typeface="ＭＳ Ｐゴシック" panose="020B0600070205080204" pitchFamily="50" charset="-128"/>
                <a:ea typeface="ＭＳ Ｐゴシック" panose="020B0600070205080204" pitchFamily="50" charset="-128"/>
                <a:cs typeface="メイリオ"/>
              </a:rPr>
              <a:t>オンプレミス集中</a:t>
            </a:r>
            <a:r>
              <a:rPr lang="ja-JP" altLang="en-US" sz="2000" b="1" dirty="0">
                <a:solidFill>
                  <a:srgbClr val="000000"/>
                </a:solidFill>
                <a:latin typeface="ＭＳ Ｐゴシック" panose="020B0600070205080204" pitchFamily="50" charset="-128"/>
                <a:ea typeface="ＭＳ Ｐゴシック" panose="020B0600070205080204" pitchFamily="50" charset="-128"/>
                <a:cs typeface="メイリオ"/>
              </a:rPr>
              <a:t>管理型</a:t>
            </a:r>
          </a:p>
        </p:txBody>
      </p:sp>
      <p:sp>
        <p:nvSpPr>
          <p:cNvPr id="14358" name="Line 35"/>
          <p:cNvSpPr>
            <a:spLocks noChangeShapeType="1"/>
          </p:cNvSpPr>
          <p:nvPr/>
        </p:nvSpPr>
        <p:spPr bwMode="auto">
          <a:xfrm>
            <a:off x="2800350" y="882254"/>
            <a:ext cx="0" cy="3925137"/>
          </a:xfrm>
          <a:prstGeom prst="line">
            <a:avLst/>
          </a:prstGeom>
          <a:noFill/>
          <a:ln w="9525">
            <a:solidFill>
              <a:schemeClr val="tx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1436" tIns="45718" rIns="91436" bIns="45718"/>
          <a:lstStyle/>
          <a:p>
            <a:pPr defTabSz="457133">
              <a:defRPr/>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a:endParaRPr>
          </a:p>
        </p:txBody>
      </p:sp>
      <p:graphicFrame>
        <p:nvGraphicFramePr>
          <p:cNvPr id="14359" name="Object 36"/>
          <p:cNvGraphicFramePr>
            <a:graphicFrameLocks noChangeAspect="1"/>
          </p:cNvGraphicFramePr>
          <p:nvPr>
            <p:extLst/>
          </p:nvPr>
        </p:nvGraphicFramePr>
        <p:xfrm>
          <a:off x="3171829" y="1852324"/>
          <a:ext cx="1363663" cy="444104"/>
        </p:xfrm>
        <a:graphic>
          <a:graphicData uri="http://schemas.openxmlformats.org/presentationml/2006/ole">
            <mc:AlternateContent xmlns:mc="http://schemas.openxmlformats.org/markup-compatibility/2006">
              <mc:Choice xmlns:v="urn:schemas-microsoft-com:vml" Requires="v">
                <p:oleObj spid="_x0000_s3080" name="Image" r:id="rId7" imgW="6277444" imgH="2744794" progId="Photoshop.Image.4">
                  <p:embed/>
                </p:oleObj>
              </mc:Choice>
              <mc:Fallback>
                <p:oleObj name="Image" r:id="rId7" imgW="6277444" imgH="2744794" progId="Photoshop.Image.4">
                  <p:embed/>
                  <p:pic>
                    <p:nvPicPr>
                      <p:cNvPr id="14359" name="Object 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71829" y="1852324"/>
                        <a:ext cx="1363663" cy="4441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 name="テキスト ボックス 351"/>
          <p:cNvSpPr txBox="1">
            <a:spLocks noChangeArrowheads="1"/>
          </p:cNvSpPr>
          <p:nvPr/>
        </p:nvSpPr>
        <p:spPr bwMode="auto">
          <a:xfrm>
            <a:off x="1394618" y="2221113"/>
            <a:ext cx="1309443"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dirty="0">
                <a:solidFill>
                  <a:srgbClr val="FFFFFF"/>
                </a:solidFill>
                <a:latin typeface="ＭＳ Ｐゴシック" panose="020B0600070205080204" pitchFamily="50" charset="-128"/>
                <a:ea typeface="ＭＳ Ｐゴシック" panose="020B0600070205080204" pitchFamily="50" charset="-128"/>
                <a:cs typeface="メイリオ"/>
              </a:rPr>
              <a:t>アクセス ポイント</a:t>
            </a:r>
          </a:p>
        </p:txBody>
      </p:sp>
      <p:sp>
        <p:nvSpPr>
          <p:cNvPr id="39" name="テキスト ボックス 351"/>
          <p:cNvSpPr txBox="1">
            <a:spLocks noChangeArrowheads="1"/>
          </p:cNvSpPr>
          <p:nvPr/>
        </p:nvSpPr>
        <p:spPr bwMode="auto">
          <a:xfrm>
            <a:off x="7449344" y="2486814"/>
            <a:ext cx="1374438" cy="317897"/>
          </a:xfrm>
          <a:prstGeom prst="roundRect">
            <a:avLst/>
          </a:prstGeom>
          <a:solidFill>
            <a:srgbClr val="7F44C6">
              <a:alpha val="50196"/>
            </a:srgbClr>
          </a:solidFill>
          <a:ln w="9525">
            <a:noFill/>
            <a:miter lim="800000"/>
            <a:headEnd/>
            <a:tailEnd/>
          </a:ln>
          <a:effectLst>
            <a:outerShdw blurRad="50800" dist="38100" dir="2700000" algn="tl" rotWithShape="0">
              <a:prstClr val="black">
                <a:alpha val="40000"/>
              </a:prstClr>
            </a:outerShdw>
          </a:effectLst>
        </p:spPr>
        <p:txBody>
          <a:bodyPr wrap="none" lIns="0" tIns="45718" rIns="0" bIns="45718"/>
          <a:lstStyle>
            <a:lvl1pPr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eaLnBrk="0" hangingPunct="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eaLnBrk="0" fontAlgn="base" hangingPunct="0">
              <a:lnSpc>
                <a:spcPct val="90000"/>
              </a:lnSpc>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914355">
              <a:lnSpc>
                <a:spcPct val="90000"/>
              </a:lnSpc>
              <a:defRPr/>
            </a:pPr>
            <a:r>
              <a:rPr kumimoji="0" lang="ja-JP" altLang="en-US" sz="1200" dirty="0">
                <a:solidFill>
                  <a:srgbClr val="FFFFFF"/>
                </a:solidFill>
                <a:latin typeface="ＭＳ Ｐゴシック" panose="020B0600070205080204" pitchFamily="50" charset="-128"/>
                <a:ea typeface="ＭＳ Ｐゴシック" panose="020B0600070205080204" pitchFamily="50" charset="-128"/>
                <a:cs typeface="メイリオ"/>
              </a:rPr>
              <a:t>アクセス ポイント</a:t>
            </a:r>
          </a:p>
        </p:txBody>
      </p:sp>
      <p:pic>
        <p:nvPicPr>
          <p:cNvPr id="41" name="Picture 33"/>
          <p:cNvPicPr>
            <a:picLocks noChangeAspect="1" noChangeArrowheads="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29434" y="2144911"/>
            <a:ext cx="880072" cy="528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テキスト ボックス 6"/>
          <p:cNvSpPr txBox="1"/>
          <p:nvPr/>
        </p:nvSpPr>
        <p:spPr>
          <a:xfrm>
            <a:off x="398062" y="3132264"/>
            <a:ext cx="1571256"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初期コスト低</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4" name="テキスト ボックス 43"/>
          <p:cNvSpPr txBox="1"/>
          <p:nvPr/>
        </p:nvSpPr>
        <p:spPr>
          <a:xfrm>
            <a:off x="354273" y="3454466"/>
            <a:ext cx="2496880" cy="829771"/>
          </a:xfrm>
          <a:prstGeom prst="rect">
            <a:avLst/>
          </a:prstGeom>
          <a:noFill/>
        </p:spPr>
        <p:txBody>
          <a:bodyPr wrap="squar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運用管理が煩雑</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smtClean="0">
                <a:solidFill>
                  <a:srgbClr val="FF0000"/>
                </a:solidFill>
                <a:latin typeface="ＭＳ Ｐゴシック" panose="020B0600070205080204" pitchFamily="50" charset="-128"/>
                <a:ea typeface="ＭＳ Ｐゴシック" panose="020B0600070205080204" pitchFamily="50" charset="-128"/>
                <a:cs typeface="メイリオ"/>
              </a:rPr>
              <a:t>トラブルシューティング</a:t>
            </a: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ほぼ不可能</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45" name="テキスト ボックス 44"/>
          <p:cNvSpPr txBox="1"/>
          <p:nvPr/>
        </p:nvSpPr>
        <p:spPr>
          <a:xfrm>
            <a:off x="2856349" y="2988727"/>
            <a:ext cx="2869688" cy="1077214"/>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設定の一元管理</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高い運用管理性</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簡単な追加・横展開</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smtClean="0">
                <a:solidFill>
                  <a:srgbClr val="3366FF"/>
                </a:solidFill>
                <a:latin typeface="ＭＳ Ｐゴシック" panose="020B0600070205080204" pitchFamily="50" charset="-128"/>
                <a:ea typeface="ＭＳ Ｐゴシック" panose="020B0600070205080204" pitchFamily="50" charset="-128"/>
                <a:cs typeface="メイリオ"/>
              </a:rPr>
              <a:t>トラブルシューティング</a:t>
            </a: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が楽</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6" name="テキスト ボックス 45"/>
          <p:cNvSpPr txBox="1"/>
          <p:nvPr/>
        </p:nvSpPr>
        <p:spPr>
          <a:xfrm>
            <a:off x="2860621" y="4002498"/>
            <a:ext cx="1571256"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初期コスト要</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47" name="テキスト ボックス 46"/>
          <p:cNvSpPr txBox="1"/>
          <p:nvPr/>
        </p:nvSpPr>
        <p:spPr>
          <a:xfrm>
            <a:off x="6091836" y="2957173"/>
            <a:ext cx="2699104" cy="1077218"/>
          </a:xfrm>
          <a:prstGeom prst="rect">
            <a:avLst/>
          </a:prstGeom>
          <a:noFill/>
        </p:spPr>
        <p:txBody>
          <a:bodyPr wrap="squar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設定の一元管理</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高い運用管理性</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簡単な導入</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a:p>
            <a:pPr marL="285736" indent="-285736" defTabSz="457133">
              <a:buFont typeface="Arial" panose="020B0604020202020204" pitchFamily="34" charset="0"/>
              <a:buChar char="•"/>
            </a:pPr>
            <a:r>
              <a:rPr lang="ja-JP" altLang="en-US" sz="1600" dirty="0">
                <a:solidFill>
                  <a:srgbClr val="3366FF"/>
                </a:solidFill>
                <a:latin typeface="ＭＳ Ｐゴシック" panose="020B0600070205080204" pitchFamily="50" charset="-128"/>
                <a:ea typeface="ＭＳ Ｐゴシック" panose="020B0600070205080204" pitchFamily="50" charset="-128"/>
                <a:cs typeface="メイリオ"/>
              </a:rPr>
              <a:t>初期コスト低</a:t>
            </a:r>
            <a:endParaRPr lang="en-US" altLang="ja-JP" sz="1600" dirty="0">
              <a:solidFill>
                <a:srgbClr val="3366FF"/>
              </a:solidFill>
              <a:latin typeface="ＭＳ Ｐゴシック" panose="020B0600070205080204" pitchFamily="50" charset="-128"/>
              <a:ea typeface="ＭＳ Ｐゴシック" panose="020B0600070205080204" pitchFamily="50" charset="-128"/>
              <a:cs typeface="メイリオ"/>
            </a:endParaRPr>
          </a:p>
        </p:txBody>
      </p:sp>
      <p:sp>
        <p:nvSpPr>
          <p:cNvPr id="48" name="テキスト ボックス 47"/>
          <p:cNvSpPr txBox="1"/>
          <p:nvPr/>
        </p:nvSpPr>
        <p:spPr>
          <a:xfrm>
            <a:off x="6118002" y="3945681"/>
            <a:ext cx="2127497" cy="338550"/>
          </a:xfrm>
          <a:prstGeom prst="rect">
            <a:avLst/>
          </a:prstGeom>
          <a:noFill/>
        </p:spPr>
        <p:txBody>
          <a:bodyPr wrap="none" lIns="91436" tIns="45718" rIns="91436" bIns="45718" rtlCol="0">
            <a:spAutoFit/>
          </a:bodyPr>
          <a:lstStyle/>
          <a:p>
            <a:pPr marL="285736" indent="-285736" defTabSz="457133">
              <a:buFont typeface="Arial" panose="020B0604020202020204" pitchFamily="34" charset="0"/>
              <a:buChar char="•"/>
            </a:pPr>
            <a:r>
              <a:rPr lang="ja-JP" altLang="en-US" sz="1600" dirty="0">
                <a:solidFill>
                  <a:srgbClr val="FF0000"/>
                </a:solidFill>
                <a:latin typeface="ＭＳ Ｐゴシック" panose="020B0600070205080204" pitchFamily="50" charset="-128"/>
                <a:ea typeface="ＭＳ Ｐゴシック" panose="020B0600070205080204" pitchFamily="50" charset="-128"/>
                <a:cs typeface="メイリオ"/>
              </a:rPr>
              <a:t>ランニング コスト要</a:t>
            </a:r>
            <a:endParaRPr lang="en-US" altLang="ja-JP" sz="1600" dirty="0">
              <a:solidFill>
                <a:srgbClr val="FF0000"/>
              </a:solidFill>
              <a:latin typeface="ＭＳ Ｐゴシック" panose="020B0600070205080204" pitchFamily="50" charset="-128"/>
              <a:ea typeface="ＭＳ Ｐゴシック" panose="020B0600070205080204" pitchFamily="50" charset="-128"/>
              <a:cs typeface="メイリオ"/>
            </a:endParaRPr>
          </a:p>
        </p:txBody>
      </p:sp>
      <p:sp>
        <p:nvSpPr>
          <p:cNvPr id="32" name="AutoShape 24"/>
          <p:cNvSpPr>
            <a:spLocks noChangeArrowheads="1"/>
          </p:cNvSpPr>
          <p:nvPr/>
        </p:nvSpPr>
        <p:spPr bwMode="auto">
          <a:xfrm>
            <a:off x="339589" y="4354574"/>
            <a:ext cx="5594189" cy="344175"/>
          </a:xfrm>
          <a:prstGeom prst="roundRect">
            <a:avLst>
              <a:gd name="adj" fmla="val 7319"/>
            </a:avLst>
          </a:prstGeom>
          <a:solidFill>
            <a:schemeClr val="accent1"/>
          </a:solidFill>
          <a:ln w="9525">
            <a:solidFill>
              <a:schemeClr val="tx1"/>
            </a:solidFill>
            <a:round/>
            <a:headEnd/>
            <a:tailEnd/>
          </a:ln>
          <a:effectLst/>
          <a:extLst/>
        </p:spPr>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rPr>
              <a:t>Cisco </a:t>
            </a:r>
            <a:r>
              <a:rPr lang="en-US" altLang="ja-JP" sz="2000" dirty="0" err="1">
                <a:solidFill>
                  <a:srgbClr val="FFFFFF"/>
                </a:solidFill>
                <a:latin typeface="ＭＳ Ｐゴシック" panose="020B0600070205080204" pitchFamily="50" charset="-128"/>
                <a:ea typeface="ＭＳ Ｐゴシック" panose="020B0600070205080204" pitchFamily="50" charset="-128"/>
                <a:cs typeface="メイリオ"/>
              </a:rPr>
              <a:t>Aironet</a:t>
            </a: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シリーズ</a:t>
            </a:r>
            <a:endPar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3" name="AutoShape 24"/>
          <p:cNvSpPr>
            <a:spLocks noChangeArrowheads="1"/>
          </p:cNvSpPr>
          <p:nvPr/>
        </p:nvSpPr>
        <p:spPr bwMode="auto">
          <a:xfrm>
            <a:off x="5994944" y="4351415"/>
            <a:ext cx="2947351" cy="344175"/>
          </a:xfrm>
          <a:prstGeom prst="roundRect">
            <a:avLst>
              <a:gd name="adj" fmla="val 7319"/>
            </a:avLst>
          </a:prstGeom>
          <a:ln>
            <a:headEnd/>
            <a:tailEnd/>
          </a:ln>
          <a:extLst/>
        </p:spPr>
        <p:style>
          <a:lnRef idx="0">
            <a:schemeClr val="accent6"/>
          </a:lnRef>
          <a:fillRef idx="3">
            <a:schemeClr val="accent6"/>
          </a:fillRef>
          <a:effectRef idx="3">
            <a:schemeClr val="accent6"/>
          </a:effectRef>
          <a:fontRef idx="minor">
            <a:schemeClr val="lt1"/>
          </a:fontRef>
        </p:style>
        <p:txBody>
          <a:bodyPr wrap="none" lIns="91436" tIns="45718" rIns="91436" bIns="45718" anchor="ctr"/>
          <a:lstStyle>
            <a:lvl1pPr>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1pPr>
            <a:lvl2pPr marL="742950" indent="-28575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2pPr>
            <a:lvl3pPr marL="11430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3pPr>
            <a:lvl4pPr marL="16002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4pPr>
            <a:lvl5pPr marL="2057400" indent="-228600">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5pPr>
            <a:lvl6pPr marL="25146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6pPr>
            <a:lvl7pPr marL="29718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7pPr>
            <a:lvl8pPr marL="34290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8pPr>
            <a:lvl9pPr marL="3886200" indent="-228600" defTabSz="457200" eaLnBrk="0" fontAlgn="base" hangingPunct="0">
              <a:spcBef>
                <a:spcPct val="0"/>
              </a:spcBef>
              <a:spcAft>
                <a:spcPct val="0"/>
              </a:spcAft>
              <a:defRPr sz="1400">
                <a:solidFill>
                  <a:srgbClr val="7AC142"/>
                </a:solidFill>
                <a:latin typeface="HGP創英角ｺﾞｼｯｸUB" panose="020B0900000000000000" pitchFamily="50" charset="-128"/>
                <a:ea typeface="Meiryo UI" panose="020B0604030504040204" pitchFamily="50" charset="-128"/>
                <a:cs typeface="Meiryo UI" panose="020B0604030504040204" pitchFamily="50" charset="-128"/>
              </a:defRPr>
            </a:lvl9pPr>
          </a:lstStyle>
          <a:p>
            <a:pPr algn="ctr" defTabSz="457133">
              <a:defRPr/>
            </a:pP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 </a:t>
            </a:r>
            <a:r>
              <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rPr>
              <a:t>Cisco Meraki</a:t>
            </a:r>
            <a:r>
              <a:rPr lang="ja-JP" altLang="en-US" sz="2000" dirty="0">
                <a:solidFill>
                  <a:srgbClr val="FFFFFF"/>
                </a:solidFill>
                <a:latin typeface="ＭＳ Ｐゴシック" panose="020B0600070205080204" pitchFamily="50" charset="-128"/>
                <a:ea typeface="ＭＳ Ｐゴシック" panose="020B0600070205080204" pitchFamily="50" charset="-128"/>
                <a:cs typeface="メイリオ"/>
              </a:rPr>
              <a:t>シリーズ</a:t>
            </a:r>
            <a:endParaRPr lang="en-US" altLang="ja-JP" sz="2000"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208177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smtClean="0">
                <a:latin typeface="ＭＳ Ｐゴシック" panose="020B0600070205080204" pitchFamily="50" charset="-128"/>
                <a:ea typeface="ＭＳ Ｐゴシック" panose="020B0600070205080204" pitchFamily="50" charset="-128"/>
                <a:cs typeface="メイリオ"/>
              </a:rPr>
              <a:t>Cisco Start </a:t>
            </a:r>
            <a:r>
              <a:rPr lang="ja-JP" altLang="en-US" dirty="0" smtClean="0">
                <a:latin typeface="ＭＳ Ｐゴシック" panose="020B0600070205080204" pitchFamily="50" charset="-128"/>
                <a:ea typeface="ＭＳ Ｐゴシック" panose="020B0600070205080204" pitchFamily="50" charset="-128"/>
                <a:cs typeface="メイリオ"/>
              </a:rPr>
              <a:t>文教セレクション</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7830038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学校におけるネットワークインフラの課題</a:t>
            </a:r>
            <a:endParaRPr kumimoji="1" lang="ja-JP" altLang="en-US" dirty="0"/>
          </a:p>
        </p:txBody>
      </p:sp>
      <p:pic>
        <p:nvPicPr>
          <p:cNvPr id="4" name="図 3"/>
          <p:cNvPicPr>
            <a:picLocks noChangeAspect="1"/>
          </p:cNvPicPr>
          <p:nvPr/>
        </p:nvPicPr>
        <p:blipFill>
          <a:blip r:embed="rId2"/>
          <a:stretch>
            <a:fillRect/>
          </a:stretch>
        </p:blipFill>
        <p:spPr>
          <a:xfrm>
            <a:off x="-2365" y="1507987"/>
            <a:ext cx="6196429" cy="3105741"/>
          </a:xfrm>
          <a:prstGeom prst="rect">
            <a:avLst/>
          </a:prstGeom>
        </p:spPr>
      </p:pic>
      <p:sp>
        <p:nvSpPr>
          <p:cNvPr id="6" name="正方形/長方形 5"/>
          <p:cNvSpPr/>
          <p:nvPr/>
        </p:nvSpPr>
        <p:spPr>
          <a:xfrm>
            <a:off x="6430587" y="1073156"/>
            <a:ext cx="2478564" cy="369332"/>
          </a:xfrm>
          <a:prstGeom prst="rect">
            <a:avLst/>
          </a:prstGeom>
        </p:spPr>
        <p:txBody>
          <a:bodyPr wrap="none">
            <a:spAutoFit/>
          </a:bodyPr>
          <a:lstStyle/>
          <a:p>
            <a:r>
              <a:rPr lang="ja-JP" altLang="en-US" dirty="0" smtClean="0">
                <a:solidFill>
                  <a:srgbClr val="3F4F54"/>
                </a:solidFill>
                <a:latin typeface="ＭＳ Ｐゴシック" panose="020B0600070205080204" pitchFamily="50" charset="-128"/>
                <a:ea typeface="ＭＳ Ｐゴシック" panose="020B0600070205080204" pitchFamily="50" charset="-128"/>
              </a:rPr>
              <a:t>教</a:t>
            </a:r>
            <a:r>
              <a:rPr lang="ja-JP" altLang="en-US" dirty="0">
                <a:solidFill>
                  <a:srgbClr val="3F4F54"/>
                </a:solidFill>
                <a:latin typeface="ＭＳ Ｐゴシック" panose="020B0600070205080204" pitchFamily="50" charset="-128"/>
                <a:ea typeface="ＭＳ Ｐゴシック" panose="020B0600070205080204" pitchFamily="50" charset="-128"/>
              </a:rPr>
              <a:t>室内の安定した通信 </a:t>
            </a:r>
            <a:endParaRPr lang="ja-JP" altLang="en-US" dirty="0">
              <a:latin typeface="ＭＳ Ｐゴシック" panose="020B0600070205080204" pitchFamily="50" charset="-128"/>
              <a:ea typeface="ＭＳ Ｐゴシック" panose="020B0600070205080204" pitchFamily="50" charset="-128"/>
            </a:endParaRPr>
          </a:p>
        </p:txBody>
      </p:sp>
      <p:sp>
        <p:nvSpPr>
          <p:cNvPr id="7" name="正方形/長方形 6"/>
          <p:cNvSpPr/>
          <p:nvPr/>
        </p:nvSpPr>
        <p:spPr>
          <a:xfrm>
            <a:off x="6430587" y="1976997"/>
            <a:ext cx="2736647" cy="369332"/>
          </a:xfrm>
          <a:prstGeom prst="rect">
            <a:avLst/>
          </a:prstGeom>
        </p:spPr>
        <p:txBody>
          <a:bodyPr wrap="none">
            <a:spAutoFit/>
          </a:bodyPr>
          <a:lstStyle/>
          <a:p>
            <a:r>
              <a:rPr lang="ja-JP" altLang="en-US" dirty="0">
                <a:solidFill>
                  <a:srgbClr val="3F4F54"/>
                </a:solidFill>
                <a:latin typeface="ＭＳ Ｐゴシック" panose="020B0600070205080204" pitchFamily="50" charset="-128"/>
                <a:ea typeface="ＭＳ Ｐゴシック" panose="020B0600070205080204" pitchFamily="50" charset="-128"/>
              </a:rPr>
              <a:t>学校の外からの電波干渉 </a:t>
            </a:r>
            <a:endParaRPr lang="ja-JP" altLang="en-US" dirty="0">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6412955" y="2880838"/>
            <a:ext cx="2496196" cy="369332"/>
          </a:xfrm>
          <a:prstGeom prst="rect">
            <a:avLst/>
          </a:prstGeom>
        </p:spPr>
        <p:txBody>
          <a:bodyPr wrap="none">
            <a:spAutoFit/>
          </a:bodyPr>
          <a:lstStyle/>
          <a:p>
            <a:r>
              <a:rPr lang="ja-JP" altLang="en-US">
                <a:solidFill>
                  <a:srgbClr val="3F4F54"/>
                </a:solidFill>
                <a:latin typeface="ＭＳ Ｐゴシック" panose="020B0600070205080204" pitchFamily="50" charset="-128"/>
                <a:ea typeface="ＭＳ Ｐゴシック" panose="020B0600070205080204" pitchFamily="50" charset="-128"/>
              </a:rPr>
              <a:t>校内の配線工事と設置 </a:t>
            </a:r>
            <a:endParaRPr lang="ja-JP" altLang="en-US">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6412955" y="3806571"/>
            <a:ext cx="2388795" cy="369332"/>
          </a:xfrm>
          <a:prstGeom prst="rect">
            <a:avLst/>
          </a:prstGeom>
        </p:spPr>
        <p:txBody>
          <a:bodyPr wrap="none">
            <a:spAutoFit/>
          </a:bodyPr>
          <a:lstStyle/>
          <a:p>
            <a:r>
              <a:rPr lang="ja-JP" altLang="en-US">
                <a:solidFill>
                  <a:srgbClr val="3F4F54"/>
                </a:solidFill>
                <a:latin typeface="ＭＳ Ｐゴシック" panose="020B0600070205080204" pitchFamily="50" charset="-128"/>
                <a:ea typeface="ＭＳ Ｐゴシック" panose="020B0600070205080204" pitchFamily="50" charset="-128"/>
              </a:rPr>
              <a:t>緊急時のインフラ整備 </a:t>
            </a:r>
            <a:endParaRPr lang="ja-JP" altLang="en-US">
              <a:latin typeface="ＭＳ Ｐゴシック" panose="020B0600070205080204" pitchFamily="50" charset="-128"/>
              <a:ea typeface="ＭＳ Ｐゴシック" panose="020B0600070205080204" pitchFamily="50" charset="-128"/>
            </a:endParaRPr>
          </a:p>
        </p:txBody>
      </p:sp>
      <p:sp>
        <p:nvSpPr>
          <p:cNvPr id="10" name="円/楕円 9"/>
          <p:cNvSpPr/>
          <p:nvPr/>
        </p:nvSpPr>
        <p:spPr>
          <a:xfrm>
            <a:off x="6138057" y="1095376"/>
            <a:ext cx="360040" cy="36004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latin typeface="+mn-ea"/>
              </a:rPr>
              <a:t>1</a:t>
            </a:r>
            <a:endParaRPr kumimoji="1" lang="ja-JP" altLang="en-US" dirty="0" smtClean="0">
              <a:latin typeface="+mn-ea"/>
            </a:endParaRPr>
          </a:p>
        </p:txBody>
      </p:sp>
      <p:sp>
        <p:nvSpPr>
          <p:cNvPr id="11" name="円/楕円 10"/>
          <p:cNvSpPr/>
          <p:nvPr/>
        </p:nvSpPr>
        <p:spPr>
          <a:xfrm>
            <a:off x="6138057" y="2002549"/>
            <a:ext cx="360040" cy="36004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mn-ea"/>
              </a:rPr>
              <a:t>2</a:t>
            </a:r>
            <a:endParaRPr kumimoji="1" lang="ja-JP" altLang="en-US" dirty="0" smtClean="0">
              <a:latin typeface="+mn-ea"/>
            </a:endParaRPr>
          </a:p>
        </p:txBody>
      </p:sp>
      <p:sp>
        <p:nvSpPr>
          <p:cNvPr id="12" name="円/楕円 11"/>
          <p:cNvSpPr/>
          <p:nvPr/>
        </p:nvSpPr>
        <p:spPr>
          <a:xfrm>
            <a:off x="6133488" y="2880838"/>
            <a:ext cx="360040" cy="36004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mn-ea"/>
              </a:rPr>
              <a:t>3</a:t>
            </a:r>
            <a:endParaRPr kumimoji="1" lang="ja-JP" altLang="en-US" dirty="0" smtClean="0">
              <a:latin typeface="+mn-ea"/>
            </a:endParaRPr>
          </a:p>
        </p:txBody>
      </p:sp>
      <p:sp>
        <p:nvSpPr>
          <p:cNvPr id="13" name="円/楕円 12"/>
          <p:cNvSpPr/>
          <p:nvPr/>
        </p:nvSpPr>
        <p:spPr>
          <a:xfrm>
            <a:off x="6133488" y="3815863"/>
            <a:ext cx="360040" cy="360040"/>
          </a:xfrm>
          <a:prstGeom prst="ellips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mn-ea"/>
              </a:rPr>
              <a:t>4</a:t>
            </a:r>
            <a:endParaRPr kumimoji="1" lang="ja-JP" altLang="en-US" dirty="0" smtClean="0">
              <a:latin typeface="+mn-ea"/>
            </a:endParaRPr>
          </a:p>
        </p:txBody>
      </p:sp>
    </p:spTree>
    <p:extLst>
      <p:ext uri="{BB962C8B-B14F-4D97-AF65-F5344CB8AC3E}">
        <p14:creationId xmlns:p14="http://schemas.microsoft.com/office/powerpoint/2010/main" val="384931318"/>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latin typeface="ＭＳ Ｐゴシック" panose="020B0600070205080204" pitchFamily="50" charset="-128"/>
                <a:ea typeface="ＭＳ Ｐゴシック" panose="020B0600070205080204" pitchFamily="50" charset="-128"/>
              </a:rPr>
              <a:t>Cisco Start </a:t>
            </a:r>
            <a:r>
              <a:rPr lang="ja-JP" altLang="en-US" dirty="0">
                <a:latin typeface="ＭＳ Ｐゴシック" panose="020B0600070205080204" pitchFamily="50" charset="-128"/>
                <a:ea typeface="ＭＳ Ｐゴシック" panose="020B0600070205080204" pitchFamily="50" charset="-128"/>
              </a:rPr>
              <a:t>文教セレクションの</a:t>
            </a:r>
            <a:r>
              <a:rPr lang="ja-JP" altLang="en-US" dirty="0" smtClean="0">
                <a:latin typeface="ＭＳ Ｐゴシック" panose="020B0600070205080204" pitchFamily="50" charset="-128"/>
                <a:ea typeface="ＭＳ Ｐゴシック" panose="020B0600070205080204" pitchFamily="50" charset="-128"/>
              </a:rPr>
              <a:t>ポイント</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2"/>
          <a:stretch>
            <a:fillRect/>
          </a:stretch>
        </p:blipFill>
        <p:spPr>
          <a:xfrm>
            <a:off x="440051" y="1131590"/>
            <a:ext cx="4057238" cy="1388220"/>
          </a:xfrm>
          <a:prstGeom prst="rect">
            <a:avLst/>
          </a:prstGeom>
        </p:spPr>
      </p:pic>
      <p:pic>
        <p:nvPicPr>
          <p:cNvPr id="6" name="図 5"/>
          <p:cNvPicPr>
            <a:picLocks noChangeAspect="1"/>
          </p:cNvPicPr>
          <p:nvPr/>
        </p:nvPicPr>
        <p:blipFill>
          <a:blip r:embed="rId3"/>
          <a:stretch>
            <a:fillRect/>
          </a:stretch>
        </p:blipFill>
        <p:spPr>
          <a:xfrm>
            <a:off x="4497289" y="1173605"/>
            <a:ext cx="4065501" cy="1388220"/>
          </a:xfrm>
          <a:prstGeom prst="rect">
            <a:avLst/>
          </a:prstGeom>
        </p:spPr>
      </p:pic>
      <p:pic>
        <p:nvPicPr>
          <p:cNvPr id="7" name="図 6"/>
          <p:cNvPicPr>
            <a:picLocks noChangeAspect="1"/>
          </p:cNvPicPr>
          <p:nvPr/>
        </p:nvPicPr>
        <p:blipFill>
          <a:blip r:embed="rId4"/>
          <a:stretch>
            <a:fillRect/>
          </a:stretch>
        </p:blipFill>
        <p:spPr>
          <a:xfrm>
            <a:off x="437766" y="3159111"/>
            <a:ext cx="4065501" cy="1379957"/>
          </a:xfrm>
          <a:prstGeom prst="rect">
            <a:avLst/>
          </a:prstGeom>
        </p:spPr>
      </p:pic>
      <p:pic>
        <p:nvPicPr>
          <p:cNvPr id="8" name="図 7"/>
          <p:cNvPicPr>
            <a:picLocks noChangeAspect="1"/>
          </p:cNvPicPr>
          <p:nvPr/>
        </p:nvPicPr>
        <p:blipFill>
          <a:blip r:embed="rId5"/>
          <a:stretch>
            <a:fillRect/>
          </a:stretch>
        </p:blipFill>
        <p:spPr>
          <a:xfrm>
            <a:off x="4265337" y="3219822"/>
            <a:ext cx="4032448" cy="1379957"/>
          </a:xfrm>
          <a:prstGeom prst="rect">
            <a:avLst/>
          </a:prstGeom>
        </p:spPr>
      </p:pic>
    </p:spTree>
    <p:extLst>
      <p:ext uri="{BB962C8B-B14F-4D97-AF65-F5344CB8AC3E}">
        <p14:creationId xmlns:p14="http://schemas.microsoft.com/office/powerpoint/2010/main" val="2070897284"/>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395536" y="1473223"/>
            <a:ext cx="8277344" cy="2106639"/>
          </a:xfrm>
        </p:spPr>
        <p:txBody>
          <a:bodyPr/>
          <a:lstStyle/>
          <a:p>
            <a:r>
              <a:rPr lang="ja-JP" altLang="en-US" dirty="0">
                <a:latin typeface="ＭＳ Ｐゴシック" panose="020B0600070205080204" pitchFamily="50" charset="-128"/>
                <a:ea typeface="ＭＳ Ｐゴシック" panose="020B0600070205080204" pitchFamily="50" charset="-128"/>
              </a:rPr>
              <a:t>教室の中で最大 </a:t>
            </a:r>
            <a:r>
              <a:rPr lang="en-US" altLang="ja-JP" dirty="0">
                <a:latin typeface="ＭＳ Ｐゴシック" panose="020B0600070205080204" pitchFamily="50" charset="-128"/>
                <a:ea typeface="ＭＳ Ｐゴシック" panose="020B0600070205080204" pitchFamily="50" charset="-128"/>
              </a:rPr>
              <a:t>40 </a:t>
            </a:r>
            <a:r>
              <a:rPr lang="ja-JP" altLang="en-US" dirty="0">
                <a:latin typeface="ＭＳ Ｐゴシック" panose="020B0600070205080204" pitchFamily="50" charset="-128"/>
                <a:ea typeface="ＭＳ Ｐゴシック" panose="020B0600070205080204" pitchFamily="50" charset="-128"/>
              </a:rPr>
              <a:t>人の生徒がタブレットを利用する場合</a:t>
            </a:r>
            <a:r>
              <a:rPr lang="ja-JP" altLang="en-US" dirty="0" err="1" smtClean="0">
                <a:latin typeface="ＭＳ Ｐゴシック" panose="020B0600070205080204" pitchFamily="50" charset="-128"/>
                <a:ea typeface="ＭＳ Ｐゴシック" panose="020B0600070205080204" pitchFamily="50" charset="-128"/>
              </a:rPr>
              <a:t>でも</a:t>
            </a:r>
            <a:r>
              <a:rPr lang="ja-JP" altLang="en-US" dirty="0">
                <a:latin typeface="ＭＳ Ｐゴシック" panose="020B0600070205080204" pitchFamily="50" charset="-128"/>
                <a:ea typeface="ＭＳ Ｐゴシック" panose="020B0600070205080204" pitchFamily="50" charset="-128"/>
              </a:rPr>
              <a:t>、各端末へバランスよく帯域を振り分けて安定した通信を 実現します</a:t>
            </a:r>
            <a:r>
              <a:rPr lang="ja-JP" altLang="en-US" dirty="0" smtClean="0">
                <a:latin typeface="ＭＳ Ｐゴシック" panose="020B0600070205080204" pitchFamily="50" charset="-128"/>
                <a:ea typeface="ＭＳ Ｐゴシック" panose="020B0600070205080204" pitchFamily="50" charset="-128"/>
              </a:rPr>
              <a:t>。</a:t>
            </a:r>
            <a:endParaRPr lang="en-US" altLang="ja-JP" dirty="0" smtClean="0">
              <a:latin typeface="ＭＳ Ｐゴシック" panose="020B0600070205080204" pitchFamily="50" charset="-128"/>
              <a:ea typeface="ＭＳ Ｐゴシック" panose="020B0600070205080204" pitchFamily="50" charset="-128"/>
            </a:endParaRPr>
          </a:p>
          <a:p>
            <a:r>
              <a:rPr lang="ja-JP" altLang="en-US" dirty="0" smtClean="0">
                <a:latin typeface="ＭＳ Ｐゴシック" panose="020B0600070205080204" pitchFamily="50" charset="-128"/>
                <a:ea typeface="ＭＳ Ｐゴシック" panose="020B0600070205080204" pitchFamily="50" charset="-128"/>
              </a:rPr>
              <a:t>シスコ</a:t>
            </a:r>
            <a:r>
              <a:rPr lang="ja-JP" altLang="en-US" dirty="0">
                <a:latin typeface="ＭＳ Ｐゴシック" panose="020B0600070205080204" pitchFamily="50" charset="-128"/>
                <a:ea typeface="ＭＳ Ｐゴシック" panose="020B0600070205080204" pitchFamily="50" charset="-128"/>
              </a:rPr>
              <a:t>のワイヤレス </a:t>
            </a:r>
            <a:r>
              <a:rPr lang="en-US" altLang="ja-JP" dirty="0">
                <a:latin typeface="ＭＳ Ｐゴシック" panose="020B0600070205080204" pitchFamily="50" charset="-128"/>
                <a:ea typeface="ＭＳ Ｐゴシック" panose="020B0600070205080204" pitchFamily="50" charset="-128"/>
              </a:rPr>
              <a:t>LAN </a:t>
            </a:r>
            <a:r>
              <a:rPr lang="ja-JP" altLang="en-US" dirty="0">
                <a:latin typeface="ＭＳ Ｐゴシック" panose="020B0600070205080204" pitchFamily="50" charset="-128"/>
                <a:ea typeface="ＭＳ Ｐゴシック" panose="020B0600070205080204" pitchFamily="50" charset="-128"/>
              </a:rPr>
              <a:t>アクセス ポイント</a:t>
            </a:r>
            <a:r>
              <a:rPr lang="ja-JP" altLang="en-US" dirty="0" smtClean="0">
                <a:latin typeface="ＭＳ Ｐゴシック" panose="020B0600070205080204" pitchFamily="50" charset="-128"/>
                <a:ea typeface="ＭＳ Ｐゴシック" panose="020B0600070205080204" pitchFamily="50" charset="-128"/>
              </a:rPr>
              <a:t>はチャネル毎に</a:t>
            </a:r>
            <a:r>
              <a:rPr lang="ja-JP" altLang="en-US" dirty="0">
                <a:latin typeface="ＭＳ Ｐゴシック" panose="020B0600070205080204" pitchFamily="50" charset="-128"/>
                <a:ea typeface="ＭＳ Ｐゴシック" panose="020B0600070205080204" pitchFamily="50" charset="-128"/>
              </a:rPr>
              <a:t>専用の </a:t>
            </a:r>
            <a:r>
              <a:rPr lang="en-US" altLang="ja-JP" dirty="0">
                <a:latin typeface="ＭＳ Ｐゴシック" panose="020B0600070205080204" pitchFamily="50" charset="-128"/>
                <a:ea typeface="ＭＳ Ｐゴシック" panose="020B0600070205080204" pitchFamily="50" charset="-128"/>
              </a:rPr>
              <a:t>CPU </a:t>
            </a:r>
            <a:r>
              <a:rPr lang="ja-JP" altLang="en-US" dirty="0">
                <a:latin typeface="ＭＳ Ｐゴシック" panose="020B0600070205080204" pitchFamily="50" charset="-128"/>
                <a:ea typeface="ＭＳ Ｐゴシック" panose="020B0600070205080204" pitchFamily="50" charset="-128"/>
              </a:rPr>
              <a:t>とメモリを搭載</a:t>
            </a:r>
            <a:r>
              <a:rPr lang="en-US" altLang="ja-JP" sz="1100" dirty="0">
                <a:latin typeface="ＭＳ Ｐゴシック" panose="020B0600070205080204" pitchFamily="50" charset="-128"/>
                <a:ea typeface="ＭＳ Ｐゴシック" panose="020B0600070205080204" pitchFamily="50" charset="-128"/>
              </a:rPr>
              <a:t>※1 </a:t>
            </a:r>
            <a:r>
              <a:rPr lang="ja-JP" altLang="en-US" dirty="0">
                <a:latin typeface="ＭＳ Ｐゴシック" panose="020B0600070205080204" pitchFamily="50" charset="-128"/>
                <a:ea typeface="ＭＳ Ｐゴシック" panose="020B0600070205080204" pitchFamily="50" charset="-128"/>
              </a:rPr>
              <a:t>するなど高いハード ウェア性能とソフトウェア処理能力を備えており、通信速度</a:t>
            </a:r>
            <a:r>
              <a:rPr lang="ja-JP" altLang="en-US" dirty="0" smtClean="0">
                <a:latin typeface="ＭＳ Ｐゴシック" panose="020B0600070205080204" pitchFamily="50" charset="-128"/>
                <a:ea typeface="ＭＳ Ｐゴシック" panose="020B0600070205080204" pitchFamily="50" charset="-128"/>
              </a:rPr>
              <a:t>の劣化</a:t>
            </a:r>
            <a:r>
              <a:rPr lang="ja-JP" altLang="en-US" dirty="0">
                <a:latin typeface="ＭＳ Ｐゴシック" panose="020B0600070205080204" pitchFamily="50" charset="-128"/>
                <a:ea typeface="ＭＳ Ｐゴシック" panose="020B0600070205080204" pitchFamily="50" charset="-128"/>
              </a:rPr>
              <a:t>を抑えることが可能です。 </a:t>
            </a:r>
          </a:p>
          <a:p>
            <a:r>
              <a:rPr lang="en-US" altLang="ja-JP" sz="1100" dirty="0">
                <a:latin typeface="ＭＳ Ｐゴシック" panose="020B0600070205080204" pitchFamily="50" charset="-128"/>
                <a:ea typeface="ＭＳ Ｐゴシック" panose="020B0600070205080204" pitchFamily="50" charset="-128"/>
              </a:rPr>
              <a:t>※1 Cisco </a:t>
            </a:r>
            <a:r>
              <a:rPr lang="en-US" altLang="ja-JP" sz="1100" dirty="0" err="1">
                <a:latin typeface="ＭＳ Ｐゴシック" panose="020B0600070205080204" pitchFamily="50" charset="-128"/>
                <a:ea typeface="ＭＳ Ｐゴシック" panose="020B0600070205080204" pitchFamily="50" charset="-128"/>
              </a:rPr>
              <a:t>Aironet</a:t>
            </a:r>
            <a:r>
              <a:rPr lang="en-US" altLang="ja-JP" sz="1100" dirty="0">
                <a:latin typeface="ＭＳ Ｐゴシック" panose="020B0600070205080204" pitchFamily="50" charset="-128"/>
                <a:ea typeface="ＭＳ Ｐゴシック" panose="020B0600070205080204" pitchFamily="50" charset="-128"/>
              </a:rPr>
              <a:t> 2800 </a:t>
            </a:r>
            <a:r>
              <a:rPr lang="ja-JP" altLang="en-US" sz="1100" dirty="0">
                <a:latin typeface="ＭＳ Ｐゴシック" panose="020B0600070205080204" pitchFamily="50" charset="-128"/>
                <a:ea typeface="ＭＳ Ｐゴシック" panose="020B0600070205080204" pitchFamily="50" charset="-128"/>
              </a:rPr>
              <a:t>シリーズの場合</a:t>
            </a:r>
            <a:r>
              <a:rPr lang="ja-JP" altLang="en-US" dirty="0">
                <a:latin typeface="ＭＳ Ｐゴシック" panose="020B0600070205080204" pitchFamily="50" charset="-128"/>
                <a:ea typeface="ＭＳ Ｐゴシック" panose="020B0600070205080204" pitchFamily="50" charset="-128"/>
              </a:rPr>
              <a:t/>
            </a:r>
            <a:br>
              <a:rPr lang="ja-JP" altLang="en-US" dirty="0">
                <a:latin typeface="ＭＳ Ｐゴシック" panose="020B0600070205080204" pitchFamily="50" charset="-128"/>
                <a:ea typeface="ＭＳ Ｐゴシック" panose="020B0600070205080204" pitchFamily="50" charset="-128"/>
              </a:rPr>
            </a:br>
            <a:endParaRPr lang="ja-JP" altLang="en-US" dirty="0">
              <a:latin typeface="ＭＳ Ｐゴシック" panose="020B0600070205080204" pitchFamily="50" charset="-128"/>
              <a:ea typeface="ＭＳ Ｐゴシック" panose="020B0600070205080204" pitchFamily="50" charset="-128"/>
            </a:endParaRPr>
          </a:p>
          <a:p>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251520" y="23"/>
            <a:ext cx="7810500" cy="1473200"/>
          </a:xfrm>
          <a:prstGeom prst="rect">
            <a:avLst/>
          </a:prstGeom>
        </p:spPr>
      </p:pic>
      <p:pic>
        <p:nvPicPr>
          <p:cNvPr id="5" name="図 4"/>
          <p:cNvPicPr>
            <a:picLocks noChangeAspect="1"/>
          </p:cNvPicPr>
          <p:nvPr/>
        </p:nvPicPr>
        <p:blipFill>
          <a:blip r:embed="rId3"/>
          <a:stretch>
            <a:fillRect/>
          </a:stretch>
        </p:blipFill>
        <p:spPr>
          <a:xfrm>
            <a:off x="5220072" y="3291830"/>
            <a:ext cx="3733615" cy="1549524"/>
          </a:xfrm>
          <a:prstGeom prst="rect">
            <a:avLst/>
          </a:prstGeom>
        </p:spPr>
      </p:pic>
    </p:spTree>
    <p:extLst>
      <p:ext uri="{BB962C8B-B14F-4D97-AF65-F5344CB8AC3E}">
        <p14:creationId xmlns:p14="http://schemas.microsoft.com/office/powerpoint/2010/main" val="1431080247"/>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1" name="Group 430"/>
          <p:cNvGrpSpPr/>
          <p:nvPr/>
        </p:nvGrpSpPr>
        <p:grpSpPr>
          <a:xfrm>
            <a:off x="1659021" y="574102"/>
            <a:ext cx="1229090" cy="1132008"/>
            <a:chOff x="127964" y="1204786"/>
            <a:chExt cx="1229090" cy="1132008"/>
          </a:xfrm>
        </p:grpSpPr>
        <p:pic>
          <p:nvPicPr>
            <p:cNvPr id="234" name="Picture 233" descr="C:\Users\ecoffey\AppData\Local\Temp\Rar$DRa0.400\30009_Device_cloud_white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964" y="1204786"/>
              <a:ext cx="1229090" cy="1132008"/>
            </a:xfrm>
            <a:prstGeom prst="rect">
              <a:avLst/>
            </a:prstGeom>
            <a:noFill/>
            <a:extLst>
              <a:ext uri="{909E8E84-426E-40dd-AFC4-6F175D3DCCD1}">
                <a14:hiddenFill xmlns:a14="http://schemas.microsoft.com/office/drawing/2010/main" xmlns="">
                  <a:solidFill>
                    <a:srgbClr val="FFFFFF"/>
                  </a:solidFill>
                </a14:hiddenFill>
              </a:ext>
            </a:extLst>
          </p:spPr>
        </p:pic>
        <p:sp>
          <p:nvSpPr>
            <p:cNvPr id="239" name="Rectangle 238"/>
            <p:cNvSpPr/>
            <p:nvPr/>
          </p:nvSpPr>
          <p:spPr>
            <a:xfrm>
              <a:off x="192417" y="1736923"/>
              <a:ext cx="1066318" cy="276999"/>
            </a:xfrm>
            <a:prstGeom prst="rect">
              <a:avLst/>
            </a:prstGeom>
            <a:noFill/>
            <a:ln>
              <a:noFill/>
            </a:ln>
          </p:spPr>
          <p:txBody>
            <a:bodyPr wrap="none" lIns="91440" tIns="45720" rIns="91440" bIns="45720">
              <a:spAutoFit/>
            </a:bodyPr>
            <a:lstStyle/>
            <a:p>
              <a:pPr algn="ctr" defTabSz="457200" fontAlgn="base">
                <a:spcBef>
                  <a:spcPct val="0"/>
                </a:spcBef>
                <a:spcAft>
                  <a:spcPct val="0"/>
                </a:spcAft>
              </a:pPr>
              <a:r>
                <a:rPr kumimoji="0" lang="ja-JP" altLang="en-US" sz="1200" b="1" dirty="0" smtClean="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rPr>
                <a:t>インターネット</a:t>
              </a:r>
              <a:endParaRPr kumimoji="0" lang="en-US" altLang="ja-JP" sz="1200" b="1" dirty="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endParaRPr>
            </a:p>
          </p:txBody>
        </p:sp>
      </p:grpSp>
      <p:sp>
        <p:nvSpPr>
          <p:cNvPr id="241" name="正方形/長方形 2"/>
          <p:cNvSpPr/>
          <p:nvPr/>
        </p:nvSpPr>
        <p:spPr>
          <a:xfrm>
            <a:off x="1235651" y="4025650"/>
            <a:ext cx="2356262" cy="1024468"/>
          </a:xfrm>
          <a:prstGeom prst="rect">
            <a:avLst/>
          </a:prstGeom>
          <a:noFill/>
          <a:ln w="127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kumimoji="0" lang="ja-JP" altLang="en-US" dirty="0">
              <a:solidFill>
                <a:srgbClr val="FFFFFF"/>
              </a:solidFill>
              <a:latin typeface="ＭＳ Ｐゴシック" panose="020B0600070205080204" pitchFamily="50" charset="-128"/>
              <a:ea typeface="ＭＳ Ｐゴシック" panose="020B0600070205080204" pitchFamily="50" charset="-128"/>
            </a:endParaRPr>
          </a:p>
        </p:txBody>
      </p:sp>
      <p:pic>
        <p:nvPicPr>
          <p:cNvPr id="243" name="Picture 242" descr="C:\Users\tosando\Desktop\CartArchive\Device_layer3_switch_3137_default_64.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7389" y="4348815"/>
            <a:ext cx="457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 name="Picture 4" descr="C:\Users\tosando\Desktop\CartArchive\Device_switch_3062_default_64.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7265" y="4453869"/>
            <a:ext cx="52546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9" name="Elbow Connector 248"/>
          <p:cNvCxnSpPr/>
          <p:nvPr/>
        </p:nvCxnSpPr>
        <p:spPr>
          <a:xfrm flipV="1">
            <a:off x="1804589" y="4574519"/>
            <a:ext cx="407344" cy="2896"/>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253" name="Straight Connector 252"/>
          <p:cNvCxnSpPr/>
          <p:nvPr/>
        </p:nvCxnSpPr>
        <p:spPr>
          <a:xfrm flipV="1">
            <a:off x="2652726" y="4572917"/>
            <a:ext cx="195825" cy="1602"/>
          </a:xfrm>
          <a:prstGeom prst="line">
            <a:avLst/>
          </a:prstGeom>
        </p:spPr>
        <p:style>
          <a:lnRef idx="2">
            <a:schemeClr val="accent1"/>
          </a:lnRef>
          <a:fillRef idx="0">
            <a:schemeClr val="accent1"/>
          </a:fillRef>
          <a:effectRef idx="1">
            <a:schemeClr val="accent1"/>
          </a:effectRef>
          <a:fontRef idx="minor">
            <a:schemeClr val="tx1"/>
          </a:fontRef>
        </p:style>
      </p:cxnSp>
      <p:sp>
        <p:nvSpPr>
          <p:cNvPr id="256" name="TextBox 255"/>
          <p:cNvSpPr txBox="1"/>
          <p:nvPr/>
        </p:nvSpPr>
        <p:spPr>
          <a:xfrm>
            <a:off x="1997096" y="4189129"/>
            <a:ext cx="739305" cy="230832"/>
          </a:xfrm>
          <a:prstGeom prst="rect">
            <a:avLst/>
          </a:prstGeom>
          <a:noFill/>
        </p:spPr>
        <p:txBody>
          <a:bodyPr wrap="none" rtlCol="0">
            <a:spAutoFit/>
          </a:bodyPr>
          <a:lstStyle/>
          <a:p>
            <a:pPr defTabSz="457200" fontAlgn="base">
              <a:spcBef>
                <a:spcPct val="0"/>
              </a:spcBef>
              <a:spcAft>
                <a:spcPct val="0"/>
              </a:spcAft>
            </a:pPr>
            <a:r>
              <a:rPr kumimoji="0" lang="en-US" sz="900"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PoE</a:t>
            </a:r>
            <a:r>
              <a:rPr kumimoji="0" lang="en-US" sz="9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 Switch</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58" name="TextBox 257"/>
          <p:cNvSpPr txBox="1"/>
          <p:nvPr/>
        </p:nvSpPr>
        <p:spPr>
          <a:xfrm>
            <a:off x="1245867" y="4181473"/>
            <a:ext cx="684803" cy="230832"/>
          </a:xfrm>
          <a:prstGeom prst="rect">
            <a:avLst/>
          </a:prstGeom>
          <a:noFill/>
        </p:spPr>
        <p:txBody>
          <a:bodyPr wrap="none" rtlCol="0">
            <a:spAutoFit/>
          </a:bodyPr>
          <a:lstStyle/>
          <a:p>
            <a:pPr defTabSz="457200" fontAlgn="base">
              <a:spcBef>
                <a:spcPct val="0"/>
              </a:spcBef>
              <a:spcAft>
                <a:spcPct val="0"/>
              </a:spcAft>
            </a:pPr>
            <a:r>
              <a:rPr kumimoji="0" lang="en-US" sz="9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L3 Switch</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279" name="Title 278"/>
          <p:cNvSpPr>
            <a:spLocks noGrp="1"/>
          </p:cNvSpPr>
          <p:nvPr>
            <p:ph type="title"/>
          </p:nvPr>
        </p:nvSpPr>
        <p:spPr>
          <a:xfrm>
            <a:off x="80168" y="99086"/>
            <a:ext cx="8345488" cy="731837"/>
          </a:xfrm>
        </p:spPr>
        <p:txBody>
          <a:bodyPr/>
          <a:lstStyle/>
          <a:p>
            <a:r>
              <a:rPr lang="ja-JP" altLang="en-US" dirty="0" smtClean="0">
                <a:latin typeface="ＭＳ Ｐゴシック" panose="020B0600070205080204" pitchFamily="50" charset="-128"/>
                <a:ea typeface="ＭＳ Ｐゴシック" panose="020B0600070205080204" pitchFamily="50" charset="-128"/>
              </a:rPr>
              <a:t>某市教委検証環境</a:t>
            </a:r>
            <a:endParaRPr lang="en-US" dirty="0">
              <a:latin typeface="ＭＳ Ｐゴシック" panose="020B0600070205080204" pitchFamily="50" charset="-128"/>
              <a:ea typeface="ＭＳ Ｐゴシック" panose="020B0600070205080204" pitchFamily="50" charset="-128"/>
            </a:endParaRPr>
          </a:p>
        </p:txBody>
      </p:sp>
      <p:sp>
        <p:nvSpPr>
          <p:cNvPr id="430" name="正方形/長方形 2"/>
          <p:cNvSpPr/>
          <p:nvPr/>
        </p:nvSpPr>
        <p:spPr>
          <a:xfrm>
            <a:off x="1303114" y="1908503"/>
            <a:ext cx="2288799" cy="796801"/>
          </a:xfrm>
          <a:prstGeom prst="rect">
            <a:avLst/>
          </a:prstGeom>
          <a:noFill/>
          <a:ln w="12700">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kumimoji="0" lang="ja-JP" altLang="en-US" dirty="0">
              <a:solidFill>
                <a:srgbClr val="FFFFFF"/>
              </a:solidFill>
              <a:latin typeface="ＭＳ Ｐゴシック" panose="020B0600070205080204" pitchFamily="50" charset="-128"/>
              <a:ea typeface="ＭＳ Ｐゴシック" panose="020B0600070205080204" pitchFamily="50" charset="-128"/>
            </a:endParaRPr>
          </a:p>
        </p:txBody>
      </p:sp>
      <p:cxnSp>
        <p:nvCxnSpPr>
          <p:cNvPr id="433" name="Straight Connector 432"/>
          <p:cNvCxnSpPr/>
          <p:nvPr/>
        </p:nvCxnSpPr>
        <p:spPr>
          <a:xfrm flipH="1">
            <a:off x="2303320" y="1457641"/>
            <a:ext cx="2473" cy="4285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flipH="1">
            <a:off x="2306862" y="2727595"/>
            <a:ext cx="1303" cy="1284545"/>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43" name="Group 442"/>
          <p:cNvGrpSpPr/>
          <p:nvPr/>
        </p:nvGrpSpPr>
        <p:grpSpPr>
          <a:xfrm>
            <a:off x="1648937" y="2804215"/>
            <a:ext cx="1239174" cy="1132008"/>
            <a:chOff x="117880" y="1204786"/>
            <a:chExt cx="1239174" cy="1132008"/>
          </a:xfrm>
        </p:grpSpPr>
        <p:pic>
          <p:nvPicPr>
            <p:cNvPr id="444" name="Picture 443" descr="C:\Users\ecoffey\AppData\Local\Temp\Rar$DRa0.400\30009_Device_cloud_white_default_25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964" y="1204786"/>
              <a:ext cx="1229090" cy="1132008"/>
            </a:xfrm>
            <a:prstGeom prst="rect">
              <a:avLst/>
            </a:prstGeom>
            <a:noFill/>
            <a:extLst>
              <a:ext uri="{909E8E84-426E-40dd-AFC4-6F175D3DCCD1}">
                <a14:hiddenFill xmlns:a14="http://schemas.microsoft.com/office/drawing/2010/main" xmlns="">
                  <a:solidFill>
                    <a:srgbClr val="FFFFFF"/>
                  </a:solidFill>
                </a14:hiddenFill>
              </a:ext>
            </a:extLst>
          </p:spPr>
        </p:pic>
        <p:sp>
          <p:nvSpPr>
            <p:cNvPr id="445" name="Rectangle 444"/>
            <p:cNvSpPr/>
            <p:nvPr/>
          </p:nvSpPr>
          <p:spPr>
            <a:xfrm>
              <a:off x="117880" y="1736923"/>
              <a:ext cx="1215397" cy="276999"/>
            </a:xfrm>
            <a:prstGeom prst="rect">
              <a:avLst/>
            </a:prstGeom>
            <a:noFill/>
            <a:ln>
              <a:noFill/>
            </a:ln>
          </p:spPr>
          <p:txBody>
            <a:bodyPr wrap="none" lIns="91440" tIns="45720" rIns="91440" bIns="45720">
              <a:spAutoFit/>
            </a:bodyPr>
            <a:lstStyle/>
            <a:p>
              <a:pPr algn="ctr" defTabSz="457200" fontAlgn="base">
                <a:spcBef>
                  <a:spcPct val="0"/>
                </a:spcBef>
                <a:spcAft>
                  <a:spcPct val="0"/>
                </a:spcAft>
              </a:pPr>
              <a:r>
                <a:rPr kumimoji="0" lang="ja-JP" altLang="en-US" sz="1200" b="1" dirty="0" smtClean="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rPr>
                <a:t>ビジネス イーサ</a:t>
              </a:r>
              <a:endParaRPr kumimoji="0" lang="en-US" altLang="ja-JP" sz="1200" b="1" dirty="0">
                <a:ln w="10160">
                  <a:solidFill>
                    <a:srgbClr val="676767"/>
                  </a:solidFill>
                  <a:prstDash val="solid"/>
                </a:ln>
                <a:solidFill>
                  <a:srgbClr val="FFFFFF"/>
                </a:solidFill>
                <a:effectLst>
                  <a:outerShdw blurRad="38100" dist="22860" dir="5400000" algn="tl" rotWithShape="0">
                    <a:srgbClr val="000000">
                      <a:alpha val="30000"/>
                    </a:srgbClr>
                  </a:outerShdw>
                </a:effectLst>
                <a:latin typeface="ＭＳ Ｐゴシック" panose="020B0600070205080204" pitchFamily="50" charset="-128"/>
                <a:ea typeface="ＭＳ Ｐゴシック" panose="020B0600070205080204" pitchFamily="50" charset="-128"/>
                <a:cs typeface="ＭＳ Ｐゴシック" charset="0"/>
              </a:endParaRPr>
            </a:p>
          </p:txBody>
        </p:sp>
      </p:grpSp>
      <p:sp>
        <p:nvSpPr>
          <p:cNvPr id="446" name="TextBox 445"/>
          <p:cNvSpPr txBox="1"/>
          <p:nvPr/>
        </p:nvSpPr>
        <p:spPr>
          <a:xfrm>
            <a:off x="2269264" y="3738281"/>
            <a:ext cx="486030" cy="253916"/>
          </a:xfrm>
          <a:prstGeom prst="rect">
            <a:avLst/>
          </a:prstGeom>
          <a:noFill/>
        </p:spPr>
        <p:txBody>
          <a:bodyPr wrap="none" rtlCol="0">
            <a:spAutoFit/>
          </a:bodyPr>
          <a:lstStyle/>
          <a:p>
            <a:pPr defTabSz="457200" fontAlgn="base">
              <a:spcBef>
                <a:spcPct val="0"/>
              </a:spcBef>
              <a:spcAft>
                <a:spcPct val="0"/>
              </a:spcAft>
            </a:pPr>
            <a:r>
              <a:rPr kumimoji="0" lang="en-US" sz="105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100M</a:t>
            </a:r>
            <a:endParaRPr kumimoji="0" lang="en-US" sz="105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47" name="TextBox 446"/>
          <p:cNvSpPr txBox="1"/>
          <p:nvPr/>
        </p:nvSpPr>
        <p:spPr>
          <a:xfrm>
            <a:off x="2327604" y="2741825"/>
            <a:ext cx="343364" cy="253916"/>
          </a:xfrm>
          <a:prstGeom prst="rect">
            <a:avLst/>
          </a:prstGeom>
          <a:noFill/>
        </p:spPr>
        <p:txBody>
          <a:bodyPr wrap="none" rtlCol="0">
            <a:spAutoFit/>
          </a:bodyPr>
          <a:lstStyle/>
          <a:p>
            <a:pPr defTabSz="457200" fontAlgn="base">
              <a:spcBef>
                <a:spcPct val="0"/>
              </a:spcBef>
              <a:spcAft>
                <a:spcPct val="0"/>
              </a:spcAft>
            </a:pPr>
            <a:r>
              <a:rPr kumimoji="0" lang="en-US" sz="105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1G</a:t>
            </a:r>
          </a:p>
        </p:txBody>
      </p:sp>
      <p:sp>
        <p:nvSpPr>
          <p:cNvPr id="451" name="Rounded Rectangle 450"/>
          <p:cNvSpPr/>
          <p:nvPr/>
        </p:nvSpPr>
        <p:spPr>
          <a:xfrm>
            <a:off x="400497" y="2182276"/>
            <a:ext cx="649294" cy="277394"/>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en-US" dirty="0" smtClean="0">
                <a:solidFill>
                  <a:srgbClr val="FFFFFF"/>
                </a:solidFill>
                <a:latin typeface="ＭＳ Ｐゴシック" panose="020B0600070205080204" pitchFamily="50" charset="-128"/>
                <a:ea typeface="ＭＳ Ｐゴシック" panose="020B0600070205080204" pitchFamily="50" charset="-128"/>
              </a:rPr>
              <a:t>DC</a:t>
            </a:r>
          </a:p>
        </p:txBody>
      </p:sp>
      <p:sp>
        <p:nvSpPr>
          <p:cNvPr id="452" name="Rounded Rectangle 451"/>
          <p:cNvSpPr/>
          <p:nvPr/>
        </p:nvSpPr>
        <p:spPr>
          <a:xfrm>
            <a:off x="396050" y="4352091"/>
            <a:ext cx="649294" cy="338666"/>
          </a:xfrm>
          <a:prstGeom prst="round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100" dirty="0" smtClean="0">
                <a:solidFill>
                  <a:srgbClr val="FFFFFF"/>
                </a:solidFill>
                <a:latin typeface="ＭＳ Ｐゴシック" panose="020B0600070205080204" pitchFamily="50" charset="-128"/>
                <a:ea typeface="ＭＳ Ｐゴシック" panose="020B0600070205080204" pitchFamily="50" charset="-128"/>
              </a:rPr>
              <a:t>小学校</a:t>
            </a:r>
            <a:endParaRPr kumimoji="0" lang="en-US" sz="1100"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489" name="Group 7"/>
          <p:cNvGrpSpPr/>
          <p:nvPr/>
        </p:nvGrpSpPr>
        <p:grpSpPr>
          <a:xfrm>
            <a:off x="1451847" y="2013717"/>
            <a:ext cx="699230" cy="637671"/>
            <a:chOff x="5293193" y="5251345"/>
            <a:chExt cx="988832" cy="902942"/>
          </a:xfrm>
        </p:grpSpPr>
        <p:sp>
          <p:nvSpPr>
            <p:cNvPr id="490" name="Rectangle 18"/>
            <p:cNvSpPr>
              <a:spLocks noChangeArrowheads="1"/>
            </p:cNvSpPr>
            <p:nvPr/>
          </p:nvSpPr>
          <p:spPr bwMode="auto">
            <a:xfrm>
              <a:off x="5608469" y="5407385"/>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1" name="Rectangle 19"/>
            <p:cNvSpPr>
              <a:spLocks noChangeArrowheads="1"/>
            </p:cNvSpPr>
            <p:nvPr/>
          </p:nvSpPr>
          <p:spPr bwMode="auto">
            <a:xfrm>
              <a:off x="5728400" y="5407385"/>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2" name="Rectangle 21"/>
            <p:cNvSpPr>
              <a:spLocks noChangeArrowheads="1"/>
            </p:cNvSpPr>
            <p:nvPr/>
          </p:nvSpPr>
          <p:spPr bwMode="auto">
            <a:xfrm>
              <a:off x="5668021" y="5445430"/>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3" name="Rectangle 23"/>
            <p:cNvSpPr>
              <a:spLocks noChangeArrowheads="1"/>
            </p:cNvSpPr>
            <p:nvPr/>
          </p:nvSpPr>
          <p:spPr bwMode="auto">
            <a:xfrm>
              <a:off x="5788777" y="5445430"/>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4" name="Rectangle 25"/>
            <p:cNvSpPr>
              <a:spLocks noChangeArrowheads="1"/>
            </p:cNvSpPr>
            <p:nvPr/>
          </p:nvSpPr>
          <p:spPr bwMode="auto">
            <a:xfrm>
              <a:off x="5608469" y="548347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5" name="Rectangle 26"/>
            <p:cNvSpPr>
              <a:spLocks noChangeArrowheads="1"/>
            </p:cNvSpPr>
            <p:nvPr/>
          </p:nvSpPr>
          <p:spPr bwMode="auto">
            <a:xfrm>
              <a:off x="5728400" y="548347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6" name="Rectangle 28"/>
            <p:cNvSpPr>
              <a:spLocks noChangeArrowheads="1"/>
            </p:cNvSpPr>
            <p:nvPr/>
          </p:nvSpPr>
          <p:spPr bwMode="auto">
            <a:xfrm>
              <a:off x="5668021" y="552235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7" name="Rectangle 30"/>
            <p:cNvSpPr>
              <a:spLocks noChangeArrowheads="1"/>
            </p:cNvSpPr>
            <p:nvPr/>
          </p:nvSpPr>
          <p:spPr bwMode="auto">
            <a:xfrm>
              <a:off x="5788777" y="5522352"/>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8" name="Rectangle 32"/>
            <p:cNvSpPr>
              <a:spLocks noChangeArrowheads="1"/>
            </p:cNvSpPr>
            <p:nvPr/>
          </p:nvSpPr>
          <p:spPr bwMode="auto">
            <a:xfrm>
              <a:off x="5608469" y="5560399"/>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499" name="Rectangle 33"/>
            <p:cNvSpPr>
              <a:spLocks noChangeArrowheads="1"/>
            </p:cNvSpPr>
            <p:nvPr/>
          </p:nvSpPr>
          <p:spPr bwMode="auto">
            <a:xfrm>
              <a:off x="5728400" y="5560399"/>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0" name="Rectangle 35"/>
            <p:cNvSpPr>
              <a:spLocks noChangeArrowheads="1"/>
            </p:cNvSpPr>
            <p:nvPr/>
          </p:nvSpPr>
          <p:spPr bwMode="auto">
            <a:xfrm>
              <a:off x="5668021" y="559844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1" name="Rectangle 37"/>
            <p:cNvSpPr>
              <a:spLocks noChangeArrowheads="1"/>
            </p:cNvSpPr>
            <p:nvPr/>
          </p:nvSpPr>
          <p:spPr bwMode="auto">
            <a:xfrm>
              <a:off x="5788777" y="5598444"/>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2" name="Oval 263"/>
            <p:cNvSpPr>
              <a:spLocks/>
            </p:cNvSpPr>
            <p:nvPr/>
          </p:nvSpPr>
          <p:spPr bwMode="auto">
            <a:xfrm>
              <a:off x="5506217" y="5251345"/>
              <a:ext cx="547122" cy="546191"/>
            </a:xfrm>
            <a:prstGeom prst="ellipse">
              <a:avLst/>
            </a:prstGeom>
            <a:gradFill rotWithShape="0">
              <a:gsLst>
                <a:gs pos="0">
                  <a:srgbClr val="5C6A76"/>
                </a:gs>
                <a:gs pos="100000">
                  <a:srgbClr val="121517"/>
                </a:gs>
              </a:gsLst>
              <a:lin ang="5400000" scaled="1"/>
            </a:gradFill>
            <a:ln w="31750" cap="flat">
              <a:noFill/>
              <a:round/>
              <a:headEnd type="none" w="med" len="med"/>
              <a:tailEnd type="none" w="med" len="med"/>
            </a:ln>
            <a:effectLst/>
          </p:spPr>
          <p:txBody>
            <a:bodyPr lIns="0" tIns="0" rIns="0" bIns="0"/>
            <a:lstStyle/>
            <a:p>
              <a:pPr defTabSz="457200" eaLnBrk="0" fontAlgn="base" hangingPunct="0">
                <a:lnSpc>
                  <a:spcPct val="90000"/>
                </a:lnSpc>
                <a:spcBef>
                  <a:spcPct val="0"/>
                </a:spcBef>
                <a:spcAft>
                  <a:spcPct val="0"/>
                </a:spcAft>
              </a:pPr>
              <a:endParaRPr kumimoji="0" lang="en-US" kern="0" dirty="0">
                <a:solidFill>
                  <a:srgbClr val="00B0F0"/>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3" name="Rectangle 17"/>
            <p:cNvSpPr>
              <a:spLocks noChangeArrowheads="1"/>
            </p:cNvSpPr>
            <p:nvPr/>
          </p:nvSpPr>
          <p:spPr bwMode="auto">
            <a:xfrm>
              <a:off x="5604258" y="541394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4" name="Rectangle 18"/>
            <p:cNvSpPr>
              <a:spLocks noChangeArrowheads="1"/>
            </p:cNvSpPr>
            <p:nvPr/>
          </p:nvSpPr>
          <p:spPr bwMode="auto">
            <a:xfrm>
              <a:off x="5725014" y="5413942"/>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5" name="Rectangle 19"/>
            <p:cNvSpPr>
              <a:spLocks noChangeArrowheads="1"/>
            </p:cNvSpPr>
            <p:nvPr/>
          </p:nvSpPr>
          <p:spPr bwMode="auto">
            <a:xfrm>
              <a:off x="5844943" y="5413938"/>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6" name="Rectangle 20"/>
            <p:cNvSpPr>
              <a:spLocks noChangeArrowheads="1"/>
            </p:cNvSpPr>
            <p:nvPr/>
          </p:nvSpPr>
          <p:spPr bwMode="auto">
            <a:xfrm>
              <a:off x="5664635" y="545198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7" name="Rectangle 21"/>
            <p:cNvSpPr>
              <a:spLocks noChangeArrowheads="1"/>
            </p:cNvSpPr>
            <p:nvPr/>
          </p:nvSpPr>
          <p:spPr bwMode="auto">
            <a:xfrm>
              <a:off x="5784566" y="5451984"/>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8" name="Rectangle 22"/>
            <p:cNvSpPr>
              <a:spLocks noChangeArrowheads="1"/>
            </p:cNvSpPr>
            <p:nvPr/>
          </p:nvSpPr>
          <p:spPr bwMode="auto">
            <a:xfrm>
              <a:off x="5604258" y="5451984"/>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09" name="Rectangle 23"/>
            <p:cNvSpPr>
              <a:spLocks noChangeArrowheads="1"/>
            </p:cNvSpPr>
            <p:nvPr/>
          </p:nvSpPr>
          <p:spPr bwMode="auto">
            <a:xfrm>
              <a:off x="5905321" y="5451980"/>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0" name="Rectangle 24"/>
            <p:cNvSpPr>
              <a:spLocks noChangeArrowheads="1"/>
            </p:cNvSpPr>
            <p:nvPr/>
          </p:nvSpPr>
          <p:spPr bwMode="auto">
            <a:xfrm>
              <a:off x="5604258" y="5490027"/>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1" name="Rectangle 25"/>
            <p:cNvSpPr>
              <a:spLocks noChangeArrowheads="1"/>
            </p:cNvSpPr>
            <p:nvPr/>
          </p:nvSpPr>
          <p:spPr bwMode="auto">
            <a:xfrm>
              <a:off x="5725014" y="5490022"/>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2" name="Rectangle 26"/>
            <p:cNvSpPr>
              <a:spLocks noChangeArrowheads="1"/>
            </p:cNvSpPr>
            <p:nvPr/>
          </p:nvSpPr>
          <p:spPr bwMode="auto">
            <a:xfrm>
              <a:off x="5844943" y="5490026"/>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3" name="Rectangle 27"/>
            <p:cNvSpPr>
              <a:spLocks noChangeArrowheads="1"/>
            </p:cNvSpPr>
            <p:nvPr/>
          </p:nvSpPr>
          <p:spPr bwMode="auto">
            <a:xfrm>
              <a:off x="5664635" y="5528900"/>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4" name="Rectangle 28"/>
            <p:cNvSpPr>
              <a:spLocks noChangeArrowheads="1"/>
            </p:cNvSpPr>
            <p:nvPr/>
          </p:nvSpPr>
          <p:spPr bwMode="auto">
            <a:xfrm>
              <a:off x="5784566" y="5528900"/>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5" name="Rectangle 29"/>
            <p:cNvSpPr>
              <a:spLocks noChangeArrowheads="1"/>
            </p:cNvSpPr>
            <p:nvPr/>
          </p:nvSpPr>
          <p:spPr bwMode="auto">
            <a:xfrm>
              <a:off x="5604258" y="5528900"/>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6" name="Rectangle 30"/>
            <p:cNvSpPr>
              <a:spLocks noChangeArrowheads="1"/>
            </p:cNvSpPr>
            <p:nvPr/>
          </p:nvSpPr>
          <p:spPr bwMode="auto">
            <a:xfrm>
              <a:off x="5905321" y="5528895"/>
              <a:ext cx="45490"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7" name="Rectangle 31"/>
            <p:cNvSpPr>
              <a:spLocks noChangeArrowheads="1"/>
            </p:cNvSpPr>
            <p:nvPr/>
          </p:nvSpPr>
          <p:spPr bwMode="auto">
            <a:xfrm>
              <a:off x="5604258" y="5566937"/>
              <a:ext cx="105867" cy="23158"/>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8" name="Rectangle 32"/>
            <p:cNvSpPr>
              <a:spLocks noChangeArrowheads="1"/>
            </p:cNvSpPr>
            <p:nvPr/>
          </p:nvSpPr>
          <p:spPr bwMode="auto">
            <a:xfrm>
              <a:off x="5725014" y="5566941"/>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19" name="Rectangle 33"/>
            <p:cNvSpPr>
              <a:spLocks noChangeArrowheads="1"/>
            </p:cNvSpPr>
            <p:nvPr/>
          </p:nvSpPr>
          <p:spPr bwMode="auto">
            <a:xfrm>
              <a:off x="5844943" y="5566946"/>
              <a:ext cx="105867" cy="23159"/>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0" name="Rectangle 34"/>
            <p:cNvSpPr>
              <a:spLocks noChangeArrowheads="1"/>
            </p:cNvSpPr>
            <p:nvPr/>
          </p:nvSpPr>
          <p:spPr bwMode="auto">
            <a:xfrm>
              <a:off x="5664635" y="5604991"/>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1" name="Rectangle 35"/>
            <p:cNvSpPr>
              <a:spLocks noChangeArrowheads="1"/>
            </p:cNvSpPr>
            <p:nvPr/>
          </p:nvSpPr>
          <p:spPr bwMode="auto">
            <a:xfrm>
              <a:off x="5784566" y="5604991"/>
              <a:ext cx="105867"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2" name="Rectangle 36"/>
            <p:cNvSpPr>
              <a:spLocks noChangeArrowheads="1"/>
            </p:cNvSpPr>
            <p:nvPr/>
          </p:nvSpPr>
          <p:spPr bwMode="auto">
            <a:xfrm>
              <a:off x="5604258" y="5604991"/>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3" name="Rectangle 37"/>
            <p:cNvSpPr>
              <a:spLocks noChangeArrowheads="1"/>
            </p:cNvSpPr>
            <p:nvPr/>
          </p:nvSpPr>
          <p:spPr bwMode="auto">
            <a:xfrm>
              <a:off x="5905321" y="5604989"/>
              <a:ext cx="45490" cy="23986"/>
            </a:xfrm>
            <a:prstGeom prst="rect">
              <a:avLst/>
            </a:prstGeom>
            <a:solidFill>
              <a:srgbClr val="FFFFFF"/>
            </a:solidFill>
            <a:ln w="19050" cap="flat" cmpd="sng">
              <a:noFill/>
              <a:prstDash val="solid"/>
              <a:round/>
              <a:headEnd type="none" w="med" len="med"/>
              <a:tailEnd type="none" w="med" len="med"/>
            </a:ln>
            <a:effectLst/>
          </p:spPr>
          <p:txBody>
            <a:bodyPr/>
            <a:lstStyle/>
            <a:p>
              <a:pPr defTabSz="1190380" fontAlgn="base">
                <a:spcBef>
                  <a:spcPct val="0"/>
                </a:spcBef>
                <a:spcAft>
                  <a:spcPct val="0"/>
                </a:spcAft>
                <a:defRPr/>
              </a:pPr>
              <a:endParaRPr kumimoji="0" lang="en-US" kern="0" dirty="0" smtClean="0">
                <a:solidFill>
                  <a:srgbClr val="4C4D4F"/>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24" name="TextBox 312"/>
            <p:cNvSpPr txBox="1"/>
            <p:nvPr/>
          </p:nvSpPr>
          <p:spPr>
            <a:xfrm>
              <a:off x="5293193" y="5827429"/>
              <a:ext cx="988832" cy="326858"/>
            </a:xfrm>
            <a:prstGeom prst="rect">
              <a:avLst/>
            </a:prstGeom>
            <a:noFill/>
          </p:spPr>
          <p:txBody>
            <a:bodyPr wrap="none" rtlCol="0">
              <a:spAutoFit/>
            </a:bodyPr>
            <a:lstStyle/>
            <a:p>
              <a:pPr algn="ctr" defTabSz="457200" fontAlgn="base">
                <a:spcBef>
                  <a:spcPct val="0"/>
                </a:spcBef>
                <a:spcAft>
                  <a:spcPct val="0"/>
                </a:spcAft>
              </a:pPr>
              <a:r>
                <a:rPr kumimoji="0" lang="en-US" sz="900" dirty="0" smtClean="0">
                  <a:solidFill>
                    <a:srgbClr val="434343"/>
                  </a:solidFill>
                  <a:latin typeface="ＭＳ Ｐゴシック" panose="020B0600070205080204" pitchFamily="50" charset="-128"/>
                  <a:ea typeface="ＭＳ Ｐゴシック" panose="020B0600070205080204" pitchFamily="50" charset="-128"/>
                  <a:cs typeface="ＭＳ Ｐゴシック" charset="0"/>
                </a:rPr>
                <a:t>FIREWALL</a:t>
              </a:r>
              <a:endParaRPr kumimoji="0" lang="en-US" sz="1000" dirty="0">
                <a:solidFill>
                  <a:srgbClr val="434343"/>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583" name="Group 582"/>
          <p:cNvGrpSpPr/>
          <p:nvPr/>
        </p:nvGrpSpPr>
        <p:grpSpPr>
          <a:xfrm>
            <a:off x="2127565" y="2013718"/>
            <a:ext cx="620683" cy="652542"/>
            <a:chOff x="3841079" y="2227293"/>
            <a:chExt cx="564454" cy="605513"/>
          </a:xfrm>
        </p:grpSpPr>
        <p:grpSp>
          <p:nvGrpSpPr>
            <p:cNvPr id="569" name="Group 99"/>
            <p:cNvGrpSpPr>
              <a:grpSpLocks noChangeAspect="1"/>
            </p:cNvGrpSpPr>
            <p:nvPr/>
          </p:nvGrpSpPr>
          <p:grpSpPr>
            <a:xfrm>
              <a:off x="3946239" y="2227293"/>
              <a:ext cx="380612" cy="380613"/>
              <a:chOff x="10516394" y="2076450"/>
              <a:chExt cx="1214438" cy="1219200"/>
            </a:xfrm>
          </p:grpSpPr>
          <p:sp>
            <p:nvSpPr>
              <p:cNvPr id="570" name="Oval 263"/>
              <p:cNvSpPr>
                <a:spLocks/>
              </p:cNvSpPr>
              <p:nvPr/>
            </p:nvSpPr>
            <p:spPr bwMode="auto">
              <a:xfrm>
                <a:off x="10516394" y="2076450"/>
                <a:ext cx="1214438" cy="121920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lstStyle/>
              <a:p>
                <a:pPr eaLnBrk="0" fontAlgn="base" hangingPunct="0">
                  <a:lnSpc>
                    <a:spcPct val="90000"/>
                  </a:lnSpc>
                  <a:spcBef>
                    <a:spcPct val="0"/>
                  </a:spcBef>
                  <a:spcAft>
                    <a:spcPct val="0"/>
                  </a:spcAft>
                  <a:defRPr/>
                </a:pPr>
                <a:endParaRPr kumimoji="0" lang="en-US" kern="0" dirty="0">
                  <a:solidFill>
                    <a:srgbClr val="00B0F0"/>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571" name="Freeform 7"/>
              <p:cNvSpPr>
                <a:spLocks noEditPoints="1"/>
              </p:cNvSpPr>
              <p:nvPr/>
            </p:nvSpPr>
            <p:spPr bwMode="auto">
              <a:xfrm>
                <a:off x="11012736" y="2451099"/>
                <a:ext cx="285627" cy="655303"/>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sp>
            <p:nvSpPr>
              <p:cNvPr id="572" name="Freeform 7"/>
              <p:cNvSpPr>
                <a:spLocks noEditPoints="1"/>
              </p:cNvSpPr>
              <p:nvPr/>
            </p:nvSpPr>
            <p:spPr bwMode="auto">
              <a:xfrm>
                <a:off x="10695236" y="2387600"/>
                <a:ext cx="208129" cy="47750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sp>
            <p:nvSpPr>
              <p:cNvPr id="573" name="Freeform 7"/>
              <p:cNvSpPr>
                <a:spLocks noEditPoints="1"/>
              </p:cNvSpPr>
              <p:nvPr/>
            </p:nvSpPr>
            <p:spPr bwMode="auto">
              <a:xfrm>
                <a:off x="11355636" y="2387600"/>
                <a:ext cx="208129" cy="477502"/>
              </a:xfrm>
              <a:custGeom>
                <a:avLst/>
                <a:gdLst/>
                <a:ahLst/>
                <a:cxnLst>
                  <a:cxn ang="0">
                    <a:pos x="153" y="0"/>
                  </a:cxn>
                  <a:cxn ang="0">
                    <a:pos x="14" y="0"/>
                  </a:cxn>
                  <a:cxn ang="0">
                    <a:pos x="0" y="14"/>
                  </a:cxn>
                  <a:cxn ang="0">
                    <a:pos x="0" y="370"/>
                  </a:cxn>
                  <a:cxn ang="0">
                    <a:pos x="14" y="384"/>
                  </a:cxn>
                  <a:cxn ang="0">
                    <a:pos x="153" y="384"/>
                  </a:cxn>
                  <a:cxn ang="0">
                    <a:pos x="167" y="370"/>
                  </a:cxn>
                  <a:cxn ang="0">
                    <a:pos x="167" y="14"/>
                  </a:cxn>
                  <a:cxn ang="0">
                    <a:pos x="153" y="0"/>
                  </a:cxn>
                  <a:cxn ang="0">
                    <a:pos x="135" y="340"/>
                  </a:cxn>
                  <a:cxn ang="0">
                    <a:pos x="121" y="354"/>
                  </a:cxn>
                  <a:cxn ang="0">
                    <a:pos x="42" y="354"/>
                  </a:cxn>
                  <a:cxn ang="0">
                    <a:pos x="28" y="340"/>
                  </a:cxn>
                  <a:cxn ang="0">
                    <a:pos x="28" y="245"/>
                  </a:cxn>
                  <a:cxn ang="0">
                    <a:pos x="42" y="231"/>
                  </a:cxn>
                  <a:cxn ang="0">
                    <a:pos x="121" y="231"/>
                  </a:cxn>
                  <a:cxn ang="0">
                    <a:pos x="135" y="245"/>
                  </a:cxn>
                  <a:cxn ang="0">
                    <a:pos x="135" y="340"/>
                  </a:cxn>
                  <a:cxn ang="0">
                    <a:pos x="121" y="215"/>
                  </a:cxn>
                  <a:cxn ang="0">
                    <a:pos x="42" y="215"/>
                  </a:cxn>
                  <a:cxn ang="0">
                    <a:pos x="28" y="202"/>
                  </a:cxn>
                  <a:cxn ang="0">
                    <a:pos x="42" y="188"/>
                  </a:cxn>
                  <a:cxn ang="0">
                    <a:pos x="121" y="188"/>
                  </a:cxn>
                  <a:cxn ang="0">
                    <a:pos x="135" y="202"/>
                  </a:cxn>
                  <a:cxn ang="0">
                    <a:pos x="121" y="215"/>
                  </a:cxn>
                  <a:cxn ang="0">
                    <a:pos x="121" y="175"/>
                  </a:cxn>
                  <a:cxn ang="0">
                    <a:pos x="42" y="175"/>
                  </a:cxn>
                  <a:cxn ang="0">
                    <a:pos x="28" y="162"/>
                  </a:cxn>
                  <a:cxn ang="0">
                    <a:pos x="42" y="148"/>
                  </a:cxn>
                  <a:cxn ang="0">
                    <a:pos x="121" y="148"/>
                  </a:cxn>
                  <a:cxn ang="0">
                    <a:pos x="135" y="162"/>
                  </a:cxn>
                  <a:cxn ang="0">
                    <a:pos x="121" y="175"/>
                  </a:cxn>
                </a:cxnLst>
                <a:rect l="0" t="0" r="r" b="b"/>
                <a:pathLst>
                  <a:path w="167" h="384">
                    <a:moveTo>
                      <a:pt x="153" y="0"/>
                    </a:moveTo>
                    <a:cubicBezTo>
                      <a:pt x="14" y="0"/>
                      <a:pt x="14" y="0"/>
                      <a:pt x="14" y="0"/>
                    </a:cubicBezTo>
                    <a:cubicBezTo>
                      <a:pt x="6" y="0"/>
                      <a:pt x="0" y="6"/>
                      <a:pt x="0" y="14"/>
                    </a:cubicBezTo>
                    <a:cubicBezTo>
                      <a:pt x="0" y="370"/>
                      <a:pt x="0" y="370"/>
                      <a:pt x="0" y="370"/>
                    </a:cubicBezTo>
                    <a:cubicBezTo>
                      <a:pt x="0" y="378"/>
                      <a:pt x="6" y="384"/>
                      <a:pt x="14" y="384"/>
                    </a:cubicBezTo>
                    <a:cubicBezTo>
                      <a:pt x="153" y="384"/>
                      <a:pt x="153" y="384"/>
                      <a:pt x="153" y="384"/>
                    </a:cubicBezTo>
                    <a:cubicBezTo>
                      <a:pt x="161" y="384"/>
                      <a:pt x="167" y="378"/>
                      <a:pt x="167" y="370"/>
                    </a:cubicBezTo>
                    <a:cubicBezTo>
                      <a:pt x="167" y="14"/>
                      <a:pt x="167" y="14"/>
                      <a:pt x="167" y="14"/>
                    </a:cubicBezTo>
                    <a:cubicBezTo>
                      <a:pt x="167" y="6"/>
                      <a:pt x="161" y="0"/>
                      <a:pt x="153" y="0"/>
                    </a:cubicBezTo>
                    <a:close/>
                    <a:moveTo>
                      <a:pt x="135" y="340"/>
                    </a:moveTo>
                    <a:cubicBezTo>
                      <a:pt x="135" y="348"/>
                      <a:pt x="129" y="354"/>
                      <a:pt x="121" y="354"/>
                    </a:cubicBezTo>
                    <a:cubicBezTo>
                      <a:pt x="42" y="354"/>
                      <a:pt x="42" y="354"/>
                      <a:pt x="42" y="354"/>
                    </a:cubicBezTo>
                    <a:cubicBezTo>
                      <a:pt x="34" y="354"/>
                      <a:pt x="28" y="348"/>
                      <a:pt x="28" y="340"/>
                    </a:cubicBezTo>
                    <a:cubicBezTo>
                      <a:pt x="28" y="245"/>
                      <a:pt x="28" y="245"/>
                      <a:pt x="28" y="245"/>
                    </a:cubicBezTo>
                    <a:cubicBezTo>
                      <a:pt x="28" y="237"/>
                      <a:pt x="34" y="231"/>
                      <a:pt x="42" y="231"/>
                    </a:cubicBezTo>
                    <a:cubicBezTo>
                      <a:pt x="121" y="231"/>
                      <a:pt x="121" y="231"/>
                      <a:pt x="121" y="231"/>
                    </a:cubicBezTo>
                    <a:cubicBezTo>
                      <a:pt x="129" y="231"/>
                      <a:pt x="135" y="237"/>
                      <a:pt x="135" y="245"/>
                    </a:cubicBezTo>
                    <a:lnTo>
                      <a:pt x="135" y="340"/>
                    </a:lnTo>
                    <a:close/>
                    <a:moveTo>
                      <a:pt x="121" y="215"/>
                    </a:moveTo>
                    <a:cubicBezTo>
                      <a:pt x="42" y="215"/>
                      <a:pt x="42" y="215"/>
                      <a:pt x="42" y="215"/>
                    </a:cubicBezTo>
                    <a:cubicBezTo>
                      <a:pt x="34" y="215"/>
                      <a:pt x="28" y="209"/>
                      <a:pt x="28" y="202"/>
                    </a:cubicBezTo>
                    <a:cubicBezTo>
                      <a:pt x="28" y="194"/>
                      <a:pt x="34" y="188"/>
                      <a:pt x="42" y="188"/>
                    </a:cubicBezTo>
                    <a:cubicBezTo>
                      <a:pt x="121" y="188"/>
                      <a:pt x="121" y="188"/>
                      <a:pt x="121" y="188"/>
                    </a:cubicBezTo>
                    <a:cubicBezTo>
                      <a:pt x="129" y="188"/>
                      <a:pt x="135" y="194"/>
                      <a:pt x="135" y="202"/>
                    </a:cubicBezTo>
                    <a:cubicBezTo>
                      <a:pt x="135" y="209"/>
                      <a:pt x="129" y="215"/>
                      <a:pt x="121" y="215"/>
                    </a:cubicBezTo>
                    <a:close/>
                    <a:moveTo>
                      <a:pt x="121" y="175"/>
                    </a:moveTo>
                    <a:cubicBezTo>
                      <a:pt x="42" y="175"/>
                      <a:pt x="42" y="175"/>
                      <a:pt x="42" y="175"/>
                    </a:cubicBezTo>
                    <a:cubicBezTo>
                      <a:pt x="34" y="175"/>
                      <a:pt x="28" y="169"/>
                      <a:pt x="28" y="162"/>
                    </a:cubicBezTo>
                    <a:cubicBezTo>
                      <a:pt x="28" y="154"/>
                      <a:pt x="34" y="148"/>
                      <a:pt x="42" y="148"/>
                    </a:cubicBezTo>
                    <a:cubicBezTo>
                      <a:pt x="121" y="148"/>
                      <a:pt x="121" y="148"/>
                      <a:pt x="121" y="148"/>
                    </a:cubicBezTo>
                    <a:cubicBezTo>
                      <a:pt x="129" y="148"/>
                      <a:pt x="135" y="154"/>
                      <a:pt x="135" y="162"/>
                    </a:cubicBezTo>
                    <a:cubicBezTo>
                      <a:pt x="135" y="169"/>
                      <a:pt x="129" y="175"/>
                      <a:pt x="121" y="175"/>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kumimoji="0" lang="en-US" dirty="0">
                    <a:solidFill>
                      <a:srgbClr val="FFFFFF"/>
                    </a:solidFill>
                    <a:latin typeface="ＭＳ Ｐゴシック" panose="020B0600070205080204" pitchFamily="50" charset="-128"/>
                    <a:ea typeface="ＭＳ Ｐゴシック" panose="020B0600070205080204" pitchFamily="50" charset="-128"/>
                  </a:rPr>
                  <a:t> </a:t>
                </a:r>
              </a:p>
            </p:txBody>
          </p:sp>
        </p:grpSp>
        <p:sp>
          <p:nvSpPr>
            <p:cNvPr id="579" name="TextBox 578"/>
            <p:cNvSpPr txBox="1"/>
            <p:nvPr/>
          </p:nvSpPr>
          <p:spPr>
            <a:xfrm>
              <a:off x="3841079" y="2597190"/>
              <a:ext cx="564454" cy="235616"/>
            </a:xfrm>
            <a:prstGeom prst="rect">
              <a:avLst/>
            </a:prstGeom>
            <a:noFill/>
          </p:spPr>
          <p:txBody>
            <a:bodyPr wrap="none" rtlCol="0">
              <a:spAutoFit/>
            </a:bodyPr>
            <a:lstStyle/>
            <a:p>
              <a:pPr defTabSz="457200" fontAlgn="base">
                <a:spcBef>
                  <a:spcPct val="0"/>
                </a:spcBef>
                <a:spcAft>
                  <a:spcPct val="0"/>
                </a:spcAft>
              </a:pPr>
              <a:r>
                <a:rPr kumimoji="0" lang="en-US" sz="105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Servers</a:t>
              </a:r>
              <a:endParaRPr kumimoji="0" lang="en-US" sz="105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pic>
        <p:nvPicPr>
          <p:cNvPr id="604" name="Picture 60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28432" y="799283"/>
            <a:ext cx="1072992" cy="855073"/>
          </a:xfrm>
          <a:prstGeom prst="rect">
            <a:avLst/>
          </a:prstGeom>
        </p:spPr>
      </p:pic>
      <p:sp>
        <p:nvSpPr>
          <p:cNvPr id="605" name="Rounded Rectangle 604"/>
          <p:cNvSpPr/>
          <p:nvPr/>
        </p:nvSpPr>
        <p:spPr>
          <a:xfrm>
            <a:off x="3450871" y="124207"/>
            <a:ext cx="1569095" cy="1656668"/>
          </a:xfrm>
          <a:prstGeom prst="roundRect">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606" name="Straight Connector 605"/>
          <p:cNvCxnSpPr/>
          <p:nvPr/>
        </p:nvCxnSpPr>
        <p:spPr>
          <a:xfrm flipH="1">
            <a:off x="2771566" y="1138491"/>
            <a:ext cx="688265" cy="161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2" name="Rectangle 611"/>
          <p:cNvSpPr/>
          <p:nvPr/>
        </p:nvSpPr>
        <p:spPr>
          <a:xfrm>
            <a:off x="3991286" y="2583576"/>
            <a:ext cx="3488267" cy="2466542"/>
          </a:xfrm>
          <a:prstGeom prst="rect">
            <a:avLst/>
          </a:prstGeom>
          <a:noFill/>
          <a:ln>
            <a:solidFill>
              <a:srgbClr val="90BDD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615" name="グループ化 164"/>
          <p:cNvGrpSpPr/>
          <p:nvPr/>
        </p:nvGrpSpPr>
        <p:grpSpPr>
          <a:xfrm>
            <a:off x="4166973" y="3327114"/>
            <a:ext cx="210456" cy="280082"/>
            <a:chOff x="1087438" y="374650"/>
            <a:chExt cx="6638925" cy="8496300"/>
          </a:xfrm>
        </p:grpSpPr>
        <p:pic>
          <p:nvPicPr>
            <p:cNvPr id="61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1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19" name="グループ化 164"/>
          <p:cNvGrpSpPr/>
          <p:nvPr/>
        </p:nvGrpSpPr>
        <p:grpSpPr>
          <a:xfrm>
            <a:off x="4490238" y="3327101"/>
            <a:ext cx="210456" cy="280082"/>
            <a:chOff x="1087438" y="374650"/>
            <a:chExt cx="6638925" cy="8496300"/>
          </a:xfrm>
        </p:grpSpPr>
        <p:pic>
          <p:nvPicPr>
            <p:cNvPr id="62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2" name="グループ化 164"/>
          <p:cNvGrpSpPr/>
          <p:nvPr/>
        </p:nvGrpSpPr>
        <p:grpSpPr>
          <a:xfrm>
            <a:off x="4800592" y="3327101"/>
            <a:ext cx="210456" cy="280082"/>
            <a:chOff x="1087438" y="374650"/>
            <a:chExt cx="6638925" cy="8496300"/>
          </a:xfrm>
        </p:grpSpPr>
        <p:pic>
          <p:nvPicPr>
            <p:cNvPr id="62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5" name="グループ化 164"/>
          <p:cNvGrpSpPr/>
          <p:nvPr/>
        </p:nvGrpSpPr>
        <p:grpSpPr>
          <a:xfrm>
            <a:off x="5110946" y="3327101"/>
            <a:ext cx="210456" cy="280082"/>
            <a:chOff x="1087438" y="374650"/>
            <a:chExt cx="6638925" cy="8496300"/>
          </a:xfrm>
        </p:grpSpPr>
        <p:pic>
          <p:nvPicPr>
            <p:cNvPr id="62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2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28" name="グループ化 164"/>
          <p:cNvGrpSpPr/>
          <p:nvPr/>
        </p:nvGrpSpPr>
        <p:grpSpPr>
          <a:xfrm>
            <a:off x="5430206" y="3321558"/>
            <a:ext cx="210456" cy="280082"/>
            <a:chOff x="1087438" y="374650"/>
            <a:chExt cx="6638925" cy="8496300"/>
          </a:xfrm>
        </p:grpSpPr>
        <p:pic>
          <p:nvPicPr>
            <p:cNvPr id="6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1" name="グループ化 164"/>
          <p:cNvGrpSpPr/>
          <p:nvPr/>
        </p:nvGrpSpPr>
        <p:grpSpPr>
          <a:xfrm>
            <a:off x="5753471" y="3321545"/>
            <a:ext cx="210456" cy="280082"/>
            <a:chOff x="1087438" y="374650"/>
            <a:chExt cx="6638925" cy="8496300"/>
          </a:xfrm>
        </p:grpSpPr>
        <p:pic>
          <p:nvPicPr>
            <p:cNvPr id="63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4" name="グループ化 164"/>
          <p:cNvGrpSpPr/>
          <p:nvPr/>
        </p:nvGrpSpPr>
        <p:grpSpPr>
          <a:xfrm>
            <a:off x="6063825" y="3321545"/>
            <a:ext cx="210456" cy="280082"/>
            <a:chOff x="1087438" y="374650"/>
            <a:chExt cx="6638925" cy="8496300"/>
          </a:xfrm>
        </p:grpSpPr>
        <p:pic>
          <p:nvPicPr>
            <p:cNvPr id="63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37" name="グループ化 164"/>
          <p:cNvGrpSpPr/>
          <p:nvPr/>
        </p:nvGrpSpPr>
        <p:grpSpPr>
          <a:xfrm>
            <a:off x="6374179" y="3321545"/>
            <a:ext cx="210456" cy="280082"/>
            <a:chOff x="1087438" y="374650"/>
            <a:chExt cx="6638925" cy="8496300"/>
          </a:xfrm>
        </p:grpSpPr>
        <p:pic>
          <p:nvPicPr>
            <p:cNvPr id="63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3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0" name="グループ化 164"/>
          <p:cNvGrpSpPr/>
          <p:nvPr/>
        </p:nvGrpSpPr>
        <p:grpSpPr>
          <a:xfrm>
            <a:off x="4166973" y="3704670"/>
            <a:ext cx="210456" cy="280082"/>
            <a:chOff x="1087438" y="374650"/>
            <a:chExt cx="6638925" cy="8496300"/>
          </a:xfrm>
        </p:grpSpPr>
        <p:pic>
          <p:nvPicPr>
            <p:cNvPr id="64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3" name="グループ化 164"/>
          <p:cNvGrpSpPr/>
          <p:nvPr/>
        </p:nvGrpSpPr>
        <p:grpSpPr>
          <a:xfrm>
            <a:off x="4490238" y="3704657"/>
            <a:ext cx="210456" cy="280082"/>
            <a:chOff x="1087438" y="374650"/>
            <a:chExt cx="6638925" cy="8496300"/>
          </a:xfrm>
        </p:grpSpPr>
        <p:pic>
          <p:nvPicPr>
            <p:cNvPr id="64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6" name="グループ化 164"/>
          <p:cNvGrpSpPr/>
          <p:nvPr/>
        </p:nvGrpSpPr>
        <p:grpSpPr>
          <a:xfrm>
            <a:off x="4800592" y="3704657"/>
            <a:ext cx="210456" cy="280082"/>
            <a:chOff x="1087438" y="374650"/>
            <a:chExt cx="6638925" cy="8496300"/>
          </a:xfrm>
        </p:grpSpPr>
        <p:pic>
          <p:nvPicPr>
            <p:cNvPr id="64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4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49" name="グループ化 164"/>
          <p:cNvGrpSpPr/>
          <p:nvPr/>
        </p:nvGrpSpPr>
        <p:grpSpPr>
          <a:xfrm>
            <a:off x="5110946" y="3704657"/>
            <a:ext cx="210456" cy="280082"/>
            <a:chOff x="1087438" y="374650"/>
            <a:chExt cx="6638925" cy="8496300"/>
          </a:xfrm>
        </p:grpSpPr>
        <p:pic>
          <p:nvPicPr>
            <p:cNvPr id="65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2" name="グループ化 164"/>
          <p:cNvGrpSpPr/>
          <p:nvPr/>
        </p:nvGrpSpPr>
        <p:grpSpPr>
          <a:xfrm>
            <a:off x="5435926" y="3694582"/>
            <a:ext cx="210456" cy="280082"/>
            <a:chOff x="1087438" y="374650"/>
            <a:chExt cx="6638925" cy="8496300"/>
          </a:xfrm>
        </p:grpSpPr>
        <p:pic>
          <p:nvPicPr>
            <p:cNvPr id="65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5" name="グループ化 164"/>
          <p:cNvGrpSpPr/>
          <p:nvPr/>
        </p:nvGrpSpPr>
        <p:grpSpPr>
          <a:xfrm>
            <a:off x="5759191" y="3694569"/>
            <a:ext cx="210456" cy="280082"/>
            <a:chOff x="1087438" y="374650"/>
            <a:chExt cx="6638925" cy="8496300"/>
          </a:xfrm>
        </p:grpSpPr>
        <p:pic>
          <p:nvPicPr>
            <p:cNvPr id="65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5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58" name="グループ化 164"/>
          <p:cNvGrpSpPr/>
          <p:nvPr/>
        </p:nvGrpSpPr>
        <p:grpSpPr>
          <a:xfrm>
            <a:off x="6069545" y="3694569"/>
            <a:ext cx="210456" cy="280082"/>
            <a:chOff x="1087438" y="374650"/>
            <a:chExt cx="6638925" cy="8496300"/>
          </a:xfrm>
        </p:grpSpPr>
        <p:pic>
          <p:nvPicPr>
            <p:cNvPr id="65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1" name="グループ化 164"/>
          <p:cNvGrpSpPr/>
          <p:nvPr/>
        </p:nvGrpSpPr>
        <p:grpSpPr>
          <a:xfrm>
            <a:off x="6379899" y="3694569"/>
            <a:ext cx="210456" cy="280082"/>
            <a:chOff x="1087438" y="374650"/>
            <a:chExt cx="6638925" cy="8496300"/>
          </a:xfrm>
        </p:grpSpPr>
        <p:pic>
          <p:nvPicPr>
            <p:cNvPr id="66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4" name="グループ化 164"/>
          <p:cNvGrpSpPr/>
          <p:nvPr/>
        </p:nvGrpSpPr>
        <p:grpSpPr>
          <a:xfrm>
            <a:off x="6672469" y="3321545"/>
            <a:ext cx="210456" cy="280082"/>
            <a:chOff x="1087438" y="374650"/>
            <a:chExt cx="6638925" cy="8496300"/>
          </a:xfrm>
        </p:grpSpPr>
        <p:pic>
          <p:nvPicPr>
            <p:cNvPr id="66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67" name="グループ化 164"/>
          <p:cNvGrpSpPr/>
          <p:nvPr/>
        </p:nvGrpSpPr>
        <p:grpSpPr>
          <a:xfrm>
            <a:off x="6982823" y="3321545"/>
            <a:ext cx="210456" cy="280082"/>
            <a:chOff x="1087438" y="374650"/>
            <a:chExt cx="6638925" cy="8496300"/>
          </a:xfrm>
        </p:grpSpPr>
        <p:pic>
          <p:nvPicPr>
            <p:cNvPr id="66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6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0" name="グループ化 164"/>
          <p:cNvGrpSpPr/>
          <p:nvPr/>
        </p:nvGrpSpPr>
        <p:grpSpPr>
          <a:xfrm>
            <a:off x="6678189" y="3694569"/>
            <a:ext cx="210456" cy="280082"/>
            <a:chOff x="1087438" y="374650"/>
            <a:chExt cx="6638925" cy="8496300"/>
          </a:xfrm>
        </p:grpSpPr>
        <p:pic>
          <p:nvPicPr>
            <p:cNvPr id="67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3" name="グループ化 164"/>
          <p:cNvGrpSpPr/>
          <p:nvPr/>
        </p:nvGrpSpPr>
        <p:grpSpPr>
          <a:xfrm>
            <a:off x="6988543" y="3694569"/>
            <a:ext cx="210456" cy="280082"/>
            <a:chOff x="1087438" y="374650"/>
            <a:chExt cx="6638925" cy="8496300"/>
          </a:xfrm>
        </p:grpSpPr>
        <p:pic>
          <p:nvPicPr>
            <p:cNvPr id="67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6" name="グループ化 164"/>
          <p:cNvGrpSpPr/>
          <p:nvPr/>
        </p:nvGrpSpPr>
        <p:grpSpPr>
          <a:xfrm>
            <a:off x="4166973" y="4054982"/>
            <a:ext cx="210456" cy="280082"/>
            <a:chOff x="1087438" y="374650"/>
            <a:chExt cx="6638925" cy="8496300"/>
          </a:xfrm>
        </p:grpSpPr>
        <p:pic>
          <p:nvPicPr>
            <p:cNvPr id="67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7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79" name="グループ化 164"/>
          <p:cNvGrpSpPr/>
          <p:nvPr/>
        </p:nvGrpSpPr>
        <p:grpSpPr>
          <a:xfrm>
            <a:off x="4490238" y="4054969"/>
            <a:ext cx="210456" cy="280082"/>
            <a:chOff x="1087438" y="374650"/>
            <a:chExt cx="6638925" cy="8496300"/>
          </a:xfrm>
        </p:grpSpPr>
        <p:pic>
          <p:nvPicPr>
            <p:cNvPr id="68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2" name="グループ化 164"/>
          <p:cNvGrpSpPr/>
          <p:nvPr/>
        </p:nvGrpSpPr>
        <p:grpSpPr>
          <a:xfrm>
            <a:off x="4800592" y="4054969"/>
            <a:ext cx="210456" cy="280082"/>
            <a:chOff x="1087438" y="374650"/>
            <a:chExt cx="6638925" cy="8496300"/>
          </a:xfrm>
        </p:grpSpPr>
        <p:pic>
          <p:nvPicPr>
            <p:cNvPr id="68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5" name="グループ化 164"/>
          <p:cNvGrpSpPr/>
          <p:nvPr/>
        </p:nvGrpSpPr>
        <p:grpSpPr>
          <a:xfrm>
            <a:off x="5110946" y="4054969"/>
            <a:ext cx="210456" cy="280082"/>
            <a:chOff x="1087438" y="374650"/>
            <a:chExt cx="6638925" cy="8496300"/>
          </a:xfrm>
        </p:grpSpPr>
        <p:pic>
          <p:nvPicPr>
            <p:cNvPr id="68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8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88" name="グループ化 164"/>
          <p:cNvGrpSpPr/>
          <p:nvPr/>
        </p:nvGrpSpPr>
        <p:grpSpPr>
          <a:xfrm>
            <a:off x="5430206" y="4049426"/>
            <a:ext cx="210456" cy="280082"/>
            <a:chOff x="1087438" y="374650"/>
            <a:chExt cx="6638925" cy="8496300"/>
          </a:xfrm>
        </p:grpSpPr>
        <p:pic>
          <p:nvPicPr>
            <p:cNvPr id="68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1" name="グループ化 164"/>
          <p:cNvGrpSpPr/>
          <p:nvPr/>
        </p:nvGrpSpPr>
        <p:grpSpPr>
          <a:xfrm>
            <a:off x="5753471" y="4049413"/>
            <a:ext cx="210456" cy="280082"/>
            <a:chOff x="1087438" y="374650"/>
            <a:chExt cx="6638925" cy="8496300"/>
          </a:xfrm>
        </p:grpSpPr>
        <p:pic>
          <p:nvPicPr>
            <p:cNvPr id="69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4" name="グループ化 164"/>
          <p:cNvGrpSpPr/>
          <p:nvPr/>
        </p:nvGrpSpPr>
        <p:grpSpPr>
          <a:xfrm>
            <a:off x="6063825" y="4049413"/>
            <a:ext cx="210456" cy="280082"/>
            <a:chOff x="1087438" y="374650"/>
            <a:chExt cx="6638925" cy="8496300"/>
          </a:xfrm>
        </p:grpSpPr>
        <p:pic>
          <p:nvPicPr>
            <p:cNvPr id="69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697" name="グループ化 164"/>
          <p:cNvGrpSpPr/>
          <p:nvPr/>
        </p:nvGrpSpPr>
        <p:grpSpPr>
          <a:xfrm>
            <a:off x="6374179" y="4049413"/>
            <a:ext cx="210456" cy="280082"/>
            <a:chOff x="1087438" y="374650"/>
            <a:chExt cx="6638925" cy="8496300"/>
          </a:xfrm>
        </p:grpSpPr>
        <p:pic>
          <p:nvPicPr>
            <p:cNvPr id="69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69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0" name="グループ化 164"/>
          <p:cNvGrpSpPr/>
          <p:nvPr/>
        </p:nvGrpSpPr>
        <p:grpSpPr>
          <a:xfrm>
            <a:off x="4166973" y="4432538"/>
            <a:ext cx="210456" cy="280082"/>
            <a:chOff x="1087438" y="374650"/>
            <a:chExt cx="6638925" cy="8496300"/>
          </a:xfrm>
        </p:grpSpPr>
        <p:pic>
          <p:nvPicPr>
            <p:cNvPr id="701"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2"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3" name="グループ化 164"/>
          <p:cNvGrpSpPr/>
          <p:nvPr/>
        </p:nvGrpSpPr>
        <p:grpSpPr>
          <a:xfrm>
            <a:off x="4490238" y="4432525"/>
            <a:ext cx="210456" cy="280082"/>
            <a:chOff x="1087438" y="374650"/>
            <a:chExt cx="6638925" cy="8496300"/>
          </a:xfrm>
        </p:grpSpPr>
        <p:pic>
          <p:nvPicPr>
            <p:cNvPr id="704"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5"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6" name="グループ化 164"/>
          <p:cNvGrpSpPr/>
          <p:nvPr/>
        </p:nvGrpSpPr>
        <p:grpSpPr>
          <a:xfrm>
            <a:off x="4800592" y="4432525"/>
            <a:ext cx="210456" cy="280082"/>
            <a:chOff x="1087438" y="374650"/>
            <a:chExt cx="6638925" cy="8496300"/>
          </a:xfrm>
        </p:grpSpPr>
        <p:pic>
          <p:nvPicPr>
            <p:cNvPr id="707"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08"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09" name="グループ化 164"/>
          <p:cNvGrpSpPr/>
          <p:nvPr/>
        </p:nvGrpSpPr>
        <p:grpSpPr>
          <a:xfrm>
            <a:off x="5110946" y="4432525"/>
            <a:ext cx="210456" cy="280082"/>
            <a:chOff x="1087438" y="374650"/>
            <a:chExt cx="6638925" cy="8496300"/>
          </a:xfrm>
        </p:grpSpPr>
        <p:pic>
          <p:nvPicPr>
            <p:cNvPr id="71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1"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2" name="グループ化 164"/>
          <p:cNvGrpSpPr/>
          <p:nvPr/>
        </p:nvGrpSpPr>
        <p:grpSpPr>
          <a:xfrm>
            <a:off x="5435926" y="4422450"/>
            <a:ext cx="210456" cy="280082"/>
            <a:chOff x="1087438" y="374650"/>
            <a:chExt cx="6638925" cy="8496300"/>
          </a:xfrm>
        </p:grpSpPr>
        <p:pic>
          <p:nvPicPr>
            <p:cNvPr id="713"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4"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5" name="グループ化 164"/>
          <p:cNvGrpSpPr/>
          <p:nvPr/>
        </p:nvGrpSpPr>
        <p:grpSpPr>
          <a:xfrm>
            <a:off x="5759191" y="4422437"/>
            <a:ext cx="210456" cy="280082"/>
            <a:chOff x="1087438" y="374650"/>
            <a:chExt cx="6638925" cy="8496300"/>
          </a:xfrm>
        </p:grpSpPr>
        <p:pic>
          <p:nvPicPr>
            <p:cNvPr id="716"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17"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18" name="グループ化 164"/>
          <p:cNvGrpSpPr/>
          <p:nvPr/>
        </p:nvGrpSpPr>
        <p:grpSpPr>
          <a:xfrm>
            <a:off x="6069545" y="4422437"/>
            <a:ext cx="210456" cy="280082"/>
            <a:chOff x="1087438" y="374650"/>
            <a:chExt cx="6638925" cy="8496300"/>
          </a:xfrm>
        </p:grpSpPr>
        <p:pic>
          <p:nvPicPr>
            <p:cNvPr id="71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0"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1" name="グループ化 164"/>
          <p:cNvGrpSpPr/>
          <p:nvPr/>
        </p:nvGrpSpPr>
        <p:grpSpPr>
          <a:xfrm>
            <a:off x="6379899" y="4422437"/>
            <a:ext cx="210456" cy="280082"/>
            <a:chOff x="1087438" y="374650"/>
            <a:chExt cx="6638925" cy="8496300"/>
          </a:xfrm>
        </p:grpSpPr>
        <p:pic>
          <p:nvPicPr>
            <p:cNvPr id="722"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3"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4" name="グループ化 164"/>
          <p:cNvGrpSpPr/>
          <p:nvPr/>
        </p:nvGrpSpPr>
        <p:grpSpPr>
          <a:xfrm>
            <a:off x="6672469" y="4049413"/>
            <a:ext cx="210456" cy="280082"/>
            <a:chOff x="1087438" y="374650"/>
            <a:chExt cx="6638925" cy="8496300"/>
          </a:xfrm>
        </p:grpSpPr>
        <p:pic>
          <p:nvPicPr>
            <p:cNvPr id="72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6"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grpSp>
        <p:nvGrpSpPr>
          <p:cNvPr id="727" name="グループ化 164"/>
          <p:cNvGrpSpPr/>
          <p:nvPr/>
        </p:nvGrpSpPr>
        <p:grpSpPr>
          <a:xfrm>
            <a:off x="6982823" y="4049413"/>
            <a:ext cx="210456" cy="280082"/>
            <a:chOff x="1087438" y="374650"/>
            <a:chExt cx="6638925" cy="8496300"/>
          </a:xfrm>
        </p:grpSpPr>
        <p:pic>
          <p:nvPicPr>
            <p:cNvPr id="72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7438" y="374650"/>
              <a:ext cx="6638925" cy="8496300"/>
            </a:xfrm>
            <a:prstGeom prst="rect">
              <a:avLst/>
            </a:prstGeom>
            <a:noFill/>
            <a:ln w="12700">
              <a:noFill/>
              <a:miter lim="800000"/>
              <a:headEnd/>
              <a:tailEnd/>
            </a:ln>
          </p:spPr>
        </p:pic>
        <p:sp>
          <p:nvSpPr>
            <p:cNvPr id="729" name="Rectangle 6"/>
            <p:cNvSpPr>
              <a:spLocks/>
            </p:cNvSpPr>
            <p:nvPr/>
          </p:nvSpPr>
          <p:spPr bwMode="auto">
            <a:xfrm>
              <a:off x="1754507" y="1085850"/>
              <a:ext cx="5310346" cy="7073106"/>
            </a:xfrm>
            <a:prstGeom prst="rect">
              <a:avLst/>
            </a:prstGeom>
            <a:gradFill rotWithShape="0">
              <a:gsLst>
                <a:gs pos="0">
                  <a:srgbClr val="1A1A1A"/>
                </a:gs>
                <a:gs pos="100000">
                  <a:srgbClr val="25252E"/>
                </a:gs>
              </a:gsLst>
              <a:lin ang="5400000" scaled="1"/>
            </a:gradFill>
            <a:ln w="25400">
              <a:noFill/>
              <a:miter lim="800000"/>
              <a:headEnd/>
              <a:tailEnd/>
            </a:ln>
          </p:spPr>
          <p:txBody>
            <a:bodyPr lIns="0" tIns="0" rIns="0" bIns="0"/>
            <a:lstStyle/>
            <a:p>
              <a:pP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grpSp>
      <p:sp>
        <p:nvSpPr>
          <p:cNvPr id="737" name="Rectangle 736"/>
          <p:cNvSpPr/>
          <p:nvPr/>
        </p:nvSpPr>
        <p:spPr>
          <a:xfrm>
            <a:off x="5077366" y="2727669"/>
            <a:ext cx="816585" cy="307035"/>
          </a:xfrm>
          <a:prstGeom prst="rect">
            <a:avLst/>
          </a:prstGeom>
          <a:solidFill>
            <a:srgbClr val="FDBE24"/>
          </a:solidFill>
          <a:ln>
            <a:solidFill>
              <a:srgbClr val="FDBE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dirty="0" smtClean="0">
                <a:solidFill>
                  <a:srgbClr val="FFFFFF"/>
                </a:solidFill>
                <a:latin typeface="ＭＳ Ｐゴシック" panose="020B0600070205080204" pitchFamily="50" charset="-128"/>
                <a:ea typeface="ＭＳ Ｐゴシック" panose="020B0600070205080204" pitchFamily="50" charset="-128"/>
              </a:rPr>
              <a:t>教壇</a:t>
            </a: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738" name="Rectangle 737"/>
          <p:cNvSpPr/>
          <p:nvPr/>
        </p:nvSpPr>
        <p:spPr>
          <a:xfrm rot="1166438">
            <a:off x="6540401" y="2759797"/>
            <a:ext cx="816585" cy="307035"/>
          </a:xfrm>
          <a:prstGeom prst="rect">
            <a:avLst/>
          </a:prstGeom>
          <a:solidFill>
            <a:srgbClr val="92D050"/>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200" smtClean="0">
                <a:solidFill>
                  <a:srgbClr val="FFFFFF"/>
                </a:solidFill>
                <a:latin typeface="ＭＳ Ｐゴシック" panose="020B0600070205080204" pitchFamily="50" charset="-128"/>
                <a:ea typeface="ＭＳ Ｐゴシック" panose="020B0600070205080204" pitchFamily="50" charset="-128"/>
              </a:rPr>
              <a:t>電子黒板</a:t>
            </a:r>
            <a:endParaRPr kumimoji="0" lang="en-US" sz="1200"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742" name="Rectangle 741"/>
          <p:cNvSpPr/>
          <p:nvPr/>
        </p:nvSpPr>
        <p:spPr>
          <a:xfrm>
            <a:off x="2845288" y="4364694"/>
            <a:ext cx="615377" cy="415718"/>
          </a:xfrm>
          <a:prstGeom prst="rect">
            <a:avLst/>
          </a:prstGeom>
          <a:solidFill>
            <a:srgbClr val="90BD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kumimoji="0" lang="ja-JP" altLang="en-US" sz="1400" smtClean="0">
                <a:solidFill>
                  <a:srgbClr val="FFFFFF"/>
                </a:solidFill>
                <a:latin typeface="ＭＳ Ｐゴシック" panose="020B0600070205080204" pitchFamily="50" charset="-128"/>
                <a:ea typeface="ＭＳ Ｐゴシック" panose="020B0600070205080204" pitchFamily="50" charset="-128"/>
              </a:rPr>
              <a:t>教室</a:t>
            </a:r>
            <a:endParaRPr kumimoji="0" lang="en-US" sz="1400"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744" name="Straight Connector 743"/>
          <p:cNvCxnSpPr/>
          <p:nvPr/>
        </p:nvCxnSpPr>
        <p:spPr>
          <a:xfrm flipH="1">
            <a:off x="3460665" y="2583576"/>
            <a:ext cx="530621" cy="1781118"/>
          </a:xfrm>
          <a:prstGeom prst="line">
            <a:avLst/>
          </a:prstGeom>
          <a:ln w="28575">
            <a:solidFill>
              <a:srgbClr val="90BDDB"/>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H="1" flipV="1">
            <a:off x="3454063" y="4780412"/>
            <a:ext cx="537224" cy="259356"/>
          </a:xfrm>
          <a:prstGeom prst="line">
            <a:avLst/>
          </a:prstGeom>
          <a:ln w="28575">
            <a:solidFill>
              <a:srgbClr val="90BDDB"/>
            </a:solidFill>
          </a:ln>
        </p:spPr>
        <p:style>
          <a:lnRef idx="1">
            <a:schemeClr val="accent1"/>
          </a:lnRef>
          <a:fillRef idx="0">
            <a:schemeClr val="accent1"/>
          </a:fillRef>
          <a:effectRef idx="0">
            <a:schemeClr val="accent1"/>
          </a:effectRef>
          <a:fontRef idx="minor">
            <a:schemeClr val="tx1"/>
          </a:fontRef>
        </p:style>
      </p:cxnSp>
      <p:cxnSp>
        <p:nvCxnSpPr>
          <p:cNvPr id="765" name="Elbow Connector 764"/>
          <p:cNvCxnSpPr/>
          <p:nvPr/>
        </p:nvCxnSpPr>
        <p:spPr>
          <a:xfrm rot="5400000">
            <a:off x="6185181" y="2518072"/>
            <a:ext cx="302240" cy="286212"/>
          </a:xfrm>
          <a:prstGeom prst="bentConnector3">
            <a:avLst>
              <a:gd name="adj1" fmla="val 61205"/>
            </a:avLst>
          </a:prstGeom>
          <a:ln w="12700"/>
        </p:spPr>
        <p:style>
          <a:lnRef idx="1">
            <a:schemeClr val="accent1"/>
          </a:lnRef>
          <a:fillRef idx="0">
            <a:schemeClr val="accent1"/>
          </a:fillRef>
          <a:effectRef idx="0">
            <a:schemeClr val="accent1"/>
          </a:effectRef>
          <a:fontRef idx="minor">
            <a:schemeClr val="tx1"/>
          </a:fontRef>
        </p:style>
      </p:cxnSp>
      <p:grpSp>
        <p:nvGrpSpPr>
          <p:cNvPr id="739" name="グループ化 8"/>
          <p:cNvGrpSpPr/>
          <p:nvPr/>
        </p:nvGrpSpPr>
        <p:grpSpPr>
          <a:xfrm>
            <a:off x="6013149" y="2779958"/>
            <a:ext cx="361030" cy="366734"/>
            <a:chOff x="5563565" y="5389292"/>
            <a:chExt cx="493776" cy="495372"/>
          </a:xfrm>
        </p:grpSpPr>
        <p:sp>
          <p:nvSpPr>
            <p:cNvPr id="740" name="Freeform 14"/>
            <p:cNvSpPr>
              <a:spLocks noEditPoints="1"/>
            </p:cNvSpPr>
            <p:nvPr/>
          </p:nvSpPr>
          <p:spPr bwMode="auto">
            <a:xfrm>
              <a:off x="5701527" y="5527750"/>
              <a:ext cx="217853" cy="218456"/>
            </a:xfrm>
            <a:custGeom>
              <a:avLst/>
              <a:gdLst>
                <a:gd name="T0" fmla="*/ 384 w 511"/>
                <a:gd name="T1" fmla="*/ 0 h 511"/>
                <a:gd name="T2" fmla="*/ 127 w 511"/>
                <a:gd name="T3" fmla="*/ 0 h 511"/>
                <a:gd name="T4" fmla="*/ 0 w 511"/>
                <a:gd name="T5" fmla="*/ 127 h 511"/>
                <a:gd name="T6" fmla="*/ 0 w 511"/>
                <a:gd name="T7" fmla="*/ 384 h 511"/>
                <a:gd name="T8" fmla="*/ 127 w 511"/>
                <a:gd name="T9" fmla="*/ 511 h 511"/>
                <a:gd name="T10" fmla="*/ 384 w 511"/>
                <a:gd name="T11" fmla="*/ 511 h 511"/>
                <a:gd name="T12" fmla="*/ 511 w 511"/>
                <a:gd name="T13" fmla="*/ 384 h 511"/>
                <a:gd name="T14" fmla="*/ 511 w 511"/>
                <a:gd name="T15" fmla="*/ 127 h 511"/>
                <a:gd name="T16" fmla="*/ 384 w 511"/>
                <a:gd name="T17" fmla="*/ 0 h 511"/>
                <a:gd name="T18" fmla="*/ 275 w 511"/>
                <a:gd name="T19" fmla="*/ 85 h 511"/>
                <a:gd name="T20" fmla="*/ 236 w 511"/>
                <a:gd name="T21" fmla="*/ 85 h 511"/>
                <a:gd name="T22" fmla="*/ 236 w 511"/>
                <a:gd name="T23" fmla="*/ 45 h 511"/>
                <a:gd name="T24" fmla="*/ 275 w 511"/>
                <a:gd name="T25" fmla="*/ 45 h 511"/>
                <a:gd name="T26" fmla="*/ 275 w 511"/>
                <a:gd name="T27" fmla="*/ 8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1" h="511">
                  <a:moveTo>
                    <a:pt x="384" y="0"/>
                  </a:moveTo>
                  <a:cubicBezTo>
                    <a:pt x="127" y="0"/>
                    <a:pt x="127" y="0"/>
                    <a:pt x="127" y="0"/>
                  </a:cubicBezTo>
                  <a:cubicBezTo>
                    <a:pt x="57" y="0"/>
                    <a:pt x="0" y="57"/>
                    <a:pt x="0" y="127"/>
                  </a:cubicBezTo>
                  <a:cubicBezTo>
                    <a:pt x="0" y="384"/>
                    <a:pt x="0" y="384"/>
                    <a:pt x="0" y="384"/>
                  </a:cubicBezTo>
                  <a:cubicBezTo>
                    <a:pt x="0" y="454"/>
                    <a:pt x="57" y="511"/>
                    <a:pt x="127" y="511"/>
                  </a:cubicBezTo>
                  <a:cubicBezTo>
                    <a:pt x="384" y="511"/>
                    <a:pt x="384" y="511"/>
                    <a:pt x="384" y="511"/>
                  </a:cubicBezTo>
                  <a:cubicBezTo>
                    <a:pt x="454" y="511"/>
                    <a:pt x="511" y="454"/>
                    <a:pt x="511" y="384"/>
                  </a:cubicBezTo>
                  <a:cubicBezTo>
                    <a:pt x="511" y="127"/>
                    <a:pt x="511" y="127"/>
                    <a:pt x="511" y="127"/>
                  </a:cubicBezTo>
                  <a:cubicBezTo>
                    <a:pt x="511" y="57"/>
                    <a:pt x="454" y="0"/>
                    <a:pt x="384" y="0"/>
                  </a:cubicBezTo>
                  <a:close/>
                  <a:moveTo>
                    <a:pt x="275" y="85"/>
                  </a:moveTo>
                  <a:cubicBezTo>
                    <a:pt x="236" y="85"/>
                    <a:pt x="236" y="85"/>
                    <a:pt x="236" y="85"/>
                  </a:cubicBezTo>
                  <a:cubicBezTo>
                    <a:pt x="236" y="45"/>
                    <a:pt x="236" y="45"/>
                    <a:pt x="236" y="45"/>
                  </a:cubicBezTo>
                  <a:cubicBezTo>
                    <a:pt x="275" y="45"/>
                    <a:pt x="275" y="45"/>
                    <a:pt x="275" y="45"/>
                  </a:cubicBezTo>
                  <a:lnTo>
                    <a:pt x="275" y="85"/>
                  </a:lnTo>
                  <a:close/>
                </a:path>
              </a:pathLst>
            </a:custGeom>
            <a:gradFill flip="none" rotWithShape="1">
              <a:gsLst>
                <a:gs pos="0">
                  <a:schemeClr val="accent5"/>
                </a:gs>
                <a:gs pos="100000">
                  <a:schemeClr val="accent3">
                    <a:lumMod val="50000"/>
                  </a:schemeClr>
                </a:gs>
              </a:gsLst>
              <a:lin ang="3600000" scaled="0"/>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a:solidFill>
                  <a:srgbClr val="FFFFFF"/>
                </a:solidFill>
                <a:latin typeface="ＭＳ Ｐゴシック" panose="020B0600070205080204" pitchFamily="50" charset="-128"/>
                <a:ea typeface="ＭＳ Ｐゴシック" panose="020B0600070205080204" pitchFamily="50" charset="-128"/>
              </a:endParaRPr>
            </a:p>
          </p:txBody>
        </p:sp>
        <p:sp>
          <p:nvSpPr>
            <p:cNvPr id="741" name="Freeform 165"/>
            <p:cNvSpPr>
              <a:spLocks noEditPoints="1"/>
            </p:cNvSpPr>
            <p:nvPr/>
          </p:nvSpPr>
          <p:spPr bwMode="auto">
            <a:xfrm>
              <a:off x="5563565" y="5389292"/>
              <a:ext cx="493776" cy="495372"/>
            </a:xfrm>
            <a:custGeom>
              <a:avLst/>
              <a:gdLst>
                <a:gd name="T0" fmla="*/ 885 w 1159"/>
                <a:gd name="T1" fmla="*/ 0 h 1159"/>
                <a:gd name="T2" fmla="*/ 274 w 1159"/>
                <a:gd name="T3" fmla="*/ 0 h 1159"/>
                <a:gd name="T4" fmla="*/ 0 w 1159"/>
                <a:gd name="T5" fmla="*/ 274 h 1159"/>
                <a:gd name="T6" fmla="*/ 0 w 1159"/>
                <a:gd name="T7" fmla="*/ 885 h 1159"/>
                <a:gd name="T8" fmla="*/ 274 w 1159"/>
                <a:gd name="T9" fmla="*/ 1159 h 1159"/>
                <a:gd name="T10" fmla="*/ 885 w 1159"/>
                <a:gd name="T11" fmla="*/ 1159 h 1159"/>
                <a:gd name="T12" fmla="*/ 1159 w 1159"/>
                <a:gd name="T13" fmla="*/ 885 h 1159"/>
                <a:gd name="T14" fmla="*/ 1159 w 1159"/>
                <a:gd name="T15" fmla="*/ 274 h 1159"/>
                <a:gd name="T16" fmla="*/ 885 w 1159"/>
                <a:gd name="T17" fmla="*/ 0 h 1159"/>
                <a:gd name="T18" fmla="*/ 867 w 1159"/>
                <a:gd name="T19" fmla="*/ 708 h 1159"/>
                <a:gd name="T20" fmla="*/ 708 w 1159"/>
                <a:gd name="T21" fmla="*/ 867 h 1159"/>
                <a:gd name="T22" fmla="*/ 451 w 1159"/>
                <a:gd name="T23" fmla="*/ 867 h 1159"/>
                <a:gd name="T24" fmla="*/ 292 w 1159"/>
                <a:gd name="T25" fmla="*/ 708 h 1159"/>
                <a:gd name="T26" fmla="*/ 292 w 1159"/>
                <a:gd name="T27" fmla="*/ 451 h 1159"/>
                <a:gd name="T28" fmla="*/ 451 w 1159"/>
                <a:gd name="T29" fmla="*/ 292 h 1159"/>
                <a:gd name="T30" fmla="*/ 708 w 1159"/>
                <a:gd name="T31" fmla="*/ 292 h 1159"/>
                <a:gd name="T32" fmla="*/ 867 w 1159"/>
                <a:gd name="T33" fmla="*/ 451 h 1159"/>
                <a:gd name="T34" fmla="*/ 867 w 1159"/>
                <a:gd name="T35" fmla="*/ 708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9" h="1159">
                  <a:moveTo>
                    <a:pt x="885" y="0"/>
                  </a:moveTo>
                  <a:cubicBezTo>
                    <a:pt x="274" y="0"/>
                    <a:pt x="274" y="0"/>
                    <a:pt x="274" y="0"/>
                  </a:cubicBezTo>
                  <a:cubicBezTo>
                    <a:pt x="123" y="0"/>
                    <a:pt x="0" y="123"/>
                    <a:pt x="0" y="274"/>
                  </a:cubicBezTo>
                  <a:cubicBezTo>
                    <a:pt x="0" y="885"/>
                    <a:pt x="0" y="885"/>
                    <a:pt x="0" y="885"/>
                  </a:cubicBezTo>
                  <a:cubicBezTo>
                    <a:pt x="0" y="1036"/>
                    <a:pt x="123" y="1159"/>
                    <a:pt x="274" y="1159"/>
                  </a:cubicBezTo>
                  <a:cubicBezTo>
                    <a:pt x="885" y="1159"/>
                    <a:pt x="885" y="1159"/>
                    <a:pt x="885" y="1159"/>
                  </a:cubicBezTo>
                  <a:cubicBezTo>
                    <a:pt x="1036" y="1159"/>
                    <a:pt x="1159" y="1036"/>
                    <a:pt x="1159" y="885"/>
                  </a:cubicBezTo>
                  <a:cubicBezTo>
                    <a:pt x="1159" y="274"/>
                    <a:pt x="1159" y="274"/>
                    <a:pt x="1159" y="274"/>
                  </a:cubicBezTo>
                  <a:cubicBezTo>
                    <a:pt x="1159" y="123"/>
                    <a:pt x="1036" y="0"/>
                    <a:pt x="885" y="0"/>
                  </a:cubicBezTo>
                  <a:close/>
                  <a:moveTo>
                    <a:pt x="867" y="708"/>
                  </a:moveTo>
                  <a:cubicBezTo>
                    <a:pt x="867" y="796"/>
                    <a:pt x="796" y="867"/>
                    <a:pt x="708" y="867"/>
                  </a:cubicBezTo>
                  <a:cubicBezTo>
                    <a:pt x="451" y="867"/>
                    <a:pt x="451" y="867"/>
                    <a:pt x="451" y="867"/>
                  </a:cubicBezTo>
                  <a:cubicBezTo>
                    <a:pt x="363" y="867"/>
                    <a:pt x="292" y="796"/>
                    <a:pt x="292" y="708"/>
                  </a:cubicBezTo>
                  <a:cubicBezTo>
                    <a:pt x="292" y="451"/>
                    <a:pt x="292" y="451"/>
                    <a:pt x="292" y="451"/>
                  </a:cubicBezTo>
                  <a:cubicBezTo>
                    <a:pt x="292" y="363"/>
                    <a:pt x="363" y="292"/>
                    <a:pt x="451" y="292"/>
                  </a:cubicBezTo>
                  <a:cubicBezTo>
                    <a:pt x="708" y="292"/>
                    <a:pt x="708" y="292"/>
                    <a:pt x="708" y="292"/>
                  </a:cubicBezTo>
                  <a:cubicBezTo>
                    <a:pt x="796" y="292"/>
                    <a:pt x="867" y="363"/>
                    <a:pt x="867" y="451"/>
                  </a:cubicBezTo>
                  <a:lnTo>
                    <a:pt x="867" y="708"/>
                  </a:lnTo>
                  <a:close/>
                </a:path>
              </a:pathLst>
            </a:custGeom>
            <a:gradFill flip="none" rotWithShape="1">
              <a:gsLst>
                <a:gs pos="0">
                  <a:schemeClr val="accent5"/>
                </a:gs>
                <a:gs pos="100000">
                  <a:schemeClr val="accent3">
                    <a:lumMod val="50000"/>
                  </a:schemeClr>
                </a:gs>
              </a:gsLst>
              <a:lin ang="3600000" scaled="0"/>
              <a:tileRect/>
            </a:gradFill>
            <a:ln>
              <a:noFill/>
            </a:ln>
            <a:effectLs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a:solidFill>
                  <a:srgbClr val="FFFFFF"/>
                </a:solidFill>
                <a:latin typeface="ＭＳ Ｐゴシック" panose="020B0600070205080204" pitchFamily="50" charset="-128"/>
                <a:ea typeface="ＭＳ Ｐゴシック" panose="020B0600070205080204" pitchFamily="50" charset="-128"/>
              </a:endParaRPr>
            </a:p>
          </p:txBody>
        </p:sp>
      </p:grpSp>
      <p:sp>
        <p:nvSpPr>
          <p:cNvPr id="768" name="TextBox 767"/>
          <p:cNvSpPr txBox="1"/>
          <p:nvPr/>
        </p:nvSpPr>
        <p:spPr>
          <a:xfrm>
            <a:off x="6318356" y="2315230"/>
            <a:ext cx="649537" cy="215444"/>
          </a:xfrm>
          <a:prstGeom prst="rect">
            <a:avLst/>
          </a:prstGeom>
          <a:noFill/>
        </p:spPr>
        <p:txBody>
          <a:bodyPr wrap="none" rtlCol="0">
            <a:spAutoFit/>
          </a:bodyPr>
          <a:lstStyle/>
          <a:p>
            <a:pPr defTabSz="457200" fontAlgn="base">
              <a:spcBef>
                <a:spcPct val="0"/>
              </a:spcBef>
              <a:spcAft>
                <a:spcPct val="0"/>
              </a:spcAft>
            </a:pPr>
            <a:r>
              <a:rPr kumimoji="0" lang="en-US" sz="8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LAN</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ポート</a:t>
            </a:r>
            <a:endParaRPr kumimoji="0" lang="en-US" sz="8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pic>
        <p:nvPicPr>
          <p:cNvPr id="769" name="Picture 76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715" y="3363708"/>
            <a:ext cx="183657" cy="222130"/>
          </a:xfrm>
          <a:prstGeom prst="rect">
            <a:avLst/>
          </a:prstGeom>
        </p:spPr>
      </p:pic>
      <p:pic>
        <p:nvPicPr>
          <p:cNvPr id="770" name="Picture 76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515" y="3733620"/>
            <a:ext cx="183657" cy="222130"/>
          </a:xfrm>
          <a:prstGeom prst="rect">
            <a:avLst/>
          </a:prstGeom>
        </p:spPr>
      </p:pic>
      <p:pic>
        <p:nvPicPr>
          <p:cNvPr id="771" name="Picture 77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9315" y="4086212"/>
            <a:ext cx="183657" cy="222130"/>
          </a:xfrm>
          <a:prstGeom prst="rect">
            <a:avLst/>
          </a:prstGeom>
        </p:spPr>
      </p:pic>
      <p:pic>
        <p:nvPicPr>
          <p:cNvPr id="772" name="Picture 77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82579" y="4459587"/>
            <a:ext cx="183657" cy="222130"/>
          </a:xfrm>
          <a:prstGeom prst="rect">
            <a:avLst/>
          </a:prstGeom>
        </p:spPr>
      </p:pic>
      <p:pic>
        <p:nvPicPr>
          <p:cNvPr id="773" name="Picture 7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411" y="3362220"/>
            <a:ext cx="183657" cy="222130"/>
          </a:xfrm>
          <a:prstGeom prst="rect">
            <a:avLst/>
          </a:prstGeom>
        </p:spPr>
      </p:pic>
      <p:pic>
        <p:nvPicPr>
          <p:cNvPr id="774" name="Picture 77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211" y="3732132"/>
            <a:ext cx="183657" cy="222130"/>
          </a:xfrm>
          <a:prstGeom prst="rect">
            <a:avLst/>
          </a:prstGeom>
        </p:spPr>
      </p:pic>
      <p:pic>
        <p:nvPicPr>
          <p:cNvPr id="775" name="Picture 77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2011" y="4084724"/>
            <a:ext cx="183657" cy="222130"/>
          </a:xfrm>
          <a:prstGeom prst="rect">
            <a:avLst/>
          </a:prstGeom>
        </p:spPr>
      </p:pic>
      <p:pic>
        <p:nvPicPr>
          <p:cNvPr id="776" name="Picture 77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05275" y="4458099"/>
            <a:ext cx="183657" cy="222130"/>
          </a:xfrm>
          <a:prstGeom prst="rect">
            <a:avLst/>
          </a:prstGeom>
        </p:spPr>
      </p:pic>
      <p:pic>
        <p:nvPicPr>
          <p:cNvPr id="777" name="Picture 7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715" y="3360732"/>
            <a:ext cx="183657" cy="222130"/>
          </a:xfrm>
          <a:prstGeom prst="rect">
            <a:avLst/>
          </a:prstGeom>
        </p:spPr>
      </p:pic>
      <p:pic>
        <p:nvPicPr>
          <p:cNvPr id="778" name="Picture 77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515" y="3730644"/>
            <a:ext cx="183657" cy="222130"/>
          </a:xfrm>
          <a:prstGeom prst="rect">
            <a:avLst/>
          </a:prstGeom>
        </p:spPr>
      </p:pic>
      <p:pic>
        <p:nvPicPr>
          <p:cNvPr id="779" name="Picture 77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4315" y="4083236"/>
            <a:ext cx="183657" cy="222130"/>
          </a:xfrm>
          <a:prstGeom prst="rect">
            <a:avLst/>
          </a:prstGeom>
        </p:spPr>
      </p:pic>
      <p:pic>
        <p:nvPicPr>
          <p:cNvPr id="780" name="Picture 77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17579" y="4456611"/>
            <a:ext cx="183657" cy="222130"/>
          </a:xfrm>
          <a:prstGeom prst="rect">
            <a:avLst/>
          </a:prstGeom>
        </p:spPr>
      </p:pic>
      <p:pic>
        <p:nvPicPr>
          <p:cNvPr id="781" name="Picture 78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555" y="3362708"/>
            <a:ext cx="183657" cy="222130"/>
          </a:xfrm>
          <a:prstGeom prst="rect">
            <a:avLst/>
          </a:prstGeom>
        </p:spPr>
      </p:pic>
      <p:pic>
        <p:nvPicPr>
          <p:cNvPr id="782" name="Picture 78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355" y="3732620"/>
            <a:ext cx="183657" cy="222130"/>
          </a:xfrm>
          <a:prstGeom prst="rect">
            <a:avLst/>
          </a:prstGeom>
        </p:spPr>
      </p:pic>
      <p:pic>
        <p:nvPicPr>
          <p:cNvPr id="783" name="Picture 78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3155" y="4085212"/>
            <a:ext cx="183657" cy="222130"/>
          </a:xfrm>
          <a:prstGeom prst="rect">
            <a:avLst/>
          </a:prstGeom>
        </p:spPr>
      </p:pic>
      <p:pic>
        <p:nvPicPr>
          <p:cNvPr id="784" name="Picture 78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26419" y="4458587"/>
            <a:ext cx="183657" cy="222130"/>
          </a:xfrm>
          <a:prstGeom prst="rect">
            <a:avLst/>
          </a:prstGeom>
        </p:spPr>
      </p:pic>
      <p:pic>
        <p:nvPicPr>
          <p:cNvPr id="785" name="Picture 78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6251" y="3354292"/>
            <a:ext cx="183657" cy="222130"/>
          </a:xfrm>
          <a:prstGeom prst="rect">
            <a:avLst/>
          </a:prstGeom>
        </p:spPr>
      </p:pic>
      <p:pic>
        <p:nvPicPr>
          <p:cNvPr id="786" name="Picture 78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6051" y="3724204"/>
            <a:ext cx="183657" cy="222130"/>
          </a:xfrm>
          <a:prstGeom prst="rect">
            <a:avLst/>
          </a:prstGeom>
        </p:spPr>
      </p:pic>
      <p:pic>
        <p:nvPicPr>
          <p:cNvPr id="787" name="Picture 78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5851" y="4076796"/>
            <a:ext cx="183657" cy="222130"/>
          </a:xfrm>
          <a:prstGeom prst="rect">
            <a:avLst/>
          </a:prstGeom>
        </p:spPr>
      </p:pic>
      <p:pic>
        <p:nvPicPr>
          <p:cNvPr id="788" name="Picture 78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449115" y="4450171"/>
            <a:ext cx="183657" cy="222130"/>
          </a:xfrm>
          <a:prstGeom prst="rect">
            <a:avLst/>
          </a:prstGeom>
        </p:spPr>
      </p:pic>
      <p:pic>
        <p:nvPicPr>
          <p:cNvPr id="789" name="Picture 78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947" y="3349340"/>
            <a:ext cx="183657" cy="222130"/>
          </a:xfrm>
          <a:prstGeom prst="rect">
            <a:avLst/>
          </a:prstGeom>
        </p:spPr>
      </p:pic>
      <p:pic>
        <p:nvPicPr>
          <p:cNvPr id="790" name="Picture 78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747" y="3719252"/>
            <a:ext cx="183657" cy="222130"/>
          </a:xfrm>
          <a:prstGeom prst="rect">
            <a:avLst/>
          </a:prstGeom>
        </p:spPr>
      </p:pic>
      <p:pic>
        <p:nvPicPr>
          <p:cNvPr id="791" name="Picture 79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8547" y="4071844"/>
            <a:ext cx="183657" cy="222130"/>
          </a:xfrm>
          <a:prstGeom prst="rect">
            <a:avLst/>
          </a:prstGeom>
        </p:spPr>
      </p:pic>
      <p:pic>
        <p:nvPicPr>
          <p:cNvPr id="792" name="Picture 79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71811" y="4445219"/>
            <a:ext cx="183657" cy="222130"/>
          </a:xfrm>
          <a:prstGeom prst="rect">
            <a:avLst/>
          </a:prstGeom>
        </p:spPr>
      </p:pic>
      <p:pic>
        <p:nvPicPr>
          <p:cNvPr id="793" name="Picture 79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1251" y="3351316"/>
            <a:ext cx="183657" cy="222130"/>
          </a:xfrm>
          <a:prstGeom prst="rect">
            <a:avLst/>
          </a:prstGeom>
        </p:spPr>
      </p:pic>
      <p:pic>
        <p:nvPicPr>
          <p:cNvPr id="794" name="Picture 79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1051" y="3721228"/>
            <a:ext cx="183657" cy="222130"/>
          </a:xfrm>
          <a:prstGeom prst="rect">
            <a:avLst/>
          </a:prstGeom>
        </p:spPr>
      </p:pic>
      <p:pic>
        <p:nvPicPr>
          <p:cNvPr id="795" name="Picture 79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0851" y="4073820"/>
            <a:ext cx="183657" cy="222130"/>
          </a:xfrm>
          <a:prstGeom prst="rect">
            <a:avLst/>
          </a:prstGeom>
        </p:spPr>
      </p:pic>
      <p:pic>
        <p:nvPicPr>
          <p:cNvPr id="796" name="Picture 79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4115" y="4447195"/>
            <a:ext cx="183657" cy="222130"/>
          </a:xfrm>
          <a:prstGeom prst="rect">
            <a:avLst/>
          </a:prstGeom>
        </p:spPr>
      </p:pic>
      <p:pic>
        <p:nvPicPr>
          <p:cNvPr id="797" name="Picture 79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627" y="3353292"/>
            <a:ext cx="183657" cy="222130"/>
          </a:xfrm>
          <a:prstGeom prst="rect">
            <a:avLst/>
          </a:prstGeom>
        </p:spPr>
      </p:pic>
      <p:pic>
        <p:nvPicPr>
          <p:cNvPr id="798" name="Picture 79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427" y="3723204"/>
            <a:ext cx="183657" cy="222130"/>
          </a:xfrm>
          <a:prstGeom prst="rect">
            <a:avLst/>
          </a:prstGeom>
        </p:spPr>
      </p:pic>
      <p:pic>
        <p:nvPicPr>
          <p:cNvPr id="799" name="Picture 79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6227" y="4075796"/>
            <a:ext cx="183657" cy="222130"/>
          </a:xfrm>
          <a:prstGeom prst="rect">
            <a:avLst/>
          </a:prstGeom>
        </p:spPr>
      </p:pic>
      <p:pic>
        <p:nvPicPr>
          <p:cNvPr id="800" name="Picture 79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89491" y="4449171"/>
            <a:ext cx="183657" cy="222130"/>
          </a:xfrm>
          <a:prstGeom prst="rect">
            <a:avLst/>
          </a:prstGeom>
        </p:spPr>
      </p:pic>
      <p:pic>
        <p:nvPicPr>
          <p:cNvPr id="801" name="Picture 80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5075" y="3351804"/>
            <a:ext cx="183657" cy="222130"/>
          </a:xfrm>
          <a:prstGeom prst="rect">
            <a:avLst/>
          </a:prstGeom>
        </p:spPr>
      </p:pic>
      <p:pic>
        <p:nvPicPr>
          <p:cNvPr id="802" name="Picture 80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4875" y="3721716"/>
            <a:ext cx="183657" cy="222130"/>
          </a:xfrm>
          <a:prstGeom prst="rect">
            <a:avLst/>
          </a:prstGeom>
        </p:spPr>
      </p:pic>
      <p:pic>
        <p:nvPicPr>
          <p:cNvPr id="803" name="Picture 80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84675" y="4074308"/>
            <a:ext cx="183657" cy="222130"/>
          </a:xfrm>
          <a:prstGeom prst="rect">
            <a:avLst/>
          </a:prstGeom>
        </p:spPr>
      </p:pic>
      <p:pic>
        <p:nvPicPr>
          <p:cNvPr id="805" name="Picture 80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379" y="3350316"/>
            <a:ext cx="183657" cy="222130"/>
          </a:xfrm>
          <a:prstGeom prst="rect">
            <a:avLst/>
          </a:prstGeom>
        </p:spPr>
      </p:pic>
      <p:pic>
        <p:nvPicPr>
          <p:cNvPr id="806" name="Picture 80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7179" y="3720228"/>
            <a:ext cx="183657" cy="222130"/>
          </a:xfrm>
          <a:prstGeom prst="rect">
            <a:avLst/>
          </a:prstGeom>
        </p:spPr>
      </p:pic>
      <p:pic>
        <p:nvPicPr>
          <p:cNvPr id="807" name="Picture 80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96979" y="4072820"/>
            <a:ext cx="183657" cy="222130"/>
          </a:xfrm>
          <a:prstGeom prst="rect">
            <a:avLst/>
          </a:prstGeom>
        </p:spPr>
      </p:pic>
      <p:pic>
        <p:nvPicPr>
          <p:cNvPr id="810" name="図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0273" y="3435669"/>
            <a:ext cx="869931" cy="869931"/>
          </a:xfrm>
          <a:prstGeom prst="rect">
            <a:avLst/>
          </a:prstGeom>
        </p:spPr>
      </p:pic>
      <p:pic>
        <p:nvPicPr>
          <p:cNvPr id="812" name="Picture 54"/>
          <p:cNvPicPr>
            <a:picLocks noChangeAspect="1" noChangeArrowheads="1"/>
          </p:cNvPicPr>
          <p:nvPr/>
        </p:nvPicPr>
        <p:blipFill>
          <a:blip r:embed="rId10" cstate="print"/>
          <a:srcRect/>
          <a:stretch>
            <a:fillRect/>
          </a:stretch>
        </p:blipFill>
        <p:spPr bwMode="auto">
          <a:xfrm>
            <a:off x="1037763" y="1528659"/>
            <a:ext cx="628291" cy="1248259"/>
          </a:xfrm>
          <a:prstGeom prst="rect">
            <a:avLst/>
          </a:prstGeom>
          <a:noFill/>
          <a:ln w="9525">
            <a:noFill/>
            <a:miter lim="800000"/>
            <a:headEnd/>
            <a:tailEnd/>
          </a:ln>
        </p:spPr>
      </p:pic>
      <p:pic>
        <p:nvPicPr>
          <p:cNvPr id="815" name="Picture 8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48131" y="156429"/>
            <a:ext cx="793524" cy="604854"/>
          </a:xfrm>
          <a:prstGeom prst="rect">
            <a:avLst/>
          </a:prstGeom>
        </p:spPr>
      </p:pic>
      <p:sp>
        <p:nvSpPr>
          <p:cNvPr id="816" name="Right Brace 815"/>
          <p:cNvSpPr/>
          <p:nvPr/>
        </p:nvSpPr>
        <p:spPr>
          <a:xfrm>
            <a:off x="7210386" y="3284951"/>
            <a:ext cx="432936" cy="1454551"/>
          </a:xfrm>
          <a:prstGeom prst="rightBrace">
            <a:avLst>
              <a:gd name="adj1" fmla="val 24988"/>
              <a:gd name="adj2" fmla="val 44161"/>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fontAlgn="base">
              <a:spcBef>
                <a:spcPct val="0"/>
              </a:spcBef>
              <a:spcAft>
                <a:spcPct val="0"/>
              </a:spcAft>
            </a:pPr>
            <a:endParaRPr kumimoji="0" lang="en-US">
              <a:solidFill>
                <a:srgbClr val="676767"/>
              </a:solidFill>
              <a:latin typeface="ＭＳ Ｐゴシック" panose="020B0600070205080204" pitchFamily="50" charset="-128"/>
              <a:ea typeface="ＭＳ Ｐゴシック" panose="020B0600070205080204" pitchFamily="50" charset="-128"/>
            </a:endParaRPr>
          </a:p>
        </p:txBody>
      </p:sp>
      <p:sp>
        <p:nvSpPr>
          <p:cNvPr id="817" name="TextBox 816"/>
          <p:cNvSpPr txBox="1"/>
          <p:nvPr/>
        </p:nvSpPr>
        <p:spPr>
          <a:xfrm>
            <a:off x="7654709" y="3751557"/>
            <a:ext cx="960519" cy="369332"/>
          </a:xfrm>
          <a:prstGeom prst="rect">
            <a:avLst/>
          </a:prstGeom>
          <a:noFill/>
        </p:spPr>
        <p:txBody>
          <a:bodyPr wrap="none" rtlCol="0">
            <a:spAutoFit/>
          </a:bodyPr>
          <a:lstStyle/>
          <a:p>
            <a:pPr defTabSz="457200" fontAlgn="base">
              <a:spcBef>
                <a:spcPct val="0"/>
              </a:spcBef>
              <a:spcAft>
                <a:spcPct val="0"/>
              </a:spcAft>
            </a:pPr>
            <a:r>
              <a:rPr kumimoji="0" lang="ja-JP" altLang="en-US"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計３８台</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pic>
        <p:nvPicPr>
          <p:cNvPr id="819" name="Picture 818"/>
          <p:cNvPicPr>
            <a:picLocks noChangeAspect="1"/>
          </p:cNvPicPr>
          <p:nvPr/>
        </p:nvPicPr>
        <p:blipFill>
          <a:blip r:embed="rId12"/>
          <a:stretch>
            <a:fillRect/>
          </a:stretch>
        </p:blipFill>
        <p:spPr>
          <a:xfrm>
            <a:off x="2895171" y="2066847"/>
            <a:ext cx="532680" cy="330261"/>
          </a:xfrm>
          <a:prstGeom prst="rect">
            <a:avLst/>
          </a:prstGeom>
        </p:spPr>
      </p:pic>
      <p:sp>
        <p:nvSpPr>
          <p:cNvPr id="822" name="TextBox 821"/>
          <p:cNvSpPr txBox="1"/>
          <p:nvPr/>
        </p:nvSpPr>
        <p:spPr>
          <a:xfrm>
            <a:off x="2717790" y="2421460"/>
            <a:ext cx="880369" cy="230832"/>
          </a:xfrm>
          <a:prstGeom prst="rect">
            <a:avLst/>
          </a:prstGeom>
          <a:noFill/>
        </p:spPr>
        <p:txBody>
          <a:bodyPr wrap="none" rtlCol="0">
            <a:spAutoFit/>
          </a:bodyPr>
          <a:lstStyle/>
          <a:p>
            <a:pPr defTabSz="457200" fontAlgn="base">
              <a:spcBef>
                <a:spcPct val="0"/>
              </a:spcBef>
              <a:spcAft>
                <a:spcPct val="0"/>
              </a:spcAft>
            </a:pPr>
            <a:r>
              <a:rPr kumimoji="0" lang="en-US" sz="90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SkyMenuClass</a:t>
            </a:r>
            <a:endParaRPr kumimoji="0" lang="en-US" sz="9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759" name="Rectangle 758"/>
          <p:cNvSpPr/>
          <p:nvPr/>
        </p:nvSpPr>
        <p:spPr>
          <a:xfrm>
            <a:off x="6407327" y="2504416"/>
            <a:ext cx="129950" cy="115458"/>
          </a:xfrm>
          <a:prstGeom prst="rect">
            <a:avLst/>
          </a:prstGeom>
          <a:solidFill>
            <a:srgbClr val="335FF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kumimoji="0" 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826" name="TextBox 825"/>
          <p:cNvSpPr txBox="1"/>
          <p:nvPr/>
        </p:nvSpPr>
        <p:spPr>
          <a:xfrm>
            <a:off x="5105477" y="176842"/>
            <a:ext cx="4006225" cy="1477328"/>
          </a:xfrm>
          <a:prstGeom prst="rect">
            <a:avLst/>
          </a:prstGeom>
          <a:noFill/>
        </p:spPr>
        <p:txBody>
          <a:bodyPr wrap="none" rtlCol="0">
            <a:spAutoFit/>
          </a:bodyPr>
          <a:lstStyle/>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Windows</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タブレットは計</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38</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台</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５</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GHz</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802.11n</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EAP-TLS</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認証）</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・学習支援ソフトは</a:t>
            </a:r>
            <a:r>
              <a:rPr kumimoji="0" lang="en-US" altLang="ja-JP" dirty="0" err="1"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SkyMenuClass</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・動画は</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NHK for School</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からピックアップ</a:t>
            </a:r>
            <a:endPar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endParaRPr>
          </a:p>
          <a:p>
            <a:pPr defTabSz="457200" fontAlgn="base">
              <a:spcBef>
                <a:spcPct val="0"/>
              </a:spcBef>
              <a:spcAft>
                <a:spcPct val="0"/>
              </a:spcAft>
            </a:pP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・動画は</a:t>
            </a:r>
            <a:r>
              <a:rPr kumimoji="0" lang="en-US" altLang="ja-JP"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Internet Explorer</a:t>
            </a:r>
            <a:r>
              <a:rPr kumimoji="0" lang="ja-JP" altLang="en-US"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上で再生</a:t>
            </a:r>
            <a:endParaRPr kumimoji="0" lang="en-US"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
        <p:nvSpPr>
          <p:cNvPr id="828" name="TextBox 827"/>
          <p:cNvSpPr txBox="1"/>
          <p:nvPr/>
        </p:nvSpPr>
        <p:spPr>
          <a:xfrm>
            <a:off x="5110557" y="1658690"/>
            <a:ext cx="2125903" cy="276999"/>
          </a:xfrm>
          <a:prstGeom prst="rect">
            <a:avLst/>
          </a:prstGeom>
          <a:noFill/>
        </p:spPr>
        <p:txBody>
          <a:bodyPr wrap="none" rtlCol="0">
            <a:spAutoFit/>
          </a:bodyPr>
          <a:lstStyle/>
          <a:p>
            <a:pPr defTabSz="457200" fontAlgn="base">
              <a:spcBef>
                <a:spcPct val="0"/>
              </a:spcBef>
              <a:spcAft>
                <a:spcPct val="0"/>
              </a:spcAft>
            </a:pPr>
            <a:r>
              <a:rPr kumimoji="0" lang="en-US" altLang="ja-JP" sz="12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a:t>
            </a:r>
            <a:r>
              <a:rPr kumimoji="0" lang="ja-JP" altLang="en-US" sz="1200" dirty="0" smtClean="0">
                <a:solidFill>
                  <a:srgbClr val="676767"/>
                </a:solidFill>
                <a:latin typeface="ＭＳ Ｐゴシック" panose="020B0600070205080204" pitchFamily="50" charset="-128"/>
                <a:ea typeface="ＭＳ Ｐゴシック" panose="020B0600070205080204" pitchFamily="50" charset="-128"/>
                <a:cs typeface="ＭＳ Ｐゴシック" charset="0"/>
              </a:rPr>
              <a:t>上記以外の条件は特になし</a:t>
            </a:r>
            <a:endParaRPr kumimoji="0" lang="en-US" sz="1200" dirty="0">
              <a:solidFill>
                <a:srgbClr val="676767"/>
              </a:solidFill>
              <a:latin typeface="ＭＳ Ｐゴシック" panose="020B0600070205080204" pitchFamily="50" charset="-128"/>
              <a:ea typeface="ＭＳ Ｐゴシック" panose="020B0600070205080204" pitchFamily="50" charset="-128"/>
              <a:cs typeface="ＭＳ Ｐゴシック" charset="0"/>
            </a:endParaRPr>
          </a:p>
        </p:txBody>
      </p:sp>
    </p:spTree>
    <p:extLst>
      <p:ext uri="{BB962C8B-B14F-4D97-AF65-F5344CB8AC3E}">
        <p14:creationId xmlns:p14="http://schemas.microsoft.com/office/powerpoint/2010/main" val="335419495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p:txBody>
          <a:bodyPr/>
          <a:lstStyle/>
          <a:p>
            <a:r>
              <a:rPr lang="en-US" altLang="ja-JP" sz="2800" dirty="0">
                <a:latin typeface="ＭＳ Ｐゴシック" panose="020B0600070205080204" pitchFamily="50" charset="-128"/>
                <a:ea typeface="ＭＳ Ｐゴシック" panose="020B0600070205080204" pitchFamily="50" charset="-128"/>
                <a:cs typeface="メイリオ"/>
              </a:rPr>
              <a:t>Cisco</a:t>
            </a:r>
            <a:r>
              <a:rPr lang="ja-JP" altLang="en-US" sz="2800" dirty="0">
                <a:latin typeface="ＭＳ Ｐゴシック" panose="020B0600070205080204" pitchFamily="50" charset="-128"/>
                <a:ea typeface="ＭＳ Ｐゴシック" panose="020B0600070205080204" pitchFamily="50" charset="-128"/>
                <a:cs typeface="メイリオ"/>
              </a:rPr>
              <a:t>文教分野への</a:t>
            </a:r>
            <a:r>
              <a:rPr lang="ja-JP" altLang="en-US" sz="2800" dirty="0" smtClean="0">
                <a:latin typeface="ＭＳ Ｐゴシック" panose="020B0600070205080204" pitchFamily="50" charset="-128"/>
                <a:ea typeface="ＭＳ Ｐゴシック" panose="020B0600070205080204" pitchFamily="50" charset="-128"/>
                <a:cs typeface="メイリオ"/>
              </a:rPr>
              <a:t>取組みご紹介</a:t>
            </a:r>
            <a:endParaRPr lang="en-US" altLang="ja-JP" sz="2800" dirty="0" smtClean="0">
              <a:latin typeface="ＭＳ Ｐゴシック" panose="020B0600070205080204" pitchFamily="50" charset="-128"/>
              <a:ea typeface="ＭＳ Ｐゴシック" panose="020B0600070205080204" pitchFamily="50" charset="-128"/>
              <a:cs typeface="メイリオ"/>
            </a:endParaRPr>
          </a:p>
          <a:p>
            <a:r>
              <a:rPr lang="ja-JP" altLang="en-US" sz="2800" dirty="0">
                <a:latin typeface="ＭＳ Ｐゴシック" panose="020B0600070205080204" pitchFamily="50" charset="-128"/>
                <a:ea typeface="ＭＳ Ｐゴシック" panose="020B0600070205080204" pitchFamily="50" charset="-128"/>
                <a:cs typeface="メイリオ"/>
              </a:rPr>
              <a:t>授業で困らない無線</a:t>
            </a:r>
            <a:r>
              <a:rPr lang="en-US" altLang="ja-JP" sz="2800" dirty="0" smtClean="0">
                <a:latin typeface="ＭＳ Ｐゴシック" panose="020B0600070205080204" pitchFamily="50" charset="-128"/>
                <a:ea typeface="ＭＳ Ｐゴシック" panose="020B0600070205080204" pitchFamily="50" charset="-128"/>
                <a:cs typeface="メイリオ"/>
              </a:rPr>
              <a:t>LAN</a:t>
            </a:r>
            <a:endParaRPr lang="en-US" altLang="ja-JP" sz="2800" dirty="0">
              <a:latin typeface="ＭＳ Ｐゴシック" panose="020B0600070205080204" pitchFamily="50" charset="-128"/>
              <a:ea typeface="ＭＳ Ｐゴシック" panose="020B0600070205080204" pitchFamily="50" charset="-128"/>
              <a:cs typeface="メイリオ"/>
            </a:endParaRPr>
          </a:p>
          <a:p>
            <a:r>
              <a:rPr lang="en-US" altLang="ja-JP" sz="2800" dirty="0">
                <a:latin typeface="ＭＳ Ｐゴシック" panose="020B0600070205080204" pitchFamily="50" charset="-128"/>
                <a:ea typeface="ＭＳ Ｐゴシック" panose="020B0600070205080204" pitchFamily="50" charset="-128"/>
                <a:cs typeface="メイリオ"/>
              </a:rPr>
              <a:t>Cisco Security </a:t>
            </a:r>
            <a:r>
              <a:rPr lang="en-US" altLang="ja-JP" sz="2800" dirty="0" smtClean="0">
                <a:latin typeface="ＭＳ Ｐゴシック" panose="020B0600070205080204" pitchFamily="50" charset="-128"/>
                <a:ea typeface="ＭＳ Ｐゴシック" panose="020B0600070205080204" pitchFamily="50" charset="-128"/>
                <a:cs typeface="メイリオ"/>
              </a:rPr>
              <a:t>Solution</a:t>
            </a:r>
          </a:p>
          <a:p>
            <a:r>
              <a:rPr lang="ja-JP" altLang="en-US" sz="2800" dirty="0" smtClean="0">
                <a:latin typeface="ＭＳ Ｐゴシック" panose="020B0600070205080204" pitchFamily="50" charset="-128"/>
                <a:ea typeface="ＭＳ Ｐゴシック" panose="020B0600070205080204" pitchFamily="50" charset="-128"/>
                <a:cs typeface="メイリオ"/>
              </a:rPr>
              <a:t>遠隔授業・先生の働き方改革</a:t>
            </a:r>
            <a:endParaRPr lang="en-US" altLang="ja-JP" sz="2800" dirty="0" smtClean="0">
              <a:latin typeface="ＭＳ Ｐゴシック" panose="020B0600070205080204" pitchFamily="50" charset="-128"/>
              <a:ea typeface="ＭＳ Ｐゴシック" panose="020B0600070205080204" pitchFamily="50" charset="-128"/>
              <a:cs typeface="メイリオ"/>
            </a:endParaRPr>
          </a:p>
          <a:p>
            <a:r>
              <a:rPr lang="ja-JP" altLang="en-US" sz="2800" dirty="0" smtClean="0">
                <a:latin typeface="ＭＳ Ｐゴシック" panose="020B0600070205080204" pitchFamily="50" charset="-128"/>
                <a:ea typeface="ＭＳ Ｐゴシック" panose="020B0600070205080204" pitchFamily="50" charset="-128"/>
                <a:cs typeface="メイリオ"/>
              </a:rPr>
              <a:t>導入事例のご紹介</a:t>
            </a:r>
            <a:endParaRPr lang="en-US" altLang="ja-JP" sz="2800" dirty="0">
              <a:latin typeface="ＭＳ Ｐゴシック" panose="020B0600070205080204" pitchFamily="50" charset="-128"/>
              <a:ea typeface="ＭＳ Ｐゴシック" panose="020B0600070205080204" pitchFamily="50" charset="-128"/>
              <a:cs typeface="メイリオ"/>
            </a:endParaRPr>
          </a:p>
          <a:p>
            <a:endParaRPr lang="ja-JP" altLang="en-US" sz="2800" dirty="0">
              <a:latin typeface="ＭＳ Ｐゴシック" panose="020B0600070205080204" pitchFamily="50" charset="-128"/>
              <a:ea typeface="ＭＳ Ｐゴシック" panose="020B0600070205080204" pitchFamily="50" charset="-128"/>
              <a:cs typeface="メイリオ"/>
            </a:endParaRPr>
          </a:p>
        </p:txBody>
      </p:sp>
      <p:sp>
        <p:nvSpPr>
          <p:cNvPr id="7" name="タイトル 6"/>
          <p:cNvSpPr>
            <a:spLocks noGrp="1"/>
          </p:cNvSpPr>
          <p:nvPr>
            <p:ph type="title"/>
          </p:nvPr>
        </p:nvSpPr>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a:rPr>
              <a:t>本日の流れ</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323624160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79512" y="21156"/>
            <a:ext cx="8369300" cy="1231900"/>
          </a:xfrm>
          <a:prstGeom prst="rect">
            <a:avLst/>
          </a:prstGeom>
        </p:spPr>
      </p:pic>
      <p:sp>
        <p:nvSpPr>
          <p:cNvPr id="9" name="テキスト プレースホルダー 8"/>
          <p:cNvSpPr>
            <a:spLocks noGrp="1"/>
          </p:cNvSpPr>
          <p:nvPr>
            <p:ph type="body" sz="quarter" idx="10"/>
          </p:nvPr>
        </p:nvSpPr>
        <p:spPr>
          <a:xfrm>
            <a:off x="323528" y="1253056"/>
            <a:ext cx="8820472" cy="1822750"/>
          </a:xfrm>
        </p:spPr>
        <p:txBody>
          <a:bodyPr>
            <a:normAutofit/>
          </a:bodyPr>
          <a:lstStyle/>
          <a:p>
            <a:r>
              <a:rPr lang="ja-JP" altLang="en-US" sz="1600" dirty="0">
                <a:latin typeface="ＭＳ Ｐゴシック" panose="020B0600070205080204" pitchFamily="50" charset="-128"/>
                <a:ea typeface="ＭＳ Ｐゴシック" panose="020B0600070205080204" pitchFamily="50" charset="-128"/>
              </a:rPr>
              <a:t>シスコ独自の </a:t>
            </a:r>
            <a:r>
              <a:rPr lang="en-US" altLang="ja-JP" sz="1600" dirty="0">
                <a:latin typeface="ＭＳ Ｐゴシック" panose="020B0600070205080204" pitchFamily="50" charset="-128"/>
                <a:ea typeface="ＭＳ Ｐゴシック" panose="020B0600070205080204" pitchFamily="50" charset="-128"/>
              </a:rPr>
              <a:t>Cisco </a:t>
            </a:r>
            <a:r>
              <a:rPr lang="en-US" altLang="ja-JP" sz="1600" dirty="0" err="1">
                <a:latin typeface="ＭＳ Ｐゴシック" panose="020B0600070205080204" pitchFamily="50" charset="-128"/>
                <a:ea typeface="ＭＳ Ｐゴシック" panose="020B0600070205080204" pitchFamily="50" charset="-128"/>
              </a:rPr>
              <a:t>CleanAir</a:t>
            </a:r>
            <a:r>
              <a:rPr lang="en-US" altLang="ja-JP" sz="1600" dirty="0">
                <a:latin typeface="ＭＳ Ｐゴシック" panose="020B0600070205080204" pitchFamily="50" charset="-128"/>
                <a:ea typeface="ＭＳ Ｐゴシック" panose="020B0600070205080204" pitchFamily="50" charset="-128"/>
              </a:rPr>
              <a:t> </a:t>
            </a:r>
            <a:r>
              <a:rPr lang="ja-JP" altLang="en-US" sz="1600" dirty="0">
                <a:latin typeface="ＭＳ Ｐゴシック" panose="020B0600070205080204" pitchFamily="50" charset="-128"/>
                <a:ea typeface="ＭＳ Ｐゴシック" panose="020B0600070205080204" pitchFamily="50" charset="-128"/>
              </a:rPr>
              <a:t>テクノロジーで電波の状態を常に監視、可視化して、干渉源の検出、分析、位置 特定から電波のチャネル変更などによる回避まで、一連の処理を自動化</a:t>
            </a:r>
            <a:r>
              <a:rPr lang="ja-JP" altLang="en-US" sz="1600" dirty="0" smtClean="0">
                <a:latin typeface="ＭＳ Ｐゴシック" panose="020B0600070205080204" pitchFamily="50" charset="-128"/>
                <a:ea typeface="ＭＳ Ｐゴシック" panose="020B0600070205080204" pitchFamily="50" charset="-128"/>
              </a:rPr>
              <a:t>します。</a:t>
            </a:r>
            <a:r>
              <a:rPr lang="en-US" altLang="ja-JP" sz="1200" dirty="0" smtClean="0">
                <a:latin typeface="ＭＳ Ｐゴシック" panose="020B0600070205080204" pitchFamily="50" charset="-128"/>
                <a:ea typeface="ＭＳ Ｐゴシック" panose="020B0600070205080204" pitchFamily="50" charset="-128"/>
              </a:rPr>
              <a:t>※2</a:t>
            </a:r>
            <a:endParaRPr lang="en-US" altLang="ja-JP" sz="1600" dirty="0">
              <a:latin typeface="ＭＳ Ｐゴシック" panose="020B0600070205080204" pitchFamily="50" charset="-128"/>
              <a:ea typeface="ＭＳ Ｐゴシック" panose="020B0600070205080204" pitchFamily="50" charset="-128"/>
            </a:endParaRPr>
          </a:p>
          <a:p>
            <a:r>
              <a:rPr lang="ja-JP" altLang="en-US" sz="1600" dirty="0" smtClean="0">
                <a:latin typeface="ＭＳ Ｐゴシック" panose="020B0600070205080204" pitchFamily="50" charset="-128"/>
                <a:ea typeface="ＭＳ Ｐゴシック" panose="020B0600070205080204" pitchFamily="50" charset="-128"/>
              </a:rPr>
              <a:t>専門家</a:t>
            </a:r>
            <a:r>
              <a:rPr lang="ja-JP" altLang="en-US" sz="1600" dirty="0">
                <a:latin typeface="ＭＳ Ｐゴシック" panose="020B0600070205080204" pitchFamily="50" charset="-128"/>
                <a:ea typeface="ＭＳ Ｐゴシック" panose="020B0600070205080204" pitchFamily="50" charset="-128"/>
              </a:rPr>
              <a:t>の調査が必要と</a:t>
            </a:r>
            <a:r>
              <a:rPr lang="ja-JP" altLang="en-US" sz="1600" dirty="0" smtClean="0">
                <a:latin typeface="ＭＳ Ｐゴシック" panose="020B0600070205080204" pitchFamily="50" charset="-128"/>
                <a:ea typeface="ＭＳ Ｐゴシック" panose="020B0600070205080204" pitchFamily="50" charset="-128"/>
              </a:rPr>
              <a:t>されていた</a:t>
            </a:r>
            <a:r>
              <a:rPr lang="ja-JP" altLang="en-US" sz="1600" dirty="0">
                <a:latin typeface="ＭＳ Ｐゴシック" panose="020B0600070205080204" pitchFamily="50" charset="-128"/>
                <a:ea typeface="ＭＳ Ｐゴシック" panose="020B0600070205080204" pitchFamily="50" charset="-128"/>
              </a:rPr>
              <a:t>トラブル対応が容易になり、現地に赴くこと</a:t>
            </a:r>
            <a:r>
              <a:rPr lang="ja-JP" altLang="en-US" sz="1600" dirty="0" smtClean="0">
                <a:latin typeface="ＭＳ Ｐゴシック" panose="020B0600070205080204" pitchFamily="50" charset="-128"/>
                <a:ea typeface="ＭＳ Ｐゴシック" panose="020B0600070205080204" pitchFamily="50" charset="-128"/>
              </a:rPr>
              <a:t>なく リモート</a:t>
            </a:r>
            <a:r>
              <a:rPr lang="ja-JP" altLang="en-US" sz="1600" dirty="0">
                <a:latin typeface="ＭＳ Ｐゴシック" panose="020B0600070205080204" pitchFamily="50" charset="-128"/>
                <a:ea typeface="ＭＳ Ｐゴシック" panose="020B0600070205080204" pitchFamily="50" charset="-128"/>
              </a:rPr>
              <a:t>でも対応できるようになります。 </a:t>
            </a:r>
          </a:p>
          <a:p>
            <a:endParaRPr kumimoji="1" lang="ja-JP" altLang="en-US" sz="1600" dirty="0">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a:blip r:embed="rId3"/>
          <a:stretch>
            <a:fillRect/>
          </a:stretch>
        </p:blipFill>
        <p:spPr>
          <a:xfrm>
            <a:off x="1115616" y="2427734"/>
            <a:ext cx="6454836" cy="2644021"/>
          </a:xfrm>
          <a:prstGeom prst="rect">
            <a:avLst/>
          </a:prstGeom>
        </p:spPr>
      </p:pic>
    </p:spTree>
    <p:extLst>
      <p:ext uri="{BB962C8B-B14F-4D97-AF65-F5344CB8AC3E}">
        <p14:creationId xmlns:p14="http://schemas.microsoft.com/office/powerpoint/2010/main" val="1455080927"/>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395536" y="1264103"/>
            <a:ext cx="8568952" cy="1223962"/>
          </a:xfrm>
        </p:spPr>
        <p:txBody>
          <a:bodyPr/>
          <a:lstStyle/>
          <a:p>
            <a:r>
              <a:rPr lang="en-US" altLang="ja-JP" dirty="0">
                <a:latin typeface="ＭＳ Ｐゴシック" panose="020B0600070205080204" pitchFamily="50" charset="-128"/>
                <a:ea typeface="ＭＳ Ｐゴシック" panose="020B0600070205080204" pitchFamily="50" charset="-128"/>
              </a:rPr>
              <a:t>Cisco </a:t>
            </a:r>
            <a:r>
              <a:rPr lang="en-US" altLang="ja-JP" dirty="0" err="1">
                <a:latin typeface="ＭＳ Ｐゴシック" panose="020B0600070205080204" pitchFamily="50" charset="-128"/>
                <a:ea typeface="ＭＳ Ｐゴシック" panose="020B0600070205080204" pitchFamily="50" charset="-128"/>
              </a:rPr>
              <a:t>Aironet</a:t>
            </a:r>
            <a:r>
              <a:rPr lang="en-US" altLang="ja-JP" dirty="0">
                <a:latin typeface="ＭＳ Ｐゴシック" panose="020B0600070205080204" pitchFamily="50" charset="-128"/>
                <a:ea typeface="ＭＳ Ｐゴシック" panose="020B0600070205080204" pitchFamily="50" charset="-128"/>
              </a:rPr>
              <a:t> 2800 </a:t>
            </a:r>
            <a:r>
              <a:rPr lang="ja-JP" altLang="en-US" dirty="0">
                <a:latin typeface="ＭＳ Ｐゴシック" panose="020B0600070205080204" pitchFamily="50" charset="-128"/>
                <a:ea typeface="ＭＳ Ｐゴシック" panose="020B0600070205080204" pitchFamily="50" charset="-128"/>
              </a:rPr>
              <a:t>シリーズの外部アンテナ</a:t>
            </a:r>
            <a:r>
              <a:rPr lang="ja-JP" altLang="en-US" dirty="0" smtClean="0">
                <a:latin typeface="ＭＳ Ｐゴシック" panose="020B0600070205080204" pitchFamily="50" charset="-128"/>
                <a:ea typeface="ＭＳ Ｐゴシック" panose="020B0600070205080204" pitchFamily="50" charset="-128"/>
              </a:rPr>
              <a:t>搭載モデルは</a:t>
            </a:r>
            <a:r>
              <a:rPr lang="ja-JP" altLang="en-US" dirty="0">
                <a:latin typeface="ＭＳ Ｐゴシック" panose="020B0600070205080204" pitchFamily="50" charset="-128"/>
                <a:ea typeface="ＭＳ Ｐゴシック" panose="020B0600070205080204" pitchFamily="50" charset="-128"/>
              </a:rPr>
              <a:t>、</a:t>
            </a:r>
            <a:r>
              <a:rPr lang="en-US" altLang="ja-JP" dirty="0">
                <a:latin typeface="ＭＳ Ｐゴシック" panose="020B0600070205080204" pitchFamily="50" charset="-128"/>
                <a:ea typeface="ＭＳ Ｐゴシック" panose="020B0600070205080204" pitchFamily="50" charset="-128"/>
              </a:rPr>
              <a:t>1 </a:t>
            </a:r>
            <a:r>
              <a:rPr lang="ja-JP" altLang="en-US" dirty="0">
                <a:latin typeface="ＭＳ Ｐゴシック" panose="020B0600070205080204" pitchFamily="50" charset="-128"/>
                <a:ea typeface="ＭＳ Ｐゴシック" panose="020B0600070205080204" pitchFamily="50" charset="-128"/>
              </a:rPr>
              <a:t>台のアクセス ポイントで </a:t>
            </a:r>
            <a:r>
              <a:rPr lang="en-US" altLang="ja-JP" dirty="0">
                <a:latin typeface="ＭＳ Ｐゴシック" panose="020B0600070205080204" pitchFamily="50" charset="-128"/>
                <a:ea typeface="ＭＳ Ｐゴシック" panose="020B0600070205080204" pitchFamily="50" charset="-128"/>
              </a:rPr>
              <a:t>2 </a:t>
            </a:r>
            <a:r>
              <a:rPr lang="ja-JP" altLang="en-US" dirty="0">
                <a:latin typeface="ＭＳ Ｐゴシック" panose="020B0600070205080204" pitchFamily="50" charset="-128"/>
                <a:ea typeface="ＭＳ Ｐゴシック" panose="020B0600070205080204" pitchFamily="50" charset="-128"/>
              </a:rPr>
              <a:t>セットの</a:t>
            </a:r>
            <a:r>
              <a:rPr lang="ja-JP" altLang="en-US" dirty="0" smtClean="0">
                <a:latin typeface="ＭＳ Ｐゴシック" panose="020B0600070205080204" pitchFamily="50" charset="-128"/>
                <a:ea typeface="ＭＳ Ｐゴシック" panose="020B0600070205080204" pitchFamily="50" charset="-128"/>
              </a:rPr>
              <a:t>アンテナ</a:t>
            </a:r>
            <a:r>
              <a:rPr lang="ja-JP" altLang="en-US" dirty="0">
                <a:latin typeface="ＭＳ Ｐゴシック" panose="020B0600070205080204" pitchFamily="50" charset="-128"/>
                <a:ea typeface="ＭＳ Ｐゴシック" panose="020B0600070205080204" pitchFamily="50" charset="-128"/>
              </a:rPr>
              <a:t>をアクティブ化できます。これにより、</a:t>
            </a:r>
            <a:r>
              <a:rPr lang="ja-JP" altLang="en-US" dirty="0" smtClean="0">
                <a:latin typeface="ＭＳ Ｐゴシック" panose="020B0600070205080204" pitchFamily="50" charset="-128"/>
                <a:ea typeface="ＭＳ Ｐゴシック" panose="020B0600070205080204" pitchFamily="50" charset="-128"/>
              </a:rPr>
              <a:t>体育館</a:t>
            </a:r>
            <a:r>
              <a:rPr lang="ja-JP" altLang="en-US" dirty="0">
                <a:latin typeface="ＭＳ Ｐゴシック" panose="020B0600070205080204" pitchFamily="50" charset="-128"/>
                <a:ea typeface="ＭＳ Ｐゴシック" panose="020B0600070205080204" pitchFamily="50" charset="-128"/>
              </a:rPr>
              <a:t>やホール、図書館などの広い公共エリアで、</a:t>
            </a:r>
            <a:r>
              <a:rPr lang="ja-JP" altLang="en-US" dirty="0" smtClean="0">
                <a:latin typeface="ＭＳ Ｐゴシック" panose="020B0600070205080204" pitchFamily="50" charset="-128"/>
                <a:ea typeface="ＭＳ Ｐゴシック" panose="020B0600070205080204" pitchFamily="50" charset="-128"/>
              </a:rPr>
              <a:t>非常</a:t>
            </a:r>
            <a:r>
              <a:rPr lang="ja-JP" altLang="en-US" dirty="0">
                <a:latin typeface="ＭＳ Ｐゴシック" panose="020B0600070205080204" pitchFamily="50" charset="-128"/>
                <a:ea typeface="ＭＳ Ｐゴシック" panose="020B0600070205080204" pitchFamily="50" charset="-128"/>
              </a:rPr>
              <a:t>に柔軟なネットワーク設計と安定したアクセス</a:t>
            </a:r>
            <a:r>
              <a:rPr lang="ja-JP" altLang="en-US" dirty="0" smtClean="0">
                <a:latin typeface="ＭＳ Ｐゴシック" panose="020B0600070205080204" pitchFamily="50" charset="-128"/>
                <a:ea typeface="ＭＳ Ｐゴシック" panose="020B0600070205080204" pitchFamily="50" charset="-128"/>
              </a:rPr>
              <a:t>を実現</a:t>
            </a:r>
            <a:r>
              <a:rPr lang="ja-JP" altLang="en-US" dirty="0">
                <a:latin typeface="ＭＳ Ｐゴシック" panose="020B0600070205080204" pitchFamily="50" charset="-128"/>
                <a:ea typeface="ＭＳ Ｐゴシック" panose="020B0600070205080204" pitchFamily="50" charset="-128"/>
              </a:rPr>
              <a:t>できます</a:t>
            </a:r>
            <a:r>
              <a:rPr lang="ja-JP" altLang="en-US" dirty="0" smtClean="0">
                <a:latin typeface="ＭＳ Ｐゴシック" panose="020B0600070205080204" pitchFamily="50" charset="-128"/>
                <a:ea typeface="ＭＳ Ｐゴシック" panose="020B0600070205080204" pitchFamily="50" charset="-128"/>
              </a:rPr>
              <a:t>。</a:t>
            </a:r>
            <a:endParaRPr lang="ja-JP" altLang="en-US"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323528" y="83004"/>
            <a:ext cx="8267700" cy="1257300"/>
          </a:xfrm>
          <a:prstGeom prst="rect">
            <a:avLst/>
          </a:prstGeom>
        </p:spPr>
      </p:pic>
      <p:pic>
        <p:nvPicPr>
          <p:cNvPr id="5" name="図 4"/>
          <p:cNvPicPr>
            <a:picLocks noChangeAspect="1"/>
          </p:cNvPicPr>
          <p:nvPr/>
        </p:nvPicPr>
        <p:blipFill>
          <a:blip r:embed="rId3"/>
          <a:stretch>
            <a:fillRect/>
          </a:stretch>
        </p:blipFill>
        <p:spPr>
          <a:xfrm>
            <a:off x="2806087" y="2488065"/>
            <a:ext cx="3302582" cy="1548085"/>
          </a:xfrm>
          <a:prstGeom prst="rect">
            <a:avLst/>
          </a:prstGeom>
        </p:spPr>
      </p:pic>
      <p:pic>
        <p:nvPicPr>
          <p:cNvPr id="6" name="図 5"/>
          <p:cNvPicPr>
            <a:picLocks noChangeAspect="1"/>
          </p:cNvPicPr>
          <p:nvPr/>
        </p:nvPicPr>
        <p:blipFill>
          <a:blip r:embed="rId4"/>
          <a:stretch>
            <a:fillRect/>
          </a:stretch>
        </p:blipFill>
        <p:spPr>
          <a:xfrm>
            <a:off x="924323" y="3795886"/>
            <a:ext cx="7353300" cy="1270000"/>
          </a:xfrm>
          <a:prstGeom prst="rect">
            <a:avLst/>
          </a:prstGeom>
        </p:spPr>
      </p:pic>
    </p:spTree>
    <p:extLst>
      <p:ext uri="{BB962C8B-B14F-4D97-AF65-F5344CB8AC3E}">
        <p14:creationId xmlns:p14="http://schemas.microsoft.com/office/powerpoint/2010/main" val="1439855966"/>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35496" y="1347788"/>
            <a:ext cx="9001000" cy="1944042"/>
          </a:xfrm>
        </p:spPr>
        <p:txBody>
          <a:bodyPr/>
          <a:lstStyle/>
          <a:p>
            <a:r>
              <a:rPr lang="ja-JP" altLang="en-US" sz="1800" dirty="0">
                <a:latin typeface="ＭＳ Ｐゴシック" panose="020B0600070205080204" pitchFamily="50" charset="-128"/>
                <a:ea typeface="ＭＳ Ｐゴシック" panose="020B0600070205080204" pitchFamily="50" charset="-128"/>
              </a:rPr>
              <a:t>災害発生時などに校舎や体育館を開放し、避難所と して利用することがあります</a:t>
            </a:r>
            <a:r>
              <a:rPr lang="ja-JP" altLang="en-US" sz="1800" dirty="0" smtClean="0">
                <a:latin typeface="ＭＳ Ｐゴシック" panose="020B0600070205080204" pitchFamily="50" charset="-128"/>
                <a:ea typeface="ＭＳ Ｐゴシック" panose="020B0600070205080204" pitchFamily="50" charset="-128"/>
              </a:rPr>
              <a:t>。</a:t>
            </a:r>
            <a:endParaRPr lang="en-US" altLang="ja-JP" sz="1800" dirty="0" smtClean="0">
              <a:latin typeface="ＭＳ Ｐゴシック" panose="020B0600070205080204" pitchFamily="50" charset="-128"/>
              <a:ea typeface="ＭＳ Ｐゴシック" panose="020B0600070205080204" pitchFamily="50" charset="-128"/>
            </a:endParaRPr>
          </a:p>
          <a:p>
            <a:r>
              <a:rPr lang="ja-JP" altLang="en-US" sz="1800" dirty="0" smtClean="0">
                <a:latin typeface="ＭＳ Ｐゴシック" panose="020B0600070205080204" pitchFamily="50" charset="-128"/>
                <a:ea typeface="ＭＳ Ｐゴシック" panose="020B0600070205080204" pitchFamily="50" charset="-128"/>
              </a:rPr>
              <a:t>大勢</a:t>
            </a:r>
            <a:r>
              <a:rPr lang="ja-JP" altLang="en-US" sz="1800" dirty="0">
                <a:latin typeface="ＭＳ Ｐゴシック" panose="020B0600070205080204" pitchFamily="50" charset="-128"/>
                <a:ea typeface="ＭＳ Ｐゴシック" panose="020B0600070205080204" pitchFamily="50" charset="-128"/>
              </a:rPr>
              <a:t>の人が集まり、</a:t>
            </a:r>
            <a:r>
              <a:rPr lang="ja-JP" altLang="en-US" sz="1800" dirty="0" smtClean="0">
                <a:latin typeface="ＭＳ Ｐゴシック" panose="020B0600070205080204" pitchFamily="50" charset="-128"/>
                <a:ea typeface="ＭＳ Ｐゴシック" panose="020B0600070205080204" pitchFamily="50" charset="-128"/>
              </a:rPr>
              <a:t>スマートフォン</a:t>
            </a:r>
            <a:r>
              <a:rPr lang="ja-JP" altLang="en-US" sz="1800" dirty="0">
                <a:latin typeface="ＭＳ Ｐゴシック" panose="020B0600070205080204" pitchFamily="50" charset="-128"/>
                <a:ea typeface="ＭＳ Ｐゴシック" panose="020B0600070205080204" pitchFamily="50" charset="-128"/>
              </a:rPr>
              <a:t>や携帯ゲーム機など多数の端末が</a:t>
            </a:r>
            <a:r>
              <a:rPr lang="ja-JP" altLang="en-US" sz="1800" dirty="0" smtClean="0">
                <a:latin typeface="ＭＳ Ｐゴシック" panose="020B0600070205080204" pitchFamily="50" charset="-128"/>
                <a:ea typeface="ＭＳ Ｐゴシック" panose="020B0600070205080204" pitchFamily="50" charset="-128"/>
              </a:rPr>
              <a:t>ワイヤレス </a:t>
            </a:r>
            <a:r>
              <a:rPr lang="en-US" altLang="ja-JP" sz="1800" dirty="0">
                <a:latin typeface="ＭＳ Ｐゴシック" panose="020B0600070205080204" pitchFamily="50" charset="-128"/>
                <a:ea typeface="ＭＳ Ｐゴシック" panose="020B0600070205080204" pitchFamily="50" charset="-128"/>
              </a:rPr>
              <a:t>LAN </a:t>
            </a:r>
            <a:r>
              <a:rPr lang="ja-JP" altLang="en-US" sz="1800" dirty="0">
                <a:latin typeface="ＭＳ Ｐゴシック" panose="020B0600070205080204" pitchFamily="50" charset="-128"/>
                <a:ea typeface="ＭＳ Ｐゴシック" panose="020B0600070205080204" pitchFamily="50" charset="-128"/>
              </a:rPr>
              <a:t>にアクセスすることになる場合でも、</a:t>
            </a:r>
            <a:r>
              <a:rPr lang="ja-JP" altLang="en-US" sz="1800" dirty="0" smtClean="0">
                <a:latin typeface="ＭＳ Ｐゴシック" panose="020B0600070205080204" pitchFamily="50" charset="-128"/>
                <a:ea typeface="ＭＳ Ｐゴシック" panose="020B0600070205080204" pitchFamily="50" charset="-128"/>
              </a:rPr>
              <a:t>シスコ</a:t>
            </a:r>
            <a:r>
              <a:rPr lang="ja-JP" altLang="en-US" sz="1800" dirty="0">
                <a:latin typeface="ＭＳ Ｐゴシック" panose="020B0600070205080204" pitchFamily="50" charset="-128"/>
                <a:ea typeface="ＭＳ Ｐゴシック" panose="020B0600070205080204" pitchFamily="50" charset="-128"/>
              </a:rPr>
              <a:t>の</a:t>
            </a:r>
            <a:r>
              <a:rPr lang="ja-JP" altLang="en-US" sz="1800" dirty="0" smtClean="0">
                <a:latin typeface="ＭＳ Ｐゴシック" panose="020B0600070205080204" pitchFamily="50" charset="-128"/>
                <a:ea typeface="ＭＳ Ｐゴシック" panose="020B0600070205080204" pitchFamily="50" charset="-128"/>
              </a:rPr>
              <a:t>ワイヤレス</a:t>
            </a:r>
            <a:r>
              <a:rPr lang="en-US" altLang="ja-JP" sz="1800" dirty="0" smtClean="0">
                <a:latin typeface="ＭＳ Ｐゴシック" panose="020B0600070205080204" pitchFamily="50" charset="-128"/>
                <a:ea typeface="ＭＳ Ｐゴシック" panose="020B0600070205080204" pitchFamily="50" charset="-128"/>
              </a:rPr>
              <a:t>LAN </a:t>
            </a:r>
            <a:r>
              <a:rPr lang="ja-JP" altLang="en-US" sz="1800" dirty="0">
                <a:latin typeface="ＭＳ Ｐゴシック" panose="020B0600070205080204" pitchFamily="50" charset="-128"/>
                <a:ea typeface="ＭＳ Ｐゴシック" panose="020B0600070205080204" pitchFamily="50" charset="-128"/>
              </a:rPr>
              <a:t>は独自の </a:t>
            </a:r>
            <a:r>
              <a:rPr lang="en-US" altLang="ja-JP" sz="1800" dirty="0">
                <a:latin typeface="ＭＳ Ｐゴシック" panose="020B0600070205080204" pitchFamily="50" charset="-128"/>
                <a:ea typeface="ＭＳ Ｐゴシック" panose="020B0600070205080204" pitchFamily="50" charset="-128"/>
              </a:rPr>
              <a:t>Cisco High Density Experience(HDX)</a:t>
            </a:r>
            <a:r>
              <a:rPr lang="ja-JP" altLang="en-US" sz="1800" dirty="0">
                <a:latin typeface="ＭＳ Ｐゴシック" panose="020B0600070205080204" pitchFamily="50" charset="-128"/>
                <a:ea typeface="ＭＳ Ｐゴシック" panose="020B0600070205080204" pitchFamily="50" charset="-128"/>
              </a:rPr>
              <a:t>テクノロジー</a:t>
            </a:r>
            <a:r>
              <a:rPr lang="en-US" altLang="ja-JP" sz="1400" dirty="0">
                <a:latin typeface="ＭＳ Ｐゴシック" panose="020B0600070205080204" pitchFamily="50" charset="-128"/>
                <a:ea typeface="ＭＳ Ｐゴシック" panose="020B0600070205080204" pitchFamily="50" charset="-128"/>
              </a:rPr>
              <a:t>※4</a:t>
            </a:r>
            <a:r>
              <a:rPr lang="en-US" altLang="ja-JP" sz="1800" dirty="0">
                <a:latin typeface="ＭＳ Ｐゴシック" panose="020B0600070205080204" pitchFamily="50" charset="-128"/>
                <a:ea typeface="ＭＳ Ｐゴシック" panose="020B0600070205080204" pitchFamily="50" charset="-128"/>
              </a:rPr>
              <a:t> </a:t>
            </a:r>
            <a:r>
              <a:rPr lang="ja-JP" altLang="en-US" sz="1800" dirty="0">
                <a:latin typeface="ＭＳ Ｐゴシック" panose="020B0600070205080204" pitchFamily="50" charset="-128"/>
                <a:ea typeface="ＭＳ Ｐゴシック" panose="020B0600070205080204" pitchFamily="50" charset="-128"/>
              </a:rPr>
              <a:t>によるチャネル</a:t>
            </a:r>
            <a:r>
              <a:rPr lang="ja-JP" altLang="en-US" sz="1800" dirty="0" smtClean="0">
                <a:latin typeface="ＭＳ Ｐゴシック" panose="020B0600070205080204" pitchFamily="50" charset="-128"/>
                <a:ea typeface="ＭＳ Ｐゴシック" panose="020B0600070205080204" pitchFamily="50" charset="-128"/>
              </a:rPr>
              <a:t>の自動</a:t>
            </a:r>
            <a:r>
              <a:rPr lang="ja-JP" altLang="en-US" sz="1800" dirty="0">
                <a:latin typeface="ＭＳ Ｐゴシック" panose="020B0600070205080204" pitchFamily="50" charset="-128"/>
                <a:ea typeface="ＭＳ Ｐゴシック" panose="020B0600070205080204" pitchFamily="50" charset="-128"/>
              </a:rPr>
              <a:t>切り替えやスループット向上などが</a:t>
            </a:r>
            <a:r>
              <a:rPr lang="ja-JP" altLang="en-US" sz="1800" dirty="0" smtClean="0">
                <a:latin typeface="ＭＳ Ｐゴシック" panose="020B0600070205080204" pitchFamily="50" charset="-128"/>
                <a:ea typeface="ＭＳ Ｐゴシック" panose="020B0600070205080204" pitchFamily="50" charset="-128"/>
              </a:rPr>
              <a:t>可能。</a:t>
            </a:r>
            <a:endParaRPr lang="en-US" altLang="ja-JP" sz="1800" dirty="0" smtClean="0">
              <a:latin typeface="ＭＳ Ｐゴシック" panose="020B0600070205080204" pitchFamily="50" charset="-128"/>
              <a:ea typeface="ＭＳ Ｐゴシック" panose="020B0600070205080204" pitchFamily="50" charset="-128"/>
            </a:endParaRPr>
          </a:p>
          <a:p>
            <a:r>
              <a:rPr lang="en-US" altLang="ja-JP" sz="1000" dirty="0">
                <a:latin typeface="ＭＳ Ｐゴシック" panose="020B0600070205080204" pitchFamily="50" charset="-128"/>
                <a:ea typeface="ＭＳ Ｐゴシック" panose="020B0600070205080204" pitchFamily="50" charset="-128"/>
              </a:rPr>
              <a:t>※4 Cisco </a:t>
            </a:r>
            <a:r>
              <a:rPr lang="en-US" altLang="ja-JP" sz="1000" dirty="0" err="1">
                <a:latin typeface="ＭＳ Ｐゴシック" panose="020B0600070205080204" pitchFamily="50" charset="-128"/>
                <a:ea typeface="ＭＳ Ｐゴシック" panose="020B0600070205080204" pitchFamily="50" charset="-128"/>
              </a:rPr>
              <a:t>Aironet</a:t>
            </a:r>
            <a:r>
              <a:rPr lang="en-US" altLang="ja-JP" sz="1000" dirty="0">
                <a:latin typeface="ＭＳ Ｐゴシック" panose="020B0600070205080204" pitchFamily="50" charset="-128"/>
                <a:ea typeface="ＭＳ Ｐゴシック" panose="020B0600070205080204" pitchFamily="50" charset="-128"/>
              </a:rPr>
              <a:t> 2800 </a:t>
            </a:r>
            <a:r>
              <a:rPr lang="ja-JP" altLang="en-US" sz="1000" dirty="0">
                <a:latin typeface="ＭＳ Ｐゴシック" panose="020B0600070205080204" pitchFamily="50" charset="-128"/>
                <a:ea typeface="ＭＳ Ｐゴシック" panose="020B0600070205080204" pitchFamily="50" charset="-128"/>
              </a:rPr>
              <a:t>シリーズが対応 </a:t>
            </a:r>
          </a:p>
          <a:p>
            <a:endParaRPr kumimoji="1" lang="ja-JP" altLang="en-US" sz="1800" dirty="0">
              <a:latin typeface="ＭＳ Ｐゴシック" panose="020B0600070205080204" pitchFamily="50" charset="-128"/>
              <a:ea typeface="ＭＳ Ｐゴシック" panose="020B0600070205080204" pitchFamily="50" charset="-128"/>
            </a:endParaRPr>
          </a:p>
        </p:txBody>
      </p:sp>
      <p:pic>
        <p:nvPicPr>
          <p:cNvPr id="4" name="図 3"/>
          <p:cNvPicPr>
            <a:picLocks noChangeAspect="1"/>
          </p:cNvPicPr>
          <p:nvPr/>
        </p:nvPicPr>
        <p:blipFill>
          <a:blip r:embed="rId2"/>
          <a:stretch>
            <a:fillRect/>
          </a:stretch>
        </p:blipFill>
        <p:spPr>
          <a:xfrm>
            <a:off x="370573" y="57947"/>
            <a:ext cx="8343900" cy="1308100"/>
          </a:xfrm>
          <a:prstGeom prst="rect">
            <a:avLst/>
          </a:prstGeom>
        </p:spPr>
      </p:pic>
      <p:pic>
        <p:nvPicPr>
          <p:cNvPr id="5" name="図 4"/>
          <p:cNvPicPr>
            <a:picLocks noChangeAspect="1"/>
          </p:cNvPicPr>
          <p:nvPr/>
        </p:nvPicPr>
        <p:blipFill>
          <a:blip r:embed="rId3"/>
          <a:stretch>
            <a:fillRect/>
          </a:stretch>
        </p:blipFill>
        <p:spPr>
          <a:xfrm>
            <a:off x="3347864" y="2682266"/>
            <a:ext cx="4680520" cy="2291841"/>
          </a:xfrm>
          <a:prstGeom prst="rect">
            <a:avLst/>
          </a:prstGeom>
        </p:spPr>
      </p:pic>
    </p:spTree>
    <p:extLst>
      <p:ext uri="{BB962C8B-B14F-4D97-AF65-F5344CB8AC3E}">
        <p14:creationId xmlns:p14="http://schemas.microsoft.com/office/powerpoint/2010/main" val="3682022585"/>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67544" y="627534"/>
            <a:ext cx="8216900" cy="3911600"/>
          </a:xfrm>
          <a:prstGeom prst="rect">
            <a:avLst/>
          </a:prstGeom>
        </p:spPr>
      </p:pic>
    </p:spTree>
    <p:extLst>
      <p:ext uri="{BB962C8B-B14F-4D97-AF65-F5344CB8AC3E}">
        <p14:creationId xmlns:p14="http://schemas.microsoft.com/office/powerpoint/2010/main" val="354127612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95486"/>
            <a:ext cx="8345488" cy="731837"/>
          </a:xfrm>
        </p:spPr>
        <p:txBody>
          <a:bodyPr/>
          <a:lstStyle/>
          <a:p>
            <a:r>
              <a:rPr kumimoji="1" lang="ja-JP" altLang="en-US" dirty="0" smtClean="0">
                <a:latin typeface="ＭＳ Ｐゴシック" panose="020B0600070205080204" pitchFamily="50" charset="-128"/>
                <a:ea typeface="ＭＳ Ｐゴシック" panose="020B0600070205080204" pitchFamily="50" charset="-128"/>
              </a:rPr>
              <a:t>学校参考構成（</a:t>
            </a:r>
            <a:r>
              <a:rPr kumimoji="1" lang="en-US" altLang="ja-JP" dirty="0" smtClean="0">
                <a:latin typeface="ＭＳ Ｐゴシック" panose="020B0600070205080204" pitchFamily="50" charset="-128"/>
                <a:ea typeface="ＭＳ Ｐゴシック" panose="020B0600070205080204" pitchFamily="50" charset="-128"/>
              </a:rPr>
              <a:t>Cisco</a:t>
            </a:r>
            <a:r>
              <a:rPr kumimoji="1" lang="en-US" altLang="ja-JP" dirty="0">
                <a:latin typeface="ＭＳ Ｐゴシック" panose="020B0600070205080204" pitchFamily="50" charset="-128"/>
                <a:ea typeface="ＭＳ Ｐゴシック" panose="020B0600070205080204" pitchFamily="50" charset="-128"/>
              </a:rPr>
              <a:t> </a:t>
            </a:r>
            <a:r>
              <a:rPr kumimoji="1" lang="en-US" altLang="ja-JP" dirty="0" smtClean="0">
                <a:latin typeface="ＭＳ Ｐゴシック" panose="020B0600070205080204" pitchFamily="50" charset="-128"/>
                <a:ea typeface="ＭＳ Ｐゴシック" panose="020B0600070205080204" pitchFamily="50" charset="-128"/>
              </a:rPr>
              <a:t>Start </a:t>
            </a:r>
            <a:r>
              <a:rPr kumimoji="1" lang="ja-JP" altLang="en-US" dirty="0" smtClean="0">
                <a:latin typeface="ＭＳ Ｐゴシック" panose="020B0600070205080204" pitchFamily="50" charset="-128"/>
                <a:ea typeface="ＭＳ Ｐゴシック" panose="020B0600070205080204" pitchFamily="50" charset="-128"/>
              </a:rPr>
              <a:t>文教セレクション</a:t>
            </a:r>
            <a:r>
              <a:rPr kumimoji="1" lang="ja-JP" altLang="en-US" dirty="0">
                <a:latin typeface="ＭＳ Ｐゴシック" panose="020B0600070205080204" pitchFamily="50" charset="-128"/>
                <a:ea typeface="ＭＳ Ｐゴシック" panose="020B0600070205080204" pitchFamily="50" charset="-128"/>
              </a:rPr>
              <a:t>）</a:t>
            </a:r>
          </a:p>
        </p:txBody>
      </p:sp>
      <p:pic>
        <p:nvPicPr>
          <p:cNvPr id="4" name="図 3"/>
          <p:cNvPicPr>
            <a:picLocks noChangeAspect="1"/>
          </p:cNvPicPr>
          <p:nvPr/>
        </p:nvPicPr>
        <p:blipFill>
          <a:blip r:embed="rId2"/>
          <a:stretch>
            <a:fillRect/>
          </a:stretch>
        </p:blipFill>
        <p:spPr>
          <a:xfrm>
            <a:off x="159954" y="781384"/>
            <a:ext cx="8623300" cy="4356100"/>
          </a:xfrm>
          <a:prstGeom prst="rect">
            <a:avLst/>
          </a:prstGeom>
        </p:spPr>
      </p:pic>
    </p:spTree>
    <p:extLst>
      <p:ext uri="{BB962C8B-B14F-4D97-AF65-F5344CB8AC3E}">
        <p14:creationId xmlns:p14="http://schemas.microsoft.com/office/powerpoint/2010/main" val="188887985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0"/>
          <p:cNvSpPr>
            <a:spLocks noGrp="1"/>
          </p:cNvSpPr>
          <p:nvPr>
            <p:ph type="body" sz="quarter" idx="13"/>
          </p:nvPr>
        </p:nvSpPr>
        <p:spPr>
          <a:xfrm>
            <a:off x="469496" y="1222438"/>
            <a:ext cx="8302625" cy="299001"/>
          </a:xfrm>
        </p:spPr>
        <p:txBody>
          <a:bodyPr/>
          <a:lstStyle/>
          <a:p>
            <a:r>
              <a:rPr lang="ja-JP" altLang="en-US" sz="32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遠隔授業を支える</a:t>
            </a:r>
            <a:endParaRPr lang="en-US" altLang="ja-JP" sz="3200" dirty="0" smtClean="0">
              <a:latin typeface="ＭＳ Ｐゴシック" panose="020B0600070205080204" pitchFamily="50" charset="-128"/>
              <a:ea typeface="ＭＳ Ｐゴシック" panose="020B0600070205080204" pitchFamily="50" charset="-128"/>
              <a:cs typeface="メイリオ" panose="020B0604030504040204" pitchFamily="50" charset="-128"/>
            </a:endParaRPr>
          </a:p>
          <a:p>
            <a:endParaRPr lang="en-US" altLang="ja-JP" dirty="0">
              <a:latin typeface="ＭＳ Ｐゴシック" panose="020B0600070205080204" pitchFamily="50" charset="-128"/>
              <a:ea typeface="ＭＳ Ｐゴシック" panose="020B0600070205080204" pitchFamily="50" charset="-128"/>
              <a:cs typeface="メイリオ" panose="020B0604030504040204" pitchFamily="50" charset="-128"/>
            </a:endParaRPr>
          </a:p>
          <a:p>
            <a:endParaRPr lang="en-US" altLang="ja-JP" dirty="0">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初等中等教育機関向け</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 name="Title 6"/>
          <p:cNvSpPr>
            <a:spLocks noGrp="1"/>
          </p:cNvSpPr>
          <p:nvPr>
            <p:ph type="ctrTitle"/>
          </p:nvPr>
        </p:nvSpPr>
        <p:spPr>
          <a:xfrm>
            <a:off x="425765" y="1964115"/>
            <a:ext cx="8340152" cy="644730"/>
          </a:xfrm>
        </p:spPr>
        <p:txBody>
          <a:bodyPr/>
          <a:lstStyle/>
          <a:p>
            <a:r>
              <a:rPr lang="en-US" dirty="0">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lang="en-US" altLang="ja-JP" dirty="0" smtClean="0">
                <a:latin typeface="ＭＳ Ｐゴシック" panose="020B0600070205080204" pitchFamily="50" charset="-128"/>
                <a:ea typeface="ＭＳ Ｐゴシック" panose="020B0600070205080204" pitchFamily="50" charset="-128"/>
                <a:cs typeface="メイリオ" panose="020B0604030504040204" pitchFamily="50" charset="-128"/>
              </a:rPr>
              <a:t>Collaboration</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Tree>
    <p:extLst>
      <p:ext uri="{BB962C8B-B14F-4D97-AF65-F5344CB8AC3E}">
        <p14:creationId xmlns:p14="http://schemas.microsoft.com/office/powerpoint/2010/main" val="2449969862"/>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580990" y="1514701"/>
            <a:ext cx="3960000" cy="3083094"/>
          </a:xfrm>
        </p:spPr>
        <p:style>
          <a:lnRef idx="2">
            <a:schemeClr val="accent2"/>
          </a:lnRef>
          <a:fillRef idx="1">
            <a:schemeClr val="lt1"/>
          </a:fillRef>
          <a:effectRef idx="0">
            <a:schemeClr val="accent2"/>
          </a:effectRef>
          <a:fontRef idx="minor">
            <a:schemeClr val="dk1"/>
          </a:fontRef>
        </p:style>
        <p:txBody>
          <a:bodyPr anchor="ctr" anchorCtr="0"/>
          <a:lstStyle/>
          <a:p>
            <a:r>
              <a:rPr lang="ja-JP" altLang="en-US" dirty="0" smtClean="0">
                <a:latin typeface="ＭＳ Ｐゴシック" panose="020B0600070205080204" pitchFamily="50" charset="-128"/>
                <a:ea typeface="ＭＳ Ｐゴシック" panose="020B0600070205080204" pitchFamily="50" charset="-128"/>
                <a:cs typeface="Meiryo" charset="-128"/>
              </a:rPr>
              <a:t>平成</a:t>
            </a:r>
            <a:r>
              <a:rPr lang="en-US" altLang="ja-JP" dirty="0">
                <a:latin typeface="ＭＳ Ｐゴシック" panose="020B0600070205080204" pitchFamily="50" charset="-128"/>
                <a:ea typeface="ＭＳ Ｐゴシック" panose="020B0600070205080204" pitchFamily="50" charset="-128"/>
                <a:cs typeface="Meiryo" charset="-128"/>
              </a:rPr>
              <a:t>27</a:t>
            </a:r>
            <a:r>
              <a:rPr lang="ja-JP" altLang="en-US" dirty="0">
                <a:latin typeface="ＭＳ Ｐゴシック" panose="020B0600070205080204" pitchFamily="50" charset="-128"/>
                <a:ea typeface="ＭＳ Ｐゴシック" panose="020B0600070205080204" pitchFamily="50" charset="-128"/>
                <a:cs typeface="Meiryo" charset="-128"/>
              </a:rPr>
              <a:t>年</a:t>
            </a:r>
            <a:r>
              <a:rPr lang="en-US" altLang="ja-JP" dirty="0">
                <a:latin typeface="ＭＳ Ｐゴシック" panose="020B0600070205080204" pitchFamily="50" charset="-128"/>
                <a:ea typeface="ＭＳ Ｐゴシック" panose="020B0600070205080204" pitchFamily="50" charset="-128"/>
                <a:cs typeface="Meiryo" charset="-128"/>
              </a:rPr>
              <a:t>4</a:t>
            </a:r>
            <a:r>
              <a:rPr lang="ja-JP" altLang="en-US" dirty="0">
                <a:latin typeface="ＭＳ Ｐゴシック" panose="020B0600070205080204" pitchFamily="50" charset="-128"/>
                <a:ea typeface="ＭＳ Ｐゴシック" panose="020B0600070205080204" pitchFamily="50" charset="-128"/>
                <a:cs typeface="Meiryo" charset="-128"/>
              </a:rPr>
              <a:t>月から、全日制・定時制課程の高等学校における遠隔教育が可能となりました</a:t>
            </a:r>
            <a:r>
              <a:rPr lang="ja-JP" altLang="en-US" dirty="0" smtClean="0">
                <a:latin typeface="ＭＳ Ｐゴシック" panose="020B0600070205080204" pitchFamily="50" charset="-128"/>
                <a:ea typeface="ＭＳ Ｐゴシック" panose="020B0600070205080204" pitchFamily="50" charset="-128"/>
                <a:cs typeface="Meiryo" charset="-128"/>
              </a:rPr>
              <a:t>。</a:t>
            </a:r>
            <a:endParaRPr lang="en-US" altLang="ja-JP" dirty="0" smtClean="0">
              <a:latin typeface="ＭＳ Ｐゴシック" panose="020B0600070205080204" pitchFamily="50" charset="-128"/>
              <a:ea typeface="ＭＳ Ｐゴシック" panose="020B0600070205080204" pitchFamily="50" charset="-128"/>
              <a:cs typeface="Meiryo" charset="-128"/>
            </a:endParaRPr>
          </a:p>
          <a:p>
            <a:r>
              <a:rPr lang="ja-JP" altLang="en-US" dirty="0" smtClean="0">
                <a:latin typeface="ＭＳ Ｐゴシック" panose="020B0600070205080204" pitchFamily="50" charset="-128"/>
                <a:ea typeface="ＭＳ Ｐゴシック" panose="020B0600070205080204" pitchFamily="50" charset="-128"/>
                <a:cs typeface="Meiryo" charset="-128"/>
              </a:rPr>
              <a:t>高等</a:t>
            </a:r>
            <a:r>
              <a:rPr lang="ja-JP" altLang="en-US" dirty="0">
                <a:latin typeface="ＭＳ Ｐゴシック" panose="020B0600070205080204" pitchFamily="50" charset="-128"/>
                <a:ea typeface="ＭＳ Ｐゴシック" panose="020B0600070205080204" pitchFamily="50" charset="-128"/>
                <a:cs typeface="Meiryo" charset="-128"/>
              </a:rPr>
              <a:t>学校の全課程の修了要件である</a:t>
            </a:r>
            <a:r>
              <a:rPr lang="en-US" altLang="ja-JP" dirty="0">
                <a:latin typeface="ＭＳ Ｐゴシック" panose="020B0600070205080204" pitchFamily="50" charset="-128"/>
                <a:ea typeface="ＭＳ Ｐゴシック" panose="020B0600070205080204" pitchFamily="50" charset="-128"/>
                <a:cs typeface="Meiryo" charset="-128"/>
              </a:rPr>
              <a:t>74</a:t>
            </a:r>
            <a:r>
              <a:rPr lang="ja-JP" altLang="en-US" dirty="0">
                <a:latin typeface="ＭＳ Ｐゴシック" panose="020B0600070205080204" pitchFamily="50" charset="-128"/>
                <a:ea typeface="ＭＳ Ｐゴシック" panose="020B0600070205080204" pitchFamily="50" charset="-128"/>
                <a:cs typeface="Meiryo" charset="-128"/>
              </a:rPr>
              <a:t>単位のうち</a:t>
            </a:r>
            <a:r>
              <a:rPr lang="en-US" altLang="ja-JP" dirty="0">
                <a:latin typeface="ＭＳ Ｐゴシック" panose="020B0600070205080204" pitchFamily="50" charset="-128"/>
                <a:ea typeface="ＭＳ Ｐゴシック" panose="020B0600070205080204" pitchFamily="50" charset="-128"/>
                <a:cs typeface="Meiryo" charset="-128"/>
              </a:rPr>
              <a:t>36</a:t>
            </a:r>
            <a:r>
              <a:rPr lang="ja-JP" altLang="en-US" dirty="0">
                <a:latin typeface="ＭＳ Ｐゴシック" panose="020B0600070205080204" pitchFamily="50" charset="-128"/>
                <a:ea typeface="ＭＳ Ｐゴシック" panose="020B0600070205080204" pitchFamily="50" charset="-128"/>
                <a:cs typeface="Meiryo" charset="-128"/>
              </a:rPr>
              <a:t>単位までを上限として実施することが可能</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4" name="テキスト プレースホルダー 3"/>
          <p:cNvSpPr>
            <a:spLocks noGrp="1"/>
          </p:cNvSpPr>
          <p:nvPr>
            <p:ph type="body" sz="quarter" idx="11"/>
          </p:nvPr>
        </p:nvSpPr>
        <p:spPr>
          <a:xfrm>
            <a:off x="4708013" y="1514701"/>
            <a:ext cx="3960000" cy="3083094"/>
          </a:xfrm>
        </p:spPr>
        <p:style>
          <a:lnRef idx="2">
            <a:schemeClr val="accent2"/>
          </a:lnRef>
          <a:fillRef idx="1">
            <a:schemeClr val="lt1"/>
          </a:fillRef>
          <a:effectRef idx="0">
            <a:schemeClr val="accent2"/>
          </a:effectRef>
          <a:fontRef idx="minor">
            <a:schemeClr val="dk1"/>
          </a:fontRef>
        </p:style>
        <p:txBody>
          <a:bodyPr anchor="ctr" anchorCtr="0"/>
          <a:lstStyle/>
          <a:p>
            <a:pPr marL="57140" indent="0">
              <a:buNone/>
            </a:pPr>
            <a:r>
              <a:rPr kumimoji="1" lang="en-US" altLang="ja-JP" sz="1800" dirty="0" smtClean="0">
                <a:latin typeface="ＭＳ Ｐゴシック" panose="020B0600070205080204" pitchFamily="50" charset="-128"/>
                <a:ea typeface="ＭＳ Ｐゴシック" panose="020B0600070205080204" pitchFamily="50" charset="-128"/>
                <a:cs typeface="Meiryo" charset="-128"/>
              </a:rPr>
              <a:t>2017/4/5</a:t>
            </a:r>
          </a:p>
          <a:p>
            <a:r>
              <a:rPr lang="ja-JP" altLang="en-US" sz="1800" dirty="0">
                <a:latin typeface="ＭＳ Ｐゴシック" panose="020B0600070205080204" pitchFamily="50" charset="-128"/>
                <a:ea typeface="ＭＳ Ｐゴシック" panose="020B0600070205080204" pitchFamily="50" charset="-128"/>
                <a:cs typeface="Meiryo" charset="-128"/>
              </a:rPr>
              <a:t>政府の規制改革推進</a:t>
            </a:r>
            <a:r>
              <a:rPr lang="ja-JP" altLang="en-US" sz="1800" dirty="0" smtClean="0">
                <a:latin typeface="ＭＳ Ｐゴシック" panose="020B0600070205080204" pitchFamily="50" charset="-128"/>
                <a:ea typeface="ＭＳ Ｐゴシック" panose="020B0600070205080204" pitchFamily="50" charset="-128"/>
                <a:cs typeface="Meiryo" charset="-128"/>
              </a:rPr>
              <a:t>会議インターネット</a:t>
            </a:r>
            <a:r>
              <a:rPr lang="ja-JP" altLang="en-US" sz="1800" dirty="0">
                <a:latin typeface="ＭＳ Ｐゴシック" panose="020B0600070205080204" pitchFamily="50" charset="-128"/>
                <a:ea typeface="ＭＳ Ｐゴシック" panose="020B0600070205080204" pitchFamily="50" charset="-128"/>
                <a:cs typeface="Meiryo" charset="-128"/>
              </a:rPr>
              <a:t>を使った遠隔授業を中学校で単位として認める検討</a:t>
            </a:r>
            <a:r>
              <a:rPr lang="ja-JP" altLang="en-US" sz="1800" dirty="0" smtClean="0">
                <a:latin typeface="ＭＳ Ｐゴシック" panose="020B0600070205080204" pitchFamily="50" charset="-128"/>
                <a:ea typeface="ＭＳ Ｐゴシック" panose="020B0600070205080204" pitchFamily="50" charset="-128"/>
                <a:cs typeface="Meiryo" charset="-128"/>
              </a:rPr>
              <a:t>を開始</a:t>
            </a:r>
            <a:endParaRPr lang="en-US" altLang="ja-JP" sz="1800" dirty="0" smtClean="0">
              <a:latin typeface="ＭＳ Ｐゴシック" panose="020B0600070205080204" pitchFamily="50" charset="-128"/>
              <a:ea typeface="ＭＳ Ｐゴシック" panose="020B0600070205080204" pitchFamily="50" charset="-128"/>
              <a:cs typeface="Meiryo" charset="-128"/>
            </a:endParaRPr>
          </a:p>
          <a:p>
            <a:r>
              <a:rPr lang="ja-JP" altLang="en-US" sz="1800" dirty="0" smtClean="0">
                <a:latin typeface="ＭＳ Ｐゴシック" panose="020B0600070205080204" pitchFamily="50" charset="-128"/>
                <a:ea typeface="ＭＳ Ｐゴシック" panose="020B0600070205080204" pitchFamily="50" charset="-128"/>
                <a:cs typeface="Meiryo" charset="-128"/>
              </a:rPr>
              <a:t>離島</a:t>
            </a:r>
            <a:r>
              <a:rPr lang="ja-JP" altLang="en-US" sz="1800" dirty="0">
                <a:latin typeface="ＭＳ Ｐゴシック" panose="020B0600070205080204" pitchFamily="50" charset="-128"/>
                <a:ea typeface="ＭＳ Ｐゴシック" panose="020B0600070205080204" pitchFamily="50" charset="-128"/>
                <a:cs typeface="Meiryo" charset="-128"/>
              </a:rPr>
              <a:t>など一部の地域では過疎が進み、教員の確保が難しくなっている。遠隔授業を活用すれば過疎地で授業が受けやすくなるとの期待がある。</a:t>
            </a:r>
            <a:endParaRPr kumimoji="1" lang="ja-JP" altLang="en-US" sz="1800" dirty="0">
              <a:latin typeface="ＭＳ Ｐゴシック" panose="020B0600070205080204" pitchFamily="50" charset="-128"/>
              <a:ea typeface="ＭＳ Ｐゴシック" panose="020B0600070205080204" pitchFamily="50" charset="-128"/>
              <a:cs typeface="Meiryo" charset="-128"/>
            </a:endParaRPr>
          </a:p>
        </p:txBody>
      </p:sp>
      <p:sp>
        <p:nvSpPr>
          <p:cNvPr id="3" name="Title 2"/>
          <p:cNvSpPr>
            <a:spLocks noGrp="1"/>
          </p:cNvSpPr>
          <p:nvPr>
            <p:ph type="title"/>
          </p:nvPr>
        </p:nvSpPr>
        <p:spPr>
          <a:xfrm>
            <a:off x="437766" y="166577"/>
            <a:ext cx="8345488" cy="525172"/>
          </a:xfrm>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panose="020B0604030504040204" pitchFamily="50" charset="-128"/>
              </a:rPr>
              <a:t>遠隔授業って成立するの？　国の動き</a:t>
            </a:r>
            <a:endParaRPr lang="en-US"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5" name="正方形/長方形 4"/>
          <p:cNvSpPr/>
          <p:nvPr/>
        </p:nvSpPr>
        <p:spPr>
          <a:xfrm>
            <a:off x="323528" y="4803998"/>
            <a:ext cx="4464496" cy="215444"/>
          </a:xfrm>
          <a:prstGeom prst="rect">
            <a:avLst/>
          </a:prstGeom>
        </p:spPr>
        <p:txBody>
          <a:bodyPr wrap="square">
            <a:spAutoFit/>
          </a:bodyPr>
          <a:lstStyle/>
          <a:p>
            <a:r>
              <a:rPr lang="ja-JP" altLang="en-US" sz="800" dirty="0">
                <a:solidFill>
                  <a:prstClr val="black"/>
                </a:solidFill>
                <a:latin typeface="ＭＳ Ｐゴシック" panose="020B0600070205080204" pitchFamily="50" charset="-128"/>
                <a:ea typeface="ＭＳ Ｐゴシック" panose="020B0600070205080204" pitchFamily="50" charset="-128"/>
              </a:rPr>
              <a:t>学校教育法施行規則の一部を改正する省令等の施行について（通知）（平成</a:t>
            </a:r>
            <a:r>
              <a:rPr lang="en-US" altLang="ja-JP" sz="800" dirty="0">
                <a:solidFill>
                  <a:prstClr val="black"/>
                </a:solidFill>
                <a:latin typeface="ＭＳ Ｐゴシック" panose="020B0600070205080204" pitchFamily="50" charset="-128"/>
                <a:ea typeface="ＭＳ Ｐゴシック" panose="020B0600070205080204" pitchFamily="50" charset="-128"/>
              </a:rPr>
              <a:t>27</a:t>
            </a:r>
            <a:r>
              <a:rPr lang="ja-JP" altLang="en-US" sz="800" dirty="0">
                <a:solidFill>
                  <a:prstClr val="black"/>
                </a:solidFill>
                <a:latin typeface="ＭＳ Ｐゴシック" panose="020B0600070205080204" pitchFamily="50" charset="-128"/>
                <a:ea typeface="ＭＳ Ｐゴシック" panose="020B0600070205080204" pitchFamily="50" charset="-128"/>
              </a:rPr>
              <a:t>年文科初第</a:t>
            </a:r>
            <a:r>
              <a:rPr lang="en-US" altLang="ja-JP" sz="800" dirty="0">
                <a:solidFill>
                  <a:prstClr val="black"/>
                </a:solidFill>
                <a:latin typeface="ＭＳ Ｐゴシック" panose="020B0600070205080204" pitchFamily="50" charset="-128"/>
                <a:ea typeface="ＭＳ Ｐゴシック" panose="020B0600070205080204" pitchFamily="50" charset="-128"/>
              </a:rPr>
              <a:t>289</a:t>
            </a:r>
            <a:r>
              <a:rPr lang="ja-JP" altLang="en-US" sz="800" dirty="0">
                <a:solidFill>
                  <a:prstClr val="black"/>
                </a:solidFill>
                <a:latin typeface="ＭＳ Ｐゴシック" panose="020B0600070205080204" pitchFamily="50" charset="-128"/>
                <a:ea typeface="ＭＳ Ｐゴシック" panose="020B0600070205080204" pitchFamily="50" charset="-128"/>
              </a:rPr>
              <a:t>号）</a:t>
            </a:r>
            <a:endParaRPr lang="ja-JP" altLang="en-US" sz="800" dirty="0">
              <a:latin typeface="ＭＳ Ｐゴシック" panose="020B0600070205080204" pitchFamily="50" charset="-128"/>
              <a:ea typeface="ＭＳ Ｐゴシック" panose="020B0600070205080204" pitchFamily="50" charset="-128"/>
            </a:endParaRPr>
          </a:p>
        </p:txBody>
      </p:sp>
      <p:sp>
        <p:nvSpPr>
          <p:cNvPr id="74" name="テキスト プレースホルダー 1"/>
          <p:cNvSpPr txBox="1">
            <a:spLocks/>
          </p:cNvSpPr>
          <p:nvPr/>
        </p:nvSpPr>
        <p:spPr>
          <a:xfrm>
            <a:off x="580984" y="807546"/>
            <a:ext cx="3960000" cy="591357"/>
          </a:xfrm>
          <a:prstGeom prst="rect">
            <a:avLst/>
          </a:prstGeom>
          <a:gradFill>
            <a:gsLst>
              <a:gs pos="0">
                <a:schemeClr val="accent5">
                  <a:shade val="51000"/>
                  <a:satMod val="130000"/>
                </a:schemeClr>
              </a:gs>
              <a:gs pos="100000">
                <a:schemeClr val="accent5">
                  <a:shade val="93000"/>
                  <a:satMod val="130000"/>
                  <a:lumMod val="33000"/>
                  <a:lumOff val="67000"/>
                </a:schemeClr>
              </a:gs>
              <a:gs pos="100000">
                <a:schemeClr val="accent5">
                  <a:shade val="94000"/>
                  <a:satMod val="135000"/>
                </a:schemeClr>
              </a:gs>
            </a:gsLst>
            <a:lin ang="16200000" scaled="0"/>
          </a:gradFill>
        </p:spPr>
        <p:style>
          <a:lnRef idx="0">
            <a:schemeClr val="accent5"/>
          </a:lnRef>
          <a:fillRef idx="3">
            <a:schemeClr val="accent5"/>
          </a:fillRef>
          <a:effectRef idx="3">
            <a:schemeClr val="accent5"/>
          </a:effectRef>
          <a:fontRef idx="minor">
            <a:schemeClr val="lt1"/>
          </a:fontRef>
        </p:style>
        <p:txBody>
          <a:bodyPr lIns="91420" tIns="45710" rIns="91420" bIns="45710" anchor="ctr" anchorCtr="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mn-ea"/>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mn-ea"/>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mn-ea"/>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mn-ea"/>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mn-ea"/>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dk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dk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dk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cs typeface="Meiryo" charset="-128"/>
              </a:rPr>
              <a:t>高等学校</a:t>
            </a:r>
            <a:endParaRPr kumimoji="1" lang="ja-JP" altLang="en-US" sz="32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75" name="テキスト プレースホルダー 1"/>
          <p:cNvSpPr txBox="1">
            <a:spLocks/>
          </p:cNvSpPr>
          <p:nvPr/>
        </p:nvSpPr>
        <p:spPr>
          <a:xfrm>
            <a:off x="4708012" y="807546"/>
            <a:ext cx="3960000" cy="591357"/>
          </a:xfrm>
          <a:prstGeom prst="rect">
            <a:avLst/>
          </a:prstGeom>
          <a:gradFill>
            <a:gsLst>
              <a:gs pos="0">
                <a:schemeClr val="accent5">
                  <a:shade val="51000"/>
                  <a:satMod val="130000"/>
                </a:schemeClr>
              </a:gs>
              <a:gs pos="100000">
                <a:schemeClr val="accent5">
                  <a:shade val="93000"/>
                  <a:satMod val="130000"/>
                  <a:lumMod val="33000"/>
                  <a:lumOff val="67000"/>
                </a:schemeClr>
              </a:gs>
              <a:gs pos="100000">
                <a:schemeClr val="accent5">
                  <a:shade val="94000"/>
                  <a:satMod val="135000"/>
                </a:schemeClr>
              </a:gs>
            </a:gsLst>
            <a:lin ang="16200000" scaled="0"/>
          </a:gradFill>
        </p:spPr>
        <p:style>
          <a:lnRef idx="0">
            <a:schemeClr val="accent5"/>
          </a:lnRef>
          <a:fillRef idx="3">
            <a:schemeClr val="accent5"/>
          </a:fillRef>
          <a:effectRef idx="3">
            <a:schemeClr val="accent5"/>
          </a:effectRef>
          <a:fontRef idx="minor">
            <a:schemeClr val="lt1"/>
          </a:fontRef>
        </p:style>
        <p:txBody>
          <a:bodyPr lIns="91420" tIns="45710" rIns="91420" bIns="45710" anchor="ctr" anchorCtr="0">
            <a:noAutofit/>
          </a:bodyPr>
          <a:lstStyle>
            <a:lvl1pPr marL="228555" indent="-171415" algn="l" defTabSz="684213" rtl="0" eaLnBrk="1" fontAlgn="base" hangingPunct="1">
              <a:lnSpc>
                <a:spcPct val="95000"/>
              </a:lnSpc>
              <a:spcBef>
                <a:spcPts val="1110"/>
              </a:spcBef>
              <a:spcAft>
                <a:spcPct val="0"/>
              </a:spcAft>
              <a:buClr>
                <a:schemeClr val="tx1"/>
              </a:buClr>
              <a:buSzPct val="80000"/>
              <a:buFont typeface="Arial"/>
              <a:buChar char="•"/>
              <a:defRPr lang="en-US" sz="2000" b="0" i="0" kern="1200">
                <a:solidFill>
                  <a:schemeClr val="tx1"/>
                </a:solidFill>
                <a:latin typeface="+mn-lt"/>
                <a:ea typeface="+mn-ea"/>
                <a:cs typeface="CiscoSans ExtraLight"/>
              </a:defRPr>
            </a:lvl1pPr>
            <a:lvl2pPr marL="457105" indent="-215855" algn="l" defTabSz="684213" rtl="0" eaLnBrk="1" fontAlgn="base" hangingPunct="1">
              <a:lnSpc>
                <a:spcPct val="95000"/>
              </a:lnSpc>
              <a:spcBef>
                <a:spcPts val="450"/>
              </a:spcBef>
              <a:spcAft>
                <a:spcPct val="0"/>
              </a:spcAft>
              <a:buClr>
                <a:schemeClr val="tx1"/>
              </a:buClr>
              <a:buSzPct val="80000"/>
              <a:buFont typeface="Arial"/>
              <a:buChar char="•"/>
              <a:defRPr lang="en-US" sz="1800" b="0" i="0" kern="1200">
                <a:solidFill>
                  <a:schemeClr val="tx1"/>
                </a:solidFill>
                <a:latin typeface="+mn-lt"/>
                <a:ea typeface="+mn-ea"/>
                <a:cs typeface="CiscoSans ExtraLight"/>
              </a:defRPr>
            </a:lvl2pPr>
            <a:lvl3pPr marL="628520" indent="-171415" algn="l" defTabSz="684213" rtl="0" eaLnBrk="1" fontAlgn="base" hangingPunct="1">
              <a:lnSpc>
                <a:spcPct val="95000"/>
              </a:lnSpc>
              <a:spcBef>
                <a:spcPts val="625"/>
              </a:spcBef>
              <a:spcAft>
                <a:spcPct val="0"/>
              </a:spcAft>
              <a:buClr>
                <a:schemeClr val="tx1"/>
              </a:buClr>
              <a:buSzPct val="80000"/>
              <a:buFont typeface="Arial"/>
              <a:buChar char="•"/>
              <a:defRPr lang="en-US" sz="1600" b="0" i="0" kern="1200">
                <a:solidFill>
                  <a:schemeClr val="tx1"/>
                </a:solidFill>
                <a:latin typeface="+mn-lt"/>
                <a:ea typeface="+mn-ea"/>
                <a:cs typeface="CiscoSans ExtraLight"/>
              </a:defRPr>
            </a:lvl3pPr>
            <a:lvl4pPr marL="799934" indent="-171415" algn="l" defTabSz="684213" rtl="0" eaLnBrk="1" fontAlgn="base" hangingPunct="1">
              <a:lnSpc>
                <a:spcPct val="95000"/>
              </a:lnSpc>
              <a:spcBef>
                <a:spcPts val="625"/>
              </a:spcBef>
              <a:spcAft>
                <a:spcPct val="0"/>
              </a:spcAft>
              <a:buClr>
                <a:schemeClr val="tx1"/>
              </a:buClr>
              <a:buSzPct val="80000"/>
              <a:buFont typeface="Arial"/>
              <a:buChar char="•"/>
              <a:defRPr lang="en-US" sz="1400" b="0" i="0" kern="1200">
                <a:solidFill>
                  <a:schemeClr val="tx1"/>
                </a:solidFill>
                <a:latin typeface="+mn-lt"/>
                <a:ea typeface="+mn-ea"/>
                <a:cs typeface="CiscoSans ExtraLight"/>
              </a:defRPr>
            </a:lvl4pPr>
            <a:lvl5pPr marL="971347" indent="-171415" algn="l" defTabSz="684213" rtl="0" eaLnBrk="1" fontAlgn="base" hangingPunct="1">
              <a:lnSpc>
                <a:spcPct val="95000"/>
              </a:lnSpc>
              <a:spcBef>
                <a:spcPts val="625"/>
              </a:spcBef>
              <a:spcAft>
                <a:spcPct val="0"/>
              </a:spcAft>
              <a:buClr>
                <a:schemeClr val="tx1"/>
              </a:buClr>
              <a:buSzPct val="80000"/>
              <a:buFont typeface="Arial"/>
              <a:buChar char="•"/>
              <a:defRPr lang="en-US" sz="1200" b="0" i="0" kern="1200">
                <a:solidFill>
                  <a:schemeClr val="tx1"/>
                </a:solidFill>
                <a:latin typeface="+mn-lt"/>
                <a:ea typeface="+mn-ea"/>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dk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dk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dk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3200" dirty="0" smtClean="0">
                <a:solidFill>
                  <a:srgbClr val="000000"/>
                </a:solidFill>
                <a:latin typeface="ＭＳ Ｐゴシック" panose="020B0600070205080204" pitchFamily="50" charset="-128"/>
                <a:ea typeface="ＭＳ Ｐゴシック" panose="020B0600070205080204" pitchFamily="50" charset="-128"/>
                <a:cs typeface="Meiryo" charset="-128"/>
              </a:rPr>
              <a:t>中学校</a:t>
            </a:r>
            <a:endParaRPr kumimoji="1" lang="ja-JP" altLang="en-US" sz="32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226528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25"/>
          <p:cNvSpPr>
            <a:spLocks noGrp="1"/>
          </p:cNvSpPr>
          <p:nvPr>
            <p:ph type="title"/>
          </p:nvPr>
        </p:nvSpPr>
        <p:spPr>
          <a:xfrm>
            <a:off x="12250" y="155671"/>
            <a:ext cx="8251366" cy="731837"/>
          </a:xfrm>
        </p:spPr>
        <p:txBody>
          <a:bodyPr/>
          <a:lstStyle/>
          <a:p>
            <a:r>
              <a:rPr lang="ja-JP" altLang="ja-JP"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　</a:t>
            </a:r>
            <a:r>
              <a:rPr lang="ja-JP" altLang="en-US" dirty="0" smtClean="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働き方改革 文部科学省関連の動き</a:t>
            </a:r>
            <a:endParaRPr kumimoji="1" lang="ja-JP" altLang="en-US"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endParaRPr>
          </a:p>
        </p:txBody>
      </p:sp>
      <p:sp>
        <p:nvSpPr>
          <p:cNvPr id="2" name="正方形/長方形 1"/>
          <p:cNvSpPr/>
          <p:nvPr/>
        </p:nvSpPr>
        <p:spPr>
          <a:xfrm>
            <a:off x="196246" y="790228"/>
            <a:ext cx="2772091" cy="400110"/>
          </a:xfrm>
          <a:prstGeom prst="rect">
            <a:avLst/>
          </a:prstGeom>
        </p:spPr>
        <p:txBody>
          <a:bodyPr wrap="square">
            <a:spAutoFit/>
          </a:bodyPr>
          <a:lstStyle/>
          <a:p>
            <a:pPr algn="ctr" defTabSz="457200" fontAlgn="base">
              <a:spcBef>
                <a:spcPct val="0"/>
              </a:spcBef>
              <a:spcAft>
                <a:spcPct val="0"/>
              </a:spcAft>
            </a:pPr>
            <a:r>
              <a:rPr kumimoji="0" lang="ja-JP" altLang="en-US" sz="1000" b="1" dirty="0" smtClean="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文科省</a:t>
            </a:r>
            <a:r>
              <a:rPr kumimoji="0" lang="ja-JP" altLang="en-US"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より</a:t>
            </a:r>
            <a:r>
              <a:rPr kumimoji="0" lang="ja-JP" altLang="en-US" sz="1000" b="1" dirty="0" smtClean="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通知 平成</a:t>
            </a:r>
            <a:r>
              <a:rPr kumimoji="0" lang="en-US" altLang="ja-JP"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28</a:t>
            </a:r>
            <a:r>
              <a:rPr kumimoji="0" lang="ja-JP" altLang="en-US"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年</a:t>
            </a:r>
            <a:r>
              <a:rPr kumimoji="0" lang="en-US" altLang="ja-JP"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6</a:t>
            </a:r>
            <a:r>
              <a:rPr kumimoji="0" lang="ja-JP" altLang="en-US"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月</a:t>
            </a:r>
            <a:r>
              <a:rPr kumimoji="0" lang="en-US" altLang="ja-JP"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17</a:t>
            </a:r>
            <a:r>
              <a:rPr kumimoji="0" lang="ja-JP" altLang="en-US"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日</a:t>
            </a:r>
          </a:p>
          <a:p>
            <a:pPr algn="ctr" defTabSz="457200" fontAlgn="base">
              <a:spcBef>
                <a:spcPct val="0"/>
              </a:spcBef>
              <a:spcAft>
                <a:spcPct val="0"/>
              </a:spcAft>
            </a:pPr>
            <a:endParaRPr kumimoji="0" lang="ja-JP" altLang="en-US" sz="1000" b="1"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endParaRPr>
          </a:p>
        </p:txBody>
      </p:sp>
      <p:sp>
        <p:nvSpPr>
          <p:cNvPr id="4" name="テキスト ボックス 3"/>
          <p:cNvSpPr txBox="1"/>
          <p:nvPr/>
        </p:nvSpPr>
        <p:spPr>
          <a:xfrm>
            <a:off x="233204" y="1067509"/>
            <a:ext cx="2698175" cy="360000"/>
          </a:xfrm>
          <a:prstGeom prst="rect">
            <a:avLst/>
          </a:prstGeom>
          <a:solidFill>
            <a:schemeClr val="accent6">
              <a:lumMod val="60000"/>
              <a:lumOff val="40000"/>
            </a:schemeClr>
          </a:solidFill>
          <a:effectLst>
            <a:innerShdw blurRad="63500" dist="50800" dir="13500000">
              <a:prstClr val="black">
                <a:alpha val="50000"/>
              </a:prstClr>
            </a:innerShdw>
          </a:effectLst>
          <a:scene3d>
            <a:camera prst="orthographicFront">
              <a:rot lat="0" lon="0" rev="0"/>
            </a:camera>
            <a:lightRig rig="threePt" dir="t">
              <a:rot lat="0" lon="0" rev="1200000"/>
            </a:lightRig>
          </a:scene3d>
          <a:sp3d>
            <a:bevelT w="63500" h="25400" prst="convex"/>
          </a:sp3d>
        </p:spPr>
        <p:style>
          <a:lnRef idx="0">
            <a:schemeClr val="accent4"/>
          </a:lnRef>
          <a:fillRef idx="3">
            <a:schemeClr val="accent4"/>
          </a:fillRef>
          <a:effectRef idx="3">
            <a:schemeClr val="accent4"/>
          </a:effectRef>
          <a:fontRef idx="minor">
            <a:schemeClr val="lt1"/>
          </a:fontRef>
        </p:style>
        <p:txBody>
          <a:bodyPr wrap="none" rtlCol="0" anchor="ctr" anchorCtr="0">
            <a:noAutofit/>
          </a:bodyPr>
          <a:lstStyle/>
          <a:p>
            <a:pPr algn="ctr" defTabSz="457200" fontAlgn="base">
              <a:spcBef>
                <a:spcPct val="0"/>
              </a:spcBef>
              <a:spcAft>
                <a:spcPct val="0"/>
              </a:spcAft>
            </a:pPr>
            <a:r>
              <a:rPr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学校現場における業務の適正化に向けて</a:t>
            </a:r>
          </a:p>
        </p:txBody>
      </p:sp>
      <p:sp>
        <p:nvSpPr>
          <p:cNvPr id="9" name="テキスト ボックス 8"/>
          <p:cNvSpPr txBox="1"/>
          <p:nvPr/>
        </p:nvSpPr>
        <p:spPr>
          <a:xfrm>
            <a:off x="233204" y="3019861"/>
            <a:ext cx="2698174" cy="307777"/>
          </a:xfrm>
          <a:prstGeom prst="rect">
            <a:avLst/>
          </a:prstGeom>
          <a:solidFill>
            <a:schemeClr val="accent6">
              <a:lumMod val="60000"/>
              <a:lumOff val="40000"/>
            </a:schemeClr>
          </a:solidFill>
          <a:effectLst>
            <a:innerShdw blurRad="63500" dist="50800" dir="13500000">
              <a:prstClr val="black">
                <a:alpha val="50000"/>
              </a:prstClr>
            </a:innerShdw>
          </a:effectLst>
          <a:scene3d>
            <a:camera prst="orthographicFront">
              <a:rot lat="0" lon="0" rev="0"/>
            </a:camera>
            <a:lightRig rig="threePt" dir="t">
              <a:rot lat="0" lon="0" rev="1200000"/>
            </a:lightRig>
          </a:scene3d>
          <a:sp3d>
            <a:bevelT w="63500" h="25400" prst="convex"/>
          </a:sp3d>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defTabSz="457200" fontAlgn="base">
              <a:spcBef>
                <a:spcPct val="0"/>
              </a:spcBef>
              <a:spcAft>
                <a:spcPct val="0"/>
              </a:spcAft>
            </a:pPr>
            <a:r>
              <a:rPr lang="ja-JP" altLang="en-US" sz="1400" dirty="0" smtClean="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通知内容</a:t>
            </a:r>
            <a:endParaRPr lang="ja-JP" altLang="en-US" sz="14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endParaRPr>
          </a:p>
        </p:txBody>
      </p:sp>
      <p:sp>
        <p:nvSpPr>
          <p:cNvPr id="8" name="正方形/長方形 7"/>
          <p:cNvSpPr/>
          <p:nvPr/>
        </p:nvSpPr>
        <p:spPr>
          <a:xfrm>
            <a:off x="180738" y="4374861"/>
            <a:ext cx="2803107" cy="184666"/>
          </a:xfrm>
          <a:prstGeom prst="rect">
            <a:avLst/>
          </a:prstGeom>
        </p:spPr>
        <p:txBody>
          <a:bodyPr wrap="square">
            <a:spAutoFit/>
          </a:bodyPr>
          <a:lstStyle/>
          <a:p>
            <a:pPr defTabSz="457200" fontAlgn="base">
              <a:spcBef>
                <a:spcPct val="0"/>
              </a:spcBef>
              <a:spcAft>
                <a:spcPct val="0"/>
              </a:spcAft>
            </a:pPr>
            <a:r>
              <a:rPr kumimoji="0" lang="en-US" altLang="ja-JP"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http://</a:t>
            </a:r>
            <a:r>
              <a:rPr kumimoji="0" lang="en-US" altLang="ja-JP" sz="600" dirty="0" err="1">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www.mext.go.jp</a:t>
            </a:r>
            <a:r>
              <a:rPr kumimoji="0" lang="en-US" altLang="ja-JP"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a:t>
            </a:r>
            <a:r>
              <a:rPr kumimoji="0" lang="en-US" altLang="ja-JP" sz="600" dirty="0" err="1">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b_menu</a:t>
            </a:r>
            <a:r>
              <a:rPr kumimoji="0" lang="en-US" altLang="ja-JP"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a:t>
            </a:r>
            <a:r>
              <a:rPr kumimoji="0" lang="en-US" altLang="ja-JP" sz="600" dirty="0" err="1">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hakusho</a:t>
            </a:r>
            <a:r>
              <a:rPr kumimoji="0" lang="en-US" altLang="ja-JP"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a:t>
            </a:r>
            <a:r>
              <a:rPr kumimoji="0" lang="en-US" altLang="ja-JP" sz="600" dirty="0" err="1">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nc</a:t>
            </a:r>
            <a:r>
              <a:rPr kumimoji="0" lang="en-US" altLang="ja-JP"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/1373128.htm</a:t>
            </a:r>
            <a:endParaRPr kumimoji="0" lang="ja-JP" altLang="en-US" sz="6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endParaRPr>
          </a:p>
        </p:txBody>
      </p:sp>
      <p:sp>
        <p:nvSpPr>
          <p:cNvPr id="35" name="正方形/長方形 34"/>
          <p:cNvSpPr/>
          <p:nvPr/>
        </p:nvSpPr>
        <p:spPr>
          <a:xfrm>
            <a:off x="233204" y="1465903"/>
            <a:ext cx="2698174" cy="1223997"/>
          </a:xfrm>
          <a:prstGeom prst="rect">
            <a:avLst/>
          </a:prstGeom>
          <a:solidFill>
            <a:schemeClr val="accent6">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a:noAutofit/>
          </a:bodyPr>
          <a:lstStyle/>
          <a:p>
            <a:pPr defTabSz="457200" fontAlgn="base">
              <a:lnSpc>
                <a:spcPct val="130000"/>
              </a:lnSpc>
              <a:spcBef>
                <a:spcPct val="0"/>
              </a:spcBef>
              <a:spcAft>
                <a:spcPct val="0"/>
              </a:spcAft>
            </a:pP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、平成</a:t>
            </a:r>
            <a:r>
              <a:rPr kumimoji="0" lang="en-US" altLang="ja-JP"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28</a:t>
            </a: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年</a:t>
            </a:r>
            <a:r>
              <a:rPr kumimoji="0" lang="en-US" altLang="ja-JP"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4</a:t>
            </a: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月に堂故大臣政務官を座長とする</a:t>
            </a:r>
            <a:r>
              <a:rPr kumimoji="0" lang="ja-JP" altLang="en-US" sz="1100" dirty="0">
                <a:solidFill>
                  <a:srgbClr val="FF0000"/>
                </a:solidFill>
                <a:latin typeface="ＭＳ Ｐゴシック" panose="020B0600070205080204" pitchFamily="50" charset="-128"/>
                <a:ea typeface="ＭＳ Ｐゴシック" panose="020B0600070205080204" pitchFamily="50" charset="-128"/>
                <a:cs typeface="メイリオ"/>
              </a:rPr>
              <a:t>「次世代の学校指導体制にふさわしい教職員の在り方と業務改善のためのタスクフォース」</a:t>
            </a: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を設置。</a:t>
            </a:r>
          </a:p>
        </p:txBody>
      </p:sp>
      <p:sp>
        <p:nvSpPr>
          <p:cNvPr id="36" name="正方形/長方形 35"/>
          <p:cNvSpPr/>
          <p:nvPr/>
        </p:nvSpPr>
        <p:spPr>
          <a:xfrm>
            <a:off x="233204" y="3440225"/>
            <a:ext cx="2698174" cy="1223997"/>
          </a:xfrm>
          <a:prstGeom prst="rect">
            <a:avLst/>
          </a:prstGeom>
          <a:solidFill>
            <a:srgbClr val="8DDFFD"/>
          </a:solidFill>
          <a:scene3d>
            <a:camera prst="orthographicFront"/>
            <a:lightRig rig="threePt" dir="t"/>
          </a:scene3d>
          <a:sp3d>
            <a:bevelT/>
          </a:sp3d>
        </p:spPr>
        <p:txBody>
          <a:bodyPr wrap="square">
            <a:noAutofit/>
          </a:bodyPr>
          <a:lstStyle/>
          <a:p>
            <a:pPr defTabSz="457200" fontAlgn="base">
              <a:lnSpc>
                <a:spcPct val="130000"/>
              </a:lnSpc>
              <a:spcBef>
                <a:spcPct val="0"/>
              </a:spcBef>
              <a:spcAft>
                <a:spcPct val="0"/>
              </a:spcAft>
            </a:pP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、この取りまとめに基づき，</a:t>
            </a:r>
            <a:r>
              <a:rPr kumimoji="0" lang="ja-JP" altLang="en-US" sz="1100" dirty="0">
                <a:solidFill>
                  <a:srgbClr val="FF0000"/>
                </a:solidFill>
                <a:latin typeface="ＭＳ Ｐゴシック" panose="020B0600070205080204" pitchFamily="50" charset="-128"/>
                <a:ea typeface="ＭＳ Ｐゴシック" panose="020B0600070205080204" pitchFamily="50" charset="-128"/>
                <a:cs typeface="メイリオ"/>
              </a:rPr>
              <a:t>制度の整備や必要な予算措置</a:t>
            </a:r>
            <a:r>
              <a:rPr kumimoji="0" lang="ja-JP" altLang="en-US" sz="1100" dirty="0">
                <a:solidFill>
                  <a:schemeClr val="tx1">
                    <a:lumMod val="90000"/>
                    <a:lumOff val="10000"/>
                  </a:schemeClr>
                </a:solidFill>
                <a:latin typeface="ＭＳ Ｐゴシック" panose="020B0600070205080204" pitchFamily="50" charset="-128"/>
                <a:ea typeface="ＭＳ Ｐゴシック" panose="020B0600070205080204" pitchFamily="50" charset="-128"/>
                <a:cs typeface="メイリオ"/>
              </a:rPr>
              <a:t>も含めた業務改善のための方策を実施し，学校現場における業務の適正化に向けた支援に取り組みます。</a:t>
            </a:r>
          </a:p>
        </p:txBody>
      </p:sp>
      <p:pic>
        <p:nvPicPr>
          <p:cNvPr id="10" name="図 9"/>
          <p:cNvPicPr>
            <a:picLocks noChangeAspect="1"/>
          </p:cNvPicPr>
          <p:nvPr/>
        </p:nvPicPr>
        <p:blipFill>
          <a:blip r:embed="rId2"/>
          <a:stretch>
            <a:fillRect/>
          </a:stretch>
        </p:blipFill>
        <p:spPr>
          <a:xfrm>
            <a:off x="3137646" y="887508"/>
            <a:ext cx="5851698" cy="1114609"/>
          </a:xfrm>
          <a:prstGeom prst="rect">
            <a:avLst/>
          </a:prstGeom>
          <a:effectLst>
            <a:outerShdw blurRad="50800" dist="38100" dir="8100000" algn="tr" rotWithShape="0">
              <a:prstClr val="black">
                <a:alpha val="40000"/>
              </a:prstClr>
            </a:outerShdw>
          </a:effectLst>
        </p:spPr>
      </p:pic>
      <p:graphicFrame>
        <p:nvGraphicFramePr>
          <p:cNvPr id="15" name="図表 14"/>
          <p:cNvGraphicFramePr/>
          <p:nvPr>
            <p:extLst>
              <p:ext uri="{D42A27DB-BD31-4B8C-83A1-F6EECF244321}">
                <p14:modId xmlns:p14="http://schemas.microsoft.com/office/powerpoint/2010/main" val="4188245406"/>
              </p:ext>
            </p:extLst>
          </p:nvPr>
        </p:nvGraphicFramePr>
        <p:xfrm>
          <a:off x="2037631" y="2427734"/>
          <a:ext cx="8051728" cy="2581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80203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 つの角を切り取った四角形 17"/>
          <p:cNvSpPr/>
          <p:nvPr/>
        </p:nvSpPr>
        <p:spPr>
          <a:xfrm>
            <a:off x="110169" y="881349"/>
            <a:ext cx="8978827" cy="4175393"/>
          </a:xfrm>
          <a:prstGeom prst="snip1Rect">
            <a:avLst/>
          </a:prstGeom>
          <a:gradFill flip="none" rotWithShape="1">
            <a:gsLst>
              <a:gs pos="9000">
                <a:srgbClr val="FFFF00">
                  <a:alpha val="13000"/>
                </a:srgbClr>
              </a:gs>
              <a:gs pos="100000">
                <a:schemeClr val="accent4">
                  <a:shade val="93000"/>
                  <a:satMod val="130000"/>
                  <a:lumMod val="24000"/>
                  <a:lumOff val="76000"/>
                </a:schemeClr>
              </a:gs>
              <a:gs pos="71000">
                <a:schemeClr val="accent4">
                  <a:shade val="94000"/>
                  <a:satMod val="135000"/>
                </a:schemeClr>
              </a:gs>
            </a:gsLst>
            <a:lin ang="13500000" scaled="1"/>
            <a:tileRect/>
          </a:gra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dirty="0" smtClean="0">
              <a:solidFill>
                <a:srgbClr val="000000"/>
              </a:solidFill>
              <a:latin typeface="ＭＳ Ｐゴシック" panose="020B0600070205080204" pitchFamily="50" charset="-128"/>
              <a:ea typeface="ＭＳ Ｐゴシック" panose="020B0600070205080204" pitchFamily="50" charset="-128"/>
            </a:endParaRPr>
          </a:p>
        </p:txBody>
      </p:sp>
      <p:sp>
        <p:nvSpPr>
          <p:cNvPr id="4" name="タイトル 3"/>
          <p:cNvSpPr>
            <a:spLocks noGrp="1"/>
          </p:cNvSpPr>
          <p:nvPr>
            <p:ph type="title"/>
          </p:nvPr>
        </p:nvSpPr>
        <p:spPr>
          <a:xfrm>
            <a:off x="437766" y="187188"/>
            <a:ext cx="8345488" cy="731837"/>
          </a:xfrm>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Meiryo" charset="-128"/>
              </a:rPr>
              <a:t>多くの遠隔授業のニーズ</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sp>
        <p:nvSpPr>
          <p:cNvPr id="6" name="テキスト ボックス 5"/>
          <p:cNvSpPr txBox="1"/>
          <p:nvPr/>
        </p:nvSpPr>
        <p:spPr>
          <a:xfrm>
            <a:off x="437766" y="1222535"/>
            <a:ext cx="1723549"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●高大連携</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7" name="テキスト ボックス 6"/>
          <p:cNvSpPr txBox="1"/>
          <p:nvPr/>
        </p:nvSpPr>
        <p:spPr>
          <a:xfrm>
            <a:off x="437766" y="1889065"/>
            <a:ext cx="3570208"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●離島学校への授業展開</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8" name="テキスト ボックス 7"/>
          <p:cNvSpPr txBox="1"/>
          <p:nvPr/>
        </p:nvSpPr>
        <p:spPr>
          <a:xfrm>
            <a:off x="437766" y="2555595"/>
            <a:ext cx="4185761"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●長期入院児童生徒への対応</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9" name="テキスト ボックス 8"/>
          <p:cNvSpPr txBox="1"/>
          <p:nvPr/>
        </p:nvSpPr>
        <p:spPr>
          <a:xfrm>
            <a:off x="437766" y="3222125"/>
            <a:ext cx="2031325"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●不登校支援</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0" name="テキスト ボックス 9"/>
          <p:cNvSpPr txBox="1"/>
          <p:nvPr/>
        </p:nvSpPr>
        <p:spPr>
          <a:xfrm>
            <a:off x="5505160" y="1222535"/>
            <a:ext cx="2946640"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●プログラミング教育</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1" name="テキスト ボックス 10"/>
          <p:cNvSpPr txBox="1"/>
          <p:nvPr/>
        </p:nvSpPr>
        <p:spPr>
          <a:xfrm>
            <a:off x="5505160" y="1889065"/>
            <a:ext cx="1723549"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●英語教育</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2" name="テキスト ボックス 11"/>
          <p:cNvSpPr txBox="1"/>
          <p:nvPr/>
        </p:nvSpPr>
        <p:spPr>
          <a:xfrm>
            <a:off x="5505160" y="3222125"/>
            <a:ext cx="2339102"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●海外交流授業</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3" name="テキスト ボックス 12"/>
          <p:cNvSpPr txBox="1"/>
          <p:nvPr/>
        </p:nvSpPr>
        <p:spPr>
          <a:xfrm>
            <a:off x="5505160" y="2555595"/>
            <a:ext cx="2339102"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●国内交流授業</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4" name="テキスト ボックス 13"/>
          <p:cNvSpPr txBox="1"/>
          <p:nvPr/>
        </p:nvSpPr>
        <p:spPr>
          <a:xfrm>
            <a:off x="2207161" y="4222703"/>
            <a:ext cx="2031325"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●教職員研修</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5" name="テキスト ボックス 14"/>
          <p:cNvSpPr txBox="1"/>
          <p:nvPr/>
        </p:nvSpPr>
        <p:spPr>
          <a:xfrm>
            <a:off x="4027832" y="4222703"/>
            <a:ext cx="3419526" cy="461665"/>
          </a:xfrm>
          <a:prstGeom prst="rect">
            <a:avLst/>
          </a:prstGeom>
          <a:noFill/>
        </p:spPr>
        <p:txBody>
          <a:bodyPr wrap="none" rtlCol="0">
            <a:spAutoFit/>
          </a:bodyPr>
          <a:lstStyle/>
          <a:p>
            <a:r>
              <a:rPr kumimoji="1" lang="ja-JP" altLang="en-US"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　●教職員の働き方改革</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
        <p:nvSpPr>
          <p:cNvPr id="16" name="テキスト ボックス 15"/>
          <p:cNvSpPr txBox="1"/>
          <p:nvPr/>
        </p:nvSpPr>
        <p:spPr>
          <a:xfrm>
            <a:off x="7730932" y="4453535"/>
            <a:ext cx="1279517" cy="461665"/>
          </a:xfrm>
          <a:prstGeom prst="rect">
            <a:avLst/>
          </a:prstGeom>
          <a:noFill/>
        </p:spPr>
        <p:txBody>
          <a:bodyPr wrap="none" rtlCol="0">
            <a:spAutoFit/>
          </a:bodyPr>
          <a:lstStyle/>
          <a:p>
            <a:r>
              <a:rPr kumimoji="1" lang="en-US" altLang="ja-JP"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etc.</a:t>
            </a:r>
            <a:r>
              <a:rPr kumimoji="1" lang="mr-IN" altLang="ja-JP" sz="2400" dirty="0" smtClean="0">
                <a:solidFill>
                  <a:srgbClr val="000000"/>
                </a:solidFill>
                <a:latin typeface="ＭＳ Ｐゴシック" panose="020B0600070205080204" pitchFamily="50" charset="-128"/>
                <a:ea typeface="ＭＳ Ｐゴシック" panose="020B0600070205080204" pitchFamily="50" charset="-128"/>
                <a:cs typeface="Meiryo" charset="-128"/>
              </a:rPr>
              <a:t>……</a:t>
            </a:r>
            <a:endParaRPr kumimoji="1" lang="ja-JP" altLang="en-US" sz="2400" dirty="0">
              <a:solidFill>
                <a:srgbClr val="000000"/>
              </a:solidFill>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727807884"/>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Meiryo" charset="-128"/>
              </a:rPr>
              <a:t>遠隔授業における課題（</a:t>
            </a:r>
            <a:r>
              <a:rPr kumimoji="1" lang="en-US" altLang="ja-JP" dirty="0" smtClean="0">
                <a:latin typeface="ＭＳ Ｐゴシック" panose="020B0600070205080204" pitchFamily="50" charset="-128"/>
                <a:ea typeface="ＭＳ Ｐゴシック" panose="020B0600070205080204" pitchFamily="50" charset="-128"/>
                <a:cs typeface="Meiryo" charset="-128"/>
              </a:rPr>
              <a:t>ICT</a:t>
            </a:r>
            <a:r>
              <a:rPr kumimoji="1" lang="ja-JP" altLang="en-US" dirty="0" smtClean="0">
                <a:latin typeface="ＭＳ Ｐゴシック" panose="020B0600070205080204" pitchFamily="50" charset="-128"/>
                <a:ea typeface="ＭＳ Ｐゴシック" panose="020B0600070205080204" pitchFamily="50" charset="-128"/>
                <a:cs typeface="Meiryo" charset="-128"/>
              </a:rPr>
              <a:t>編）</a:t>
            </a:r>
            <a:endParaRPr kumimoji="1" lang="ja-JP" altLang="en-US" dirty="0">
              <a:latin typeface="ＭＳ Ｐゴシック" panose="020B0600070205080204" pitchFamily="50" charset="-128"/>
              <a:ea typeface="ＭＳ Ｐゴシック" panose="020B0600070205080204" pitchFamily="50" charset="-128"/>
              <a:cs typeface="Meiryo" charset="-128"/>
            </a:endParaRPr>
          </a:p>
        </p:txBody>
      </p:sp>
      <p:pic>
        <p:nvPicPr>
          <p:cNvPr id="6" name="図 5"/>
          <p:cNvPicPr>
            <a:picLocks noChangeAspect="1"/>
          </p:cNvPicPr>
          <p:nvPr/>
        </p:nvPicPr>
        <p:blipFill>
          <a:blip r:embed="rId2"/>
          <a:stretch>
            <a:fillRect/>
          </a:stretch>
        </p:blipFill>
        <p:spPr>
          <a:xfrm>
            <a:off x="161887" y="908662"/>
            <a:ext cx="2921082" cy="1553994"/>
          </a:xfrm>
          <a:prstGeom prst="rect">
            <a:avLst/>
          </a:prstGeom>
        </p:spPr>
      </p:pic>
      <p:sp>
        <p:nvSpPr>
          <p:cNvPr id="7" name="テキスト ボックス 6"/>
          <p:cNvSpPr txBox="1"/>
          <p:nvPr/>
        </p:nvSpPr>
        <p:spPr>
          <a:xfrm>
            <a:off x="953668" y="1353565"/>
            <a:ext cx="1210588"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音声</a:t>
            </a:r>
            <a:r>
              <a:rPr kumimoji="1" lang="en-US" altLang="ja-JP" sz="1600" dirty="0" smtClean="0">
                <a:solidFill>
                  <a:srgbClr val="000000"/>
                </a:solidFill>
                <a:latin typeface="ＭＳ Ｐゴシック" panose="020B0600070205080204" pitchFamily="50" charset="-128"/>
                <a:ea typeface="ＭＳ Ｐゴシック" panose="020B0600070205080204" pitchFamily="50" charset="-128"/>
              </a:rPr>
              <a:t>/</a:t>
            </a:r>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画質</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が悪い・・・・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8" name="図 7"/>
          <p:cNvPicPr>
            <a:picLocks noChangeAspect="1"/>
          </p:cNvPicPr>
          <p:nvPr/>
        </p:nvPicPr>
        <p:blipFill>
          <a:blip r:embed="rId2"/>
          <a:stretch>
            <a:fillRect/>
          </a:stretch>
        </p:blipFill>
        <p:spPr>
          <a:xfrm>
            <a:off x="142327" y="2258458"/>
            <a:ext cx="2754588" cy="1465420"/>
          </a:xfrm>
          <a:prstGeom prst="rect">
            <a:avLst/>
          </a:prstGeom>
        </p:spPr>
      </p:pic>
      <p:sp>
        <p:nvSpPr>
          <p:cNvPr id="9" name="テキスト ボックス 8"/>
          <p:cNvSpPr txBox="1"/>
          <p:nvPr/>
        </p:nvSpPr>
        <p:spPr>
          <a:xfrm>
            <a:off x="1004964" y="2743068"/>
            <a:ext cx="1107996"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接続・設定</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が面倒</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0" name="図 9"/>
          <p:cNvPicPr>
            <a:picLocks noChangeAspect="1"/>
          </p:cNvPicPr>
          <p:nvPr/>
        </p:nvPicPr>
        <p:blipFill>
          <a:blip r:embed="rId2"/>
          <a:stretch>
            <a:fillRect/>
          </a:stretch>
        </p:blipFill>
        <p:spPr>
          <a:xfrm>
            <a:off x="2914275" y="1453342"/>
            <a:ext cx="2921082" cy="1553994"/>
          </a:xfrm>
          <a:prstGeom prst="rect">
            <a:avLst/>
          </a:prstGeom>
        </p:spPr>
      </p:pic>
      <p:sp>
        <p:nvSpPr>
          <p:cNvPr id="11" name="テキスト ボックス 10"/>
          <p:cNvSpPr txBox="1"/>
          <p:nvPr/>
        </p:nvSpPr>
        <p:spPr>
          <a:xfrm>
            <a:off x="3203848" y="1937951"/>
            <a:ext cx="2264505" cy="584775"/>
          </a:xfrm>
          <a:prstGeom prst="rect">
            <a:avLst/>
          </a:prstGeom>
          <a:noFill/>
        </p:spPr>
        <p:txBody>
          <a:bodyPr wrap="squar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相手に</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同じ機械、アプリが無い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2" name="図 11"/>
          <p:cNvPicPr>
            <a:picLocks noChangeAspect="1"/>
          </p:cNvPicPr>
          <p:nvPr/>
        </p:nvPicPr>
        <p:blipFill>
          <a:blip r:embed="rId2"/>
          <a:stretch>
            <a:fillRect/>
          </a:stretch>
        </p:blipFill>
        <p:spPr>
          <a:xfrm>
            <a:off x="5862172" y="819807"/>
            <a:ext cx="2921082" cy="1553994"/>
          </a:xfrm>
          <a:prstGeom prst="rect">
            <a:avLst/>
          </a:prstGeom>
        </p:spPr>
      </p:pic>
      <p:sp>
        <p:nvSpPr>
          <p:cNvPr id="13" name="テキスト ボックス 12"/>
          <p:cNvSpPr txBox="1"/>
          <p:nvPr/>
        </p:nvSpPr>
        <p:spPr>
          <a:xfrm>
            <a:off x="6449717" y="1254771"/>
            <a:ext cx="1745991"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テレビ会議専用機</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は高い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4" name="図 13"/>
          <p:cNvPicPr>
            <a:picLocks noChangeAspect="1"/>
          </p:cNvPicPr>
          <p:nvPr/>
        </p:nvPicPr>
        <p:blipFill>
          <a:blip r:embed="rId2"/>
          <a:stretch>
            <a:fillRect/>
          </a:stretch>
        </p:blipFill>
        <p:spPr>
          <a:xfrm>
            <a:off x="2267744" y="3447986"/>
            <a:ext cx="2732790" cy="1453824"/>
          </a:xfrm>
          <a:prstGeom prst="rect">
            <a:avLst/>
          </a:prstGeom>
        </p:spPr>
      </p:pic>
      <p:sp>
        <p:nvSpPr>
          <p:cNvPr id="15" name="テキスト ボックス 14"/>
          <p:cNvSpPr txBox="1"/>
          <p:nvPr/>
        </p:nvSpPr>
        <p:spPr>
          <a:xfrm>
            <a:off x="2749552" y="3832426"/>
            <a:ext cx="1580882"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自宅や出先から</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気軽に入れない</a:t>
            </a:r>
            <a:endParaRPr kumimoji="1" lang="ja-JP" altLang="en-US" sz="1600" dirty="0">
              <a:solidFill>
                <a:srgbClr val="000000"/>
              </a:solidFill>
              <a:latin typeface="ＭＳ Ｐゴシック" panose="020B0600070205080204" pitchFamily="50" charset="-128"/>
              <a:ea typeface="ＭＳ Ｐゴシック" panose="020B0600070205080204" pitchFamily="50" charset="-128"/>
            </a:endParaRPr>
          </a:p>
        </p:txBody>
      </p:sp>
      <p:pic>
        <p:nvPicPr>
          <p:cNvPr id="16" name="図 15"/>
          <p:cNvPicPr>
            <a:picLocks noChangeAspect="1"/>
          </p:cNvPicPr>
          <p:nvPr/>
        </p:nvPicPr>
        <p:blipFill>
          <a:blip r:embed="rId2"/>
          <a:stretch>
            <a:fillRect/>
          </a:stretch>
        </p:blipFill>
        <p:spPr>
          <a:xfrm>
            <a:off x="5608793" y="2318903"/>
            <a:ext cx="2807458" cy="1493547"/>
          </a:xfrm>
          <a:prstGeom prst="rect">
            <a:avLst/>
          </a:prstGeom>
        </p:spPr>
      </p:pic>
      <p:sp>
        <p:nvSpPr>
          <p:cNvPr id="17" name="テキスト ボックス 16"/>
          <p:cNvSpPr txBox="1"/>
          <p:nvPr/>
        </p:nvSpPr>
        <p:spPr>
          <a:xfrm>
            <a:off x="6063482" y="2862401"/>
            <a:ext cx="1620957" cy="338554"/>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資料</a:t>
            </a:r>
            <a:r>
              <a:rPr kumimoji="1" lang="ja-JP" altLang="en-US" sz="1600" smtClean="0">
                <a:solidFill>
                  <a:srgbClr val="000000"/>
                </a:solidFill>
                <a:latin typeface="ＭＳ Ｐゴシック" panose="020B0600070205080204" pitchFamily="50" charset="-128"/>
                <a:ea typeface="ＭＳ Ｐゴシック" panose="020B0600070205080204" pitchFamily="50" charset="-128"/>
              </a:rPr>
              <a:t>共有が面倒</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p:txBody>
      </p:sp>
      <p:pic>
        <p:nvPicPr>
          <p:cNvPr id="18" name="図 17"/>
          <p:cNvPicPr>
            <a:picLocks noChangeAspect="1"/>
          </p:cNvPicPr>
          <p:nvPr/>
        </p:nvPicPr>
        <p:blipFill>
          <a:blip r:embed="rId2"/>
          <a:stretch>
            <a:fillRect/>
          </a:stretch>
        </p:blipFill>
        <p:spPr>
          <a:xfrm>
            <a:off x="5952976" y="3608253"/>
            <a:ext cx="2921082" cy="1553994"/>
          </a:xfrm>
          <a:prstGeom prst="rect">
            <a:avLst/>
          </a:prstGeom>
        </p:spPr>
      </p:pic>
      <p:sp>
        <p:nvSpPr>
          <p:cNvPr id="19" name="テキスト ボックス 18"/>
          <p:cNvSpPr txBox="1"/>
          <p:nvPr/>
        </p:nvSpPr>
        <p:spPr>
          <a:xfrm>
            <a:off x="6466678" y="4076929"/>
            <a:ext cx="1949573" cy="584775"/>
          </a:xfrm>
          <a:prstGeom prst="rect">
            <a:avLst/>
          </a:prstGeom>
          <a:noFill/>
        </p:spPr>
        <p:txBody>
          <a:bodyPr wrap="none" rtlCol="0">
            <a:spAutoFit/>
          </a:bodyPr>
          <a:lstStyle/>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その場で書いた</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a:p>
            <a:r>
              <a:rPr kumimoji="1" lang="ja-JP" altLang="en-US" sz="1600" dirty="0" smtClean="0">
                <a:solidFill>
                  <a:srgbClr val="000000"/>
                </a:solidFill>
                <a:latin typeface="ＭＳ Ｐゴシック" panose="020B0600070205080204" pitchFamily="50" charset="-128"/>
                <a:ea typeface="ＭＳ Ｐゴシック" panose="020B0600070205080204" pitchFamily="50" charset="-128"/>
              </a:rPr>
              <a:t>資料共有ができない</a:t>
            </a:r>
            <a:endParaRPr kumimoji="1" lang="en-US" altLang="ja-JP" sz="1600" dirty="0" smtClean="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66786183"/>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en-US" altLang="ja-JP" dirty="0">
                <a:latin typeface="ＭＳ Ｐゴシック" panose="020B0600070205080204" pitchFamily="50" charset="-128"/>
                <a:ea typeface="ＭＳ Ｐゴシック" panose="020B0600070205080204" pitchFamily="50" charset="-128"/>
                <a:cs typeface="メイリオ"/>
              </a:rPr>
              <a:t>Cisco</a:t>
            </a:r>
            <a:r>
              <a:rPr lang="ja-JP" altLang="en-US" dirty="0">
                <a:latin typeface="ＭＳ Ｐゴシック" panose="020B0600070205080204" pitchFamily="50" charset="-128"/>
                <a:ea typeface="ＭＳ Ｐゴシック" panose="020B0600070205080204" pitchFamily="50" charset="-128"/>
                <a:cs typeface="メイリオ"/>
              </a:rPr>
              <a:t>文教分野への取組みの</a:t>
            </a:r>
            <a:r>
              <a:rPr lang="ja-JP" altLang="en-US" dirty="0" smtClean="0">
                <a:latin typeface="ＭＳ Ｐゴシック" panose="020B0600070205080204" pitchFamily="50" charset="-128"/>
                <a:ea typeface="ＭＳ Ｐゴシック" panose="020B0600070205080204" pitchFamily="50" charset="-128"/>
                <a:cs typeface="メイリオ"/>
              </a:rPr>
              <a:t>ご紹介</a:t>
            </a:r>
            <a:endParaRPr kumimoji="1" lang="ja-JP" altLang="en-US"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238857334"/>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http://www.cisco.com/c/dam/en/us/support/docs/SWTG/ProductImages/collaboration-endpoints-telepresence-mx700.jpg">
            <a:hlinkClick r:id="rId3"/>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ackgroundRemoval t="4264" b="92111" l="4922" r="94478">
                        <a14:foregroundMark x1="29172" y1="11727" x2="29172" y2="11727"/>
                        <a14:foregroundMark x1="64466" y1="12580" x2="64466" y2="12580"/>
                        <a14:foregroundMark x1="74790" y1="12367" x2="74790" y2="12367"/>
                        <a14:foregroundMark x1="86194" y1="12367" x2="86194" y2="12367"/>
                        <a14:foregroundMark x1="87995" y1="7249" x2="87995" y2="7249"/>
                        <a14:foregroundMark x1="90876" y1="68017" x2="90876" y2="68017"/>
                        <a14:foregroundMark x1="92077" y1="70149" x2="92077" y2="70149"/>
                        <a14:foregroundMark x1="90636" y1="78038" x2="90636" y2="78038"/>
                        <a14:foregroundMark x1="90996" y1="84009" x2="90996" y2="84009"/>
                        <a14:foregroundMark x1="8403" y1="76119" x2="8403" y2="76119"/>
                        <a14:foregroundMark x1="9844" y1="8529" x2="9844" y2="8529"/>
                        <a14:foregroundMark x1="9124" y1="67591" x2="9124" y2="67591"/>
                        <a14:foregroundMark x1="9124" y1="60768" x2="9124" y2="60768"/>
                        <a14:foregroundMark x1="9364" y1="58422" x2="9364" y2="58422"/>
                        <a14:foregroundMark x1="18848" y1="59488" x2="18848" y2="59488"/>
                        <a14:foregroundMark x1="24130" y1="54158" x2="24130" y2="54158"/>
                        <a14:foregroundMark x1="48379" y1="58209" x2="48379" y2="58209"/>
                        <a14:foregroundMark x1="57143" y1="59275" x2="57143" y2="59275"/>
                        <a14:foregroundMark x1="60984" y1="59275" x2="60984" y2="59275"/>
                        <a14:foregroundMark x1="70468" y1="59701" x2="70468" y2="59701"/>
                        <a14:foregroundMark x1="80792" y1="59701" x2="80792" y2="59701"/>
                        <a14:foregroundMark x1="85834" y1="59701" x2="85834" y2="59701"/>
                        <a14:foregroundMark x1="88836" y1="59701" x2="88836" y2="59701"/>
                        <a14:foregroundMark x1="90516" y1="59488" x2="90516" y2="59488"/>
                        <a14:foregroundMark x1="44418" y1="59915" x2="44418" y2="59915"/>
                        <a14:foregroundMark x1="41297" y1="58849" x2="41297" y2="58849"/>
                        <a14:foregroundMark x1="36735" y1="59275" x2="36735" y2="59275"/>
                        <a14:foregroundMark x1="38776" y1="59488" x2="38776" y2="59488"/>
                        <a14:foregroundMark x1="29892" y1="58635" x2="29892" y2="58635"/>
                        <a14:foregroundMark x1="33373" y1="59275" x2="33373" y2="59275"/>
                        <a14:foregroundMark x1="35054" y1="59488" x2="35054" y2="59488"/>
                        <a14:foregroundMark x1="25690" y1="59701" x2="25690" y2="59701"/>
                        <a14:foregroundMark x1="27131" y1="58849" x2="27131" y2="58849"/>
                        <a14:foregroundMark x1="30612" y1="58849" x2="30612" y2="58849"/>
                        <a14:foregroundMark x1="22329" y1="60341" x2="22329" y2="60341"/>
                        <a14:foregroundMark x1="24250" y1="59915" x2="24250" y2="59915"/>
                        <a14:foregroundMark x1="15006" y1="59488" x2="15006" y2="59488"/>
                        <a14:foregroundMark x1="65066" y1="58849" x2="65066" y2="58849"/>
                        <a14:foregroundMark x1="63265" y1="60341" x2="63265" y2="60341"/>
                        <a14:foregroundMark x1="67587" y1="60341" x2="67587" y2="60341"/>
                        <a14:foregroundMark x1="73950" y1="60341" x2="73950" y2="60341"/>
                        <a14:foregroundMark x1="76110" y1="60341" x2="76110" y2="60341"/>
                        <a14:foregroundMark x1="90636" y1="63966" x2="90636" y2="63966"/>
                        <a14:foregroundMark x1="91477" y1="62687" x2="91477" y2="62687"/>
                        <a14:foregroundMark x1="90516" y1="73987" x2="90516" y2="73987"/>
                        <a14:foregroundMark x1="90996" y1="80171" x2="90996" y2="80171"/>
                        <a14:foregroundMark x1="91477" y1="86994" x2="91477" y2="86994"/>
                        <a14:foregroundMark x1="91597" y1="83795" x2="91597" y2="83795"/>
                        <a14:foregroundMark x1="90516" y1="88486" x2="90516" y2="88486"/>
                        <a14:foregroundMark x1="89196" y1="91471" x2="89196" y2="91471"/>
                        <a14:foregroundMark x1="88715" y1="89339" x2="88715" y2="89339"/>
                        <a14:foregroundMark x1="88115" y1="88486" x2="88115" y2="88486"/>
                        <a14:foregroundMark x1="86555" y1="89339" x2="86555" y2="89339"/>
                        <a14:foregroundMark x1="84514" y1="90192" x2="84514" y2="90192"/>
                        <a14:foregroundMark x1="83073" y1="90192" x2="82593" y2="90192"/>
                        <a14:foregroundMark x1="78752" y1="90192" x2="78752" y2="90192"/>
                        <a14:foregroundMark x1="76110" y1="89979" x2="76110" y2="89979"/>
                        <a14:foregroundMark x1="72629" y1="89979" x2="72629" y2="89979"/>
                        <a14:foregroundMark x1="65546" y1="89979" x2="65546" y2="89979"/>
                        <a14:foregroundMark x1="68908" y1="89979" x2="68908" y2="89979"/>
                        <a14:foregroundMark x1="61705" y1="89979" x2="61705" y2="89979"/>
                        <a14:foregroundMark x1="56903" y1="89552" x2="56903" y2="89552"/>
                        <a14:foregroundMark x1="51621" y1="89339" x2="51621" y2="89339"/>
                        <a14:foregroundMark x1="47899" y1="89979" x2="47899" y2="89979"/>
                        <a14:foregroundMark x1="49100" y1="89979" x2="49100" y2="89979"/>
                        <a14:foregroundMark x1="43938" y1="89979" x2="43938" y2="89979"/>
                        <a14:foregroundMark x1="40216" y1="89979" x2="40216" y2="89979"/>
                        <a14:foregroundMark x1="36855" y1="89552" x2="36855" y2="89552"/>
                        <a14:foregroundMark x1="30732" y1="89979" x2="30732" y2="89979"/>
                        <a14:foregroundMark x1="25330" y1="89339" x2="25330" y2="89339"/>
                        <a14:foregroundMark x1="20168" y1="89126" x2="20168" y2="89126"/>
                        <a14:foregroundMark x1="15366" y1="89552" x2="15366" y2="89552"/>
                        <a14:foregroundMark x1="13325" y1="90192" x2="13325" y2="90192"/>
                        <a14:foregroundMark x1="11525" y1="89552" x2="11525" y2="89552"/>
                        <a14:foregroundMark x1="11525" y1="89126" x2="11525" y2="89126"/>
                        <a14:foregroundMark x1="11044" y1="92324" x2="11044" y2="92324"/>
                        <a14:foregroundMark x1="9124" y1="7676" x2="9124" y2="7676"/>
                        <a14:foregroundMark x1="9244" y1="83156" x2="9244" y2="83156"/>
                        <a14:foregroundMark x1="9724" y1="88273" x2="9724" y2="88273"/>
                        <a14:foregroundMark x1="9124" y1="87846" x2="9124" y2="87846"/>
                        <a14:foregroundMark x1="9004" y1="85928" x2="9004" y2="85928"/>
                        <a14:foregroundMark x1="9004" y1="81876" x2="9004" y2="81876"/>
                        <a14:foregroundMark x1="9004" y1="79318" x2="9004" y2="79318"/>
                        <a14:foregroundMark x1="9004" y1="77186" x2="9004" y2="76546"/>
                        <a14:foregroundMark x1="9124" y1="73774" x2="9124" y2="73774"/>
                        <a14:foregroundMark x1="9124" y1="71429" x2="9124" y2="71429"/>
                        <a14:foregroundMark x1="9124" y1="69083" x2="9124" y2="69083"/>
                        <a14:foregroundMark x1="22449" y1="90405" x2="22449" y2="90405"/>
                        <a14:foregroundMark x1="90996" y1="40725" x2="90996" y2="40725"/>
                        <a14:foregroundMark x1="92677" y1="40085" x2="92677" y2="40085"/>
                        <a14:foregroundMark x1="92077" y1="40085" x2="92077" y2="40085"/>
                        <a14:foregroundMark x1="92077" y1="40085" x2="92077" y2="40085"/>
                        <a14:foregroundMark x1="91477" y1="34328" x2="91477" y2="34328"/>
                        <a14:foregroundMark x1="91597" y1="36034" x2="91597" y2="36034"/>
                        <a14:foregroundMark x1="91957" y1="38166" x2="91957" y2="38166"/>
                        <a14:foregroundMark x1="91717" y1="43923" x2="91717" y2="43923"/>
                        <a14:foregroundMark x1="91597" y1="47974" x2="91597" y2="47974"/>
                        <a14:foregroundMark x1="91597" y1="51386" x2="91597" y2="51386"/>
                        <a14:foregroundMark x1="91957" y1="56290" x2="91957" y2="56290"/>
                        <a14:foregroundMark x1="8523" y1="51386" x2="8523" y2="51386"/>
                        <a14:foregroundMark x1="8043" y1="50320" x2="8043" y2="50320"/>
                        <a14:foregroundMark x1="8043" y1="44136" x2="8043" y2="43284"/>
                        <a14:foregroundMark x1="8163" y1="41151" x2="8163" y2="41151"/>
                        <a14:foregroundMark x1="8163" y1="35821" x2="8163" y2="35821"/>
                        <a14:foregroundMark x1="8163" y1="33049" x2="8163" y2="33049"/>
                        <a14:foregroundMark x1="7683" y1="31130" x2="7683" y2="31130"/>
                        <a14:foregroundMark x1="7923" y1="28785" x2="7923" y2="28785"/>
                        <a14:foregroundMark x1="8043" y1="26439" x2="8043" y2="26439"/>
                        <a14:foregroundMark x1="8043" y1="24520" x2="8043" y2="24520"/>
                        <a14:foregroundMark x1="8163" y1="22388" x2="8163" y2="22388"/>
                        <a14:foregroundMark x1="8403" y1="19829" x2="8403" y2="18977"/>
                        <a14:foregroundMark x1="8163" y1="55224" x2="8163" y2="55224"/>
                        <a14:foregroundMark x1="8403" y1="57783" x2="8403" y2="57783"/>
                        <a14:foregroundMark x1="8523" y1="62473" x2="8523" y2="62473"/>
                        <a14:foregroundMark x1="90876" y1="74840" x2="90876" y2="74840"/>
                        <a14:foregroundMark x1="8043" y1="65458" x2="8043" y2="65458"/>
                        <a14:foregroundMark x1="7923" y1="70576" x2="7923" y2="70576"/>
                        <a14:foregroundMark x1="8043" y1="80810" x2="8043" y2="80810"/>
                        <a14:foregroundMark x1="8043" y1="85501" x2="8043" y2="85501"/>
                        <a14:foregroundMark x1="8643" y1="89979" x2="8643" y2="89979"/>
                        <a14:foregroundMark x1="92077" y1="64606" x2="92077" y2="64606"/>
                        <a14:foregroundMark x1="92077" y1="74840" x2="92077" y2="74840"/>
                        <a14:foregroundMark x1="92317" y1="76546" x2="92317" y2="76546"/>
                        <a14:foregroundMark x1="92557" y1="80384" x2="92557" y2="80384"/>
                        <a14:foregroundMark x1="92557" y1="62260" x2="92557" y2="62260"/>
                      </a14:backgroundRemoval>
                    </a14:imgEffect>
                  </a14:imgLayer>
                </a14:imgProps>
              </a:ext>
              <a:ext uri="{28A0092B-C50C-407E-A947-70E740481C1C}">
                <a14:useLocalDpi xmlns:a14="http://schemas.microsoft.com/office/drawing/2010/main"/>
              </a:ext>
            </a:extLst>
          </a:blip>
          <a:srcRect l="6934" t="2716" r="5221" b="2716"/>
          <a:stretch/>
        </p:blipFill>
        <p:spPr bwMode="auto">
          <a:xfrm>
            <a:off x="2306892" y="1309347"/>
            <a:ext cx="1532654" cy="92870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2465355"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MX800 Dual</a:t>
            </a:r>
          </a:p>
        </p:txBody>
      </p:sp>
      <p:pic>
        <p:nvPicPr>
          <p:cNvPr id="38" name="Picture 3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4033" y="1333917"/>
            <a:ext cx="791045" cy="928703"/>
          </a:xfrm>
          <a:prstGeom prst="rect">
            <a:avLst/>
          </a:prstGeom>
        </p:spPr>
      </p:pic>
      <p:sp>
        <p:nvSpPr>
          <p:cNvPr id="39" name="Rectangle 38"/>
          <p:cNvSpPr/>
          <p:nvPr/>
        </p:nvSpPr>
        <p:spPr>
          <a:xfrm>
            <a:off x="3922055"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MX800</a:t>
            </a:r>
          </a:p>
        </p:txBody>
      </p:sp>
      <p:pic>
        <p:nvPicPr>
          <p:cNvPr id="41" name="Picture 4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19565" y="1336837"/>
            <a:ext cx="1236010" cy="928703"/>
          </a:xfrm>
          <a:prstGeom prst="rect">
            <a:avLst/>
          </a:prstGeom>
        </p:spPr>
      </p:pic>
      <p:sp>
        <p:nvSpPr>
          <p:cNvPr id="42" name="Rectangle 41"/>
          <p:cNvSpPr/>
          <p:nvPr/>
        </p:nvSpPr>
        <p:spPr>
          <a:xfrm>
            <a:off x="5230069"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MX700</a:t>
            </a:r>
          </a:p>
        </p:txBody>
      </p:sp>
      <p:pic>
        <p:nvPicPr>
          <p:cNvPr id="44" name="Picture 4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18431" y="3253855"/>
            <a:ext cx="850415" cy="416609"/>
          </a:xfrm>
          <a:prstGeom prst="rect">
            <a:avLst/>
          </a:prstGeom>
        </p:spPr>
      </p:pic>
      <p:pic>
        <p:nvPicPr>
          <p:cNvPr id="47" name="Picture 4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19243" y="3120158"/>
            <a:ext cx="859820" cy="550305"/>
          </a:xfrm>
          <a:prstGeom prst="rect">
            <a:avLst/>
          </a:prstGeom>
        </p:spPr>
      </p:pic>
      <p:pic>
        <p:nvPicPr>
          <p:cNvPr id="50" name="ST60Front_Copy.jpg"/>
          <p:cNvPicPr/>
          <p:nvPr/>
        </p:nvPicPr>
        <p:blipFill>
          <a:blip r:embed="rId10" cstate="screen">
            <a:extLst>
              <a:ext uri="{28A0092B-C50C-407E-A947-70E740481C1C}">
                <a14:useLocalDpi xmlns:a14="http://schemas.microsoft.com/office/drawing/2010/main"/>
              </a:ext>
            </a:extLst>
          </a:blip>
          <a:stretch>
            <a:fillRect/>
          </a:stretch>
        </p:blipFill>
        <p:spPr>
          <a:xfrm>
            <a:off x="4472441" y="3087868"/>
            <a:ext cx="807433" cy="283714"/>
          </a:xfrm>
          <a:prstGeom prst="rect">
            <a:avLst/>
          </a:prstGeom>
          <a:ln w="12700">
            <a:miter lim="400000"/>
          </a:ln>
        </p:spPr>
      </p:pic>
      <p:pic>
        <p:nvPicPr>
          <p:cNvPr id="53" name="Picture 5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50062" y="1285740"/>
            <a:ext cx="754570" cy="928703"/>
          </a:xfrm>
          <a:prstGeom prst="rect">
            <a:avLst/>
          </a:prstGeom>
        </p:spPr>
      </p:pic>
      <p:sp>
        <p:nvSpPr>
          <p:cNvPr id="54" name="Rectangle 53"/>
          <p:cNvSpPr/>
          <p:nvPr/>
        </p:nvSpPr>
        <p:spPr>
          <a:xfrm>
            <a:off x="6519847"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MX300 G2</a:t>
            </a:r>
          </a:p>
        </p:txBody>
      </p:sp>
      <p:pic>
        <p:nvPicPr>
          <p:cNvPr id="56" name="Picture 5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799119" y="1375468"/>
            <a:ext cx="597220" cy="796031"/>
          </a:xfrm>
          <a:prstGeom prst="rect">
            <a:avLst/>
          </a:prstGeom>
        </p:spPr>
      </p:pic>
      <p:sp>
        <p:nvSpPr>
          <p:cNvPr id="57" name="Rectangle 56"/>
          <p:cNvSpPr/>
          <p:nvPr/>
        </p:nvSpPr>
        <p:spPr>
          <a:xfrm>
            <a:off x="7490808" y="2328473"/>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MX200 G2</a:t>
            </a:r>
          </a:p>
        </p:txBody>
      </p:sp>
      <p:pic>
        <p:nvPicPr>
          <p:cNvPr id="60" name="Picture 5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62856" y="2671489"/>
            <a:ext cx="1166818" cy="998975"/>
          </a:xfrm>
          <a:prstGeom prst="rect">
            <a:avLst/>
          </a:prstGeom>
        </p:spPr>
      </p:pic>
      <p:pic>
        <p:nvPicPr>
          <p:cNvPr id="62" name="Picture 6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369042" y="2814523"/>
            <a:ext cx="764030" cy="855941"/>
          </a:xfrm>
          <a:prstGeom prst="rect">
            <a:avLst/>
          </a:prstGeom>
        </p:spPr>
      </p:pic>
      <p:pic>
        <p:nvPicPr>
          <p:cNvPr id="66" name="Picture 65"/>
          <p:cNvPicPr>
            <a:picLocks noChangeAspect="1"/>
          </p:cNvPicPr>
          <p:nvPr/>
        </p:nvPicPr>
        <p:blipFill rotWithShape="1">
          <a:blip r:embed="rId15" cstate="print">
            <a:extLst>
              <a:ext uri="{28A0092B-C50C-407E-A947-70E740481C1C}">
                <a14:useLocalDpi xmlns:a14="http://schemas.microsoft.com/office/drawing/2010/main" val="0"/>
              </a:ext>
            </a:extLst>
          </a:blip>
          <a:srcRect l="3042" t="5247" r="2895" b="4787"/>
          <a:stretch/>
        </p:blipFill>
        <p:spPr>
          <a:xfrm>
            <a:off x="631658" y="1357636"/>
            <a:ext cx="1380747" cy="880415"/>
          </a:xfrm>
          <a:prstGeom prst="rect">
            <a:avLst/>
          </a:prstGeom>
        </p:spPr>
      </p:pic>
      <p:sp>
        <p:nvSpPr>
          <p:cNvPr id="67" name="Rectangle 66"/>
          <p:cNvSpPr/>
          <p:nvPr/>
        </p:nvSpPr>
        <p:spPr>
          <a:xfrm>
            <a:off x="657381" y="2328473"/>
            <a:ext cx="1297874"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Board 55 &amp; 70</a:t>
            </a:r>
          </a:p>
        </p:txBody>
      </p:sp>
      <p:sp>
        <p:nvSpPr>
          <p:cNvPr id="68" name="Rectangle 67"/>
          <p:cNvSpPr/>
          <p:nvPr/>
        </p:nvSpPr>
        <p:spPr>
          <a:xfrm>
            <a:off x="1905933"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DX80</a:t>
            </a:r>
          </a:p>
        </p:txBody>
      </p:sp>
      <p:sp>
        <p:nvSpPr>
          <p:cNvPr id="69" name="Rectangle 68"/>
          <p:cNvSpPr/>
          <p:nvPr/>
        </p:nvSpPr>
        <p:spPr>
          <a:xfrm>
            <a:off x="3143557"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DX70</a:t>
            </a:r>
          </a:p>
        </p:txBody>
      </p:sp>
      <p:sp>
        <p:nvSpPr>
          <p:cNvPr id="70" name="Rectangle 69"/>
          <p:cNvSpPr/>
          <p:nvPr/>
        </p:nvSpPr>
        <p:spPr>
          <a:xfrm>
            <a:off x="4266692"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SX80</a:t>
            </a:r>
          </a:p>
        </p:txBody>
      </p:sp>
      <p:sp>
        <p:nvSpPr>
          <p:cNvPr id="71" name="Rectangle 70"/>
          <p:cNvSpPr/>
          <p:nvPr/>
        </p:nvSpPr>
        <p:spPr>
          <a:xfrm>
            <a:off x="5441652"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SX20</a:t>
            </a:r>
          </a:p>
        </p:txBody>
      </p:sp>
      <p:sp>
        <p:nvSpPr>
          <p:cNvPr id="72" name="Rectangle 71"/>
          <p:cNvSpPr/>
          <p:nvPr/>
        </p:nvSpPr>
        <p:spPr>
          <a:xfrm>
            <a:off x="6636139" y="382903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SX10</a:t>
            </a:r>
          </a:p>
        </p:txBody>
      </p:sp>
      <p:pic>
        <p:nvPicPr>
          <p:cNvPr id="28" name="Bilde 23" descr="Playbook_ppt13.jpg"/>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2533512" y="4368581"/>
            <a:ext cx="4783132" cy="342900"/>
          </a:xfrm>
          <a:prstGeom prst="rect">
            <a:avLst/>
          </a:prstGeom>
        </p:spPr>
      </p:pic>
      <p:sp>
        <p:nvSpPr>
          <p:cNvPr id="29" name="Rectangle 28"/>
          <p:cNvSpPr/>
          <p:nvPr/>
        </p:nvSpPr>
        <p:spPr>
          <a:xfrm>
            <a:off x="2755612" y="4711481"/>
            <a:ext cx="121500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Room Kit</a:t>
            </a:r>
          </a:p>
        </p:txBody>
      </p:sp>
      <p:sp>
        <p:nvSpPr>
          <p:cNvPr id="30" name="Rectangle 29"/>
          <p:cNvSpPr/>
          <p:nvPr/>
        </p:nvSpPr>
        <p:spPr>
          <a:xfrm>
            <a:off x="5258381" y="4711481"/>
            <a:ext cx="1755580" cy="27000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lstStyle/>
          <a:p>
            <a:pPr algn="ctr" defTabSz="228485" fontAlgn="base">
              <a:spcBef>
                <a:spcPct val="0"/>
              </a:spcBef>
              <a:spcAft>
                <a:spcPct val="0"/>
              </a:spcAft>
            </a:pPr>
            <a:r>
              <a:rPr lang="en-US" sz="1100" dirty="0">
                <a:solidFill>
                  <a:srgbClr val="676767">
                    <a:lumMod val="75000"/>
                  </a:srgbClr>
                </a:solidFill>
                <a:latin typeface="ＭＳ Ｐゴシック" panose="020B0600070205080204" pitchFamily="50" charset="-128"/>
                <a:ea typeface="ＭＳ Ｐゴシック" panose="020B0600070205080204" pitchFamily="50" charset="-128"/>
                <a:cs typeface="CiscoSansTT ExtraLight" charset="0"/>
              </a:rPr>
              <a:t>Spark Room Kit Plus</a:t>
            </a:r>
          </a:p>
        </p:txBody>
      </p:sp>
      <p:pic>
        <p:nvPicPr>
          <p:cNvPr id="2" name="Picture 1"/>
          <p:cNvPicPr>
            <a:picLocks noChangeAspect="1"/>
          </p:cNvPicPr>
          <p:nvPr/>
        </p:nvPicPr>
        <p:blipFill rotWithShape="1">
          <a:blip r:embed="rId17" cstate="print">
            <a:extLst>
              <a:ext uri="{28A0092B-C50C-407E-A947-70E740481C1C}">
                <a14:useLocalDpi xmlns:a14="http://schemas.microsoft.com/office/drawing/2010/main" val="0"/>
              </a:ext>
            </a:extLst>
          </a:blip>
          <a:srcRect t="36854" b="34582"/>
          <a:stretch/>
        </p:blipFill>
        <p:spPr>
          <a:xfrm>
            <a:off x="4286234" y="3472959"/>
            <a:ext cx="1179846" cy="241523"/>
          </a:xfrm>
          <a:prstGeom prst="rect">
            <a:avLst/>
          </a:prstGeom>
        </p:spPr>
      </p:pic>
      <p:sp>
        <p:nvSpPr>
          <p:cNvPr id="32" name="Shape 219"/>
          <p:cNvSpPr/>
          <p:nvPr/>
        </p:nvSpPr>
        <p:spPr>
          <a:xfrm>
            <a:off x="571500" y="381001"/>
            <a:ext cx="8001000" cy="848360"/>
          </a:xfrm>
          <a:prstGeom prst="rect">
            <a:avLst/>
          </a:prstGeom>
          <a:ln w="12700">
            <a:miter lim="400000"/>
          </a:ln>
          <a:extLst>
            <a:ext uri="{C572A759-6A51-4108-AA02-DFA0A04FC94B}">
              <ma14:wrappingTextBoxFlag xmlns:ma14="http://schemas.microsoft.com/office/mac/drawingml/2011/main" xmlns="" val="1"/>
            </a:ext>
          </a:extLst>
        </p:spPr>
        <p:txBody>
          <a:bodyPr lIns="19049" tIns="19049" rIns="19049" bIns="19049">
            <a:normAutofit/>
          </a:bodyPr>
          <a:lstStyle/>
          <a:p>
            <a:pPr algn="ctr" defTabSz="457189" fontAlgn="base">
              <a:spcBef>
                <a:spcPct val="0"/>
              </a:spcBef>
              <a:spcAft>
                <a:spcPct val="0"/>
              </a:spcAft>
            </a:pPr>
            <a:r>
              <a:rPr kumimoji="0" lang="ja-JP" altLang="en-US" sz="4000" dirty="0" smtClean="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学ぶ、テレワーク</a:t>
            </a:r>
            <a:r>
              <a:rPr kumimoji="0" lang="ja-JP" alt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4000" dirty="0" smtClean="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会議　専用機</a:t>
            </a:r>
            <a:r>
              <a:rPr kumimoji="0" lang="ja-JP" alt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kumimoji="0" lang="en-US" sz="4000" dirty="0">
              <a:solidFill>
                <a:schemeClr val="accent5"/>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34"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8668" y="4198403"/>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43141" y="4180756"/>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4543" y="1031654"/>
            <a:ext cx="793914" cy="340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654435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96996" y="2773668"/>
            <a:ext cx="3206878" cy="2201957"/>
          </a:xfrm>
          <a:prstGeom prst="rect">
            <a:avLst/>
          </a:prstGeom>
        </p:spPr>
      </p:pic>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海外交流授業</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94067" y="629656"/>
            <a:ext cx="8659812" cy="487362"/>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000">
                <a:latin typeface="ＭＳ Ｐゴシック" panose="020B0600070205080204" pitchFamily="50" charset="-128"/>
                <a:ea typeface="ＭＳ Ｐゴシック" panose="020B0600070205080204" pitchFamily="50" charset="-128"/>
                <a:cs typeface="ＭＳ Ｐゴシック"/>
              </a:rPr>
              <a:t>シスコのテレプレゼンスで叶えるグローバル人材育成</a:t>
            </a:r>
          </a:p>
        </p:txBody>
      </p:sp>
      <p:sp>
        <p:nvSpPr>
          <p:cNvPr id="15" name="Title 1"/>
          <p:cNvSpPr txBox="1">
            <a:spLocks/>
          </p:cNvSpPr>
          <p:nvPr/>
        </p:nvSpPr>
        <p:spPr>
          <a:xfrm>
            <a:off x="94068" y="162232"/>
            <a:ext cx="5186902"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ＭＳ Ｐゴシック"/>
              </a:rPr>
              <a:t>導入事例：佐賀県北山小中学校</a:t>
            </a:r>
          </a:p>
        </p:txBody>
      </p:sp>
      <p:sp>
        <p:nvSpPr>
          <p:cNvPr id="10" name="TextBox 1"/>
          <p:cNvSpPr txBox="1"/>
          <p:nvPr/>
        </p:nvSpPr>
        <p:spPr>
          <a:xfrm>
            <a:off x="2045917" y="1149418"/>
            <a:ext cx="6773522" cy="400110"/>
          </a:xfrm>
          <a:prstGeom prst="rect">
            <a:avLst/>
          </a:prstGeom>
          <a:noFill/>
        </p:spPr>
        <p:txBody>
          <a:bodyPr wrap="square" lIns="91436" tIns="45718" rIns="91436" bIns="45718" rtlCol="0">
            <a:spAutoFit/>
          </a:bodyPr>
          <a:lstStyle/>
          <a:p>
            <a:pPr algn="ctr" defTabSz="457166" fontAlgn="base">
              <a:spcBef>
                <a:spcPct val="0"/>
              </a:spcBef>
              <a:spcAft>
                <a:spcPct val="0"/>
              </a:spcAft>
            </a:pPr>
            <a:r>
              <a:rPr kumimoji="0" lang="ja-JP" altLang="en-US" sz="2000" dirty="0">
                <a:solidFill>
                  <a:srgbClr val="000090"/>
                </a:solidFill>
                <a:latin typeface="ＭＳ Ｐゴシック" panose="020B0600070205080204" pitchFamily="50" charset="-128"/>
                <a:ea typeface="ＭＳ Ｐゴシック" panose="020B0600070205080204" pitchFamily="50" charset="-128"/>
                <a:cs typeface="ＭＳ Ｐゴシック"/>
              </a:rPr>
              <a:t>オーストラリアの学校と交流授業を実現</a:t>
            </a:r>
          </a:p>
        </p:txBody>
      </p:sp>
      <p:pic>
        <p:nvPicPr>
          <p:cNvPr id="3" name="図 2"/>
          <p:cNvPicPr>
            <a:picLocks noChangeAspect="1"/>
          </p:cNvPicPr>
          <p:nvPr/>
        </p:nvPicPr>
        <p:blipFill>
          <a:blip r:embed="rId4"/>
          <a:stretch>
            <a:fillRect/>
          </a:stretch>
        </p:blipFill>
        <p:spPr>
          <a:xfrm>
            <a:off x="7901819" y="122118"/>
            <a:ext cx="1071156" cy="1526352"/>
          </a:xfrm>
          <a:prstGeom prst="rect">
            <a:avLst/>
          </a:prstGeom>
        </p:spPr>
      </p:pic>
      <p:sp>
        <p:nvSpPr>
          <p:cNvPr id="2" name="TextBox 1"/>
          <p:cNvSpPr txBox="1"/>
          <p:nvPr/>
        </p:nvSpPr>
        <p:spPr>
          <a:xfrm>
            <a:off x="2771033" y="1825882"/>
            <a:ext cx="6121447" cy="1723545"/>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66"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課題</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無償の</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Web</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会議サービスを使って行っていたのですが、途中でプツッと</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切れて</a:t>
            </a:r>
            <a: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ＭＳ Ｐゴシック"/>
              </a:rPr>
              <a:t/>
            </a:r>
            <a:b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ＭＳ Ｐゴシック"/>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ＭＳ Ｐゴシック"/>
              </a:rPr>
              <a:t>しまう</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ことがありました。音声はまだよいのですが、画像が固まって動かないことがあり非常に不安定だったため、授業で使用するのは難しいと感じました。</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解決</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シスコのビデオ会議システムに変えてからは とても安定していて、画像もきれいで相手の生徒さんの表情もわかるので とてもよかった</a:t>
            </a: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https://</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www.cisco.com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/web/JP/solution/collaboration/</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casestudy</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pdf</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/1013-sagaschool-cs.pdf</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9416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2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コミュニケーション</a:t>
            </a:r>
            <a:endParaRPr kumimoji="0" lang="en-US" altLang="ja-JP" sz="12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ja-JP" altLang="en-US" sz="12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力の向上</a:t>
            </a:r>
            <a:endParaRPr kumimoji="0" lang="en-US" altLang="ja-JP" sz="12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94067" y="629656"/>
            <a:ext cx="8659812" cy="487362"/>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000">
                <a:latin typeface="ＭＳ Ｐゴシック" panose="020B0600070205080204" pitchFamily="50" charset="-128"/>
                <a:ea typeface="ＭＳ Ｐゴシック" panose="020B0600070205080204" pitchFamily="50" charset="-128"/>
                <a:cs typeface="ＭＳ Ｐゴシック"/>
              </a:rPr>
              <a:t>「和歌山市 子ども元気アップ大作戦」</a:t>
            </a:r>
          </a:p>
        </p:txBody>
      </p:sp>
      <p:sp>
        <p:nvSpPr>
          <p:cNvPr id="15" name="Title 1"/>
          <p:cNvSpPr txBox="1">
            <a:spLocks/>
          </p:cNvSpPr>
          <p:nvPr/>
        </p:nvSpPr>
        <p:spPr>
          <a:xfrm>
            <a:off x="94068" y="162232"/>
            <a:ext cx="5186902"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ＭＳ Ｐゴシック"/>
              </a:rPr>
              <a:t>導入事例：和歌山市教育委員会</a:t>
            </a:r>
          </a:p>
        </p:txBody>
      </p:sp>
      <p:sp>
        <p:nvSpPr>
          <p:cNvPr id="10" name="TextBox 1"/>
          <p:cNvSpPr txBox="1"/>
          <p:nvPr/>
        </p:nvSpPr>
        <p:spPr>
          <a:xfrm>
            <a:off x="1785397" y="997463"/>
            <a:ext cx="6773522" cy="715577"/>
          </a:xfrm>
          <a:prstGeom prst="rect">
            <a:avLst/>
          </a:prstGeom>
          <a:noFill/>
        </p:spPr>
        <p:txBody>
          <a:bodyPr wrap="square" lIns="91436" tIns="45718" rIns="91436" bIns="45718" rtlCol="0">
            <a:spAutoFit/>
          </a:bodyPr>
          <a:lstStyle/>
          <a:p>
            <a:pPr algn="ctr" defTabSz="457133" fontAlgn="base">
              <a:spcBef>
                <a:spcPct val="0"/>
              </a:spcBef>
              <a:spcAft>
                <a:spcPct val="0"/>
              </a:spcAft>
            </a:pPr>
            <a:r>
              <a:rPr kumimoji="0" lang="ja-JP" altLang="en-US" sz="2000" b="1" dirty="0">
                <a:solidFill>
                  <a:srgbClr val="000090"/>
                </a:solidFill>
                <a:latin typeface="ＭＳ Ｐゴシック" panose="020B0600070205080204" pitchFamily="50" charset="-128"/>
                <a:ea typeface="ＭＳ Ｐゴシック" panose="020B0600070205080204" pitchFamily="50" charset="-128"/>
                <a:cs typeface="ＭＳ Ｐゴシック"/>
              </a:rPr>
              <a:t>コミュニケーション力を高める基盤として</a:t>
            </a:r>
          </a:p>
          <a:p>
            <a:pPr algn="ctr" defTabSz="457133" fontAlgn="base">
              <a:spcBef>
                <a:spcPct val="0"/>
              </a:spcBef>
              <a:spcAft>
                <a:spcPct val="0"/>
              </a:spcAft>
            </a:pPr>
            <a:r>
              <a:rPr kumimoji="0" lang="ja-JP" altLang="en-US" sz="2000" b="1" dirty="0">
                <a:solidFill>
                  <a:srgbClr val="000090"/>
                </a:solidFill>
                <a:latin typeface="ＭＳ Ｐゴシック" panose="020B0600070205080204" pitchFamily="50" charset="-128"/>
                <a:ea typeface="ＭＳ Ｐゴシック" panose="020B0600070205080204" pitchFamily="50" charset="-128"/>
                <a:cs typeface="ＭＳ Ｐゴシック"/>
              </a:rPr>
              <a:t>テレプレゼンスを採用</a:t>
            </a: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https://</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www.cisco.com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/web/JP/solution/collaboration/</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casestudy</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pdf</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/1013-sagaschool-cs.pdf</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3"/>
          <a:stretch>
            <a:fillRect/>
          </a:stretch>
        </p:blipFill>
        <p:spPr>
          <a:xfrm>
            <a:off x="14045" y="2886133"/>
            <a:ext cx="3161098" cy="1960894"/>
          </a:xfrm>
          <a:prstGeom prst="rect">
            <a:avLst/>
          </a:prstGeom>
        </p:spPr>
      </p:pic>
      <p:sp>
        <p:nvSpPr>
          <p:cNvPr id="2" name="TextBox 1"/>
          <p:cNvSpPr txBox="1"/>
          <p:nvPr/>
        </p:nvSpPr>
        <p:spPr>
          <a:xfrm>
            <a:off x="2883524" y="1713040"/>
            <a:ext cx="5870355" cy="2154432"/>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66"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支援内容</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外国語活動はテレプレゼンスで支援</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モデル校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2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校と和歌山市立教育研究所、和歌山大学に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1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セットずつ設置し、小学校で新たに必修化された外国語活動（英語教育）で活用。教育研究所にいる</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ALT</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rPr>
              <a:t>Assistant Language Teacher</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：外国語活動を支援する外国人スタッフ）が各小学校に対し、テレプレゼンス経由で遠隔授業を実施。</a:t>
            </a:r>
          </a:p>
          <a:p>
            <a:pPr defTabSz="457133" fontAlgn="base">
              <a:spcBef>
                <a:spcPct val="0"/>
              </a:spcBef>
              <a:spcAft>
                <a:spcPct val="0"/>
              </a:spcAft>
            </a:pP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ＭＳ Ｐゴシック"/>
              </a:rPr>
              <a:t>評価ポイント</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ＭＳ Ｐゴシック"/>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ＭＳ Ｐゴシック"/>
              </a:rPr>
              <a:t>臨場感の高さと使いやすさ</a:t>
            </a:r>
          </a:p>
        </p:txBody>
      </p:sp>
    </p:spTree>
    <p:extLst>
      <p:ext uri="{BB962C8B-B14F-4D97-AF65-F5344CB8AC3E}">
        <p14:creationId xmlns:p14="http://schemas.microsoft.com/office/powerpoint/2010/main" val="12099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防災教育</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
        <p:nvSpPr>
          <p:cNvPr id="14" name="Title 1"/>
          <p:cNvSpPr txBox="1">
            <a:spLocks/>
          </p:cNvSpPr>
          <p:nvPr/>
        </p:nvSpPr>
        <p:spPr>
          <a:xfrm>
            <a:off x="1914799" y="614912"/>
            <a:ext cx="6478649" cy="1069015"/>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fontAlgn="base">
              <a:spcAft>
                <a:spcPct val="0"/>
              </a:spcAft>
            </a:pPr>
            <a:r>
              <a:rPr kumimoji="0" altLang="ja-JP" sz="1600">
                <a:latin typeface="ＭＳ Ｐゴシック" panose="020B0600070205080204" pitchFamily="50" charset="-128"/>
                <a:ea typeface="ＭＳ Ｐゴシック" panose="020B0600070205080204" pitchFamily="50" charset="-128"/>
                <a:cs typeface="メイリオ"/>
              </a:rPr>
              <a:t>2015</a:t>
            </a:r>
            <a:r>
              <a:rPr kumimoji="0" lang="ja-JP" altLang="en-US" sz="1600">
                <a:latin typeface="ＭＳ Ｐゴシック" panose="020B0600070205080204" pitchFamily="50" charset="-128"/>
                <a:ea typeface="ＭＳ Ｐゴシック" panose="020B0600070205080204" pitchFamily="50" charset="-128"/>
                <a:cs typeface="メイリオ"/>
              </a:rPr>
              <a:t>年</a:t>
            </a:r>
            <a:r>
              <a:rPr kumimoji="0" altLang="ja-JP" sz="1600">
                <a:latin typeface="ＭＳ Ｐゴシック" panose="020B0600070205080204" pitchFamily="50" charset="-128"/>
                <a:ea typeface="ＭＳ Ｐゴシック" panose="020B0600070205080204" pitchFamily="50" charset="-128"/>
                <a:cs typeface="メイリオ"/>
              </a:rPr>
              <a:t>7</a:t>
            </a:r>
            <a:r>
              <a:rPr kumimoji="0" lang="ja-JP" altLang="en-US" sz="1600">
                <a:latin typeface="ＭＳ Ｐゴシック" panose="020B0600070205080204" pitchFamily="50" charset="-128"/>
                <a:ea typeface="ＭＳ Ｐゴシック" panose="020B0600070205080204" pitchFamily="50" charset="-128"/>
                <a:cs typeface="メイリオ"/>
              </a:rPr>
              <a:t>月</a:t>
            </a:r>
            <a:r>
              <a:rPr kumimoji="0" altLang="ja-JP" sz="1600">
                <a:latin typeface="ＭＳ Ｐゴシック" panose="020B0600070205080204" pitchFamily="50" charset="-128"/>
                <a:ea typeface="ＭＳ Ｐゴシック" panose="020B0600070205080204" pitchFamily="50" charset="-128"/>
                <a:cs typeface="メイリオ"/>
              </a:rPr>
              <a:t>9</a:t>
            </a:r>
            <a:r>
              <a:rPr kumimoji="0" lang="ja-JP" altLang="en-US" sz="1600">
                <a:latin typeface="ＭＳ Ｐゴシック" panose="020B0600070205080204" pitchFamily="50" charset="-128"/>
                <a:ea typeface="ＭＳ Ｐゴシック" panose="020B0600070205080204" pitchFamily="50" charset="-128"/>
                <a:cs typeface="メイリオ"/>
              </a:rPr>
              <a:t>日</a:t>
            </a:r>
            <a:endParaRPr kumimoji="0" altLang="ja-JP" sz="160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a:latin typeface="ＭＳ Ｐゴシック" panose="020B0600070205080204" pitchFamily="50" charset="-128"/>
                <a:ea typeface="ＭＳ Ｐゴシック" panose="020B0600070205080204" pitchFamily="50" charset="-128"/>
                <a:cs typeface="メイリオ"/>
              </a:rPr>
              <a:t>文部科学省が主体となり「子供 ｘ 防災 ｘ 遠隔交流授業」</a:t>
            </a:r>
            <a:endParaRPr kumimoji="0" altLang="ja-JP" sz="160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a:latin typeface="ＭＳ Ｐゴシック" panose="020B0600070205080204" pitchFamily="50" charset="-128"/>
                <a:ea typeface="ＭＳ Ｐゴシック" panose="020B0600070205080204" pitchFamily="50" charset="-128"/>
                <a:cs typeface="メイリオ"/>
              </a:rPr>
              <a:t>という </a:t>
            </a:r>
            <a:r>
              <a:rPr kumimoji="0" altLang="ja-JP" sz="1600">
                <a:latin typeface="ＭＳ Ｐゴシック" panose="020B0600070205080204" pitchFamily="50" charset="-128"/>
                <a:ea typeface="ＭＳ Ｐゴシック" panose="020B0600070205080204" pitchFamily="50" charset="-128"/>
                <a:cs typeface="メイリオ"/>
              </a:rPr>
              <a:t>ICT </a:t>
            </a:r>
            <a:r>
              <a:rPr kumimoji="0" lang="ja-JP" altLang="en-US" sz="1600">
                <a:latin typeface="ＭＳ Ｐゴシック" panose="020B0600070205080204" pitchFamily="50" charset="-128"/>
                <a:ea typeface="ＭＳ Ｐゴシック" panose="020B0600070205080204" pitchFamily="50" charset="-128"/>
                <a:cs typeface="メイリオ"/>
              </a:rPr>
              <a:t>を活用した防災・遠隔教育の新たな取り組みが実施され、</a:t>
            </a:r>
            <a:endParaRPr kumimoji="0" altLang="ja-JP" sz="1600">
              <a:latin typeface="ＭＳ Ｐゴシック" panose="020B0600070205080204" pitchFamily="50" charset="-128"/>
              <a:ea typeface="ＭＳ Ｐゴシック" panose="020B0600070205080204" pitchFamily="50" charset="-128"/>
              <a:cs typeface="メイリオ"/>
            </a:endParaRPr>
          </a:p>
          <a:p>
            <a:pPr fontAlgn="base">
              <a:spcAft>
                <a:spcPct val="0"/>
              </a:spcAft>
            </a:pPr>
            <a:r>
              <a:rPr kumimoji="0" lang="ja-JP" altLang="en-US" sz="1600">
                <a:latin typeface="ＭＳ Ｐゴシック" panose="020B0600070205080204" pitchFamily="50" charset="-128"/>
                <a:ea typeface="ＭＳ Ｐゴシック" panose="020B0600070205080204" pitchFamily="50" charset="-128"/>
                <a:cs typeface="メイリオ"/>
              </a:rPr>
              <a:t>シスコも技術面で支援させていただきました</a:t>
            </a:r>
          </a:p>
        </p:txBody>
      </p:sp>
      <p:sp>
        <p:nvSpPr>
          <p:cNvPr id="15" name="Title 1"/>
          <p:cNvSpPr txBox="1">
            <a:spLocks/>
          </p:cNvSpPr>
          <p:nvPr/>
        </p:nvSpPr>
        <p:spPr>
          <a:xfrm>
            <a:off x="94067" y="162232"/>
            <a:ext cx="6169281" cy="325710"/>
          </a:xfrm>
          <a:prstGeom prst="rect">
            <a:avLst/>
          </a:prstGeom>
        </p:spPr>
        <p:txBody>
          <a:bodyPr vert="horz" lIns="91436" tIns="45718" rIns="91436" bIns="45718" rtlCol="0" anchor="t" anchorCtr="0">
            <a:noAutofit/>
          </a:bodyPr>
          <a:lstStyle>
            <a:lvl1pPr algn="l" defTabSz="685891" rtl="0" eaLnBrk="1" latinLnBrk="0" hangingPunct="1">
              <a:lnSpc>
                <a:spcPct val="80000"/>
              </a:lnSpc>
              <a:spcBef>
                <a:spcPct val="0"/>
              </a:spcBef>
              <a:buNone/>
              <a:defRPr lang="en-US" sz="2500" b="0" kern="1200" spc="0" baseline="0" dirty="0">
                <a:solidFill>
                  <a:srgbClr val="00A2BF"/>
                </a:solidFill>
                <a:latin typeface="+mj-lt"/>
                <a:ea typeface="+mj-ea"/>
                <a:cs typeface="CiscoSans"/>
              </a:defRPr>
            </a:lvl1pPr>
          </a:lstStyle>
          <a:p>
            <a:pPr algn="ctr" fontAlgn="base">
              <a:spcAft>
                <a:spcPct val="0"/>
              </a:spcAft>
            </a:pPr>
            <a:r>
              <a:rPr kumimoji="0" lang="ja-JP" altLang="en-US" sz="2400">
                <a:solidFill>
                  <a:srgbClr val="676767">
                    <a:lumMod val="75000"/>
                  </a:srgbClr>
                </a:solidFill>
                <a:latin typeface="ＭＳ Ｐゴシック" panose="020B0600070205080204" pitchFamily="50" charset="-128"/>
                <a:ea typeface="ＭＳ Ｐゴシック" panose="020B0600070205080204" pitchFamily="50" charset="-128"/>
                <a:cs typeface="Meiryo" charset="-128"/>
              </a:rPr>
              <a:t>活用事例：子供 ｘ 防災 ｘ 遠隔交流授業</a:t>
            </a:r>
          </a:p>
        </p:txBody>
      </p:sp>
      <p:sp>
        <p:nvSpPr>
          <p:cNvPr id="2" name="TextBox 1"/>
          <p:cNvSpPr txBox="1"/>
          <p:nvPr/>
        </p:nvSpPr>
        <p:spPr>
          <a:xfrm>
            <a:off x="3150402" y="1543675"/>
            <a:ext cx="5886094" cy="2092877"/>
          </a:xfrm>
          <a:prstGeom prst="rect">
            <a:avLst/>
          </a:prstGeom>
        </p:spPr>
        <p:style>
          <a:lnRef idx="2">
            <a:schemeClr val="accent6"/>
          </a:lnRef>
          <a:fillRef idx="1">
            <a:schemeClr val="lt1"/>
          </a:fillRef>
          <a:effectRef idx="0">
            <a:schemeClr val="accent6"/>
          </a:effectRef>
          <a:fontRef idx="minor">
            <a:schemeClr val="dk1"/>
          </a:fontRef>
        </p:style>
        <p:txBody>
          <a:bodyPr wrap="square" lIns="91436" tIns="45718" rIns="91436" bIns="45718" rtlCol="0">
            <a:spAutoFit/>
          </a:bodyPr>
          <a:lstStyle/>
          <a:p>
            <a:pPr defTabSz="457133" fontAlgn="base">
              <a:spcBef>
                <a:spcPct val="0"/>
              </a:spcBef>
              <a:spcAft>
                <a:spcPct val="0"/>
              </a:spcAft>
            </a:pPr>
            <a:r>
              <a:rPr kumimoji="0" lang="ja-JP" altLang="en-US" b="1" dirty="0" smtClean="0">
                <a:solidFill>
                  <a:srgbClr val="000090"/>
                </a:solidFill>
                <a:latin typeface="ＭＳ Ｐゴシック" panose="020B0600070205080204" pitchFamily="50" charset="-128"/>
                <a:ea typeface="ＭＳ Ｐゴシック" panose="020B0600070205080204" pitchFamily="50" charset="-128"/>
                <a:cs typeface="メイリオ"/>
              </a:rPr>
              <a:t>活動詳細</a:t>
            </a:r>
            <a:endParaRPr kumimoji="0" lang="en-US" altLang="ja-JP" b="1" dirty="0" smtClean="0">
              <a:solidFill>
                <a:srgbClr val="000090"/>
              </a:solidFill>
              <a:latin typeface="ＭＳ Ｐゴシック" panose="020B0600070205080204" pitchFamily="50" charset="-128"/>
              <a:ea typeface="ＭＳ Ｐゴシック" panose="020B0600070205080204" pitchFamily="50" charset="-128"/>
              <a:cs typeface="メイリオ"/>
            </a:endParaRPr>
          </a:p>
          <a:p>
            <a:pPr defTabSz="457133" fontAlgn="base">
              <a:spcBef>
                <a:spcPct val="0"/>
              </a:spcBef>
              <a:spcAft>
                <a:spcPct val="0"/>
              </a:spcAft>
            </a:pP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この遠隔交流授業は、</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松本洋平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内閣府大臣政務官、</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小泉進</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次郎 復興大臣政務官、および赤池 誠章 文部科学大臣政務官（それぞれ当時）の発案</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に</a:t>
            </a:r>
            <a: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メイリオ"/>
              </a:rPr>
              <a:t/>
            </a:r>
            <a:br>
              <a:rPr kumimoji="0" lang="en-US" altLang="ja-JP" sz="1400" smtClean="0">
                <a:solidFill>
                  <a:srgbClr val="000090"/>
                </a:solidFill>
                <a:latin typeface="ＭＳ Ｐゴシック" panose="020B0600070205080204" pitchFamily="50" charset="-128"/>
                <a:ea typeface="ＭＳ Ｐゴシック" panose="020B0600070205080204" pitchFamily="50" charset="-128"/>
                <a:cs typeface="メイリオ"/>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よる</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ものです。宮城県気仙沼の中学生が、東日本大震災での経験や、そこで得られた教訓を、南海トラフ地震が想定される地域である高知県高知市</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の</a:t>
            </a:r>
            <a: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t/>
            </a:r>
            <a:b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中学生</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にビデオ会議システムを介して直接伝えるという目的で実施され</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a:t>
            </a:r>
            <a: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t/>
            </a:r>
            <a:b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当日</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は気仙沼市立階上（はしかみ）中学校、高知市立城西（じょうせい）中学校、シスコ東京オフィスの </a:t>
            </a:r>
            <a:r>
              <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メイリオ"/>
              </a:rPr>
              <a:t>3 </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拠点を接続し、リアルタイムでお互いの学校</a:t>
            </a: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が</a:t>
            </a:r>
            <a: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t/>
            </a:r>
            <a:br>
              <a:rPr kumimoji="0" lang="en-US" altLang="ja-JP" sz="1400" dirty="0" smtClean="0">
                <a:solidFill>
                  <a:srgbClr val="000090"/>
                </a:solidFill>
                <a:latin typeface="ＭＳ Ｐゴシック" panose="020B0600070205080204" pitchFamily="50" charset="-128"/>
                <a:ea typeface="ＭＳ Ｐゴシック" panose="020B0600070205080204" pitchFamily="50" charset="-128"/>
                <a:cs typeface="メイリオ"/>
              </a:rPr>
            </a:br>
            <a:r>
              <a:rPr kumimoji="0" lang="ja-JP" altLang="en-US" sz="1400" dirty="0" smtClean="0">
                <a:solidFill>
                  <a:srgbClr val="000090"/>
                </a:solidFill>
                <a:latin typeface="ＭＳ Ｐゴシック" panose="020B0600070205080204" pitchFamily="50" charset="-128"/>
                <a:ea typeface="ＭＳ Ｐゴシック" panose="020B0600070205080204" pitchFamily="50" charset="-128"/>
                <a:cs typeface="メイリオ"/>
              </a:rPr>
              <a:t>準備</a:t>
            </a:r>
            <a:r>
              <a:rPr kumimoji="0" lang="ja-JP" altLang="en-US" sz="1400" dirty="0">
                <a:solidFill>
                  <a:srgbClr val="000090"/>
                </a:solidFill>
                <a:latin typeface="ＭＳ Ｐゴシック" panose="020B0600070205080204" pitchFamily="50" charset="-128"/>
                <a:ea typeface="ＭＳ Ｐゴシック" panose="020B0600070205080204" pitchFamily="50" charset="-128"/>
                <a:cs typeface="メイリオ"/>
              </a:rPr>
              <a:t>したプレゼンテーションを行い質問する、という内容で進められました</a:t>
            </a:r>
            <a:endParaRPr kumimoji="0" lang="en-US" altLang="ja-JP" sz="1400" dirty="0">
              <a:solidFill>
                <a:srgbClr val="000090"/>
              </a:solidFill>
              <a:latin typeface="ＭＳ Ｐゴシック" panose="020B0600070205080204" pitchFamily="50" charset="-128"/>
              <a:ea typeface="ＭＳ Ｐゴシック" panose="020B0600070205080204" pitchFamily="50" charset="-128"/>
              <a:cs typeface="メイリオ"/>
            </a:endParaRPr>
          </a:p>
        </p:txBody>
      </p:sp>
      <p:sp>
        <p:nvSpPr>
          <p:cNvPr id="6" name="正方形/長方形 5"/>
          <p:cNvSpPr/>
          <p:nvPr/>
        </p:nvSpPr>
        <p:spPr>
          <a:xfrm>
            <a:off x="4181879" y="4530556"/>
            <a:ext cx="4572000" cy="219288"/>
          </a:xfrm>
          <a:prstGeom prst="rect">
            <a:avLst/>
          </a:prstGeom>
        </p:spPr>
        <p:txBody>
          <a:bodyPr lIns="91436" tIns="45718" rIns="91436" bIns="45718">
            <a:spAutoFit/>
          </a:bodyPr>
          <a:lstStyle/>
          <a:p>
            <a:pPr defTabSz="457133" fontAlgn="base">
              <a:spcBef>
                <a:spcPct val="0"/>
              </a:spcBef>
              <a:spcAft>
                <a:spcPct val="0"/>
              </a:spcAft>
            </a:pPr>
            <a:r>
              <a:rPr kumimoji="0" lang="en-US" altLang="ja-JP" sz="800" dirty="0">
                <a:solidFill>
                  <a:srgbClr val="58585B"/>
                </a:solidFill>
                <a:latin typeface="ＭＳ Ｐゴシック" panose="020B0600070205080204" pitchFamily="50" charset="-128"/>
                <a:ea typeface="ＭＳ Ｐゴシック" panose="020B0600070205080204" pitchFamily="50" charset="-128"/>
              </a:rPr>
              <a:t>http://</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gblogs.cisco.com</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jp</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/2016/03/</a:t>
            </a:r>
            <a:r>
              <a:rPr kumimoji="0" lang="en-US" altLang="ja-JP" sz="800" dirty="0" err="1">
                <a:solidFill>
                  <a:srgbClr val="58585B"/>
                </a:solidFill>
                <a:latin typeface="ＭＳ Ｐゴシック" panose="020B0600070205080204" pitchFamily="50" charset="-128"/>
                <a:ea typeface="ＭＳ Ｐゴシック" panose="020B0600070205080204" pitchFamily="50" charset="-128"/>
              </a:rPr>
              <a:t>fiveyears_after</a:t>
            </a:r>
            <a:r>
              <a:rPr kumimoji="0" lang="en-US" altLang="ja-JP" sz="800" dirty="0">
                <a:solidFill>
                  <a:srgbClr val="58585B"/>
                </a:solidFill>
                <a:latin typeface="ＭＳ Ｐゴシック" panose="020B0600070205080204" pitchFamily="50" charset="-128"/>
                <a:ea typeface="ＭＳ Ｐゴシック" panose="020B0600070205080204" pitchFamily="50" charset="-128"/>
              </a:rPr>
              <a:t>/</a:t>
            </a:r>
            <a:endParaRPr kumimoji="0" lang="ja-JP" altLang="en-US" sz="800" dirty="0">
              <a:solidFill>
                <a:srgbClr val="58585B"/>
              </a:solidFill>
              <a:latin typeface="ＭＳ Ｐゴシック" panose="020B0600070205080204" pitchFamily="50" charset="-128"/>
              <a:ea typeface="ＭＳ Ｐゴシック" panose="020B0600070205080204" pitchFamily="50" charset="-128"/>
            </a:endParaRPr>
          </a:p>
        </p:txBody>
      </p:sp>
      <p:pic>
        <p:nvPicPr>
          <p:cNvPr id="3" name="図 2"/>
          <p:cNvPicPr>
            <a:picLocks noChangeAspect="1"/>
          </p:cNvPicPr>
          <p:nvPr/>
        </p:nvPicPr>
        <p:blipFill>
          <a:blip r:embed="rId3"/>
          <a:stretch>
            <a:fillRect/>
          </a:stretch>
        </p:blipFill>
        <p:spPr>
          <a:xfrm>
            <a:off x="136814" y="2663488"/>
            <a:ext cx="3088501" cy="2301066"/>
          </a:xfrm>
          <a:prstGeom prst="rect">
            <a:avLst/>
          </a:prstGeom>
        </p:spPr>
      </p:pic>
    </p:spTree>
    <p:extLst>
      <p:ext uri="{BB962C8B-B14F-4D97-AF65-F5344CB8AC3E}">
        <p14:creationId xmlns:p14="http://schemas.microsoft.com/office/powerpoint/2010/main" val="266769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51472"/>
            <a:ext cx="8345488" cy="731837"/>
          </a:xfrm>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岐阜県教育委員会様（</a:t>
            </a:r>
            <a:r>
              <a:rPr kumimoji="1" lang="en-US" altLang="ja-JP" dirty="0" smtClean="0">
                <a:latin typeface="ＭＳ Ｐゴシック" panose="020B0600070205080204" pitchFamily="50" charset="-128"/>
                <a:ea typeface="ＭＳ Ｐゴシック" panose="020B0600070205080204" pitchFamily="50" charset="-128"/>
                <a:cs typeface="Arial" panose="020B0604020202020204" pitchFamily="34" charset="0"/>
              </a:rPr>
              <a:t>Partner</a:t>
            </a:r>
            <a:r>
              <a:rPr kumimoji="1"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様事例）</a:t>
            </a:r>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テキスト プレースホルダー 2"/>
          <p:cNvSpPr>
            <a:spLocks noGrp="1"/>
          </p:cNvSpPr>
          <p:nvPr>
            <p:ph type="body" sz="quarter" idx="4294967295"/>
          </p:nvPr>
        </p:nvSpPr>
        <p:spPr>
          <a:xfrm>
            <a:off x="1763690" y="627534"/>
            <a:ext cx="7049343" cy="1224136"/>
          </a:xfrm>
          <a:prstGeom prst="rect">
            <a:avLst/>
          </a:prstGeom>
        </p:spPr>
        <p:txBody>
          <a:bodyPr lIns="91436" tIns="45718" rIns="91436" bIns="45718"/>
          <a:lstStyle/>
          <a:p>
            <a:r>
              <a:rPr lang="ja-JP" altLang="en-US" sz="2000" b="1" dirty="0">
                <a:latin typeface="ＭＳ Ｐゴシック" panose="020B0600070205080204" pitchFamily="50" charset="-128"/>
                <a:ea typeface="ＭＳ Ｐゴシック" panose="020B0600070205080204" pitchFamily="50" charset="-128"/>
              </a:rPr>
              <a:t>岐阜県教育委員会が県内の全公立学校に提供する共通仮想基盤、並びに、</a:t>
            </a:r>
            <a:r>
              <a:rPr lang="en-US" altLang="ja-JP" sz="2000" b="1" dirty="0">
                <a:latin typeface="ＭＳ Ｐゴシック" panose="020B0600070205080204" pitchFamily="50" charset="-128"/>
                <a:ea typeface="ＭＳ Ｐゴシック" panose="020B0600070205080204" pitchFamily="50" charset="-128"/>
              </a:rPr>
              <a:t>4K</a:t>
            </a:r>
            <a:r>
              <a:rPr lang="ja-JP" altLang="en-US" sz="2000" b="1" dirty="0">
                <a:latin typeface="ＭＳ Ｐゴシック" panose="020B0600070205080204" pitchFamily="50" charset="-128"/>
                <a:ea typeface="ＭＳ Ｐゴシック" panose="020B0600070205080204" pitchFamily="50" charset="-128"/>
              </a:rPr>
              <a:t>画質の高品質な遠隔研修システムを構築</a:t>
            </a:r>
          </a:p>
          <a:p>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校務端末</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en-US" altLang="ja-JP"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Security</a:t>
            </a:r>
          </a:p>
          <a:p>
            <a:pPr algn="ctr" defTabSz="685840" fontAlgn="base">
              <a:spcBef>
                <a:spcPct val="0"/>
              </a:spcBef>
              <a:spcAft>
                <a:spcPct val="0"/>
              </a:spcAft>
            </a:pPr>
            <a:r>
              <a:rPr kumimoji="0" lang="ja-JP" altLang="en-US"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働き方改革</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pic>
        <p:nvPicPr>
          <p:cNvPr id="9" name="図 8"/>
          <p:cNvPicPr>
            <a:picLocks noChangeAspect="1"/>
          </p:cNvPicPr>
          <p:nvPr/>
        </p:nvPicPr>
        <p:blipFill>
          <a:blip r:embed="rId2"/>
          <a:stretch>
            <a:fillRect/>
          </a:stretch>
        </p:blipFill>
        <p:spPr>
          <a:xfrm>
            <a:off x="1946322" y="1249111"/>
            <a:ext cx="7034798" cy="2079968"/>
          </a:xfrm>
          <a:prstGeom prst="rect">
            <a:avLst/>
          </a:prstGeom>
        </p:spPr>
      </p:pic>
      <p:pic>
        <p:nvPicPr>
          <p:cNvPr id="10" name="図 9"/>
          <p:cNvPicPr>
            <a:picLocks noChangeAspect="1"/>
          </p:cNvPicPr>
          <p:nvPr/>
        </p:nvPicPr>
        <p:blipFill>
          <a:blip r:embed="rId3"/>
          <a:stretch>
            <a:fillRect/>
          </a:stretch>
        </p:blipFill>
        <p:spPr>
          <a:xfrm>
            <a:off x="65976" y="3152196"/>
            <a:ext cx="4320000" cy="963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図 10"/>
          <p:cNvPicPr>
            <a:picLocks noChangeAspect="1"/>
          </p:cNvPicPr>
          <p:nvPr/>
        </p:nvPicPr>
        <p:blipFill>
          <a:blip r:embed="rId4"/>
          <a:stretch>
            <a:fillRect/>
          </a:stretch>
        </p:blipFill>
        <p:spPr>
          <a:xfrm>
            <a:off x="4661120" y="3538266"/>
            <a:ext cx="4320000" cy="956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図 11"/>
          <p:cNvPicPr>
            <a:picLocks noChangeAspect="1"/>
          </p:cNvPicPr>
          <p:nvPr/>
        </p:nvPicPr>
        <p:blipFill>
          <a:blip r:embed="rId5"/>
          <a:stretch>
            <a:fillRect/>
          </a:stretch>
        </p:blipFill>
        <p:spPr>
          <a:xfrm>
            <a:off x="268032" y="4173967"/>
            <a:ext cx="4320000" cy="912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84369163"/>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1020" y="4014398"/>
            <a:ext cx="7886700" cy="646359"/>
          </a:xfrm>
        </p:spPr>
        <p:txBody>
          <a:bodyPr/>
          <a:lstStyle/>
          <a:p>
            <a:r>
              <a:rPr lang="en-US" altLang="ja-JP" sz="3200" dirty="0">
                <a:latin typeface="Arial" panose="020B0604020202020204" pitchFamily="34" charset="0"/>
                <a:ea typeface="ＭＳ Ｐゴシック" panose="020B0600070205080204" pitchFamily="50" charset="-128"/>
                <a:cs typeface="Arial" panose="020B0604020202020204" pitchFamily="34" charset="0"/>
              </a:rPr>
              <a:t>Cisco Security Solution</a:t>
            </a:r>
          </a:p>
        </p:txBody>
      </p:sp>
      <p:pic>
        <p:nvPicPr>
          <p:cNvPr id="5" name="図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703" y="2571750"/>
            <a:ext cx="1055202" cy="628650"/>
          </a:xfrm>
          <a:prstGeom prst="rect">
            <a:avLst/>
          </a:prstGeom>
        </p:spPr>
      </p:pic>
      <p:pic>
        <p:nvPicPr>
          <p:cNvPr id="3" name="図 2"/>
          <p:cNvPicPr>
            <a:picLocks noChangeAspect="1"/>
          </p:cNvPicPr>
          <p:nvPr/>
        </p:nvPicPr>
        <p:blipFill>
          <a:blip r:embed="rId5"/>
          <a:stretch>
            <a:fillRect/>
          </a:stretch>
        </p:blipFill>
        <p:spPr>
          <a:xfrm>
            <a:off x="4832627" y="780181"/>
            <a:ext cx="3714371" cy="2922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240213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a:xfrm>
            <a:off x="84252" y="591455"/>
            <a:ext cx="8875765" cy="3678113"/>
          </a:xfrm>
        </p:spPr>
        <p:txBody>
          <a:bodyPr/>
          <a:lstStyle/>
          <a:p>
            <a:pPr marL="57127" indent="0">
              <a:lnSpc>
                <a:spcPct val="100000"/>
              </a:lnSpc>
              <a:buNone/>
            </a:pPr>
            <a:r>
              <a:rPr lang="ja-JP" altLang="en-US" sz="1400" dirty="0">
                <a:latin typeface="ＭＳ Ｐゴシック" panose="020B0600070205080204" pitchFamily="50" charset="-128"/>
                <a:ea typeface="ＭＳ Ｐゴシック" panose="020B0600070205080204" pitchFamily="50" charset="-128"/>
                <a:cs typeface="メイリオ"/>
              </a:rPr>
              <a:t>シスコシステムズの具体的なセキュリティ対策をご提案致します。</a:t>
            </a:r>
          </a:p>
        </p:txBody>
      </p:sp>
      <p:sp>
        <p:nvSpPr>
          <p:cNvPr id="7" name="タイトル 6"/>
          <p:cNvSpPr>
            <a:spLocks noGrp="1"/>
          </p:cNvSpPr>
          <p:nvPr>
            <p:ph type="title"/>
          </p:nvPr>
        </p:nvSpPr>
        <p:spPr>
          <a:xfrm>
            <a:off x="614526" y="42269"/>
            <a:ext cx="8345488" cy="540000"/>
          </a:xfrm>
          <a:ln>
            <a:solidFill>
              <a:srgbClr val="004BAF"/>
            </a:solidFill>
          </a:ln>
        </p:spPr>
        <p:txBody>
          <a:bodyPr/>
          <a:lstStyle/>
          <a:p>
            <a:pPr algn="ctr"/>
            <a:r>
              <a:rPr lang="ja-JP" altLang="en-US" sz="2400" dirty="0">
                <a:latin typeface="ＭＳ Ｐゴシック" panose="020B0600070205080204" pitchFamily="50" charset="-128"/>
                <a:ea typeface="ＭＳ Ｐゴシック" panose="020B0600070205080204" pitchFamily="50" charset="-128"/>
                <a:cs typeface="メイリオ"/>
              </a:rPr>
              <a:t>教育情報セキュリティ対策</a:t>
            </a:r>
          </a:p>
        </p:txBody>
      </p:sp>
      <p:graphicFrame>
        <p:nvGraphicFramePr>
          <p:cNvPr id="2" name="表 1"/>
          <p:cNvGraphicFramePr>
            <a:graphicFrameLocks noGrp="1"/>
          </p:cNvGraphicFramePr>
          <p:nvPr>
            <p:extLst>
              <p:ext uri="{D42A27DB-BD31-4B8C-83A1-F6EECF244321}">
                <p14:modId xmlns:p14="http://schemas.microsoft.com/office/powerpoint/2010/main" val="1931896071"/>
              </p:ext>
            </p:extLst>
          </p:nvPr>
        </p:nvGraphicFramePr>
        <p:xfrm>
          <a:off x="0" y="976885"/>
          <a:ext cx="9324528" cy="4124375"/>
        </p:xfrm>
        <a:graphic>
          <a:graphicData uri="http://schemas.openxmlformats.org/drawingml/2006/table">
            <a:tbl>
              <a:tblPr firstRow="1" bandRow="1">
                <a:tableStyleId>{5C22544A-7EE6-4342-B048-85BDC9FD1C3A}</a:tableStyleId>
              </a:tblPr>
              <a:tblGrid>
                <a:gridCol w="571770">
                  <a:extLst>
                    <a:ext uri="{9D8B030D-6E8A-4147-A177-3AD203B41FA5}">
                      <a16:colId xmlns:a16="http://schemas.microsoft.com/office/drawing/2014/main" val="20000"/>
                    </a:ext>
                  </a:extLst>
                </a:gridCol>
                <a:gridCol w="2738028">
                  <a:extLst>
                    <a:ext uri="{9D8B030D-6E8A-4147-A177-3AD203B41FA5}">
                      <a16:colId xmlns:a16="http://schemas.microsoft.com/office/drawing/2014/main" val="20001"/>
                    </a:ext>
                  </a:extLst>
                </a:gridCol>
                <a:gridCol w="2056505">
                  <a:extLst>
                    <a:ext uri="{9D8B030D-6E8A-4147-A177-3AD203B41FA5}">
                      <a16:colId xmlns:a16="http://schemas.microsoft.com/office/drawing/2014/main" val="20002"/>
                    </a:ext>
                  </a:extLst>
                </a:gridCol>
                <a:gridCol w="3958225">
                  <a:extLst>
                    <a:ext uri="{9D8B030D-6E8A-4147-A177-3AD203B41FA5}">
                      <a16:colId xmlns:a16="http://schemas.microsoft.com/office/drawing/2014/main" val="20003"/>
                    </a:ext>
                  </a:extLst>
                </a:gridCol>
              </a:tblGrid>
              <a:tr h="390189">
                <a:tc>
                  <a:txBody>
                    <a:bodyPr/>
                    <a:lstStyle/>
                    <a:p>
                      <a:pPr algn="ct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r>
                        <a:rPr kumimoji="1" lang="en-US" altLang="ja-JP" sz="1400" dirty="0" smtClean="0">
                          <a:latin typeface="ＭＳ Ｐゴシック" panose="020B0600070205080204" pitchFamily="50" charset="-128"/>
                          <a:ea typeface="ＭＳ Ｐゴシック" panose="020B0600070205080204" pitchFamily="50" charset="-128"/>
                          <a:cs typeface="メイリオ"/>
                        </a:rPr>
                        <a:t>8</a:t>
                      </a:r>
                      <a:r>
                        <a:rPr kumimoji="1" lang="ja-JP" altLang="en-US" sz="1400" dirty="0" smtClean="0">
                          <a:latin typeface="ＭＳ Ｐゴシック" panose="020B0600070205080204" pitchFamily="50" charset="-128"/>
                          <a:ea typeface="ＭＳ Ｐゴシック" panose="020B0600070205080204" pitchFamily="50" charset="-128"/>
                          <a:cs typeface="メイリオ"/>
                        </a:rPr>
                        <a:t>つの提言</a:t>
                      </a:r>
                      <a:endParaRPr kumimoji="1" lang="ja-JP" altLang="en-US" sz="1400" dirty="0">
                        <a:latin typeface="ＭＳ Ｐゴシック" panose="020B0600070205080204" pitchFamily="50" charset="-128"/>
                        <a:ea typeface="ＭＳ Ｐゴシック" panose="020B0600070205080204" pitchFamily="50" charset="-128"/>
                        <a:cs typeface="メイリオ"/>
                      </a:endParaRPr>
                    </a:p>
                  </a:txBody>
                  <a:tcPr marL="92875" marR="92875" marT="46437" marB="46437" anchor="ctr" anchorCtr="1">
                    <a:cell3D prstMaterial="dkEdge">
                      <a:bevel w="63500" h="63500" prst="convex"/>
                      <a:lightRig rig="flood" dir="t"/>
                    </a:cell3D>
                  </a:tcPr>
                </a:tc>
                <a:tc gridSpan="2">
                  <a:txBody>
                    <a:bodyPr/>
                    <a:lstStyle/>
                    <a:p>
                      <a:pPr algn="ctr"/>
                      <a:r>
                        <a:rPr kumimoji="1" lang="ja-JP" altLang="en-US" sz="1600" dirty="0" smtClean="0">
                          <a:latin typeface="ＭＳ Ｐゴシック" panose="020B0600070205080204" pitchFamily="50" charset="-128"/>
                          <a:ea typeface="ＭＳ Ｐゴシック" panose="020B0600070205080204" pitchFamily="50" charset="-128"/>
                          <a:cs typeface="メイリオ"/>
                        </a:rPr>
                        <a:t>セキュリティ対策（</a:t>
                      </a:r>
                      <a:r>
                        <a:rPr kumimoji="1" lang="en-US" altLang="ja-JP" sz="1600" dirty="0" smtClean="0">
                          <a:latin typeface="ＭＳ Ｐゴシック" panose="020B0600070205080204" pitchFamily="50" charset="-128"/>
                          <a:ea typeface="ＭＳ Ｐゴシック" panose="020B0600070205080204" pitchFamily="50" charset="-128"/>
                          <a:cs typeface="メイリオ"/>
                        </a:rPr>
                        <a:t>Cisco</a:t>
                      </a:r>
                      <a:r>
                        <a:rPr kumimoji="1" lang="ja-JP" altLang="en-US" sz="1600" dirty="0" smtClean="0">
                          <a:latin typeface="ＭＳ Ｐゴシック" panose="020B0600070205080204" pitchFamily="50" charset="-128"/>
                          <a:ea typeface="ＭＳ Ｐゴシック" panose="020B0600070205080204" pitchFamily="50" charset="-128"/>
                          <a:cs typeface="メイリオ"/>
                        </a:rPr>
                        <a:t>からのご提案）</a:t>
                      </a:r>
                      <a:endParaRPr kumimoji="1" lang="ja-JP" altLang="en-US" sz="1600" dirty="0">
                        <a:latin typeface="ＭＳ Ｐゴシック" panose="020B0600070205080204" pitchFamily="50" charset="-128"/>
                        <a:ea typeface="ＭＳ Ｐゴシック" panose="020B0600070205080204" pitchFamily="50" charset="-128"/>
                        <a:cs typeface="メイリオ"/>
                      </a:endParaRPr>
                    </a:p>
                  </a:txBody>
                  <a:tcPr marL="92875" marR="92875" marT="46437" marB="46437" anchor="ctr" anchorCtr="1">
                    <a:cell3D prstMaterial="dkEdge">
                      <a:bevel w="63500" h="63500" prst="convex"/>
                      <a:lightRig rig="flood" dir="t"/>
                    </a:cell3D>
                  </a:tcPr>
                </a:tc>
                <a:tc hMerge="1">
                  <a:txBody>
                    <a:bodyPr/>
                    <a:lstStyle/>
                    <a:p>
                      <a:endParaRPr kumimoji="1" lang="ja-JP" altLang="en-US"/>
                    </a:p>
                  </a:txBody>
                  <a:tcPr/>
                </a:tc>
                <a:extLst>
                  <a:ext uri="{0D108BD9-81ED-4DB2-BD59-A6C34878D82A}">
                    <a16:rowId xmlns:a16="http://schemas.microsoft.com/office/drawing/2014/main" val="10000"/>
                  </a:ext>
                </a:extLst>
              </a:tr>
              <a:tr h="432949">
                <a:tc>
                  <a:txBody>
                    <a:bodyPr/>
                    <a:lstStyle/>
                    <a:p>
                      <a:pPr algn="ctr"/>
                      <a:r>
                        <a:rPr kumimoji="1" lang="en-US" altLang="ja-JP" sz="1100" dirty="0" smtClean="0">
                          <a:latin typeface="メイリオ"/>
                          <a:ea typeface="メイリオ"/>
                          <a:cs typeface="メイリオ"/>
                        </a:rPr>
                        <a:t>1</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校務系システムと学習系システムの分離</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en-US" altLang="ja-JP"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①</a:t>
                      </a:r>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ネットワーク分離・仮想化</a:t>
                      </a:r>
                      <a:endParaRPr lang="en-US" altLang="ja-JP"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ネットワークを仮想化し、論理的に分離する事により、</a:t>
                      </a:r>
                      <a:r>
                        <a:rPr kumimoji="1" lang="ja-JP" altLang="en-US" sz="800" dirty="0" smtClean="0">
                          <a:latin typeface="ＭＳ Ｐゴシック" panose="020B0600070205080204" pitchFamily="50" charset="-128"/>
                          <a:ea typeface="ＭＳ Ｐゴシック" panose="020B0600070205080204" pitchFamily="50" charset="-128"/>
                          <a:cs typeface="メイリオ"/>
                        </a:rPr>
                        <a:t>児童生徒側から校務用データが見えないようにする。</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1"/>
                  </a:ext>
                </a:extLst>
              </a:tr>
              <a:tr h="494635">
                <a:tc>
                  <a:txBody>
                    <a:bodyPr/>
                    <a:lstStyle/>
                    <a:p>
                      <a:pPr algn="ctr"/>
                      <a:r>
                        <a:rPr kumimoji="1" lang="en-US" altLang="ja-JP" sz="1100" dirty="0" smtClean="0">
                          <a:latin typeface="メイリオ"/>
                          <a:ea typeface="メイリオ"/>
                          <a:cs typeface="メイリオ"/>
                        </a:rPr>
                        <a:t>2</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学習系システムへの個人情報の格納禁止（やむを得ない場合は暗号化）</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en-US" altLang="ja-JP"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②VDI</a:t>
                      </a:r>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利用</a:t>
                      </a:r>
                      <a:endParaRPr lang="en-US" altLang="ja-JP"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900" b="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③ファイル暗号化</a:t>
                      </a:r>
                      <a:endParaRPr lang="en-US" altLang="ja-JP" sz="900" b="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④端末セキュリティ強化</a:t>
                      </a:r>
                      <a:endParaRPr lang="ja-JP" altLang="en-US" sz="900" b="1" dirty="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デスクトップ仮想化（</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VDI</a:t>
                      </a:r>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）の利用により、端末にデータを残さない。また、そうで無い場合は、端末の高度なマルウェア防御システムを導入し、データセンターに保存されるデーターを暗号化する。</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2"/>
                  </a:ext>
                </a:extLst>
              </a:tr>
              <a:tr h="595810">
                <a:tc>
                  <a:txBody>
                    <a:bodyPr/>
                    <a:lstStyle/>
                    <a:p>
                      <a:pPr algn="ctr"/>
                      <a:r>
                        <a:rPr kumimoji="1" lang="en-US" altLang="ja-JP" sz="1100" dirty="0" smtClean="0">
                          <a:latin typeface="メイリオ"/>
                          <a:ea typeface="メイリオ"/>
                          <a:cs typeface="メイリオ"/>
                        </a:rPr>
                        <a:t>3</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校務系システムのセキュリティ要件を満たしたデータセンターでの一元管理</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900" b="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⑤データの一元管理</a:t>
                      </a:r>
                      <a:endParaRPr lang="en-US" altLang="ja-JP" sz="900" b="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r>
                        <a:rPr lang="ja-JP" altLang="en-US" sz="900" b="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（データセンター等利用）</a:t>
                      </a:r>
                      <a:endParaRPr lang="ja-JP" altLang="en-US" sz="900" b="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セキュアなデータセンターの利用により、データの一元管理を行う。</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3"/>
                  </a:ext>
                </a:extLst>
              </a:tr>
              <a:tr h="460910">
                <a:tc>
                  <a:txBody>
                    <a:bodyPr/>
                    <a:lstStyle/>
                    <a:p>
                      <a:pPr algn="ctr"/>
                      <a:r>
                        <a:rPr kumimoji="1" lang="en-US" altLang="ja-JP" sz="1100" dirty="0" smtClean="0">
                          <a:latin typeface="メイリオ"/>
                          <a:ea typeface="メイリオ"/>
                          <a:cs typeface="メイリオ"/>
                        </a:rPr>
                        <a:t>4</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二要素認証の導入などの認証の強化</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⑥二要素認証システム導入</a:t>
                      </a:r>
                      <a:endParaRPr lang="en-US" altLang="ja-JP"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パスワードと生体情報など、種類の異なる</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2</a:t>
                      </a:r>
                      <a:r>
                        <a:rPr lang="ja-JP" altLang="en-US" sz="800" dirty="0" err="1"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つの</a:t>
                      </a:r>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情報を組み合わせて認証する。ネットワークへの認証にも応用し、様々な場面において、最適な認証方法の利用を可能にする。</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4"/>
                  </a:ext>
                </a:extLst>
              </a:tr>
              <a:tr h="460910">
                <a:tc>
                  <a:txBody>
                    <a:bodyPr/>
                    <a:lstStyle/>
                    <a:p>
                      <a:pPr algn="ctr"/>
                      <a:r>
                        <a:rPr kumimoji="1" lang="en-US" altLang="ja-JP" sz="1100" dirty="0" smtClean="0">
                          <a:latin typeface="メイリオ"/>
                          <a:ea typeface="メイリオ"/>
                          <a:cs typeface="メイリオ"/>
                        </a:rPr>
                        <a:t>5</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システム構築時および定期的な監査の実施</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⑦リスク アセスメントの実施</a:t>
                      </a:r>
                      <a:endParaRPr lang="ja-JP" altLang="en-US" sz="900" b="1" dirty="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情報システムに対してアセスメントを行い、報告書の提出、現状のネットワーク システムに対する評価だけでなく改善提案も含む。（</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Governance Risk Management and Compliance </a:t>
                      </a:r>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アセスメント サービス）</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5"/>
                  </a:ext>
                </a:extLst>
              </a:tr>
              <a:tr h="460910">
                <a:tc>
                  <a:txBody>
                    <a:bodyPr/>
                    <a:lstStyle/>
                    <a:p>
                      <a:pPr algn="ctr"/>
                      <a:r>
                        <a:rPr kumimoji="1" lang="en-US" altLang="ja-JP" sz="1100" dirty="0" smtClean="0">
                          <a:latin typeface="メイリオ"/>
                          <a:ea typeface="メイリオ"/>
                          <a:cs typeface="メイリオ"/>
                        </a:rPr>
                        <a:t>6</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 ポリシーの検証</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⑧セキュリティ ポリシーの検証</a:t>
                      </a:r>
                      <a:endParaRPr lang="ja-JP" altLang="en-US" sz="900" b="1" dirty="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セキュリティ能力と脆弱性の評価を行います。ネットワーク上の機器などをトータルに評価し、脆弱性の発見と改善点のご提案を通して、効率的な保護を実現する。（脆弱性検査と侵入検査アセスメント  サービス）</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6"/>
                  </a:ext>
                </a:extLst>
              </a:tr>
              <a:tr h="427185">
                <a:tc>
                  <a:txBody>
                    <a:bodyPr/>
                    <a:lstStyle/>
                    <a:p>
                      <a:pPr algn="ctr"/>
                      <a:r>
                        <a:rPr kumimoji="1" lang="en-US" altLang="ja-JP" sz="1100" dirty="0" smtClean="0">
                          <a:latin typeface="メイリオ"/>
                          <a:ea typeface="メイリオ"/>
                          <a:cs typeface="メイリオ"/>
                        </a:rPr>
                        <a:t>7</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全学校、全教職員に対する実践的な研修の実施</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⑨情報セキュリティ教育</a:t>
                      </a:r>
                      <a:endParaRPr lang="ja-JP" altLang="en-US" sz="900" b="1" dirty="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Cisco Network Academy</a:t>
                      </a:r>
                      <a:r>
                        <a:rPr lang="en-US"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Cyber Security Couse</a:t>
                      </a:r>
                      <a:endParaRPr lang="ja-JP" altLang="en-US" sz="800" dirty="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7"/>
                  </a:ext>
                </a:extLst>
              </a:tr>
              <a:tr h="390189">
                <a:tc>
                  <a:txBody>
                    <a:bodyPr/>
                    <a:lstStyle/>
                    <a:p>
                      <a:pPr algn="ctr"/>
                      <a:r>
                        <a:rPr kumimoji="1" lang="en-US" altLang="ja-JP" sz="1100" dirty="0" smtClean="0">
                          <a:latin typeface="メイリオ"/>
                          <a:ea typeface="メイリオ"/>
                          <a:cs typeface="メイリオ"/>
                        </a:rPr>
                        <a:t>8</a:t>
                      </a:r>
                      <a:endParaRPr kumimoji="1" lang="ja-JP" altLang="en-US" sz="1100" dirty="0">
                        <a:latin typeface="メイリオ"/>
                        <a:ea typeface="メイリオ"/>
                        <a:cs typeface="メイリオ"/>
                      </a:endParaRPr>
                    </a:p>
                  </a:txBody>
                  <a:tcPr marL="92875" marR="92875" marT="46437" marB="46437" anchor="ctr" anchorCtr="1">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kumimoji="1" lang="ja-JP" altLang="en-US" sz="1100" dirty="0" smtClean="0">
                          <a:latin typeface="ＭＳ Ｐゴシック" panose="020B0600070205080204" pitchFamily="50" charset="-128"/>
                          <a:ea typeface="ＭＳ Ｐゴシック" panose="020B0600070205080204" pitchFamily="50" charset="-128"/>
                          <a:cs typeface="メイリオ" panose="020B0604030504040204" pitchFamily="50" charset="-128"/>
                        </a:rPr>
                        <a:t>教育委員会事務局の体制強化</a:t>
                      </a:r>
                      <a:endParaRPr kumimoji="1" lang="ja-JP" altLang="en-US" sz="1100" dirty="0">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pPr marL="0" marR="0" indent="0" algn="l" defTabSz="685777" rtl="0" eaLnBrk="1" fontAlgn="auto" latinLnBrk="0" hangingPunct="1">
                        <a:lnSpc>
                          <a:spcPct val="100000"/>
                        </a:lnSpc>
                        <a:spcBef>
                          <a:spcPts val="0"/>
                        </a:spcBef>
                        <a:spcAft>
                          <a:spcPts val="0"/>
                        </a:spcAft>
                        <a:buClrTx/>
                        <a:buSzTx/>
                        <a:buFontTx/>
                        <a:buNone/>
                        <a:tabLst/>
                        <a:defRPr/>
                      </a:pPr>
                      <a:r>
                        <a:rPr lang="ja-JP" altLang="en-US" sz="900" b="1" dirty="0" smtClean="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rPr>
                        <a:t>⑩インシデント対応チームの設置</a:t>
                      </a:r>
                      <a:endParaRPr lang="ja-JP" altLang="en-US" sz="900" b="1" dirty="0">
                        <a:solidFill>
                          <a:srgbClr val="004BA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tc>
                  <a:txBody>
                    <a:bodyP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短期間で実効性のある</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CSIRT</a:t>
                      </a:r>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運用を強力に支援します</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en-US" altLang="zh-TW"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CSIRT</a:t>
                      </a:r>
                      <a:r>
                        <a:rPr lang="zh-TW"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設立</a:t>
                      </a:r>
                      <a:r>
                        <a:rPr lang="en-US" altLang="zh-TW"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lang="zh-TW"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運営強化支援</a:t>
                      </a:r>
                      <a:r>
                        <a:rPr lang="ja-JP"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サービス</a:t>
                      </a:r>
                      <a:r>
                        <a:rPr lang="en-US" altLang="ja-JP"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lang="zh-TW" altLang="en-US" sz="800" dirty="0" smtClean="0">
                        <a:solidFill>
                          <a:schemeClr val="tx1"/>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txBody>
                  <a:tcPr marL="92875" marR="92875" marT="46437" marB="46437" anchor="ctr">
                    <a:cell3D prstMaterial="dkEdge">
                      <a:bevel w="63500" h="63500" prst="convex"/>
                      <a:lightRig rig="flood" dir="t"/>
                    </a:cell3D>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49929787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507696" y="873932"/>
            <a:ext cx="2155191" cy="1364673"/>
          </a:xfrm>
          <a:prstGeom prst="roundRect">
            <a:avLst>
              <a:gd name="adj" fmla="val 11610"/>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5" name="角丸四角形 4"/>
          <p:cNvSpPr/>
          <p:nvPr/>
        </p:nvSpPr>
        <p:spPr>
          <a:xfrm>
            <a:off x="5593960" y="3964194"/>
            <a:ext cx="1929152" cy="987430"/>
          </a:xfrm>
          <a:prstGeom prst="roundRect">
            <a:avLst>
              <a:gd name="adj" fmla="val 12304"/>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26" name="グループ化 25"/>
          <p:cNvGrpSpPr/>
          <p:nvPr/>
        </p:nvGrpSpPr>
        <p:grpSpPr>
          <a:xfrm>
            <a:off x="5723833" y="2905692"/>
            <a:ext cx="930493" cy="983267"/>
            <a:chOff x="6934267" y="2287986"/>
            <a:chExt cx="1133074" cy="1238627"/>
          </a:xfrm>
        </p:grpSpPr>
        <p:pic>
          <p:nvPicPr>
            <p:cNvPr id="15"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7022113" y="2602689"/>
              <a:ext cx="1029764" cy="923924"/>
            </a:xfrm>
            <a:prstGeom prst="rect">
              <a:avLst/>
            </a:prstGeom>
            <a:noFill/>
          </p:spPr>
        </p:pic>
        <p:pic>
          <p:nvPicPr>
            <p:cNvPr id="16" name="Picture 6" descr="C:\Users\Abject-3D\Desktop\VMWare Files\FINAL diagrams\Basic Virtualization\3D PNGs\VMW_09Q3_DGRM_View4_Marketecture_ALL_3_Comm_4.png"/>
            <p:cNvPicPr>
              <a:picLocks noChangeAspect="1" noChangeArrowheads="1"/>
            </p:cNvPicPr>
            <p:nvPr/>
          </p:nvPicPr>
          <p:blipFill>
            <a:blip r:embed="rId4" cstate="print"/>
            <a:srcRect/>
            <a:stretch>
              <a:fillRect/>
            </a:stretch>
          </p:blipFill>
          <p:spPr bwMode="auto">
            <a:xfrm>
              <a:off x="7047516" y="2455317"/>
              <a:ext cx="998717" cy="578423"/>
            </a:xfrm>
            <a:prstGeom prst="rect">
              <a:avLst/>
            </a:prstGeom>
            <a:noFill/>
          </p:spPr>
        </p:pic>
        <p:pic>
          <p:nvPicPr>
            <p:cNvPr id="17" name="Picture 5" descr="C:\Users\Abject-3D\Desktop\VMWare Files\FINAL diagrams\Basic Virtualization\3D PNGs\VMW_09Q3_DGRM_View4_Marketecture_ALL_3_Comm_3.png"/>
            <p:cNvPicPr>
              <a:picLocks noChangeAspect="1" noChangeArrowheads="1"/>
            </p:cNvPicPr>
            <p:nvPr/>
          </p:nvPicPr>
          <p:blipFill>
            <a:blip r:embed="rId5" cstate="print"/>
            <a:srcRect/>
            <a:stretch>
              <a:fillRect/>
            </a:stretch>
          </p:blipFill>
          <p:spPr bwMode="auto">
            <a:xfrm>
              <a:off x="6934267" y="2287986"/>
              <a:ext cx="543343" cy="458653"/>
            </a:xfrm>
            <a:prstGeom prst="rect">
              <a:avLst/>
            </a:prstGeom>
            <a:noFill/>
          </p:spPr>
        </p:pic>
        <p:pic>
          <p:nvPicPr>
            <p:cNvPr id="18" name="Picture 4" descr="C:\Users\Abject-3D\Desktop\VMWare Files\FINAL diagrams\Basic Virtualization\3D PNGs\VMW_09Q3_DGRM_View4_Marketecture_ALL_3_Comm_2.png"/>
            <p:cNvPicPr>
              <a:picLocks noChangeAspect="1" noChangeArrowheads="1"/>
            </p:cNvPicPr>
            <p:nvPr/>
          </p:nvPicPr>
          <p:blipFill>
            <a:blip r:embed="rId6" cstate="print"/>
            <a:srcRect/>
            <a:stretch>
              <a:fillRect/>
            </a:stretch>
          </p:blipFill>
          <p:spPr bwMode="auto">
            <a:xfrm>
              <a:off x="7225734" y="2410157"/>
              <a:ext cx="543343" cy="458653"/>
            </a:xfrm>
            <a:prstGeom prst="rect">
              <a:avLst/>
            </a:prstGeom>
            <a:noFill/>
          </p:spPr>
        </p:pic>
        <p:pic>
          <p:nvPicPr>
            <p:cNvPr id="19" name="Picture 3" descr="C:\Users\Abject-3D\Desktop\VMWare Files\FINAL diagrams\Basic Virtualization\3D PNGs\VMW_09Q3_DGRM_View4_Marketecture_ALL_3_Comm_1.png"/>
            <p:cNvPicPr>
              <a:picLocks noChangeAspect="1" noChangeArrowheads="1"/>
            </p:cNvPicPr>
            <p:nvPr/>
          </p:nvPicPr>
          <p:blipFill>
            <a:blip r:embed="rId7" cstate="print"/>
            <a:srcRect/>
            <a:stretch>
              <a:fillRect/>
            </a:stretch>
          </p:blipFill>
          <p:spPr bwMode="auto">
            <a:xfrm>
              <a:off x="7523998" y="2525529"/>
              <a:ext cx="543343" cy="458653"/>
            </a:xfrm>
            <a:prstGeom prst="rect">
              <a:avLst/>
            </a:prstGeom>
            <a:noFill/>
          </p:spPr>
        </p:pic>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0206" y="2490769"/>
              <a:ext cx="697068" cy="642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8"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5798605" y="1389628"/>
            <a:ext cx="845654" cy="758737"/>
          </a:xfrm>
          <a:prstGeom prst="rect">
            <a:avLst/>
          </a:prstGeom>
          <a:noFill/>
        </p:spPr>
      </p:pic>
      <p:pic>
        <p:nvPicPr>
          <p:cNvPr id="34"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5798677" y="4175639"/>
            <a:ext cx="845654" cy="758737"/>
          </a:xfrm>
          <a:prstGeom prst="rect">
            <a:avLst/>
          </a:prstGeom>
          <a:noFill/>
        </p:spPr>
      </p:pic>
      <p:sp>
        <p:nvSpPr>
          <p:cNvPr id="35" name="角丸四角形 34"/>
          <p:cNvSpPr/>
          <p:nvPr/>
        </p:nvSpPr>
        <p:spPr>
          <a:xfrm>
            <a:off x="1488175" y="1022039"/>
            <a:ext cx="2469569" cy="1772994"/>
          </a:xfrm>
          <a:prstGeom prst="roundRect">
            <a:avLst>
              <a:gd name="adj" fmla="val 8333"/>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36" name="角丸四角形 35"/>
          <p:cNvSpPr/>
          <p:nvPr/>
        </p:nvSpPr>
        <p:spPr>
          <a:xfrm>
            <a:off x="1488175" y="2918256"/>
            <a:ext cx="2469569" cy="1249870"/>
          </a:xfrm>
          <a:prstGeom prst="roundRect">
            <a:avLst>
              <a:gd name="adj" fmla="val 13506"/>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45" name="テキスト ボックス 44"/>
          <p:cNvSpPr txBox="1"/>
          <p:nvPr/>
        </p:nvSpPr>
        <p:spPr>
          <a:xfrm>
            <a:off x="5657065" y="2769920"/>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校務系システム</a:t>
            </a:r>
          </a:p>
        </p:txBody>
      </p:sp>
      <p:sp>
        <p:nvSpPr>
          <p:cNvPr id="46" name="テキスト ボックス 45"/>
          <p:cNvSpPr txBox="1"/>
          <p:nvPr/>
        </p:nvSpPr>
        <p:spPr>
          <a:xfrm>
            <a:off x="5550015" y="881171"/>
            <a:ext cx="954107"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教育委員会</a:t>
            </a:r>
          </a:p>
        </p:txBody>
      </p:sp>
      <p:sp>
        <p:nvSpPr>
          <p:cNvPr id="47" name="テキスト ボックス 46"/>
          <p:cNvSpPr txBox="1"/>
          <p:nvPr/>
        </p:nvSpPr>
        <p:spPr>
          <a:xfrm>
            <a:off x="1532727" y="1070969"/>
            <a:ext cx="646331"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職員室</a:t>
            </a:r>
          </a:p>
        </p:txBody>
      </p:sp>
      <p:sp>
        <p:nvSpPr>
          <p:cNvPr id="49" name="テキスト ボックス 48"/>
          <p:cNvSpPr txBox="1"/>
          <p:nvPr/>
        </p:nvSpPr>
        <p:spPr>
          <a:xfrm>
            <a:off x="5679007" y="3983044"/>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学習系システム</a:t>
            </a:r>
          </a:p>
        </p:txBody>
      </p:sp>
      <p:sp>
        <p:nvSpPr>
          <p:cNvPr id="83" name="テキスト ボックス 82"/>
          <p:cNvSpPr txBox="1"/>
          <p:nvPr/>
        </p:nvSpPr>
        <p:spPr>
          <a:xfrm>
            <a:off x="5714881" y="1177455"/>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事務系システム</a:t>
            </a:r>
          </a:p>
        </p:txBody>
      </p:sp>
      <p:sp>
        <p:nvSpPr>
          <p:cNvPr id="84" name="テキスト ボックス 83"/>
          <p:cNvSpPr txBox="1"/>
          <p:nvPr/>
        </p:nvSpPr>
        <p:spPr>
          <a:xfrm>
            <a:off x="5539751" y="2448002"/>
            <a:ext cx="1696274"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クラウド データセンター</a:t>
            </a:r>
          </a:p>
        </p:txBody>
      </p:sp>
      <p:pic>
        <p:nvPicPr>
          <p:cNvPr id="130"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76778" y="3231413"/>
            <a:ext cx="527625" cy="864846"/>
          </a:xfrm>
          <a:prstGeom prst="rect">
            <a:avLst/>
          </a:prstGeom>
          <a:noFill/>
          <a:ln w="9525">
            <a:noFill/>
            <a:miter lim="800000"/>
            <a:headEnd/>
            <a:tailEnd/>
          </a:ln>
        </p:spPr>
      </p:pic>
      <p:grpSp>
        <p:nvGrpSpPr>
          <p:cNvPr id="132" name="Group 127"/>
          <p:cNvGrpSpPr>
            <a:grpSpLocks noChangeAspect="1"/>
          </p:cNvGrpSpPr>
          <p:nvPr/>
        </p:nvGrpSpPr>
        <p:grpSpPr>
          <a:xfrm>
            <a:off x="3191998" y="2824728"/>
            <a:ext cx="513475" cy="513475"/>
            <a:chOff x="1074588" y="4039981"/>
            <a:chExt cx="1556388" cy="1556388"/>
          </a:xfrm>
        </p:grpSpPr>
        <p:sp>
          <p:nvSpPr>
            <p:cNvPr id="133"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34" name="Group 294"/>
            <p:cNvGrpSpPr/>
            <p:nvPr/>
          </p:nvGrpSpPr>
          <p:grpSpPr>
            <a:xfrm>
              <a:off x="1421231" y="4381220"/>
              <a:ext cx="863102" cy="873910"/>
              <a:chOff x="7503878" y="4309324"/>
              <a:chExt cx="838118" cy="848615"/>
            </a:xfrm>
          </p:grpSpPr>
          <p:sp>
            <p:nvSpPr>
              <p:cNvPr id="137"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38"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35"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36"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pic>
        <p:nvPicPr>
          <p:cNvPr id="139" name="Picture 16" descr="MCj04339420000[1]"/>
          <p:cNvPicPr>
            <a:picLocks noChangeAspect="1" noChangeArrowheads="1"/>
          </p:cNvPicPr>
          <p:nvPr/>
        </p:nvPicPr>
        <p:blipFill>
          <a:blip r:embed="rId11" cstate="print"/>
          <a:srcRect/>
          <a:stretch>
            <a:fillRect/>
          </a:stretch>
        </p:blipFill>
        <p:spPr bwMode="auto">
          <a:xfrm>
            <a:off x="2271514" y="1351633"/>
            <a:ext cx="538963" cy="538963"/>
          </a:xfrm>
          <a:prstGeom prst="rect">
            <a:avLst/>
          </a:prstGeom>
          <a:noFill/>
          <a:ln w="9525">
            <a:noFill/>
            <a:miter lim="800000"/>
            <a:headEnd/>
            <a:tailEnd/>
          </a:ln>
        </p:spPr>
      </p:pic>
      <p:pic>
        <p:nvPicPr>
          <p:cNvPr id="140" name="Picture 34" descr="MCj04339410000[1]"/>
          <p:cNvPicPr>
            <a:picLocks noChangeAspect="1" noChangeArrowheads="1"/>
          </p:cNvPicPr>
          <p:nvPr/>
        </p:nvPicPr>
        <p:blipFill>
          <a:blip r:embed="rId12" cstate="print"/>
          <a:srcRect/>
          <a:stretch>
            <a:fillRect/>
          </a:stretch>
        </p:blipFill>
        <p:spPr bwMode="auto">
          <a:xfrm>
            <a:off x="1616497" y="1351633"/>
            <a:ext cx="538964" cy="538963"/>
          </a:xfrm>
          <a:prstGeom prst="rect">
            <a:avLst/>
          </a:prstGeom>
          <a:noFill/>
          <a:ln w="9525">
            <a:noFill/>
            <a:miter lim="800000"/>
            <a:headEnd/>
            <a:tailEnd/>
          </a:ln>
        </p:spPr>
      </p:pic>
      <p:grpSp>
        <p:nvGrpSpPr>
          <p:cNvPr id="141" name="Group 127"/>
          <p:cNvGrpSpPr>
            <a:grpSpLocks noChangeAspect="1"/>
          </p:cNvGrpSpPr>
          <p:nvPr/>
        </p:nvGrpSpPr>
        <p:grpSpPr>
          <a:xfrm>
            <a:off x="3176592" y="2021918"/>
            <a:ext cx="513475" cy="513475"/>
            <a:chOff x="1074588" y="4039981"/>
            <a:chExt cx="1556388" cy="1556388"/>
          </a:xfrm>
        </p:grpSpPr>
        <p:sp>
          <p:nvSpPr>
            <p:cNvPr id="142"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43" name="Group 294"/>
            <p:cNvGrpSpPr/>
            <p:nvPr/>
          </p:nvGrpSpPr>
          <p:grpSpPr>
            <a:xfrm>
              <a:off x="1421231" y="4381220"/>
              <a:ext cx="863102" cy="873910"/>
              <a:chOff x="7503878" y="4309324"/>
              <a:chExt cx="838118" cy="848615"/>
            </a:xfrm>
          </p:grpSpPr>
          <p:sp>
            <p:nvSpPr>
              <p:cNvPr id="146"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47"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44"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45"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grpSp>
        <p:nvGrpSpPr>
          <p:cNvPr id="188" name="グループ化 187"/>
          <p:cNvGrpSpPr/>
          <p:nvPr/>
        </p:nvGrpSpPr>
        <p:grpSpPr>
          <a:xfrm>
            <a:off x="2606571" y="3327731"/>
            <a:ext cx="1108168" cy="645315"/>
            <a:chOff x="3046172" y="3834535"/>
            <a:chExt cx="1108168" cy="645315"/>
          </a:xfrm>
        </p:grpSpPr>
        <p:pic>
          <p:nvPicPr>
            <p:cNvPr id="86" name="Picture 146" descr="MCj04316010000[1]"/>
            <p:cNvPicPr>
              <a:picLocks noChangeAspect="1" noChangeArrowheads="1"/>
            </p:cNvPicPr>
            <p:nvPr/>
          </p:nvPicPr>
          <p:blipFill>
            <a:blip r:embed="rId13" cstate="print"/>
            <a:srcRect/>
            <a:stretch>
              <a:fillRect/>
            </a:stretch>
          </p:blipFill>
          <p:spPr bwMode="auto">
            <a:xfrm>
              <a:off x="3220900" y="3834535"/>
              <a:ext cx="450398" cy="441095"/>
            </a:xfrm>
            <a:prstGeom prst="rect">
              <a:avLst/>
            </a:prstGeom>
            <a:noFill/>
            <a:ln w="9525">
              <a:noFill/>
              <a:miter lim="800000"/>
              <a:headEnd/>
              <a:tailEnd/>
            </a:ln>
          </p:spPr>
        </p:pic>
        <p:pic>
          <p:nvPicPr>
            <p:cNvPr id="128" name="Picture 295" descr="MCj04316140000[1]"/>
            <p:cNvPicPr>
              <a:picLocks noChangeAspect="1" noChangeArrowheads="1"/>
            </p:cNvPicPr>
            <p:nvPr/>
          </p:nvPicPr>
          <p:blipFill>
            <a:blip r:embed="rId14" cstate="print"/>
            <a:srcRect/>
            <a:stretch>
              <a:fillRect/>
            </a:stretch>
          </p:blipFill>
          <p:spPr bwMode="auto">
            <a:xfrm>
              <a:off x="3046172" y="4014369"/>
              <a:ext cx="439544" cy="430242"/>
            </a:xfrm>
            <a:prstGeom prst="rect">
              <a:avLst/>
            </a:prstGeom>
            <a:noFill/>
            <a:ln w="9525">
              <a:noFill/>
              <a:miter lim="800000"/>
              <a:headEnd/>
              <a:tailEnd/>
            </a:ln>
          </p:spPr>
        </p:pic>
        <p:grpSp>
          <p:nvGrpSpPr>
            <p:cNvPr id="176" name="Group 18"/>
            <p:cNvGrpSpPr>
              <a:grpSpLocks noChangeAspect="1"/>
            </p:cNvGrpSpPr>
            <p:nvPr/>
          </p:nvGrpSpPr>
          <p:grpSpPr>
            <a:xfrm flipH="1">
              <a:off x="3419136" y="4031972"/>
              <a:ext cx="283663" cy="260731"/>
              <a:chOff x="4931318" y="2624234"/>
              <a:chExt cx="675093" cy="620356"/>
            </a:xfrm>
          </p:grpSpPr>
          <p:pic>
            <p:nvPicPr>
              <p:cNvPr id="177"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78"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nvGrpSpPr>
            <p:cNvPr id="179" name="Group 18"/>
            <p:cNvGrpSpPr>
              <a:grpSpLocks noChangeAspect="1"/>
            </p:cNvGrpSpPr>
            <p:nvPr/>
          </p:nvGrpSpPr>
          <p:grpSpPr>
            <a:xfrm flipH="1">
              <a:off x="3253083" y="4201483"/>
              <a:ext cx="283663" cy="260731"/>
              <a:chOff x="4931318" y="2624234"/>
              <a:chExt cx="675093" cy="620356"/>
            </a:xfrm>
          </p:grpSpPr>
          <p:pic>
            <p:nvPicPr>
              <p:cNvPr id="180"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1"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pic>
          <p:nvPicPr>
            <p:cNvPr id="87" name="Picture 295" descr="MCj04316140000[1]"/>
            <p:cNvPicPr>
              <a:picLocks noChangeAspect="1" noChangeArrowheads="1"/>
            </p:cNvPicPr>
            <p:nvPr/>
          </p:nvPicPr>
          <p:blipFill>
            <a:blip r:embed="rId14" cstate="print"/>
            <a:srcRect/>
            <a:stretch>
              <a:fillRect/>
            </a:stretch>
          </p:blipFill>
          <p:spPr bwMode="auto">
            <a:xfrm>
              <a:off x="3655782" y="3841211"/>
              <a:ext cx="439544" cy="430242"/>
            </a:xfrm>
            <a:prstGeom prst="rect">
              <a:avLst/>
            </a:prstGeom>
            <a:noFill/>
            <a:ln w="9525">
              <a:noFill/>
              <a:miter lim="800000"/>
              <a:headEnd/>
              <a:tailEnd/>
            </a:ln>
          </p:spPr>
        </p:pic>
        <p:pic>
          <p:nvPicPr>
            <p:cNvPr id="126" name="Picture 146" descr="MCj04316010000[1]"/>
            <p:cNvPicPr>
              <a:picLocks noChangeAspect="1" noChangeArrowheads="1"/>
            </p:cNvPicPr>
            <p:nvPr/>
          </p:nvPicPr>
          <p:blipFill>
            <a:blip r:embed="rId13" cstate="print"/>
            <a:srcRect/>
            <a:stretch>
              <a:fillRect/>
            </a:stretch>
          </p:blipFill>
          <p:spPr bwMode="auto">
            <a:xfrm>
              <a:off x="3502837" y="4028983"/>
              <a:ext cx="450398" cy="441095"/>
            </a:xfrm>
            <a:prstGeom prst="rect">
              <a:avLst/>
            </a:prstGeom>
            <a:noFill/>
            <a:ln w="9525">
              <a:noFill/>
              <a:miter lim="800000"/>
              <a:headEnd/>
              <a:tailEnd/>
            </a:ln>
          </p:spPr>
        </p:pic>
        <p:grpSp>
          <p:nvGrpSpPr>
            <p:cNvPr id="182" name="Group 18"/>
            <p:cNvGrpSpPr>
              <a:grpSpLocks noChangeAspect="1"/>
            </p:cNvGrpSpPr>
            <p:nvPr/>
          </p:nvGrpSpPr>
          <p:grpSpPr>
            <a:xfrm flipH="1">
              <a:off x="3870677" y="4049608"/>
              <a:ext cx="283663" cy="260731"/>
              <a:chOff x="4931318" y="2624234"/>
              <a:chExt cx="675093" cy="620356"/>
            </a:xfrm>
          </p:grpSpPr>
          <p:pic>
            <p:nvPicPr>
              <p:cNvPr id="183"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4"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nvGrpSpPr>
            <p:cNvPr id="185" name="Group 18"/>
            <p:cNvGrpSpPr>
              <a:grpSpLocks noChangeAspect="1"/>
            </p:cNvGrpSpPr>
            <p:nvPr/>
          </p:nvGrpSpPr>
          <p:grpSpPr>
            <a:xfrm flipH="1">
              <a:off x="3704624" y="4219119"/>
              <a:ext cx="283663" cy="260731"/>
              <a:chOff x="4931318" y="2624234"/>
              <a:chExt cx="675093" cy="620356"/>
            </a:xfrm>
          </p:grpSpPr>
          <p:pic>
            <p:nvPicPr>
              <p:cNvPr id="186"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7"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sp>
        <p:nvSpPr>
          <p:cNvPr id="193" name="角丸四角形 192"/>
          <p:cNvSpPr/>
          <p:nvPr/>
        </p:nvSpPr>
        <p:spPr>
          <a:xfrm>
            <a:off x="5501318" y="2397874"/>
            <a:ext cx="2161569" cy="2648619"/>
          </a:xfrm>
          <a:prstGeom prst="roundRect">
            <a:avLst>
              <a:gd name="adj" fmla="val 7442"/>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4" name="角丸四角形 203"/>
          <p:cNvSpPr/>
          <p:nvPr/>
        </p:nvSpPr>
        <p:spPr>
          <a:xfrm>
            <a:off x="5608342" y="2727753"/>
            <a:ext cx="1929152" cy="1183933"/>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12" name="テキスト ボックス 211"/>
          <p:cNvSpPr txBox="1"/>
          <p:nvPr/>
        </p:nvSpPr>
        <p:spPr>
          <a:xfrm>
            <a:off x="1560050" y="2956358"/>
            <a:ext cx="492443"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教室</a:t>
            </a:r>
          </a:p>
        </p:txBody>
      </p:sp>
      <p:grpSp>
        <p:nvGrpSpPr>
          <p:cNvPr id="221" name="グループ化 220"/>
          <p:cNvGrpSpPr>
            <a:grpSpLocks noChangeAspect="1"/>
          </p:cNvGrpSpPr>
          <p:nvPr/>
        </p:nvGrpSpPr>
        <p:grpSpPr>
          <a:xfrm>
            <a:off x="1566926" y="2137251"/>
            <a:ext cx="618291" cy="436870"/>
            <a:chOff x="394156" y="1914755"/>
            <a:chExt cx="859204" cy="589910"/>
          </a:xfrm>
        </p:grpSpPr>
        <p:pic>
          <p:nvPicPr>
            <p:cNvPr id="214" name="Picture 8" descr="j0431640"/>
            <p:cNvPicPr>
              <a:picLocks noChangeAspect="1" noChangeArrowheads="1"/>
            </p:cNvPicPr>
            <p:nvPr/>
          </p:nvPicPr>
          <p:blipFill>
            <a:blip r:embed="rId17" cstate="print"/>
            <a:srcRect/>
            <a:stretch>
              <a:fillRect/>
            </a:stretch>
          </p:blipFill>
          <p:spPr bwMode="auto">
            <a:xfrm flipH="1">
              <a:off x="699788" y="1914755"/>
              <a:ext cx="553572" cy="553573"/>
            </a:xfrm>
            <a:prstGeom prst="rect">
              <a:avLst/>
            </a:prstGeom>
            <a:noFill/>
            <a:ln w="9525">
              <a:noFill/>
              <a:miter lim="800000"/>
              <a:headEnd/>
              <a:tailEnd/>
            </a:ln>
          </p:spPr>
        </p:pic>
        <p:grpSp>
          <p:nvGrpSpPr>
            <p:cNvPr id="216" name="Group 18"/>
            <p:cNvGrpSpPr>
              <a:grpSpLocks noChangeAspect="1"/>
            </p:cNvGrpSpPr>
            <p:nvPr/>
          </p:nvGrpSpPr>
          <p:grpSpPr>
            <a:xfrm>
              <a:off x="394156" y="2104765"/>
              <a:ext cx="435072" cy="399900"/>
              <a:chOff x="4931318" y="2624234"/>
              <a:chExt cx="675093" cy="620356"/>
            </a:xfrm>
          </p:grpSpPr>
          <p:pic>
            <p:nvPicPr>
              <p:cNvPr id="217" name="Picture 71" descr="tablet.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218" name="Picture 13" descr="ipad_quality.png"/>
              <p:cNvPicPr>
                <a:picLocks noChangeAspect="1"/>
              </p:cNvPicPr>
              <p:nvPr/>
            </p:nvPicPr>
            <p:blipFill>
              <a:blip r:embed="rId19"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grpSp>
        <p:nvGrpSpPr>
          <p:cNvPr id="220" name="グループ化 219"/>
          <p:cNvGrpSpPr>
            <a:grpSpLocks noChangeAspect="1"/>
          </p:cNvGrpSpPr>
          <p:nvPr/>
        </p:nvGrpSpPr>
        <p:grpSpPr>
          <a:xfrm>
            <a:off x="2284493" y="2153007"/>
            <a:ext cx="588305" cy="436870"/>
            <a:chOff x="1543255" y="1914755"/>
            <a:chExt cx="900956" cy="613867"/>
          </a:xfrm>
        </p:grpSpPr>
        <p:pic>
          <p:nvPicPr>
            <p:cNvPr id="215" name="Picture 2" descr="C:\Documents and Settings\jobana\My Documents\My Pictures\Microsoft クリップ オーガナイザ\j0432625.png"/>
            <p:cNvPicPr>
              <a:picLocks noChangeAspect="1" noChangeArrowheads="1"/>
            </p:cNvPicPr>
            <p:nvPr/>
          </p:nvPicPr>
          <p:blipFill>
            <a:blip r:embed="rId20" cstate="print"/>
            <a:srcRect/>
            <a:stretch>
              <a:fillRect/>
            </a:stretch>
          </p:blipFill>
          <p:spPr bwMode="auto">
            <a:xfrm flipH="1">
              <a:off x="1890638" y="1914755"/>
              <a:ext cx="553573" cy="553573"/>
            </a:xfrm>
            <a:prstGeom prst="rect">
              <a:avLst/>
            </a:prstGeom>
            <a:noFill/>
            <a:ln w="9525">
              <a:noFill/>
              <a:miter lim="800000"/>
              <a:headEnd/>
              <a:tailEnd/>
            </a:ln>
          </p:spPr>
        </p:pic>
        <p:pic>
          <p:nvPicPr>
            <p:cNvPr id="219" name="Picture 92" descr="laptop_color.png"/>
            <p:cNvPicPr>
              <a:picLocks noChangeAspect="1"/>
            </p:cNvPicPr>
            <p:nvPr/>
          </p:nvPicPr>
          <p:blipFill>
            <a:blip r:embed="rId21"/>
            <a:stretch>
              <a:fillRect/>
            </a:stretch>
          </p:blipFill>
          <p:spPr>
            <a:xfrm>
              <a:off x="1543255" y="2109862"/>
              <a:ext cx="477832" cy="418760"/>
            </a:xfrm>
            <a:prstGeom prst="rect">
              <a:avLst/>
            </a:prstGeom>
            <a:noFill/>
            <a:ln>
              <a:noFill/>
            </a:ln>
          </p:spPr>
        </p:pic>
      </p:grpSp>
      <p:cxnSp>
        <p:nvCxnSpPr>
          <p:cNvPr id="225" name="直線コネクタ 224"/>
          <p:cNvCxnSpPr/>
          <p:nvPr/>
        </p:nvCxnSpPr>
        <p:spPr>
          <a:xfrm flipH="1" flipV="1">
            <a:off x="4875169" y="3397189"/>
            <a:ext cx="715843" cy="8320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6" name="直線コネクタ 225"/>
          <p:cNvCxnSpPr>
            <a:stCxn id="204" idx="1"/>
          </p:cNvCxnSpPr>
          <p:nvPr/>
        </p:nvCxnSpPr>
        <p:spPr>
          <a:xfrm flipH="1" flipV="1">
            <a:off x="4800969" y="2340281"/>
            <a:ext cx="807377" cy="97943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32" name="角丸四角形 231"/>
          <p:cNvSpPr/>
          <p:nvPr/>
        </p:nvSpPr>
        <p:spPr>
          <a:xfrm>
            <a:off x="1584020" y="1333638"/>
            <a:ext cx="1417589" cy="656095"/>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33" name="角丸四角形 232"/>
          <p:cNvSpPr/>
          <p:nvPr/>
        </p:nvSpPr>
        <p:spPr>
          <a:xfrm>
            <a:off x="1575698" y="2076130"/>
            <a:ext cx="1417589" cy="633582"/>
          </a:xfrm>
          <a:prstGeom prst="roundRect">
            <a:avLst>
              <a:gd name="adj" fmla="val 12881"/>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234" name="直線コネクタ 233"/>
          <p:cNvCxnSpPr>
            <a:endCxn id="232" idx="3"/>
          </p:cNvCxnSpPr>
          <p:nvPr/>
        </p:nvCxnSpPr>
        <p:spPr>
          <a:xfrm flipH="1" flipV="1">
            <a:off x="3001609" y="1661686"/>
            <a:ext cx="1798999" cy="67018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a:endCxn id="233" idx="3"/>
          </p:cNvCxnSpPr>
          <p:nvPr/>
        </p:nvCxnSpPr>
        <p:spPr>
          <a:xfrm flipH="1" flipV="1">
            <a:off x="2993287" y="2392921"/>
            <a:ext cx="1848719" cy="9511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8" name="直線コネクタ 237"/>
          <p:cNvCxnSpPr>
            <a:endCxn id="247" idx="3"/>
          </p:cNvCxnSpPr>
          <p:nvPr/>
        </p:nvCxnSpPr>
        <p:spPr>
          <a:xfrm flipH="1">
            <a:off x="3844626" y="3341888"/>
            <a:ext cx="1008432" cy="354629"/>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222" name="グループ化 221"/>
          <p:cNvGrpSpPr/>
          <p:nvPr/>
        </p:nvGrpSpPr>
        <p:grpSpPr>
          <a:xfrm>
            <a:off x="4296417" y="2788318"/>
            <a:ext cx="1037389" cy="1037389"/>
            <a:chOff x="4989280" y="2672391"/>
            <a:chExt cx="1037389" cy="1037389"/>
          </a:xfrm>
        </p:grpSpPr>
        <p:pic>
          <p:nvPicPr>
            <p:cNvPr id="194"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89280" y="2672391"/>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 name="テキスト ボックス 47"/>
            <p:cNvSpPr txBox="1"/>
            <p:nvPr/>
          </p:nvSpPr>
          <p:spPr>
            <a:xfrm>
              <a:off x="5105986" y="3052876"/>
              <a:ext cx="832279" cy="400110"/>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学習系</a:t>
              </a:r>
              <a:endParaRPr lang="en-US" altLang="ja-JP"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defTabSz="457133" fontAlgn="base">
                <a:spcBef>
                  <a:spcPct val="0"/>
                </a:spcBef>
                <a:spcAft>
                  <a:spcPct val="0"/>
                </a:spcAft>
              </a:pPr>
              <a:r>
                <a:rPr lang="ja-JP" altLang="en-US"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a:t>
              </a:r>
            </a:p>
          </p:txBody>
        </p:sp>
      </p:grpSp>
      <p:sp>
        <p:nvSpPr>
          <p:cNvPr id="247" name="角丸四角形 246"/>
          <p:cNvSpPr/>
          <p:nvPr/>
        </p:nvSpPr>
        <p:spPr>
          <a:xfrm>
            <a:off x="2574183" y="3281096"/>
            <a:ext cx="1270444" cy="830829"/>
          </a:xfrm>
          <a:prstGeom prst="roundRect">
            <a:avLst>
              <a:gd name="adj" fmla="val 12881"/>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pic>
        <p:nvPicPr>
          <p:cNvPr id="88" name="Picture 4"/>
          <p:cNvPicPr>
            <a:picLocks noChangeAspect="1" noChangeArrowheads="1"/>
          </p:cNvPicPr>
          <p:nvPr/>
        </p:nvPicPr>
        <p:blipFill>
          <a:blip r:embed="rId23" cstate="print"/>
          <a:srcRect/>
          <a:stretch>
            <a:fillRect/>
          </a:stretch>
        </p:blipFill>
        <p:spPr bwMode="auto">
          <a:xfrm>
            <a:off x="1924706" y="3419551"/>
            <a:ext cx="563889" cy="589427"/>
          </a:xfrm>
          <a:prstGeom prst="rect">
            <a:avLst/>
          </a:prstGeom>
          <a:noFill/>
          <a:ln w="9525">
            <a:noFill/>
            <a:miter lim="800000"/>
            <a:headEnd/>
            <a:tailEnd/>
          </a:ln>
        </p:spPr>
      </p:pic>
      <p:sp>
        <p:nvSpPr>
          <p:cNvPr id="252" name="テキスト ボックス 251"/>
          <p:cNvSpPr txBox="1"/>
          <p:nvPr/>
        </p:nvSpPr>
        <p:spPr>
          <a:xfrm>
            <a:off x="6593463" y="4486752"/>
            <a:ext cx="907597" cy="338542"/>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・教材データ</a:t>
            </a:r>
          </a:p>
        </p:txBody>
      </p:sp>
      <p:sp>
        <p:nvSpPr>
          <p:cNvPr id="253" name="テキスト ボックス 252"/>
          <p:cNvSpPr txBox="1"/>
          <p:nvPr/>
        </p:nvSpPr>
        <p:spPr>
          <a:xfrm>
            <a:off x="6569637" y="3315724"/>
            <a:ext cx="907597" cy="461653"/>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・事務・学習記録</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　データ</a:t>
            </a:r>
          </a:p>
        </p:txBody>
      </p:sp>
      <p:sp>
        <p:nvSpPr>
          <p:cNvPr id="254" name="テキスト ボックス 253"/>
          <p:cNvSpPr txBox="1"/>
          <p:nvPr/>
        </p:nvSpPr>
        <p:spPr>
          <a:xfrm>
            <a:off x="6568602" y="1799499"/>
            <a:ext cx="907597" cy="338542"/>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・事務データ</a:t>
            </a:r>
          </a:p>
        </p:txBody>
      </p:sp>
      <p:sp>
        <p:nvSpPr>
          <p:cNvPr id="255" name="角丸四角形 254"/>
          <p:cNvSpPr/>
          <p:nvPr/>
        </p:nvSpPr>
        <p:spPr>
          <a:xfrm>
            <a:off x="1418107" y="4288223"/>
            <a:ext cx="2608793" cy="789903"/>
          </a:xfrm>
          <a:prstGeom prst="roundRect">
            <a:avLst>
              <a:gd name="adj" fmla="val 13506"/>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262" name="グループ化 62"/>
          <p:cNvGrpSpPr>
            <a:grpSpLocks noChangeAspect="1"/>
          </p:cNvGrpSpPr>
          <p:nvPr/>
        </p:nvGrpSpPr>
        <p:grpSpPr bwMode="auto">
          <a:xfrm>
            <a:off x="2023095" y="4483176"/>
            <a:ext cx="660664" cy="594948"/>
            <a:chOff x="2309794" y="3071810"/>
            <a:chExt cx="1357322" cy="1357322"/>
          </a:xfrm>
        </p:grpSpPr>
        <p:pic>
          <p:nvPicPr>
            <p:cNvPr id="263" name="Picture 6" descr="C:\Documents and Settings\jobana\Local Settings\Temporary Internet Files\Content.IE5\QI420UEH\MCj04339430000[1].png"/>
            <p:cNvPicPr>
              <a:picLocks noChangeAspect="1" noChangeArrowheads="1"/>
            </p:cNvPicPr>
            <p:nvPr/>
          </p:nvPicPr>
          <p:blipFill>
            <a:blip r:embed="rId24" cstate="print"/>
            <a:srcRect/>
            <a:stretch>
              <a:fillRect/>
            </a:stretch>
          </p:blipFill>
          <p:spPr bwMode="auto">
            <a:xfrm flipH="1">
              <a:off x="2309794" y="3071810"/>
              <a:ext cx="1357322" cy="1357322"/>
            </a:xfrm>
            <a:prstGeom prst="rect">
              <a:avLst/>
            </a:prstGeom>
            <a:noFill/>
            <a:ln w="9525">
              <a:noFill/>
              <a:miter lim="800000"/>
              <a:headEnd/>
              <a:tailEnd/>
            </a:ln>
          </p:spPr>
        </p:pic>
        <p:sp>
          <p:nvSpPr>
            <p:cNvPr id="264" name="フリーフォーム 263"/>
            <p:cNvSpPr/>
            <p:nvPr/>
          </p:nvSpPr>
          <p:spPr bwMode="auto">
            <a:xfrm>
              <a:off x="2638107" y="3605044"/>
              <a:ext cx="328314" cy="191699"/>
            </a:xfrm>
            <a:custGeom>
              <a:avLst/>
              <a:gdLst>
                <a:gd name="connsiteX0" fmla="*/ 0 w 328613"/>
                <a:gd name="connsiteY0" fmla="*/ 0 h 193278"/>
                <a:gd name="connsiteX1" fmla="*/ 185738 w 328613"/>
                <a:gd name="connsiteY1" fmla="*/ 171450 h 193278"/>
                <a:gd name="connsiteX2" fmla="*/ 328613 w 328613"/>
                <a:gd name="connsiteY2" fmla="*/ 130969 h 193278"/>
              </a:gdLst>
              <a:ahLst/>
              <a:cxnLst>
                <a:cxn ang="0">
                  <a:pos x="connsiteX0" y="connsiteY0"/>
                </a:cxn>
                <a:cxn ang="0">
                  <a:pos x="connsiteX1" y="connsiteY1"/>
                </a:cxn>
                <a:cxn ang="0">
                  <a:pos x="connsiteX2" y="connsiteY2"/>
                </a:cxn>
              </a:cxnLst>
              <a:rect l="l" t="t" r="r" b="b"/>
              <a:pathLst>
                <a:path w="328613" h="193278">
                  <a:moveTo>
                    <a:pt x="0" y="0"/>
                  </a:moveTo>
                  <a:cubicBezTo>
                    <a:pt x="65484" y="74811"/>
                    <a:pt x="130969" y="149622"/>
                    <a:pt x="185738" y="171450"/>
                  </a:cubicBezTo>
                  <a:cubicBezTo>
                    <a:pt x="240507" y="193278"/>
                    <a:pt x="284560" y="162123"/>
                    <a:pt x="328613" y="130969"/>
                  </a:cubicBezTo>
                </a:path>
              </a:pathLst>
            </a:custGeom>
            <a:noFill/>
            <a:ln w="28575" cap="flat" cmpd="sng" algn="ctr">
              <a:solidFill>
                <a:schemeClr val="tx1">
                  <a:lumMod val="85000"/>
                  <a:lumOff val="15000"/>
                </a:schemeClr>
              </a:solidFill>
              <a:prstDash val="solid"/>
              <a:round/>
              <a:headEnd type="none" w="med" len="med"/>
              <a:tailEnd type="none" w="med" len="med"/>
            </a:ln>
            <a:effectLst/>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sp>
          <p:nvSpPr>
            <p:cNvPr id="265" name="円/楕円 264"/>
            <p:cNvSpPr/>
            <p:nvPr/>
          </p:nvSpPr>
          <p:spPr bwMode="auto">
            <a:xfrm>
              <a:off x="2588278" y="3476234"/>
              <a:ext cx="109527" cy="142876"/>
            </a:xfrm>
            <a:prstGeom prst="ellipse">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sp>
          <p:nvSpPr>
            <p:cNvPr id="266" name="円/楕円 265"/>
            <p:cNvSpPr/>
            <p:nvPr/>
          </p:nvSpPr>
          <p:spPr bwMode="auto">
            <a:xfrm rot="20502422">
              <a:off x="2923410" y="3700437"/>
              <a:ext cx="90488" cy="64875"/>
            </a:xfrm>
            <a:prstGeom prst="ellipse">
              <a:avLst/>
            </a:prstGeom>
            <a:solidFill>
              <a:schemeClr val="tx1">
                <a:lumMod val="85000"/>
                <a:lumOff val="1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grpSp>
      <p:sp>
        <p:nvSpPr>
          <p:cNvPr id="256" name="テキスト ボックス 255"/>
          <p:cNvSpPr txBox="1"/>
          <p:nvPr/>
        </p:nvSpPr>
        <p:spPr>
          <a:xfrm>
            <a:off x="1501207" y="4305422"/>
            <a:ext cx="1375673"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運用管理／</a:t>
            </a:r>
            <a:r>
              <a:rPr lang="en-US" altLang="ja-JP"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CSIRT</a:t>
            </a:r>
            <a:endPar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67" name="角丸四角形 266"/>
          <p:cNvSpPr/>
          <p:nvPr/>
        </p:nvSpPr>
        <p:spPr>
          <a:xfrm>
            <a:off x="5607979" y="1151572"/>
            <a:ext cx="1929152" cy="1040378"/>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270" name="直線コネクタ 269"/>
          <p:cNvCxnSpPr>
            <a:stCxn id="267" idx="1"/>
          </p:cNvCxnSpPr>
          <p:nvPr/>
        </p:nvCxnSpPr>
        <p:spPr>
          <a:xfrm flipH="1">
            <a:off x="4832467" y="1671761"/>
            <a:ext cx="775514" cy="64824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74" name="テキスト ボックス 273"/>
          <p:cNvSpPr txBox="1"/>
          <p:nvPr/>
        </p:nvSpPr>
        <p:spPr>
          <a:xfrm>
            <a:off x="2044391" y="1821962"/>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校務端末</a:t>
            </a:r>
          </a:p>
        </p:txBody>
      </p:sp>
      <p:sp>
        <p:nvSpPr>
          <p:cNvPr id="275" name="テキスト ボックス 274"/>
          <p:cNvSpPr txBox="1"/>
          <p:nvPr/>
        </p:nvSpPr>
        <p:spPr>
          <a:xfrm>
            <a:off x="2005223" y="2540080"/>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学習端末</a:t>
            </a:r>
          </a:p>
        </p:txBody>
      </p:sp>
      <p:sp>
        <p:nvSpPr>
          <p:cNvPr id="278" name="テキスト ボックス 277"/>
          <p:cNvSpPr txBox="1"/>
          <p:nvPr/>
        </p:nvSpPr>
        <p:spPr>
          <a:xfrm>
            <a:off x="2925812" y="3934547"/>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学習端末</a:t>
            </a:r>
          </a:p>
        </p:txBody>
      </p:sp>
      <p:sp>
        <p:nvSpPr>
          <p:cNvPr id="279" name="角丸四角形 278"/>
          <p:cNvSpPr/>
          <p:nvPr/>
        </p:nvSpPr>
        <p:spPr>
          <a:xfrm>
            <a:off x="1418103" y="783467"/>
            <a:ext cx="2625862" cy="3427869"/>
          </a:xfrm>
          <a:prstGeom prst="roundRect">
            <a:avLst>
              <a:gd name="adj" fmla="val 8333"/>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pic>
        <p:nvPicPr>
          <p:cNvPr id="281" name="Picture 20" descr="PostOffice01"/>
          <p:cNvPicPr>
            <a:picLocks noChangeAspect="1" noChangeArrowheads="1"/>
          </p:cNvPicPr>
          <p:nvPr/>
        </p:nvPicPr>
        <p:blipFill>
          <a:blip r:embed="rId25" cstate="print"/>
          <a:srcRect/>
          <a:stretch>
            <a:fillRect/>
          </a:stretch>
        </p:blipFill>
        <p:spPr bwMode="auto">
          <a:xfrm flipH="1">
            <a:off x="536133" y="792867"/>
            <a:ext cx="1009006" cy="798796"/>
          </a:xfrm>
          <a:prstGeom prst="rect">
            <a:avLst/>
          </a:prstGeom>
          <a:noFill/>
          <a:ln w="9525">
            <a:noFill/>
            <a:miter lim="800000"/>
            <a:headEnd/>
            <a:tailEnd/>
          </a:ln>
        </p:spPr>
      </p:pic>
      <p:pic>
        <p:nvPicPr>
          <p:cNvPr id="282" name="Picture 72" descr="11912_11_2005&#10;application_arch.psd"/>
          <p:cNvPicPr>
            <a:picLocks noChangeAspect="1" noChangeArrowheads="1"/>
          </p:cNvPicPr>
          <p:nvPr/>
        </p:nvPicPr>
        <p:blipFill>
          <a:blip r:embed="rId26" cstate="print"/>
          <a:srcRect/>
          <a:stretch>
            <a:fillRect/>
          </a:stretch>
        </p:blipFill>
        <p:spPr bwMode="auto">
          <a:xfrm>
            <a:off x="7384506" y="2331864"/>
            <a:ext cx="932014" cy="1122140"/>
          </a:xfrm>
          <a:prstGeom prst="rect">
            <a:avLst/>
          </a:prstGeom>
          <a:noFill/>
          <a:ln w="9525">
            <a:noFill/>
            <a:miter lim="800000"/>
            <a:headEnd/>
            <a:tailEnd/>
          </a:ln>
        </p:spPr>
      </p:pic>
      <p:pic>
        <p:nvPicPr>
          <p:cNvPr id="283" name="Picture 2"/>
          <p:cNvPicPr>
            <a:picLocks noChangeAspect="1" noChangeArrowheads="1"/>
          </p:cNvPicPr>
          <p:nvPr/>
        </p:nvPicPr>
        <p:blipFill rotWithShape="1">
          <a:blip r:embed="rId27" cstate="print">
            <a:clrChange>
              <a:clrFrom>
                <a:srgbClr val="FFFFFF"/>
              </a:clrFrom>
              <a:clrTo>
                <a:srgbClr val="FFFFFF">
                  <a:alpha val="0"/>
                </a:srgbClr>
              </a:clrTo>
            </a:clrChange>
          </a:blip>
          <a:srcRect l="4379" t="47898" r="82133" b="19854"/>
          <a:stretch/>
        </p:blipFill>
        <p:spPr bwMode="auto">
          <a:xfrm>
            <a:off x="7270240" y="776162"/>
            <a:ext cx="1087052" cy="1070676"/>
          </a:xfrm>
          <a:prstGeom prst="rect">
            <a:avLst/>
          </a:prstGeom>
          <a:noFill/>
          <a:ln w="9525">
            <a:noFill/>
            <a:miter lim="800000"/>
            <a:headEnd/>
            <a:tailEnd/>
          </a:ln>
        </p:spPr>
      </p:pic>
      <p:sp>
        <p:nvSpPr>
          <p:cNvPr id="287" name="テキスト ボックス 286"/>
          <p:cNvSpPr txBox="1"/>
          <p:nvPr/>
        </p:nvSpPr>
        <p:spPr>
          <a:xfrm>
            <a:off x="2826707" y="4807239"/>
            <a:ext cx="914009" cy="215431"/>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インシデント対応</a:t>
            </a:r>
          </a:p>
        </p:txBody>
      </p:sp>
      <p:sp>
        <p:nvSpPr>
          <p:cNvPr id="288" name="テキスト ボックス 287"/>
          <p:cNvSpPr txBox="1"/>
          <p:nvPr/>
        </p:nvSpPr>
        <p:spPr>
          <a:xfrm>
            <a:off x="1472048" y="783467"/>
            <a:ext cx="1569636"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小学校・中学校・高校</a:t>
            </a:r>
          </a:p>
        </p:txBody>
      </p:sp>
      <p:sp>
        <p:nvSpPr>
          <p:cNvPr id="291" name="テキスト ボックス 290"/>
          <p:cNvSpPr txBox="1"/>
          <p:nvPr/>
        </p:nvSpPr>
        <p:spPr>
          <a:xfrm>
            <a:off x="4029217" y="2687257"/>
            <a:ext cx="137086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①ネットワーク分離・仮想化</a:t>
            </a:r>
          </a:p>
        </p:txBody>
      </p:sp>
      <p:sp>
        <p:nvSpPr>
          <p:cNvPr id="292" name="テキスト ボックス 291"/>
          <p:cNvSpPr txBox="1"/>
          <p:nvPr/>
        </p:nvSpPr>
        <p:spPr>
          <a:xfrm>
            <a:off x="7591022" y="3338044"/>
            <a:ext cx="126346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VDI</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（仮想デスクトップ）</a:t>
            </a:r>
          </a:p>
        </p:txBody>
      </p:sp>
      <p:sp>
        <p:nvSpPr>
          <p:cNvPr id="293" name="テキスト ボックス 292"/>
          <p:cNvSpPr txBox="1"/>
          <p:nvPr/>
        </p:nvSpPr>
        <p:spPr>
          <a:xfrm>
            <a:off x="7591023" y="3587314"/>
            <a:ext cx="944465"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③ファイル暗号化</a:t>
            </a:r>
          </a:p>
        </p:txBody>
      </p:sp>
      <p:sp>
        <p:nvSpPr>
          <p:cNvPr id="294" name="テキスト ボックス 293"/>
          <p:cNvSpPr txBox="1"/>
          <p:nvPr/>
        </p:nvSpPr>
        <p:spPr>
          <a:xfrm>
            <a:off x="33160" y="2122433"/>
            <a:ext cx="1005379"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④端末セキュリティ</a:t>
            </a:r>
          </a:p>
        </p:txBody>
      </p:sp>
      <p:sp>
        <p:nvSpPr>
          <p:cNvPr id="295" name="テキスト ボックス 294"/>
          <p:cNvSpPr txBox="1"/>
          <p:nvPr/>
        </p:nvSpPr>
        <p:spPr>
          <a:xfrm>
            <a:off x="7591018" y="3867912"/>
            <a:ext cx="1080721" cy="338542"/>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⑤データの一元管理</a:t>
            </a:r>
            <a:endPar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（データセンター利用</a:t>
            </a:r>
          </a:p>
        </p:txBody>
      </p:sp>
      <p:sp>
        <p:nvSpPr>
          <p:cNvPr id="296" name="テキスト ボックス 295"/>
          <p:cNvSpPr txBox="1"/>
          <p:nvPr/>
        </p:nvSpPr>
        <p:spPr>
          <a:xfrm>
            <a:off x="39922" y="2440866"/>
            <a:ext cx="117850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⑥二要素認証システム</a:t>
            </a:r>
          </a:p>
        </p:txBody>
      </p:sp>
      <p:sp>
        <p:nvSpPr>
          <p:cNvPr id="297" name="テキスト ボックス 296"/>
          <p:cNvSpPr txBox="1"/>
          <p:nvPr/>
        </p:nvSpPr>
        <p:spPr>
          <a:xfrm>
            <a:off x="24211" y="3076532"/>
            <a:ext cx="139170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⑦</a:t>
            </a:r>
            <a:r>
              <a:rPr lang="ja-JP" altLang="en-US" sz="800" b="1" dirty="0" smtClean="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リスク アセスメント</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の実施</a:t>
            </a:r>
          </a:p>
        </p:txBody>
      </p:sp>
      <p:sp>
        <p:nvSpPr>
          <p:cNvPr id="298" name="テキスト ボックス 297"/>
          <p:cNvSpPr txBox="1"/>
          <p:nvPr/>
        </p:nvSpPr>
        <p:spPr>
          <a:xfrm>
            <a:off x="12941" y="4316046"/>
            <a:ext cx="1351008" cy="346246"/>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squar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⑧</a:t>
            </a:r>
            <a:r>
              <a:rPr lang="ja-JP" altLang="en-US" sz="800" b="1" dirty="0" smtClean="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 ポリシー</a:t>
            </a:r>
            <a:endPar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　の検証</a:t>
            </a:r>
          </a:p>
        </p:txBody>
      </p:sp>
      <p:sp>
        <p:nvSpPr>
          <p:cNvPr id="300" name="テキスト ボックス 299"/>
          <p:cNvSpPr txBox="1"/>
          <p:nvPr/>
        </p:nvSpPr>
        <p:spPr>
          <a:xfrm>
            <a:off x="24057" y="3399843"/>
            <a:ext cx="121056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⑨情報セキュリティ教育</a:t>
            </a:r>
          </a:p>
        </p:txBody>
      </p:sp>
      <p:sp>
        <p:nvSpPr>
          <p:cNvPr id="301" name="テキスト ボックス 300"/>
          <p:cNvSpPr txBox="1"/>
          <p:nvPr/>
        </p:nvSpPr>
        <p:spPr>
          <a:xfrm>
            <a:off x="24211" y="2741518"/>
            <a:ext cx="1619330"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⑩インシデント対応チームの設置</a:t>
            </a:r>
          </a:p>
        </p:txBody>
      </p:sp>
      <p:sp>
        <p:nvSpPr>
          <p:cNvPr id="303" name="テキスト ボックス 302"/>
          <p:cNvSpPr txBox="1"/>
          <p:nvPr/>
        </p:nvSpPr>
        <p:spPr>
          <a:xfrm>
            <a:off x="24213" y="1811391"/>
            <a:ext cx="126346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VDI</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（仮想デスクトップ）</a:t>
            </a:r>
          </a:p>
        </p:txBody>
      </p:sp>
      <p:cxnSp>
        <p:nvCxnSpPr>
          <p:cNvPr id="315" name="直線コネクタ 314"/>
          <p:cNvCxnSpPr/>
          <p:nvPr/>
        </p:nvCxnSpPr>
        <p:spPr>
          <a:xfrm flipH="1" flipV="1">
            <a:off x="4884414" y="4388527"/>
            <a:ext cx="728698" cy="185354"/>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313" name="グループ化 312"/>
          <p:cNvGrpSpPr/>
          <p:nvPr/>
        </p:nvGrpSpPr>
        <p:grpSpPr>
          <a:xfrm>
            <a:off x="4294113" y="3758102"/>
            <a:ext cx="1037392" cy="1037389"/>
            <a:chOff x="4345995" y="3402883"/>
            <a:chExt cx="1037389" cy="1037389"/>
          </a:xfrm>
        </p:grpSpPr>
        <p:pic>
          <p:nvPicPr>
            <p:cNvPr id="305"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345995" y="3402883"/>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6" name="テキスト ボックス 305"/>
            <p:cNvSpPr txBox="1"/>
            <p:nvPr/>
          </p:nvSpPr>
          <p:spPr>
            <a:xfrm>
              <a:off x="4417819" y="3926038"/>
              <a:ext cx="922044" cy="246221"/>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58585B"/>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インターネット</a:t>
              </a:r>
            </a:p>
          </p:txBody>
        </p:sp>
      </p:grpSp>
      <p:sp>
        <p:nvSpPr>
          <p:cNvPr id="319" name="テキスト ボックス 318"/>
          <p:cNvSpPr txBox="1"/>
          <p:nvPr/>
        </p:nvSpPr>
        <p:spPr>
          <a:xfrm>
            <a:off x="3082508" y="3114294"/>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sp>
        <p:nvSpPr>
          <p:cNvPr id="320" name="テキスト ボックス 319"/>
          <p:cNvSpPr txBox="1"/>
          <p:nvPr/>
        </p:nvSpPr>
        <p:spPr>
          <a:xfrm>
            <a:off x="3072638" y="2393535"/>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sp>
        <p:nvSpPr>
          <p:cNvPr id="122" name="タイトル 6"/>
          <p:cNvSpPr>
            <a:spLocks noGrp="1"/>
          </p:cNvSpPr>
          <p:nvPr>
            <p:ph type="title"/>
          </p:nvPr>
        </p:nvSpPr>
        <p:spPr>
          <a:xfrm>
            <a:off x="614526" y="170877"/>
            <a:ext cx="8345488" cy="540000"/>
          </a:xfrm>
          <a:ln>
            <a:solidFill>
              <a:srgbClr val="004BAF"/>
            </a:solidFill>
          </a:ln>
        </p:spPr>
        <p:txBody>
          <a:bodyPr/>
          <a:lstStyle/>
          <a:p>
            <a:pPr algn="ctr"/>
            <a:r>
              <a:rPr lang="ja-JP" altLang="en-US" sz="2400" dirty="0">
                <a:latin typeface="ＭＳ Ｐゴシック" panose="020B0600070205080204" pitchFamily="50" charset="-128"/>
                <a:ea typeface="ＭＳ Ｐゴシック" panose="020B0600070205080204" pitchFamily="50" charset="-128"/>
                <a:cs typeface="メイリオ"/>
              </a:rPr>
              <a:t>教育情報セキュリティ対策</a:t>
            </a:r>
          </a:p>
        </p:txBody>
      </p:sp>
      <p:grpSp>
        <p:nvGrpSpPr>
          <p:cNvPr id="124" name="Group 127"/>
          <p:cNvGrpSpPr>
            <a:grpSpLocks noChangeAspect="1"/>
          </p:cNvGrpSpPr>
          <p:nvPr/>
        </p:nvGrpSpPr>
        <p:grpSpPr>
          <a:xfrm>
            <a:off x="3170551" y="1329309"/>
            <a:ext cx="513475" cy="513475"/>
            <a:chOff x="1074588" y="4039981"/>
            <a:chExt cx="1556388" cy="1556388"/>
          </a:xfrm>
        </p:grpSpPr>
        <p:sp>
          <p:nvSpPr>
            <p:cNvPr id="125"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27" name="Group 294"/>
            <p:cNvGrpSpPr/>
            <p:nvPr/>
          </p:nvGrpSpPr>
          <p:grpSpPr>
            <a:xfrm>
              <a:off x="1421231" y="4381220"/>
              <a:ext cx="863102" cy="873910"/>
              <a:chOff x="7503878" y="4309324"/>
              <a:chExt cx="838118" cy="848615"/>
            </a:xfrm>
          </p:grpSpPr>
          <p:sp>
            <p:nvSpPr>
              <p:cNvPr id="148"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49"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29"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31"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sp>
        <p:nvSpPr>
          <p:cNvPr id="150" name="テキスト ボックス 149"/>
          <p:cNvSpPr txBox="1"/>
          <p:nvPr/>
        </p:nvSpPr>
        <p:spPr>
          <a:xfrm>
            <a:off x="3066597" y="1700925"/>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pic>
        <p:nvPicPr>
          <p:cNvPr id="151" name="Picture 33" descr="firewall_transparent.png"/>
          <p:cNvPicPr>
            <a:picLocks noChangeAspect="1"/>
          </p:cNvPicPr>
          <p:nvPr/>
        </p:nvPicPr>
        <p:blipFill>
          <a:blip r:embed="rId28" cstate="print"/>
          <a:srcRect/>
          <a:stretch>
            <a:fillRect/>
          </a:stretch>
        </p:blipFill>
        <p:spPr bwMode="auto">
          <a:xfrm>
            <a:off x="5519587" y="4429011"/>
            <a:ext cx="241442" cy="322858"/>
          </a:xfrm>
          <a:prstGeom prst="rect">
            <a:avLst/>
          </a:prstGeom>
          <a:noFill/>
          <a:ln w="9525">
            <a:noFill/>
            <a:miter lim="800000"/>
            <a:headEnd/>
            <a:tailEnd/>
          </a:ln>
        </p:spPr>
      </p:pic>
      <p:sp>
        <p:nvSpPr>
          <p:cNvPr id="153" name="角丸四角形 152"/>
          <p:cNvSpPr/>
          <p:nvPr/>
        </p:nvSpPr>
        <p:spPr>
          <a:xfrm>
            <a:off x="4196905" y="832859"/>
            <a:ext cx="1167726" cy="847071"/>
          </a:xfrm>
          <a:prstGeom prst="roundRect">
            <a:avLst>
              <a:gd name="adj" fmla="val 11610"/>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54" name="テキスト ボックス 153"/>
          <p:cNvSpPr txBox="1"/>
          <p:nvPr/>
        </p:nvSpPr>
        <p:spPr>
          <a:xfrm>
            <a:off x="4197744" y="835102"/>
            <a:ext cx="1048093" cy="276999"/>
          </a:xfrm>
          <a:prstGeom prst="rect">
            <a:avLst/>
          </a:prstGeom>
          <a:noFill/>
        </p:spPr>
        <p:txBody>
          <a:bodyPr wrap="squar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自治体</a:t>
            </a:r>
          </a:p>
        </p:txBody>
      </p:sp>
      <p:pic>
        <p:nvPicPr>
          <p:cNvPr id="155" name="Picture 16" descr="MCj04339420000[1]"/>
          <p:cNvPicPr>
            <a:picLocks noChangeAspect="1" noChangeArrowheads="1"/>
          </p:cNvPicPr>
          <p:nvPr/>
        </p:nvPicPr>
        <p:blipFill>
          <a:blip r:embed="rId11" cstate="print"/>
          <a:srcRect/>
          <a:stretch>
            <a:fillRect/>
          </a:stretch>
        </p:blipFill>
        <p:spPr bwMode="auto">
          <a:xfrm>
            <a:off x="4486550" y="1079143"/>
            <a:ext cx="538963" cy="538963"/>
          </a:xfrm>
          <a:prstGeom prst="rect">
            <a:avLst/>
          </a:prstGeom>
          <a:noFill/>
          <a:ln w="9525">
            <a:noFill/>
            <a:miter lim="800000"/>
            <a:headEnd/>
            <a:tailEnd/>
          </a:ln>
        </p:spPr>
      </p:pic>
      <p:sp>
        <p:nvSpPr>
          <p:cNvPr id="156" name="角丸四角形 155"/>
          <p:cNvSpPr/>
          <p:nvPr/>
        </p:nvSpPr>
        <p:spPr>
          <a:xfrm>
            <a:off x="4373910" y="1111021"/>
            <a:ext cx="820978" cy="483820"/>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157" name="直線コネクタ 156"/>
          <p:cNvCxnSpPr/>
          <p:nvPr/>
        </p:nvCxnSpPr>
        <p:spPr>
          <a:xfrm>
            <a:off x="4807082" y="1603002"/>
            <a:ext cx="0" cy="52097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3" name="グループ化 222"/>
          <p:cNvGrpSpPr/>
          <p:nvPr/>
        </p:nvGrpSpPr>
        <p:grpSpPr>
          <a:xfrm>
            <a:off x="4273052" y="1749474"/>
            <a:ext cx="1037389" cy="1037389"/>
            <a:chOff x="4965916" y="1633547"/>
            <a:chExt cx="1037389" cy="1037389"/>
          </a:xfrm>
        </p:grpSpPr>
        <p:pic>
          <p:nvPicPr>
            <p:cNvPr id="192"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65916" y="1633547"/>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3" name="テキスト ボックス 212"/>
            <p:cNvSpPr txBox="1"/>
            <p:nvPr/>
          </p:nvSpPr>
          <p:spPr>
            <a:xfrm>
              <a:off x="5086988" y="2034792"/>
              <a:ext cx="832279" cy="400110"/>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校務系</a:t>
              </a:r>
              <a:endParaRPr lang="en-US" altLang="ja-JP"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defTabSz="457133" fontAlgn="base">
                <a:spcBef>
                  <a:spcPct val="0"/>
                </a:spcBef>
                <a:spcAft>
                  <a:spcPct val="0"/>
                </a:spcAft>
              </a:pPr>
              <a:r>
                <a:rPr lang="ja-JP" altLang="en-US"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a:t>
              </a:r>
            </a:p>
          </p:txBody>
        </p:sp>
      </p:grpSp>
      <p:pic>
        <p:nvPicPr>
          <p:cNvPr id="152" name="Picture 35" descr="building2.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bwMode="auto">
          <a:xfrm>
            <a:off x="5013962" y="638412"/>
            <a:ext cx="401431" cy="454660"/>
          </a:xfrm>
          <a:prstGeom prst="rect">
            <a:avLst/>
          </a:prstGeom>
          <a:effectLst>
            <a:reflection stA="34000" endPos="21000" dist="12700" dir="5400000" sy="-100000" algn="bl" rotWithShape="0"/>
          </a:effectLst>
        </p:spPr>
      </p:pic>
    </p:spTree>
    <p:extLst>
      <p:ext uri="{BB962C8B-B14F-4D97-AF65-F5344CB8AC3E}">
        <p14:creationId xmlns:p14="http://schemas.microsoft.com/office/powerpoint/2010/main" val="63821650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5507696" y="873932"/>
            <a:ext cx="2155191" cy="1364673"/>
          </a:xfrm>
          <a:prstGeom prst="roundRect">
            <a:avLst>
              <a:gd name="adj" fmla="val 11610"/>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5" name="角丸四角形 4"/>
          <p:cNvSpPr/>
          <p:nvPr/>
        </p:nvSpPr>
        <p:spPr>
          <a:xfrm>
            <a:off x="5593960" y="3964194"/>
            <a:ext cx="1929152" cy="987430"/>
          </a:xfrm>
          <a:prstGeom prst="roundRect">
            <a:avLst>
              <a:gd name="adj" fmla="val 12304"/>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26" name="グループ化 25"/>
          <p:cNvGrpSpPr/>
          <p:nvPr/>
        </p:nvGrpSpPr>
        <p:grpSpPr>
          <a:xfrm>
            <a:off x="5723833" y="2905692"/>
            <a:ext cx="930493" cy="983267"/>
            <a:chOff x="6934267" y="2287986"/>
            <a:chExt cx="1133074" cy="1238627"/>
          </a:xfrm>
        </p:grpSpPr>
        <p:pic>
          <p:nvPicPr>
            <p:cNvPr id="15"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7022113" y="2602689"/>
              <a:ext cx="1029764" cy="923924"/>
            </a:xfrm>
            <a:prstGeom prst="rect">
              <a:avLst/>
            </a:prstGeom>
            <a:noFill/>
          </p:spPr>
        </p:pic>
        <p:pic>
          <p:nvPicPr>
            <p:cNvPr id="16" name="Picture 6" descr="C:\Users\Abject-3D\Desktop\VMWare Files\FINAL diagrams\Basic Virtualization\3D PNGs\VMW_09Q3_DGRM_View4_Marketecture_ALL_3_Comm_4.png"/>
            <p:cNvPicPr>
              <a:picLocks noChangeAspect="1" noChangeArrowheads="1"/>
            </p:cNvPicPr>
            <p:nvPr/>
          </p:nvPicPr>
          <p:blipFill>
            <a:blip r:embed="rId4" cstate="print"/>
            <a:srcRect/>
            <a:stretch>
              <a:fillRect/>
            </a:stretch>
          </p:blipFill>
          <p:spPr bwMode="auto">
            <a:xfrm>
              <a:off x="7047516" y="2455317"/>
              <a:ext cx="998717" cy="578423"/>
            </a:xfrm>
            <a:prstGeom prst="rect">
              <a:avLst/>
            </a:prstGeom>
            <a:noFill/>
          </p:spPr>
        </p:pic>
        <p:pic>
          <p:nvPicPr>
            <p:cNvPr id="17" name="Picture 5" descr="C:\Users\Abject-3D\Desktop\VMWare Files\FINAL diagrams\Basic Virtualization\3D PNGs\VMW_09Q3_DGRM_View4_Marketecture_ALL_3_Comm_3.png"/>
            <p:cNvPicPr>
              <a:picLocks noChangeAspect="1" noChangeArrowheads="1"/>
            </p:cNvPicPr>
            <p:nvPr/>
          </p:nvPicPr>
          <p:blipFill>
            <a:blip r:embed="rId5" cstate="print"/>
            <a:srcRect/>
            <a:stretch>
              <a:fillRect/>
            </a:stretch>
          </p:blipFill>
          <p:spPr bwMode="auto">
            <a:xfrm>
              <a:off x="6934267" y="2287986"/>
              <a:ext cx="543343" cy="458653"/>
            </a:xfrm>
            <a:prstGeom prst="rect">
              <a:avLst/>
            </a:prstGeom>
            <a:noFill/>
          </p:spPr>
        </p:pic>
        <p:pic>
          <p:nvPicPr>
            <p:cNvPr id="18" name="Picture 4" descr="C:\Users\Abject-3D\Desktop\VMWare Files\FINAL diagrams\Basic Virtualization\3D PNGs\VMW_09Q3_DGRM_View4_Marketecture_ALL_3_Comm_2.png"/>
            <p:cNvPicPr>
              <a:picLocks noChangeAspect="1" noChangeArrowheads="1"/>
            </p:cNvPicPr>
            <p:nvPr/>
          </p:nvPicPr>
          <p:blipFill>
            <a:blip r:embed="rId6" cstate="print"/>
            <a:srcRect/>
            <a:stretch>
              <a:fillRect/>
            </a:stretch>
          </p:blipFill>
          <p:spPr bwMode="auto">
            <a:xfrm>
              <a:off x="7225734" y="2410157"/>
              <a:ext cx="543343" cy="458653"/>
            </a:xfrm>
            <a:prstGeom prst="rect">
              <a:avLst/>
            </a:prstGeom>
            <a:noFill/>
          </p:spPr>
        </p:pic>
        <p:pic>
          <p:nvPicPr>
            <p:cNvPr id="19" name="Picture 3" descr="C:\Users\Abject-3D\Desktop\VMWare Files\FINAL diagrams\Basic Virtualization\3D PNGs\VMW_09Q3_DGRM_View4_Marketecture_ALL_3_Comm_1.png"/>
            <p:cNvPicPr>
              <a:picLocks noChangeAspect="1" noChangeArrowheads="1"/>
            </p:cNvPicPr>
            <p:nvPr/>
          </p:nvPicPr>
          <p:blipFill>
            <a:blip r:embed="rId7" cstate="print"/>
            <a:srcRect/>
            <a:stretch>
              <a:fillRect/>
            </a:stretch>
          </p:blipFill>
          <p:spPr bwMode="auto">
            <a:xfrm>
              <a:off x="7523998" y="2525529"/>
              <a:ext cx="543343" cy="458653"/>
            </a:xfrm>
            <a:prstGeom prst="rect">
              <a:avLst/>
            </a:prstGeom>
            <a:noFill/>
          </p:spPr>
        </p:pic>
        <p:pic>
          <p:nvPicPr>
            <p:cNvPr id="2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70206" y="2490769"/>
              <a:ext cx="697068" cy="642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28"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5798605" y="1389628"/>
            <a:ext cx="845654" cy="758737"/>
          </a:xfrm>
          <a:prstGeom prst="rect">
            <a:avLst/>
          </a:prstGeom>
          <a:noFill/>
        </p:spPr>
      </p:pic>
      <p:pic>
        <p:nvPicPr>
          <p:cNvPr id="34" name="Picture 7" descr="C:\Users\Abject-3D\Desktop\VMWare Files\FINAL diagrams\Basic Virtualization\3D PNGs\VMW_09Q3_DGRM_View4_Marketecture_ALL_3_Comm_5.png"/>
          <p:cNvPicPr>
            <a:picLocks noChangeAspect="1" noChangeArrowheads="1"/>
          </p:cNvPicPr>
          <p:nvPr/>
        </p:nvPicPr>
        <p:blipFill>
          <a:blip r:embed="rId3" cstate="print"/>
          <a:srcRect l="4327"/>
          <a:stretch>
            <a:fillRect/>
          </a:stretch>
        </p:blipFill>
        <p:spPr bwMode="auto">
          <a:xfrm>
            <a:off x="5798677" y="4175639"/>
            <a:ext cx="845654" cy="758737"/>
          </a:xfrm>
          <a:prstGeom prst="rect">
            <a:avLst/>
          </a:prstGeom>
          <a:noFill/>
        </p:spPr>
      </p:pic>
      <p:sp>
        <p:nvSpPr>
          <p:cNvPr id="35" name="角丸四角形 34"/>
          <p:cNvSpPr/>
          <p:nvPr/>
        </p:nvSpPr>
        <p:spPr>
          <a:xfrm>
            <a:off x="1488175" y="1022039"/>
            <a:ext cx="2469569" cy="1772994"/>
          </a:xfrm>
          <a:prstGeom prst="roundRect">
            <a:avLst>
              <a:gd name="adj" fmla="val 8333"/>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36" name="角丸四角形 35"/>
          <p:cNvSpPr/>
          <p:nvPr/>
        </p:nvSpPr>
        <p:spPr>
          <a:xfrm>
            <a:off x="1488175" y="2918256"/>
            <a:ext cx="2469569" cy="1249870"/>
          </a:xfrm>
          <a:prstGeom prst="roundRect">
            <a:avLst>
              <a:gd name="adj" fmla="val 13506"/>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45" name="テキスト ボックス 44"/>
          <p:cNvSpPr txBox="1"/>
          <p:nvPr/>
        </p:nvSpPr>
        <p:spPr>
          <a:xfrm>
            <a:off x="5657065" y="2769920"/>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校務系システム</a:t>
            </a:r>
          </a:p>
        </p:txBody>
      </p:sp>
      <p:sp>
        <p:nvSpPr>
          <p:cNvPr id="46" name="テキスト ボックス 45"/>
          <p:cNvSpPr txBox="1"/>
          <p:nvPr/>
        </p:nvSpPr>
        <p:spPr>
          <a:xfrm>
            <a:off x="5550015" y="881171"/>
            <a:ext cx="954107"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教育委員会</a:t>
            </a:r>
          </a:p>
        </p:txBody>
      </p:sp>
      <p:sp>
        <p:nvSpPr>
          <p:cNvPr id="47" name="テキスト ボックス 46"/>
          <p:cNvSpPr txBox="1"/>
          <p:nvPr/>
        </p:nvSpPr>
        <p:spPr>
          <a:xfrm>
            <a:off x="1532727" y="1070969"/>
            <a:ext cx="646331"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職員室</a:t>
            </a:r>
          </a:p>
        </p:txBody>
      </p:sp>
      <p:sp>
        <p:nvSpPr>
          <p:cNvPr id="49" name="テキスト ボックス 48"/>
          <p:cNvSpPr txBox="1"/>
          <p:nvPr/>
        </p:nvSpPr>
        <p:spPr>
          <a:xfrm>
            <a:off x="5679007" y="3983044"/>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学習系システム</a:t>
            </a:r>
          </a:p>
        </p:txBody>
      </p:sp>
      <p:sp>
        <p:nvSpPr>
          <p:cNvPr id="83" name="テキスト ボックス 82"/>
          <p:cNvSpPr txBox="1"/>
          <p:nvPr/>
        </p:nvSpPr>
        <p:spPr>
          <a:xfrm>
            <a:off x="5714881" y="1177455"/>
            <a:ext cx="1040645" cy="24620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0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事務系システム</a:t>
            </a:r>
          </a:p>
        </p:txBody>
      </p:sp>
      <p:sp>
        <p:nvSpPr>
          <p:cNvPr id="84" name="テキスト ボックス 83"/>
          <p:cNvSpPr txBox="1"/>
          <p:nvPr/>
        </p:nvSpPr>
        <p:spPr>
          <a:xfrm>
            <a:off x="5539751" y="2448002"/>
            <a:ext cx="1696274"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クラウド データセンター</a:t>
            </a:r>
          </a:p>
        </p:txBody>
      </p:sp>
      <p:pic>
        <p:nvPicPr>
          <p:cNvPr id="130" name="Picture 4"/>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1576778" y="3231413"/>
            <a:ext cx="527625" cy="864846"/>
          </a:xfrm>
          <a:prstGeom prst="rect">
            <a:avLst/>
          </a:prstGeom>
          <a:noFill/>
          <a:ln w="9525">
            <a:noFill/>
            <a:miter lim="800000"/>
            <a:headEnd/>
            <a:tailEnd/>
          </a:ln>
        </p:spPr>
      </p:pic>
      <p:grpSp>
        <p:nvGrpSpPr>
          <p:cNvPr id="132" name="Group 127"/>
          <p:cNvGrpSpPr>
            <a:grpSpLocks noChangeAspect="1"/>
          </p:cNvGrpSpPr>
          <p:nvPr/>
        </p:nvGrpSpPr>
        <p:grpSpPr>
          <a:xfrm>
            <a:off x="3191998" y="2824728"/>
            <a:ext cx="513475" cy="513475"/>
            <a:chOff x="1074588" y="4039981"/>
            <a:chExt cx="1556388" cy="1556388"/>
          </a:xfrm>
        </p:grpSpPr>
        <p:sp>
          <p:nvSpPr>
            <p:cNvPr id="133"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34" name="Group 294"/>
            <p:cNvGrpSpPr/>
            <p:nvPr/>
          </p:nvGrpSpPr>
          <p:grpSpPr>
            <a:xfrm>
              <a:off x="1421231" y="4381220"/>
              <a:ext cx="863102" cy="873910"/>
              <a:chOff x="7503878" y="4309324"/>
              <a:chExt cx="838118" cy="848615"/>
            </a:xfrm>
          </p:grpSpPr>
          <p:sp>
            <p:nvSpPr>
              <p:cNvPr id="137"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38"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35"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36"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pic>
        <p:nvPicPr>
          <p:cNvPr id="139" name="Picture 16" descr="MCj04339420000[1]"/>
          <p:cNvPicPr>
            <a:picLocks noChangeAspect="1" noChangeArrowheads="1"/>
          </p:cNvPicPr>
          <p:nvPr/>
        </p:nvPicPr>
        <p:blipFill>
          <a:blip r:embed="rId11" cstate="print"/>
          <a:srcRect/>
          <a:stretch>
            <a:fillRect/>
          </a:stretch>
        </p:blipFill>
        <p:spPr bwMode="auto">
          <a:xfrm>
            <a:off x="2271514" y="1351633"/>
            <a:ext cx="538963" cy="538963"/>
          </a:xfrm>
          <a:prstGeom prst="rect">
            <a:avLst/>
          </a:prstGeom>
          <a:noFill/>
          <a:ln w="9525">
            <a:noFill/>
            <a:miter lim="800000"/>
            <a:headEnd/>
            <a:tailEnd/>
          </a:ln>
        </p:spPr>
      </p:pic>
      <p:pic>
        <p:nvPicPr>
          <p:cNvPr id="140" name="Picture 34" descr="MCj04339410000[1]"/>
          <p:cNvPicPr>
            <a:picLocks noChangeAspect="1" noChangeArrowheads="1"/>
          </p:cNvPicPr>
          <p:nvPr/>
        </p:nvPicPr>
        <p:blipFill>
          <a:blip r:embed="rId12" cstate="print"/>
          <a:srcRect/>
          <a:stretch>
            <a:fillRect/>
          </a:stretch>
        </p:blipFill>
        <p:spPr bwMode="auto">
          <a:xfrm>
            <a:off x="1616497" y="1351633"/>
            <a:ext cx="538964" cy="538963"/>
          </a:xfrm>
          <a:prstGeom prst="rect">
            <a:avLst/>
          </a:prstGeom>
          <a:noFill/>
          <a:ln w="9525">
            <a:noFill/>
            <a:miter lim="800000"/>
            <a:headEnd/>
            <a:tailEnd/>
          </a:ln>
        </p:spPr>
      </p:pic>
      <p:grpSp>
        <p:nvGrpSpPr>
          <p:cNvPr id="141" name="Group 127"/>
          <p:cNvGrpSpPr>
            <a:grpSpLocks noChangeAspect="1"/>
          </p:cNvGrpSpPr>
          <p:nvPr/>
        </p:nvGrpSpPr>
        <p:grpSpPr>
          <a:xfrm>
            <a:off x="3176592" y="2021918"/>
            <a:ext cx="513475" cy="513475"/>
            <a:chOff x="1074588" y="4039981"/>
            <a:chExt cx="1556388" cy="1556388"/>
          </a:xfrm>
        </p:grpSpPr>
        <p:sp>
          <p:nvSpPr>
            <p:cNvPr id="142"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43" name="Group 294"/>
            <p:cNvGrpSpPr/>
            <p:nvPr/>
          </p:nvGrpSpPr>
          <p:grpSpPr>
            <a:xfrm>
              <a:off x="1421231" y="4381220"/>
              <a:ext cx="863102" cy="873910"/>
              <a:chOff x="7503878" y="4309324"/>
              <a:chExt cx="838118" cy="848615"/>
            </a:xfrm>
          </p:grpSpPr>
          <p:sp>
            <p:nvSpPr>
              <p:cNvPr id="146"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47"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44"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45"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grpSp>
        <p:nvGrpSpPr>
          <p:cNvPr id="188" name="グループ化 187"/>
          <p:cNvGrpSpPr/>
          <p:nvPr/>
        </p:nvGrpSpPr>
        <p:grpSpPr>
          <a:xfrm>
            <a:off x="2606571" y="3327731"/>
            <a:ext cx="1108168" cy="645315"/>
            <a:chOff x="3046172" y="3834535"/>
            <a:chExt cx="1108168" cy="645315"/>
          </a:xfrm>
        </p:grpSpPr>
        <p:pic>
          <p:nvPicPr>
            <p:cNvPr id="86" name="Picture 146" descr="MCj04316010000[1]"/>
            <p:cNvPicPr>
              <a:picLocks noChangeAspect="1" noChangeArrowheads="1"/>
            </p:cNvPicPr>
            <p:nvPr/>
          </p:nvPicPr>
          <p:blipFill>
            <a:blip r:embed="rId13" cstate="print"/>
            <a:srcRect/>
            <a:stretch>
              <a:fillRect/>
            </a:stretch>
          </p:blipFill>
          <p:spPr bwMode="auto">
            <a:xfrm>
              <a:off x="3220900" y="3834535"/>
              <a:ext cx="450398" cy="441095"/>
            </a:xfrm>
            <a:prstGeom prst="rect">
              <a:avLst/>
            </a:prstGeom>
            <a:noFill/>
            <a:ln w="9525">
              <a:noFill/>
              <a:miter lim="800000"/>
              <a:headEnd/>
              <a:tailEnd/>
            </a:ln>
          </p:spPr>
        </p:pic>
        <p:pic>
          <p:nvPicPr>
            <p:cNvPr id="128" name="Picture 295" descr="MCj04316140000[1]"/>
            <p:cNvPicPr>
              <a:picLocks noChangeAspect="1" noChangeArrowheads="1"/>
            </p:cNvPicPr>
            <p:nvPr/>
          </p:nvPicPr>
          <p:blipFill>
            <a:blip r:embed="rId14" cstate="print"/>
            <a:srcRect/>
            <a:stretch>
              <a:fillRect/>
            </a:stretch>
          </p:blipFill>
          <p:spPr bwMode="auto">
            <a:xfrm>
              <a:off x="3046172" y="4014369"/>
              <a:ext cx="439544" cy="430242"/>
            </a:xfrm>
            <a:prstGeom prst="rect">
              <a:avLst/>
            </a:prstGeom>
            <a:noFill/>
            <a:ln w="9525">
              <a:noFill/>
              <a:miter lim="800000"/>
              <a:headEnd/>
              <a:tailEnd/>
            </a:ln>
          </p:spPr>
        </p:pic>
        <p:grpSp>
          <p:nvGrpSpPr>
            <p:cNvPr id="176" name="Group 18"/>
            <p:cNvGrpSpPr>
              <a:grpSpLocks noChangeAspect="1"/>
            </p:cNvGrpSpPr>
            <p:nvPr/>
          </p:nvGrpSpPr>
          <p:grpSpPr>
            <a:xfrm flipH="1">
              <a:off x="3419136" y="4031972"/>
              <a:ext cx="283663" cy="260731"/>
              <a:chOff x="4931318" y="2624234"/>
              <a:chExt cx="675093" cy="620356"/>
            </a:xfrm>
          </p:grpSpPr>
          <p:pic>
            <p:nvPicPr>
              <p:cNvPr id="177"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78"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nvGrpSpPr>
            <p:cNvPr id="179" name="Group 18"/>
            <p:cNvGrpSpPr>
              <a:grpSpLocks noChangeAspect="1"/>
            </p:cNvGrpSpPr>
            <p:nvPr/>
          </p:nvGrpSpPr>
          <p:grpSpPr>
            <a:xfrm flipH="1">
              <a:off x="3253083" y="4201483"/>
              <a:ext cx="283663" cy="260731"/>
              <a:chOff x="4931318" y="2624234"/>
              <a:chExt cx="675093" cy="620356"/>
            </a:xfrm>
          </p:grpSpPr>
          <p:pic>
            <p:nvPicPr>
              <p:cNvPr id="180"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1"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pic>
          <p:nvPicPr>
            <p:cNvPr id="87" name="Picture 295" descr="MCj04316140000[1]"/>
            <p:cNvPicPr>
              <a:picLocks noChangeAspect="1" noChangeArrowheads="1"/>
            </p:cNvPicPr>
            <p:nvPr/>
          </p:nvPicPr>
          <p:blipFill>
            <a:blip r:embed="rId14" cstate="print"/>
            <a:srcRect/>
            <a:stretch>
              <a:fillRect/>
            </a:stretch>
          </p:blipFill>
          <p:spPr bwMode="auto">
            <a:xfrm>
              <a:off x="3655782" y="3841211"/>
              <a:ext cx="439544" cy="430242"/>
            </a:xfrm>
            <a:prstGeom prst="rect">
              <a:avLst/>
            </a:prstGeom>
            <a:noFill/>
            <a:ln w="9525">
              <a:noFill/>
              <a:miter lim="800000"/>
              <a:headEnd/>
              <a:tailEnd/>
            </a:ln>
          </p:spPr>
        </p:pic>
        <p:pic>
          <p:nvPicPr>
            <p:cNvPr id="126" name="Picture 146" descr="MCj04316010000[1]"/>
            <p:cNvPicPr>
              <a:picLocks noChangeAspect="1" noChangeArrowheads="1"/>
            </p:cNvPicPr>
            <p:nvPr/>
          </p:nvPicPr>
          <p:blipFill>
            <a:blip r:embed="rId13" cstate="print"/>
            <a:srcRect/>
            <a:stretch>
              <a:fillRect/>
            </a:stretch>
          </p:blipFill>
          <p:spPr bwMode="auto">
            <a:xfrm>
              <a:off x="3502837" y="4028983"/>
              <a:ext cx="450398" cy="441095"/>
            </a:xfrm>
            <a:prstGeom prst="rect">
              <a:avLst/>
            </a:prstGeom>
            <a:noFill/>
            <a:ln w="9525">
              <a:noFill/>
              <a:miter lim="800000"/>
              <a:headEnd/>
              <a:tailEnd/>
            </a:ln>
          </p:spPr>
        </p:pic>
        <p:grpSp>
          <p:nvGrpSpPr>
            <p:cNvPr id="182" name="Group 18"/>
            <p:cNvGrpSpPr>
              <a:grpSpLocks noChangeAspect="1"/>
            </p:cNvGrpSpPr>
            <p:nvPr/>
          </p:nvGrpSpPr>
          <p:grpSpPr>
            <a:xfrm flipH="1">
              <a:off x="3870677" y="4049608"/>
              <a:ext cx="283663" cy="260731"/>
              <a:chOff x="4931318" y="2624234"/>
              <a:chExt cx="675093" cy="620356"/>
            </a:xfrm>
          </p:grpSpPr>
          <p:pic>
            <p:nvPicPr>
              <p:cNvPr id="183"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4"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nvGrpSpPr>
            <p:cNvPr id="185" name="Group 18"/>
            <p:cNvGrpSpPr>
              <a:grpSpLocks noChangeAspect="1"/>
            </p:cNvGrpSpPr>
            <p:nvPr/>
          </p:nvGrpSpPr>
          <p:grpSpPr>
            <a:xfrm flipH="1">
              <a:off x="3704624" y="4219119"/>
              <a:ext cx="283663" cy="260731"/>
              <a:chOff x="4931318" y="2624234"/>
              <a:chExt cx="675093" cy="620356"/>
            </a:xfrm>
          </p:grpSpPr>
          <p:pic>
            <p:nvPicPr>
              <p:cNvPr id="186" name="Picture 71" descr="table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187" name="Picture 13" descr="ipad_quality.png"/>
              <p:cNvPicPr>
                <a:picLocks noChangeAspect="1"/>
              </p:cNvPicPr>
              <p:nvPr/>
            </p:nvPicPr>
            <p:blipFill>
              <a:blip r:embed="rId16"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sp>
        <p:nvSpPr>
          <p:cNvPr id="193" name="角丸四角形 192"/>
          <p:cNvSpPr/>
          <p:nvPr/>
        </p:nvSpPr>
        <p:spPr>
          <a:xfrm>
            <a:off x="5501318" y="2397874"/>
            <a:ext cx="2161569" cy="2648619"/>
          </a:xfrm>
          <a:prstGeom prst="roundRect">
            <a:avLst>
              <a:gd name="adj" fmla="val 7442"/>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4" name="角丸四角形 203"/>
          <p:cNvSpPr/>
          <p:nvPr/>
        </p:nvSpPr>
        <p:spPr>
          <a:xfrm>
            <a:off x="5608342" y="2727753"/>
            <a:ext cx="1929152" cy="1183933"/>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12" name="テキスト ボックス 211"/>
          <p:cNvSpPr txBox="1"/>
          <p:nvPr/>
        </p:nvSpPr>
        <p:spPr>
          <a:xfrm>
            <a:off x="1560050" y="2956358"/>
            <a:ext cx="492443" cy="276999"/>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教室</a:t>
            </a:r>
          </a:p>
        </p:txBody>
      </p:sp>
      <p:grpSp>
        <p:nvGrpSpPr>
          <p:cNvPr id="221" name="グループ化 220"/>
          <p:cNvGrpSpPr>
            <a:grpSpLocks noChangeAspect="1"/>
          </p:cNvGrpSpPr>
          <p:nvPr/>
        </p:nvGrpSpPr>
        <p:grpSpPr>
          <a:xfrm>
            <a:off x="1566926" y="2137251"/>
            <a:ext cx="618291" cy="436870"/>
            <a:chOff x="394156" y="1914755"/>
            <a:chExt cx="859204" cy="589910"/>
          </a:xfrm>
        </p:grpSpPr>
        <p:pic>
          <p:nvPicPr>
            <p:cNvPr id="214" name="Picture 8" descr="j0431640"/>
            <p:cNvPicPr>
              <a:picLocks noChangeAspect="1" noChangeArrowheads="1"/>
            </p:cNvPicPr>
            <p:nvPr/>
          </p:nvPicPr>
          <p:blipFill>
            <a:blip r:embed="rId17" cstate="print"/>
            <a:srcRect/>
            <a:stretch>
              <a:fillRect/>
            </a:stretch>
          </p:blipFill>
          <p:spPr bwMode="auto">
            <a:xfrm flipH="1">
              <a:off x="699788" y="1914755"/>
              <a:ext cx="553572" cy="553573"/>
            </a:xfrm>
            <a:prstGeom prst="rect">
              <a:avLst/>
            </a:prstGeom>
            <a:noFill/>
            <a:ln w="9525">
              <a:noFill/>
              <a:miter lim="800000"/>
              <a:headEnd/>
              <a:tailEnd/>
            </a:ln>
          </p:spPr>
        </p:pic>
        <p:grpSp>
          <p:nvGrpSpPr>
            <p:cNvPr id="216" name="Group 18"/>
            <p:cNvGrpSpPr>
              <a:grpSpLocks noChangeAspect="1"/>
            </p:cNvGrpSpPr>
            <p:nvPr/>
          </p:nvGrpSpPr>
          <p:grpSpPr>
            <a:xfrm>
              <a:off x="394156" y="2104765"/>
              <a:ext cx="435072" cy="399900"/>
              <a:chOff x="4931318" y="2624234"/>
              <a:chExt cx="675093" cy="620356"/>
            </a:xfrm>
          </p:grpSpPr>
          <p:pic>
            <p:nvPicPr>
              <p:cNvPr id="217" name="Picture 71" descr="tablet.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965967" y="2656742"/>
                <a:ext cx="568799" cy="510484"/>
              </a:xfrm>
              <a:prstGeom prst="rect">
                <a:avLst/>
              </a:prstGeom>
              <a:effectLst>
                <a:outerShdw blurRad="50800" dist="38100" dir="2700000" algn="tl" rotWithShape="0">
                  <a:prstClr val="black">
                    <a:alpha val="40000"/>
                  </a:prstClr>
                </a:outerShdw>
              </a:effectLst>
            </p:spPr>
          </p:pic>
          <p:pic>
            <p:nvPicPr>
              <p:cNvPr id="218" name="Picture 13" descr="ipad_quality.png"/>
              <p:cNvPicPr>
                <a:picLocks noChangeAspect="1"/>
              </p:cNvPicPr>
              <p:nvPr/>
            </p:nvPicPr>
            <p:blipFill>
              <a:blip r:embed="rId19" cstate="print">
                <a:alphaModFix amt="52000"/>
                <a:extLst>
                  <a:ext uri="{28A0092B-C50C-407E-A947-70E740481C1C}">
                    <a14:useLocalDpi xmlns:a14="http://schemas.microsoft.com/office/drawing/2010/main" val="0"/>
                  </a:ext>
                </a:extLst>
              </a:blip>
              <a:stretch>
                <a:fillRect/>
              </a:stretch>
            </p:blipFill>
            <p:spPr>
              <a:xfrm>
                <a:off x="4931318" y="2624234"/>
                <a:ext cx="675093" cy="620356"/>
              </a:xfrm>
              <a:prstGeom prst="rect">
                <a:avLst/>
              </a:prstGeom>
            </p:spPr>
          </p:pic>
        </p:grpSp>
      </p:grpSp>
      <p:grpSp>
        <p:nvGrpSpPr>
          <p:cNvPr id="220" name="グループ化 219"/>
          <p:cNvGrpSpPr>
            <a:grpSpLocks noChangeAspect="1"/>
          </p:cNvGrpSpPr>
          <p:nvPr/>
        </p:nvGrpSpPr>
        <p:grpSpPr>
          <a:xfrm>
            <a:off x="2284493" y="2153007"/>
            <a:ext cx="588305" cy="436870"/>
            <a:chOff x="1543255" y="1914755"/>
            <a:chExt cx="900956" cy="613867"/>
          </a:xfrm>
        </p:grpSpPr>
        <p:pic>
          <p:nvPicPr>
            <p:cNvPr id="215" name="Picture 2" descr="C:\Documents and Settings\jobana\My Documents\My Pictures\Microsoft クリップ オーガナイザ\j0432625.png"/>
            <p:cNvPicPr>
              <a:picLocks noChangeAspect="1" noChangeArrowheads="1"/>
            </p:cNvPicPr>
            <p:nvPr/>
          </p:nvPicPr>
          <p:blipFill>
            <a:blip r:embed="rId20" cstate="print"/>
            <a:srcRect/>
            <a:stretch>
              <a:fillRect/>
            </a:stretch>
          </p:blipFill>
          <p:spPr bwMode="auto">
            <a:xfrm flipH="1">
              <a:off x="1890638" y="1914755"/>
              <a:ext cx="553573" cy="553573"/>
            </a:xfrm>
            <a:prstGeom prst="rect">
              <a:avLst/>
            </a:prstGeom>
            <a:noFill/>
            <a:ln w="9525">
              <a:noFill/>
              <a:miter lim="800000"/>
              <a:headEnd/>
              <a:tailEnd/>
            </a:ln>
          </p:spPr>
        </p:pic>
        <p:pic>
          <p:nvPicPr>
            <p:cNvPr id="219" name="Picture 92" descr="laptop_color.png"/>
            <p:cNvPicPr>
              <a:picLocks noChangeAspect="1"/>
            </p:cNvPicPr>
            <p:nvPr/>
          </p:nvPicPr>
          <p:blipFill>
            <a:blip r:embed="rId21"/>
            <a:stretch>
              <a:fillRect/>
            </a:stretch>
          </p:blipFill>
          <p:spPr>
            <a:xfrm>
              <a:off x="1543255" y="2109862"/>
              <a:ext cx="477832" cy="418760"/>
            </a:xfrm>
            <a:prstGeom prst="rect">
              <a:avLst/>
            </a:prstGeom>
            <a:noFill/>
            <a:ln>
              <a:noFill/>
            </a:ln>
          </p:spPr>
        </p:pic>
      </p:grpSp>
      <p:cxnSp>
        <p:nvCxnSpPr>
          <p:cNvPr id="225" name="直線コネクタ 224"/>
          <p:cNvCxnSpPr/>
          <p:nvPr/>
        </p:nvCxnSpPr>
        <p:spPr>
          <a:xfrm flipH="1" flipV="1">
            <a:off x="4875169" y="3397189"/>
            <a:ext cx="715843" cy="8320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6" name="直線コネクタ 225"/>
          <p:cNvCxnSpPr>
            <a:stCxn id="204" idx="1"/>
          </p:cNvCxnSpPr>
          <p:nvPr/>
        </p:nvCxnSpPr>
        <p:spPr>
          <a:xfrm flipH="1" flipV="1">
            <a:off x="4800969" y="2340281"/>
            <a:ext cx="807377" cy="97943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32" name="角丸四角形 231"/>
          <p:cNvSpPr/>
          <p:nvPr/>
        </p:nvSpPr>
        <p:spPr>
          <a:xfrm>
            <a:off x="1584020" y="1333638"/>
            <a:ext cx="1417589" cy="656095"/>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33" name="角丸四角形 232"/>
          <p:cNvSpPr/>
          <p:nvPr/>
        </p:nvSpPr>
        <p:spPr>
          <a:xfrm>
            <a:off x="1575698" y="2076130"/>
            <a:ext cx="1417589" cy="633582"/>
          </a:xfrm>
          <a:prstGeom prst="roundRect">
            <a:avLst>
              <a:gd name="adj" fmla="val 12881"/>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234" name="直線コネクタ 233"/>
          <p:cNvCxnSpPr>
            <a:endCxn id="232" idx="3"/>
          </p:cNvCxnSpPr>
          <p:nvPr/>
        </p:nvCxnSpPr>
        <p:spPr>
          <a:xfrm flipH="1" flipV="1">
            <a:off x="3001609" y="1661686"/>
            <a:ext cx="1798999" cy="67018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6" name="直線コネクタ 235"/>
          <p:cNvCxnSpPr>
            <a:endCxn id="233" idx="3"/>
          </p:cNvCxnSpPr>
          <p:nvPr/>
        </p:nvCxnSpPr>
        <p:spPr>
          <a:xfrm flipH="1" flipV="1">
            <a:off x="2993287" y="2392921"/>
            <a:ext cx="1848719" cy="95117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38" name="直線コネクタ 237"/>
          <p:cNvCxnSpPr>
            <a:endCxn id="247" idx="3"/>
          </p:cNvCxnSpPr>
          <p:nvPr/>
        </p:nvCxnSpPr>
        <p:spPr>
          <a:xfrm flipH="1">
            <a:off x="3844626" y="3341888"/>
            <a:ext cx="1008432" cy="354629"/>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222" name="グループ化 221"/>
          <p:cNvGrpSpPr/>
          <p:nvPr/>
        </p:nvGrpSpPr>
        <p:grpSpPr>
          <a:xfrm>
            <a:off x="4296417" y="2788318"/>
            <a:ext cx="1037389" cy="1037389"/>
            <a:chOff x="4989280" y="2672391"/>
            <a:chExt cx="1037389" cy="1037389"/>
          </a:xfrm>
        </p:grpSpPr>
        <p:pic>
          <p:nvPicPr>
            <p:cNvPr id="194"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89280" y="2672391"/>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8" name="テキスト ボックス 47"/>
            <p:cNvSpPr txBox="1"/>
            <p:nvPr/>
          </p:nvSpPr>
          <p:spPr>
            <a:xfrm>
              <a:off x="5105986" y="3052876"/>
              <a:ext cx="832279" cy="400110"/>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学習系</a:t>
              </a:r>
              <a:endParaRPr lang="en-US" altLang="ja-JP"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defTabSz="457133" fontAlgn="base">
                <a:spcBef>
                  <a:spcPct val="0"/>
                </a:spcBef>
                <a:spcAft>
                  <a:spcPct val="0"/>
                </a:spcAft>
              </a:pPr>
              <a:r>
                <a:rPr lang="ja-JP" altLang="en-US" sz="1000" b="1" dirty="0">
                  <a:solidFill>
                    <a:srgbClr val="0070C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a:t>
              </a:r>
            </a:p>
          </p:txBody>
        </p:sp>
      </p:grpSp>
      <p:sp>
        <p:nvSpPr>
          <p:cNvPr id="247" name="角丸四角形 246"/>
          <p:cNvSpPr/>
          <p:nvPr/>
        </p:nvSpPr>
        <p:spPr>
          <a:xfrm>
            <a:off x="2574183" y="3281096"/>
            <a:ext cx="1270444" cy="830829"/>
          </a:xfrm>
          <a:prstGeom prst="roundRect">
            <a:avLst>
              <a:gd name="adj" fmla="val 12881"/>
            </a:avLst>
          </a:prstGeom>
          <a:noFill/>
          <a:ln>
            <a:solidFill>
              <a:schemeClr val="accent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pic>
        <p:nvPicPr>
          <p:cNvPr id="88" name="Picture 4"/>
          <p:cNvPicPr>
            <a:picLocks noChangeAspect="1" noChangeArrowheads="1"/>
          </p:cNvPicPr>
          <p:nvPr/>
        </p:nvPicPr>
        <p:blipFill>
          <a:blip r:embed="rId23" cstate="print"/>
          <a:srcRect/>
          <a:stretch>
            <a:fillRect/>
          </a:stretch>
        </p:blipFill>
        <p:spPr bwMode="auto">
          <a:xfrm>
            <a:off x="1924706" y="3419551"/>
            <a:ext cx="563889" cy="589427"/>
          </a:xfrm>
          <a:prstGeom prst="rect">
            <a:avLst/>
          </a:prstGeom>
          <a:noFill/>
          <a:ln w="9525">
            <a:noFill/>
            <a:miter lim="800000"/>
            <a:headEnd/>
            <a:tailEnd/>
          </a:ln>
        </p:spPr>
      </p:pic>
      <p:sp>
        <p:nvSpPr>
          <p:cNvPr id="252" name="テキスト ボックス 251"/>
          <p:cNvSpPr txBox="1"/>
          <p:nvPr/>
        </p:nvSpPr>
        <p:spPr>
          <a:xfrm>
            <a:off x="6593463" y="4486752"/>
            <a:ext cx="907597" cy="338542"/>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・教材データ</a:t>
            </a:r>
          </a:p>
        </p:txBody>
      </p:sp>
      <p:sp>
        <p:nvSpPr>
          <p:cNvPr id="253" name="テキスト ボックス 252"/>
          <p:cNvSpPr txBox="1"/>
          <p:nvPr/>
        </p:nvSpPr>
        <p:spPr>
          <a:xfrm>
            <a:off x="6569637" y="3315724"/>
            <a:ext cx="907597" cy="461653"/>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・事務・学習記録</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　データ</a:t>
            </a:r>
          </a:p>
        </p:txBody>
      </p:sp>
      <p:sp>
        <p:nvSpPr>
          <p:cNvPr id="254" name="テキスト ボックス 253"/>
          <p:cNvSpPr txBox="1"/>
          <p:nvPr/>
        </p:nvSpPr>
        <p:spPr>
          <a:xfrm>
            <a:off x="6568602" y="1799499"/>
            <a:ext cx="907597" cy="338542"/>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・事務支援アプリ</a:t>
            </a:r>
            <a:endParaRPr lang="en-US" altLang="ja-JP"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・事務データ</a:t>
            </a:r>
          </a:p>
        </p:txBody>
      </p:sp>
      <p:sp>
        <p:nvSpPr>
          <p:cNvPr id="255" name="角丸四角形 254"/>
          <p:cNvSpPr/>
          <p:nvPr/>
        </p:nvSpPr>
        <p:spPr>
          <a:xfrm>
            <a:off x="1418107" y="4288223"/>
            <a:ext cx="2608793" cy="789903"/>
          </a:xfrm>
          <a:prstGeom prst="roundRect">
            <a:avLst>
              <a:gd name="adj" fmla="val 13506"/>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grpSp>
        <p:nvGrpSpPr>
          <p:cNvPr id="262" name="グループ化 62"/>
          <p:cNvGrpSpPr>
            <a:grpSpLocks noChangeAspect="1"/>
          </p:cNvGrpSpPr>
          <p:nvPr/>
        </p:nvGrpSpPr>
        <p:grpSpPr bwMode="auto">
          <a:xfrm>
            <a:off x="2023095" y="4483176"/>
            <a:ext cx="660664" cy="594948"/>
            <a:chOff x="2309794" y="3071810"/>
            <a:chExt cx="1357322" cy="1357322"/>
          </a:xfrm>
        </p:grpSpPr>
        <p:pic>
          <p:nvPicPr>
            <p:cNvPr id="263" name="Picture 6" descr="C:\Documents and Settings\jobana\Local Settings\Temporary Internet Files\Content.IE5\QI420UEH\MCj04339430000[1].png"/>
            <p:cNvPicPr>
              <a:picLocks noChangeAspect="1" noChangeArrowheads="1"/>
            </p:cNvPicPr>
            <p:nvPr/>
          </p:nvPicPr>
          <p:blipFill>
            <a:blip r:embed="rId24" cstate="print"/>
            <a:srcRect/>
            <a:stretch>
              <a:fillRect/>
            </a:stretch>
          </p:blipFill>
          <p:spPr bwMode="auto">
            <a:xfrm flipH="1">
              <a:off x="2309794" y="3071810"/>
              <a:ext cx="1357322" cy="1357322"/>
            </a:xfrm>
            <a:prstGeom prst="rect">
              <a:avLst/>
            </a:prstGeom>
            <a:noFill/>
            <a:ln w="9525">
              <a:noFill/>
              <a:miter lim="800000"/>
              <a:headEnd/>
              <a:tailEnd/>
            </a:ln>
          </p:spPr>
        </p:pic>
        <p:sp>
          <p:nvSpPr>
            <p:cNvPr id="264" name="フリーフォーム 263"/>
            <p:cNvSpPr/>
            <p:nvPr/>
          </p:nvSpPr>
          <p:spPr bwMode="auto">
            <a:xfrm>
              <a:off x="2638107" y="3605044"/>
              <a:ext cx="328314" cy="191699"/>
            </a:xfrm>
            <a:custGeom>
              <a:avLst/>
              <a:gdLst>
                <a:gd name="connsiteX0" fmla="*/ 0 w 328613"/>
                <a:gd name="connsiteY0" fmla="*/ 0 h 193278"/>
                <a:gd name="connsiteX1" fmla="*/ 185738 w 328613"/>
                <a:gd name="connsiteY1" fmla="*/ 171450 h 193278"/>
                <a:gd name="connsiteX2" fmla="*/ 328613 w 328613"/>
                <a:gd name="connsiteY2" fmla="*/ 130969 h 193278"/>
              </a:gdLst>
              <a:ahLst/>
              <a:cxnLst>
                <a:cxn ang="0">
                  <a:pos x="connsiteX0" y="connsiteY0"/>
                </a:cxn>
                <a:cxn ang="0">
                  <a:pos x="connsiteX1" y="connsiteY1"/>
                </a:cxn>
                <a:cxn ang="0">
                  <a:pos x="connsiteX2" y="connsiteY2"/>
                </a:cxn>
              </a:cxnLst>
              <a:rect l="l" t="t" r="r" b="b"/>
              <a:pathLst>
                <a:path w="328613" h="193278">
                  <a:moveTo>
                    <a:pt x="0" y="0"/>
                  </a:moveTo>
                  <a:cubicBezTo>
                    <a:pt x="65484" y="74811"/>
                    <a:pt x="130969" y="149622"/>
                    <a:pt x="185738" y="171450"/>
                  </a:cubicBezTo>
                  <a:cubicBezTo>
                    <a:pt x="240507" y="193278"/>
                    <a:pt x="284560" y="162123"/>
                    <a:pt x="328613" y="130969"/>
                  </a:cubicBezTo>
                </a:path>
              </a:pathLst>
            </a:custGeom>
            <a:noFill/>
            <a:ln w="28575" cap="flat" cmpd="sng" algn="ctr">
              <a:solidFill>
                <a:schemeClr val="tx1">
                  <a:lumMod val="85000"/>
                  <a:lumOff val="15000"/>
                </a:schemeClr>
              </a:solidFill>
              <a:prstDash val="solid"/>
              <a:round/>
              <a:headEnd type="none" w="med" len="med"/>
              <a:tailEnd type="none" w="med" len="med"/>
            </a:ln>
            <a:effectLst/>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sp>
          <p:nvSpPr>
            <p:cNvPr id="265" name="円/楕円 264"/>
            <p:cNvSpPr/>
            <p:nvPr/>
          </p:nvSpPr>
          <p:spPr bwMode="auto">
            <a:xfrm>
              <a:off x="2588278" y="3476234"/>
              <a:ext cx="109527" cy="142876"/>
            </a:xfrm>
            <a:prstGeom prst="ellipse">
              <a:avLst/>
            </a:prstGeom>
            <a:solidFill>
              <a:schemeClr val="tx1">
                <a:lumMod val="75000"/>
                <a:lumOff val="2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sp>
          <p:nvSpPr>
            <p:cNvPr id="266" name="円/楕円 265"/>
            <p:cNvSpPr/>
            <p:nvPr/>
          </p:nvSpPr>
          <p:spPr bwMode="auto">
            <a:xfrm rot="20502422">
              <a:off x="2923410" y="3700437"/>
              <a:ext cx="90488" cy="64875"/>
            </a:xfrm>
            <a:prstGeom prst="ellipse">
              <a:avLst/>
            </a:prstGeom>
            <a:solidFill>
              <a:schemeClr val="tx1">
                <a:lumMod val="85000"/>
                <a:lumOff val="15000"/>
              </a:schemeClr>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0000" tIns="46800" rIns="90000" bIns="46800" anchor="ctr">
              <a:noAutofit/>
            </a:bodyPr>
            <a:lstStyle/>
            <a:p>
              <a:pPr defTabSz="457133" fontAlgn="base">
                <a:spcBef>
                  <a:spcPct val="50000"/>
                </a:spcBef>
                <a:spcAft>
                  <a:spcPct val="0"/>
                </a:spcAft>
                <a:defRPr/>
              </a:pPr>
              <a:endParaRPr lang="ja-JP" altLang="en-US">
                <a:solidFill>
                  <a:srgbClr val="000000"/>
                </a:solidFill>
                <a:latin typeface="ＭＳ Ｐゴシック" panose="020B0600070205080204" pitchFamily="50" charset="-128"/>
                <a:ea typeface="ＭＳ Ｐゴシック" panose="020B0600070205080204" pitchFamily="50" charset="-128"/>
              </a:endParaRPr>
            </a:p>
          </p:txBody>
        </p:sp>
      </p:grpSp>
      <p:sp>
        <p:nvSpPr>
          <p:cNvPr id="256" name="テキスト ボックス 255"/>
          <p:cNvSpPr txBox="1"/>
          <p:nvPr/>
        </p:nvSpPr>
        <p:spPr>
          <a:xfrm>
            <a:off x="1501207" y="4305422"/>
            <a:ext cx="1375673"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運用管理／</a:t>
            </a:r>
            <a:r>
              <a:rPr lang="en-US" altLang="ja-JP"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CSIRT</a:t>
            </a:r>
            <a:endPar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67" name="角丸四角形 266"/>
          <p:cNvSpPr/>
          <p:nvPr/>
        </p:nvSpPr>
        <p:spPr>
          <a:xfrm>
            <a:off x="5607979" y="1151572"/>
            <a:ext cx="1929152" cy="1040378"/>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270" name="直線コネクタ 269"/>
          <p:cNvCxnSpPr>
            <a:stCxn id="267" idx="1"/>
          </p:cNvCxnSpPr>
          <p:nvPr/>
        </p:nvCxnSpPr>
        <p:spPr>
          <a:xfrm flipH="1">
            <a:off x="4832467" y="1671761"/>
            <a:ext cx="775514" cy="648249"/>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274" name="テキスト ボックス 273"/>
          <p:cNvSpPr txBox="1"/>
          <p:nvPr/>
        </p:nvSpPr>
        <p:spPr>
          <a:xfrm>
            <a:off x="2044391" y="1821962"/>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校務端末</a:t>
            </a:r>
          </a:p>
        </p:txBody>
      </p:sp>
      <p:sp>
        <p:nvSpPr>
          <p:cNvPr id="275" name="テキスト ボックス 274"/>
          <p:cNvSpPr txBox="1"/>
          <p:nvPr/>
        </p:nvSpPr>
        <p:spPr>
          <a:xfrm>
            <a:off x="2005223" y="2540080"/>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学習端末</a:t>
            </a:r>
          </a:p>
        </p:txBody>
      </p:sp>
      <p:sp>
        <p:nvSpPr>
          <p:cNvPr id="278" name="テキスト ボックス 277"/>
          <p:cNvSpPr txBox="1"/>
          <p:nvPr/>
        </p:nvSpPr>
        <p:spPr>
          <a:xfrm>
            <a:off x="2925812" y="3934547"/>
            <a:ext cx="607854" cy="219288"/>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学習端末</a:t>
            </a:r>
          </a:p>
        </p:txBody>
      </p:sp>
      <p:sp>
        <p:nvSpPr>
          <p:cNvPr id="279" name="角丸四角形 278"/>
          <p:cNvSpPr/>
          <p:nvPr/>
        </p:nvSpPr>
        <p:spPr>
          <a:xfrm>
            <a:off x="1418103" y="783467"/>
            <a:ext cx="2625862" cy="3427869"/>
          </a:xfrm>
          <a:prstGeom prst="roundRect">
            <a:avLst>
              <a:gd name="adj" fmla="val 8333"/>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pic>
        <p:nvPicPr>
          <p:cNvPr id="281" name="Picture 20" descr="PostOffice01"/>
          <p:cNvPicPr>
            <a:picLocks noChangeAspect="1" noChangeArrowheads="1"/>
          </p:cNvPicPr>
          <p:nvPr/>
        </p:nvPicPr>
        <p:blipFill>
          <a:blip r:embed="rId25" cstate="print"/>
          <a:srcRect/>
          <a:stretch>
            <a:fillRect/>
          </a:stretch>
        </p:blipFill>
        <p:spPr bwMode="auto">
          <a:xfrm flipH="1">
            <a:off x="536133" y="792867"/>
            <a:ext cx="1009006" cy="798796"/>
          </a:xfrm>
          <a:prstGeom prst="rect">
            <a:avLst/>
          </a:prstGeom>
          <a:noFill/>
          <a:ln w="9525">
            <a:noFill/>
            <a:miter lim="800000"/>
            <a:headEnd/>
            <a:tailEnd/>
          </a:ln>
        </p:spPr>
      </p:pic>
      <p:pic>
        <p:nvPicPr>
          <p:cNvPr id="282" name="Picture 72" descr="11912_11_2005&#10;application_arch.psd"/>
          <p:cNvPicPr>
            <a:picLocks noChangeAspect="1" noChangeArrowheads="1"/>
          </p:cNvPicPr>
          <p:nvPr/>
        </p:nvPicPr>
        <p:blipFill>
          <a:blip r:embed="rId26" cstate="print"/>
          <a:srcRect/>
          <a:stretch>
            <a:fillRect/>
          </a:stretch>
        </p:blipFill>
        <p:spPr bwMode="auto">
          <a:xfrm>
            <a:off x="7384506" y="2331864"/>
            <a:ext cx="932014" cy="1122140"/>
          </a:xfrm>
          <a:prstGeom prst="rect">
            <a:avLst/>
          </a:prstGeom>
          <a:noFill/>
          <a:ln w="9525">
            <a:noFill/>
            <a:miter lim="800000"/>
            <a:headEnd/>
            <a:tailEnd/>
          </a:ln>
        </p:spPr>
      </p:pic>
      <p:pic>
        <p:nvPicPr>
          <p:cNvPr id="283" name="Picture 2"/>
          <p:cNvPicPr>
            <a:picLocks noChangeAspect="1" noChangeArrowheads="1"/>
          </p:cNvPicPr>
          <p:nvPr/>
        </p:nvPicPr>
        <p:blipFill rotWithShape="1">
          <a:blip r:embed="rId27" cstate="print">
            <a:clrChange>
              <a:clrFrom>
                <a:srgbClr val="FFFFFF"/>
              </a:clrFrom>
              <a:clrTo>
                <a:srgbClr val="FFFFFF">
                  <a:alpha val="0"/>
                </a:srgbClr>
              </a:clrTo>
            </a:clrChange>
          </a:blip>
          <a:srcRect l="4379" t="47898" r="82133" b="19854"/>
          <a:stretch/>
        </p:blipFill>
        <p:spPr bwMode="auto">
          <a:xfrm>
            <a:off x="7270240" y="776162"/>
            <a:ext cx="1087052" cy="1070676"/>
          </a:xfrm>
          <a:prstGeom prst="rect">
            <a:avLst/>
          </a:prstGeom>
          <a:noFill/>
          <a:ln w="9525">
            <a:noFill/>
            <a:miter lim="800000"/>
            <a:headEnd/>
            <a:tailEnd/>
          </a:ln>
        </p:spPr>
      </p:pic>
      <p:sp>
        <p:nvSpPr>
          <p:cNvPr id="287" name="テキスト ボックス 286"/>
          <p:cNvSpPr txBox="1"/>
          <p:nvPr/>
        </p:nvSpPr>
        <p:spPr>
          <a:xfrm>
            <a:off x="2826707" y="4807239"/>
            <a:ext cx="914009" cy="215431"/>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800" b="1"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インシデント対応</a:t>
            </a:r>
          </a:p>
        </p:txBody>
      </p:sp>
      <p:sp>
        <p:nvSpPr>
          <p:cNvPr id="288" name="テキスト ボックス 287"/>
          <p:cNvSpPr txBox="1"/>
          <p:nvPr/>
        </p:nvSpPr>
        <p:spPr>
          <a:xfrm>
            <a:off x="1472048" y="783467"/>
            <a:ext cx="1569636" cy="276987"/>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小学校・中学校・高校</a:t>
            </a:r>
          </a:p>
        </p:txBody>
      </p:sp>
      <p:sp>
        <p:nvSpPr>
          <p:cNvPr id="291" name="テキスト ボックス 290"/>
          <p:cNvSpPr txBox="1"/>
          <p:nvPr/>
        </p:nvSpPr>
        <p:spPr>
          <a:xfrm>
            <a:off x="4029217" y="2687257"/>
            <a:ext cx="137086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①ネットワーク分離・仮想化</a:t>
            </a:r>
          </a:p>
        </p:txBody>
      </p:sp>
      <p:sp>
        <p:nvSpPr>
          <p:cNvPr id="292" name="テキスト ボックス 291"/>
          <p:cNvSpPr txBox="1"/>
          <p:nvPr/>
        </p:nvSpPr>
        <p:spPr>
          <a:xfrm>
            <a:off x="7591022" y="3338044"/>
            <a:ext cx="126346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VDI</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（仮想デスクトップ）</a:t>
            </a:r>
          </a:p>
        </p:txBody>
      </p:sp>
      <p:sp>
        <p:nvSpPr>
          <p:cNvPr id="293" name="テキスト ボックス 292"/>
          <p:cNvSpPr txBox="1"/>
          <p:nvPr/>
        </p:nvSpPr>
        <p:spPr>
          <a:xfrm>
            <a:off x="7591023" y="3587314"/>
            <a:ext cx="944465"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③ファイル暗号化</a:t>
            </a:r>
          </a:p>
        </p:txBody>
      </p:sp>
      <p:sp>
        <p:nvSpPr>
          <p:cNvPr id="294" name="テキスト ボックス 293"/>
          <p:cNvSpPr txBox="1"/>
          <p:nvPr/>
        </p:nvSpPr>
        <p:spPr>
          <a:xfrm>
            <a:off x="33160" y="2122433"/>
            <a:ext cx="1005379"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④端末セキュリティ</a:t>
            </a:r>
          </a:p>
        </p:txBody>
      </p:sp>
      <p:sp>
        <p:nvSpPr>
          <p:cNvPr id="295" name="テキスト ボックス 294"/>
          <p:cNvSpPr txBox="1"/>
          <p:nvPr/>
        </p:nvSpPr>
        <p:spPr>
          <a:xfrm>
            <a:off x="7591018" y="3867912"/>
            <a:ext cx="1080721" cy="338542"/>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⑤データの一元管理</a:t>
            </a:r>
            <a:endPar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（データセンター利用</a:t>
            </a:r>
          </a:p>
        </p:txBody>
      </p:sp>
      <p:sp>
        <p:nvSpPr>
          <p:cNvPr id="296" name="テキスト ボックス 295"/>
          <p:cNvSpPr txBox="1"/>
          <p:nvPr/>
        </p:nvSpPr>
        <p:spPr>
          <a:xfrm>
            <a:off x="39922" y="2440866"/>
            <a:ext cx="117850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⑥二要素認証システム</a:t>
            </a:r>
          </a:p>
        </p:txBody>
      </p:sp>
      <p:sp>
        <p:nvSpPr>
          <p:cNvPr id="297" name="テキスト ボックス 296"/>
          <p:cNvSpPr txBox="1"/>
          <p:nvPr/>
        </p:nvSpPr>
        <p:spPr>
          <a:xfrm>
            <a:off x="24211" y="3076532"/>
            <a:ext cx="139170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⑦</a:t>
            </a:r>
            <a:r>
              <a:rPr lang="ja-JP" altLang="en-US" sz="800" b="1" dirty="0" smtClean="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リスク アセスメント</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の実施</a:t>
            </a:r>
          </a:p>
        </p:txBody>
      </p:sp>
      <p:sp>
        <p:nvSpPr>
          <p:cNvPr id="298" name="テキスト ボックス 297"/>
          <p:cNvSpPr txBox="1"/>
          <p:nvPr/>
        </p:nvSpPr>
        <p:spPr>
          <a:xfrm>
            <a:off x="12941" y="4316046"/>
            <a:ext cx="1351008" cy="346246"/>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squar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⑧</a:t>
            </a:r>
            <a:r>
              <a:rPr lang="ja-JP" altLang="en-US" sz="800" b="1" dirty="0" smtClean="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 ポリシー</a:t>
            </a:r>
            <a:endPar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　の検証</a:t>
            </a:r>
          </a:p>
        </p:txBody>
      </p:sp>
      <p:sp>
        <p:nvSpPr>
          <p:cNvPr id="300" name="テキスト ボックス 299"/>
          <p:cNvSpPr txBox="1"/>
          <p:nvPr/>
        </p:nvSpPr>
        <p:spPr>
          <a:xfrm>
            <a:off x="24057" y="3399843"/>
            <a:ext cx="1210564"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⑨情報セキュリティ教育</a:t>
            </a:r>
          </a:p>
        </p:txBody>
      </p:sp>
      <p:sp>
        <p:nvSpPr>
          <p:cNvPr id="301" name="テキスト ボックス 300"/>
          <p:cNvSpPr txBox="1"/>
          <p:nvPr/>
        </p:nvSpPr>
        <p:spPr>
          <a:xfrm>
            <a:off x="24211" y="2741518"/>
            <a:ext cx="1619330"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⑩インシデント対応チームの設置</a:t>
            </a:r>
          </a:p>
        </p:txBody>
      </p:sp>
      <p:sp>
        <p:nvSpPr>
          <p:cNvPr id="303" name="テキスト ボックス 302"/>
          <p:cNvSpPr txBox="1"/>
          <p:nvPr/>
        </p:nvSpPr>
        <p:spPr>
          <a:xfrm>
            <a:off x="24213" y="1811391"/>
            <a:ext cx="1263463" cy="215431"/>
          </a:xfrm>
          <a:prstGeom prst="rect">
            <a:avLst/>
          </a:prstGeom>
          <a:solidFill>
            <a:schemeClr val="bg2">
              <a:lumMod val="20000"/>
              <a:lumOff val="80000"/>
            </a:schemeClr>
          </a:solidFill>
          <a:ln>
            <a:solidFill>
              <a:schemeClr val="accent1">
                <a:shade val="95000"/>
                <a:satMod val="105000"/>
              </a:schemeClr>
            </a:solidFill>
          </a:ln>
          <a:effectLst>
            <a:outerShdw blurRad="50800" dist="38100" dir="2700000" algn="tl" rotWithShape="0">
              <a:prstClr val="black">
                <a:alpha val="40000"/>
              </a:prstClr>
            </a:outerShdw>
          </a:effectLst>
        </p:spPr>
        <p:txBody>
          <a:bodyPr wrap="none" lIns="91428" tIns="45714" rIns="91428" bIns="45714" rtlCol="0">
            <a:spAutoFit/>
          </a:bodyPr>
          <a:lstStyle/>
          <a:p>
            <a:pPr defTabSz="457133" fontAlgn="base">
              <a:spcBef>
                <a:spcPct val="0"/>
              </a:spcBef>
              <a:spcAft>
                <a:spcPct val="0"/>
              </a:spcAft>
            </a:pP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②</a:t>
            </a:r>
            <a:r>
              <a:rPr lang="en-US" altLang="ja-JP"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VDI</a:t>
            </a:r>
            <a:r>
              <a:rPr lang="ja-JP" altLang="en-US" sz="800" b="1" dirty="0">
                <a:solidFill>
                  <a:srgbClr val="335FFA"/>
                </a:solidFill>
                <a:latin typeface="ＭＳ Ｐゴシック" panose="020B0600070205080204" pitchFamily="50" charset="-128"/>
                <a:ea typeface="ＭＳ Ｐゴシック" panose="020B0600070205080204" pitchFamily="50" charset="-128"/>
                <a:cs typeface="メイリオ" panose="020B0604030504040204" pitchFamily="50" charset="-128"/>
              </a:rPr>
              <a:t>（仮想デスクトップ）</a:t>
            </a:r>
          </a:p>
        </p:txBody>
      </p:sp>
      <p:cxnSp>
        <p:nvCxnSpPr>
          <p:cNvPr id="315" name="直線コネクタ 314"/>
          <p:cNvCxnSpPr/>
          <p:nvPr/>
        </p:nvCxnSpPr>
        <p:spPr>
          <a:xfrm flipH="1" flipV="1">
            <a:off x="4884414" y="4388527"/>
            <a:ext cx="728698" cy="185354"/>
          </a:xfrm>
          <a:prstGeom prst="line">
            <a:avLst/>
          </a:prstGeom>
          <a:ln w="15875"/>
        </p:spPr>
        <p:style>
          <a:lnRef idx="1">
            <a:schemeClr val="accent1"/>
          </a:lnRef>
          <a:fillRef idx="0">
            <a:schemeClr val="accent1"/>
          </a:fillRef>
          <a:effectRef idx="0">
            <a:schemeClr val="accent1"/>
          </a:effectRef>
          <a:fontRef idx="minor">
            <a:schemeClr val="tx1"/>
          </a:fontRef>
        </p:style>
      </p:cxnSp>
      <p:grpSp>
        <p:nvGrpSpPr>
          <p:cNvPr id="313" name="グループ化 312"/>
          <p:cNvGrpSpPr/>
          <p:nvPr/>
        </p:nvGrpSpPr>
        <p:grpSpPr>
          <a:xfrm>
            <a:off x="4294113" y="3758102"/>
            <a:ext cx="1037392" cy="1037389"/>
            <a:chOff x="4345995" y="3402883"/>
            <a:chExt cx="1037389" cy="1037389"/>
          </a:xfrm>
        </p:grpSpPr>
        <p:pic>
          <p:nvPicPr>
            <p:cNvPr id="305"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345995" y="3402883"/>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6" name="テキスト ボックス 305"/>
            <p:cNvSpPr txBox="1"/>
            <p:nvPr/>
          </p:nvSpPr>
          <p:spPr>
            <a:xfrm>
              <a:off x="4417819" y="3926038"/>
              <a:ext cx="922044" cy="246221"/>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58585B"/>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インターネット</a:t>
              </a:r>
            </a:p>
          </p:txBody>
        </p:sp>
      </p:grpSp>
      <p:sp>
        <p:nvSpPr>
          <p:cNvPr id="319" name="テキスト ボックス 318"/>
          <p:cNvSpPr txBox="1"/>
          <p:nvPr/>
        </p:nvSpPr>
        <p:spPr>
          <a:xfrm>
            <a:off x="3082508" y="3114294"/>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sp>
        <p:nvSpPr>
          <p:cNvPr id="320" name="テキスト ボックス 319"/>
          <p:cNvSpPr txBox="1"/>
          <p:nvPr/>
        </p:nvSpPr>
        <p:spPr>
          <a:xfrm>
            <a:off x="3072638" y="2393535"/>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sp>
        <p:nvSpPr>
          <p:cNvPr id="122" name="タイトル 6"/>
          <p:cNvSpPr>
            <a:spLocks noGrp="1"/>
          </p:cNvSpPr>
          <p:nvPr>
            <p:ph type="title"/>
          </p:nvPr>
        </p:nvSpPr>
        <p:spPr>
          <a:xfrm>
            <a:off x="614526" y="170877"/>
            <a:ext cx="8345488" cy="540000"/>
          </a:xfrm>
          <a:ln>
            <a:solidFill>
              <a:srgbClr val="004BAF"/>
            </a:solidFill>
          </a:ln>
        </p:spPr>
        <p:txBody>
          <a:bodyPr/>
          <a:lstStyle/>
          <a:p>
            <a:pPr algn="ctr"/>
            <a:r>
              <a:rPr lang="ja-JP" altLang="en-US" sz="2400" dirty="0">
                <a:latin typeface="ＭＳ Ｐゴシック" panose="020B0600070205080204" pitchFamily="50" charset="-128"/>
                <a:ea typeface="ＭＳ Ｐゴシック" panose="020B0600070205080204" pitchFamily="50" charset="-128"/>
                <a:cs typeface="メイリオ"/>
              </a:rPr>
              <a:t>教育情報セキュリティ対策</a:t>
            </a:r>
          </a:p>
        </p:txBody>
      </p:sp>
      <p:grpSp>
        <p:nvGrpSpPr>
          <p:cNvPr id="124" name="Group 127"/>
          <p:cNvGrpSpPr>
            <a:grpSpLocks noChangeAspect="1"/>
          </p:cNvGrpSpPr>
          <p:nvPr/>
        </p:nvGrpSpPr>
        <p:grpSpPr>
          <a:xfrm>
            <a:off x="3170551" y="1329309"/>
            <a:ext cx="513475" cy="513475"/>
            <a:chOff x="1074588" y="4039981"/>
            <a:chExt cx="1556388" cy="1556388"/>
          </a:xfrm>
        </p:grpSpPr>
        <p:sp>
          <p:nvSpPr>
            <p:cNvPr id="125" name="Block Arc 77"/>
            <p:cNvSpPr/>
            <p:nvPr/>
          </p:nvSpPr>
          <p:spPr>
            <a:xfrm rot="5400000">
              <a:off x="1242228" y="4207621"/>
              <a:ext cx="1221108" cy="122110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nvGrpSpPr>
            <p:cNvPr id="127" name="Group 294"/>
            <p:cNvGrpSpPr/>
            <p:nvPr/>
          </p:nvGrpSpPr>
          <p:grpSpPr>
            <a:xfrm>
              <a:off x="1421231" y="4381220"/>
              <a:ext cx="863102" cy="873910"/>
              <a:chOff x="7503878" y="4309324"/>
              <a:chExt cx="838118" cy="848615"/>
            </a:xfrm>
          </p:grpSpPr>
          <p:sp>
            <p:nvSpPr>
              <p:cNvPr id="148" name="Oval 70"/>
              <p:cNvSpPr>
                <a:spLocks noChangeArrowheads="1"/>
              </p:cNvSpPr>
              <p:nvPr/>
            </p:nvSpPr>
            <p:spPr bwMode="auto">
              <a:xfrm>
                <a:off x="7503878" y="4309324"/>
                <a:ext cx="838118" cy="848615"/>
              </a:xfrm>
              <a:prstGeom prst="ellipse">
                <a:avLst/>
              </a:prstGeom>
              <a:gradFill rotWithShape="1">
                <a:gsLst>
                  <a:gs pos="0">
                    <a:srgbClr val="2D6176">
                      <a:alpha val="28998"/>
                    </a:srgbClr>
                  </a:gs>
                  <a:gs pos="100000">
                    <a:srgbClr val="62D1FE">
                      <a:alpha val="0"/>
                    </a:srgbClr>
                  </a:gs>
                </a:gsLst>
                <a:lin ang="5400000" scaled="1"/>
              </a:gradFill>
              <a:ln w="25400" algn="ctr">
                <a:solidFill>
                  <a:srgbClr val="FFFFFF">
                    <a:alpha val="21000"/>
                  </a:srgbClr>
                </a:solidFill>
                <a:round/>
                <a:headEnd/>
                <a:tailEnd/>
              </a:ln>
            </p:spPr>
            <p:txBody>
              <a:bodyPr wrap="square" lIns="82124" tIns="41061" rIns="82124" bIns="41061" anchor="ctr">
                <a:noAutofit/>
              </a:bodyPr>
              <a:lstStyle/>
              <a:p>
                <a:pPr defTabSz="914265">
                  <a:defRPr/>
                </a:pPr>
                <a:endParaRPr kumimoji="0" lang="en-US" kern="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sp>
            <p:nvSpPr>
              <p:cNvPr id="149" name="Oval 70"/>
              <p:cNvSpPr>
                <a:spLocks noChangeArrowheads="1"/>
              </p:cNvSpPr>
              <p:nvPr/>
            </p:nvSpPr>
            <p:spPr bwMode="auto">
              <a:xfrm>
                <a:off x="7597663" y="4404283"/>
                <a:ext cx="650548" cy="658696"/>
              </a:xfrm>
              <a:prstGeom prst="ellipse">
                <a:avLst/>
              </a:prstGeom>
              <a:gradFill flip="none" rotWithShape="1">
                <a:gsLst>
                  <a:gs pos="0">
                    <a:srgbClr val="FFFFFF">
                      <a:lumMod val="65000"/>
                      <a:lumOff val="35000"/>
                    </a:srgbClr>
                  </a:gs>
                  <a:gs pos="100000">
                    <a:srgbClr val="FFFFFF">
                      <a:lumMod val="85000"/>
                      <a:lumOff val="15000"/>
                    </a:srgbClr>
                  </a:gs>
                </a:gsLst>
                <a:lin ang="5400000" scaled="1"/>
                <a:tileRect/>
              </a:gradFill>
              <a:ln w="12700">
                <a:noFill/>
                <a:round/>
                <a:headEnd/>
                <a:tailEnd/>
              </a:ln>
              <a:effectLst>
                <a:outerShdw blurRad="50800" dist="38100" dir="2700000" algn="tl" rotWithShape="0">
                  <a:prstClr val="black">
                    <a:alpha val="40000"/>
                  </a:prstClr>
                </a:outerShdw>
              </a:effectLst>
            </p:spPr>
            <p:txBody>
              <a:bodyPr wrap="none" lIns="73025" tIns="36511" rIns="73025" bIns="36511" anchor="ctr">
                <a:prstTxWarp prst="textNoShape">
                  <a:avLst/>
                </a:prstTxWarp>
                <a:noAutofit/>
              </a:bodyPr>
              <a:lstStyle/>
              <a:p>
                <a:pPr defTabSz="914265">
                  <a:defRPr/>
                </a:pPr>
                <a:endParaRPr kumimoji="0" lang="en-US" sz="1600"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grpSp>
        <p:sp>
          <p:nvSpPr>
            <p:cNvPr id="129" name="Block Arc 81"/>
            <p:cNvSpPr/>
            <p:nvPr/>
          </p:nvSpPr>
          <p:spPr>
            <a:xfrm rot="5400000">
              <a:off x="1074588" y="4039981"/>
              <a:ext cx="1556388" cy="1556388"/>
            </a:xfrm>
            <a:prstGeom prst="blockArc">
              <a:avLst>
                <a:gd name="adj1" fmla="val 20768330"/>
                <a:gd name="adj2" fmla="val 19578046"/>
                <a:gd name="adj3" fmla="val 4738"/>
              </a:avLst>
            </a:prstGeom>
            <a:gradFill flip="none" rotWithShape="1">
              <a:gsLst>
                <a:gs pos="0">
                  <a:schemeClr val="tx1">
                    <a:alpha val="0"/>
                  </a:schemeClr>
                </a:gs>
                <a:gs pos="50000">
                  <a:schemeClr val="tx1">
                    <a:alpha val="30000"/>
                  </a:schemeClr>
                </a:gs>
                <a:gs pos="100000">
                  <a:schemeClr val="tx1">
                    <a:alpha val="0"/>
                  </a:schemeClr>
                </a:gs>
              </a:gsLst>
              <a:lin ang="10800000" scaled="1"/>
              <a:tileRect/>
            </a:gradFill>
            <a:ln w="25400" cap="flat" cmpd="sng" algn="ctr">
              <a:noFill/>
              <a:prstDash val="solid"/>
            </a:ln>
            <a:effectLst/>
          </p:spPr>
          <p:txBody>
            <a:bodyPr rtlCol="0" anchor="ctr">
              <a:noAutofit/>
            </a:bodyPr>
            <a:lstStyle/>
            <a:p>
              <a:pPr algn="ctr" defTabSz="914265">
                <a:defRPr/>
              </a:pPr>
              <a:endParaRPr kumimoji="0" lang="en-US" dirty="0">
                <a:solidFill>
                  <a:srgbClr val="FFFFFF"/>
                </a:solidFill>
                <a:latin typeface="ＭＳ Ｐゴシック" panose="020B0600070205080204" pitchFamily="50" charset="-128"/>
                <a:ea typeface="ＭＳ Ｐゴシック" panose="020B0600070205080204" pitchFamily="50" charset="-128"/>
                <a:cs typeface="Arial" pitchFamily="34" charset="0"/>
              </a:endParaRPr>
            </a:p>
          </p:txBody>
        </p:sp>
        <p:pic>
          <p:nvPicPr>
            <p:cNvPr id="131" name="Picture 13" descr="BI01445"/>
            <p:cNvPicPr>
              <a:picLocks noChangeAspect="1" noChangeArrowheads="1"/>
            </p:cNvPicPr>
            <p:nvPr/>
          </p:nvPicPr>
          <p:blipFill>
            <a:blip r:embed="rId10" cstate="email">
              <a:clrChange>
                <a:clrFrom>
                  <a:srgbClr val="000000">
                    <a:alpha val="0"/>
                  </a:srgbClr>
                </a:clrFrom>
                <a:clrTo>
                  <a:srgbClr val="000000">
                    <a:alpha val="0"/>
                  </a:srgbClr>
                </a:clrTo>
              </a:clrChange>
            </a:blip>
            <a:srcRect/>
            <a:stretch>
              <a:fillRect/>
            </a:stretch>
          </p:blipFill>
          <p:spPr bwMode="auto">
            <a:xfrm>
              <a:off x="1369906" y="4474556"/>
              <a:ext cx="853208" cy="687238"/>
            </a:xfrm>
            <a:prstGeom prst="rect">
              <a:avLst/>
            </a:prstGeom>
            <a:noFill/>
            <a:ln w="9525">
              <a:noFill/>
              <a:miter lim="800000"/>
              <a:headEnd/>
              <a:tailEnd/>
            </a:ln>
          </p:spPr>
        </p:pic>
      </p:grpSp>
      <p:sp>
        <p:nvSpPr>
          <p:cNvPr id="150" name="テキスト ボックス 149"/>
          <p:cNvSpPr txBox="1"/>
          <p:nvPr/>
        </p:nvSpPr>
        <p:spPr>
          <a:xfrm>
            <a:off x="3066597" y="1700925"/>
            <a:ext cx="708824" cy="184654"/>
          </a:xfrm>
          <a:prstGeom prst="rect">
            <a:avLst/>
          </a:prstGeom>
          <a:noFill/>
        </p:spPr>
        <p:txBody>
          <a:bodyPr wrap="none" lIns="91428" tIns="45714" rIns="91428" bIns="45714" rtlCol="0">
            <a:spAutoFit/>
          </a:bodyPr>
          <a:lstStyle/>
          <a:p>
            <a:pPr defTabSz="457133" fontAlgn="base">
              <a:spcBef>
                <a:spcPct val="0"/>
              </a:spcBef>
              <a:spcAft>
                <a:spcPct val="0"/>
              </a:spcAft>
            </a:pPr>
            <a:r>
              <a:rPr lang="ja-JP" altLang="en-US" sz="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アクセスポイント</a:t>
            </a:r>
          </a:p>
        </p:txBody>
      </p:sp>
      <p:pic>
        <p:nvPicPr>
          <p:cNvPr id="151" name="Picture 33" descr="firewall_transparent.png"/>
          <p:cNvPicPr>
            <a:picLocks noChangeAspect="1"/>
          </p:cNvPicPr>
          <p:nvPr/>
        </p:nvPicPr>
        <p:blipFill>
          <a:blip r:embed="rId28" cstate="print"/>
          <a:srcRect/>
          <a:stretch>
            <a:fillRect/>
          </a:stretch>
        </p:blipFill>
        <p:spPr bwMode="auto">
          <a:xfrm>
            <a:off x="5519587" y="4429011"/>
            <a:ext cx="241442" cy="322858"/>
          </a:xfrm>
          <a:prstGeom prst="rect">
            <a:avLst/>
          </a:prstGeom>
          <a:noFill/>
          <a:ln w="9525">
            <a:noFill/>
            <a:miter lim="800000"/>
            <a:headEnd/>
            <a:tailEnd/>
          </a:ln>
        </p:spPr>
      </p:pic>
      <p:sp>
        <p:nvSpPr>
          <p:cNvPr id="153" name="角丸四角形 152"/>
          <p:cNvSpPr/>
          <p:nvPr/>
        </p:nvSpPr>
        <p:spPr>
          <a:xfrm>
            <a:off x="4196905" y="832859"/>
            <a:ext cx="1167726" cy="847071"/>
          </a:xfrm>
          <a:prstGeom prst="roundRect">
            <a:avLst>
              <a:gd name="adj" fmla="val 11610"/>
            </a:avLst>
          </a:prstGeom>
          <a:noFill/>
          <a:ln>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54" name="テキスト ボックス 153"/>
          <p:cNvSpPr txBox="1"/>
          <p:nvPr/>
        </p:nvSpPr>
        <p:spPr>
          <a:xfrm>
            <a:off x="4197744" y="835102"/>
            <a:ext cx="1048093" cy="276999"/>
          </a:xfrm>
          <a:prstGeom prst="rect">
            <a:avLst/>
          </a:prstGeom>
          <a:noFill/>
        </p:spPr>
        <p:txBody>
          <a:bodyPr wrap="square" lIns="91428" tIns="45714" rIns="91428" bIns="45714" rtlCol="0">
            <a:spAutoFit/>
          </a:bodyPr>
          <a:lstStyle/>
          <a:p>
            <a:pPr defTabSz="457133" fontAlgn="base">
              <a:spcBef>
                <a:spcPct val="0"/>
              </a:spcBef>
              <a:spcAft>
                <a:spcPct val="0"/>
              </a:spcAft>
            </a:pPr>
            <a:r>
              <a:rPr lang="ja-JP" altLang="en-US" sz="1200" b="1" dirty="0">
                <a:solidFill>
                  <a:srgbClr val="00B05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自治体</a:t>
            </a:r>
          </a:p>
        </p:txBody>
      </p:sp>
      <p:pic>
        <p:nvPicPr>
          <p:cNvPr id="155" name="Picture 16" descr="MCj04339420000[1]"/>
          <p:cNvPicPr>
            <a:picLocks noChangeAspect="1" noChangeArrowheads="1"/>
          </p:cNvPicPr>
          <p:nvPr/>
        </p:nvPicPr>
        <p:blipFill>
          <a:blip r:embed="rId11" cstate="print"/>
          <a:srcRect/>
          <a:stretch>
            <a:fillRect/>
          </a:stretch>
        </p:blipFill>
        <p:spPr bwMode="auto">
          <a:xfrm>
            <a:off x="4486550" y="1079143"/>
            <a:ext cx="538963" cy="538963"/>
          </a:xfrm>
          <a:prstGeom prst="rect">
            <a:avLst/>
          </a:prstGeom>
          <a:noFill/>
          <a:ln w="9525">
            <a:noFill/>
            <a:miter lim="800000"/>
            <a:headEnd/>
            <a:tailEnd/>
          </a:ln>
        </p:spPr>
      </p:pic>
      <p:sp>
        <p:nvSpPr>
          <p:cNvPr id="156" name="角丸四角形 155"/>
          <p:cNvSpPr/>
          <p:nvPr/>
        </p:nvSpPr>
        <p:spPr>
          <a:xfrm>
            <a:off x="4373910" y="1111021"/>
            <a:ext cx="820978" cy="483820"/>
          </a:xfrm>
          <a:prstGeom prst="roundRect">
            <a:avLst>
              <a:gd name="adj" fmla="val 12881"/>
            </a:avLst>
          </a:prstGeom>
          <a:noFill/>
          <a:ln>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457133"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cxnSp>
        <p:nvCxnSpPr>
          <p:cNvPr id="157" name="直線コネクタ 156"/>
          <p:cNvCxnSpPr/>
          <p:nvPr/>
        </p:nvCxnSpPr>
        <p:spPr>
          <a:xfrm>
            <a:off x="4807082" y="1603002"/>
            <a:ext cx="0" cy="52097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23" name="グループ化 222"/>
          <p:cNvGrpSpPr/>
          <p:nvPr/>
        </p:nvGrpSpPr>
        <p:grpSpPr>
          <a:xfrm>
            <a:off x="4273052" y="1749474"/>
            <a:ext cx="1037389" cy="1037389"/>
            <a:chOff x="4965916" y="1633547"/>
            <a:chExt cx="1037389" cy="1037389"/>
          </a:xfrm>
        </p:grpSpPr>
        <p:pic>
          <p:nvPicPr>
            <p:cNvPr id="192" name="Picture 2"/>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65916" y="1633547"/>
              <a:ext cx="1037389" cy="1037389"/>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13" name="テキスト ボックス 212"/>
            <p:cNvSpPr txBox="1"/>
            <p:nvPr/>
          </p:nvSpPr>
          <p:spPr>
            <a:xfrm>
              <a:off x="5086988" y="2034792"/>
              <a:ext cx="832279" cy="400110"/>
            </a:xfrm>
            <a:prstGeom prst="rect">
              <a:avLst/>
            </a:prstGeom>
            <a:noFill/>
          </p:spPr>
          <p:txBody>
            <a:bodyPr wrap="none" rtlCol="0">
              <a:spAutoFit/>
            </a:bodyPr>
            <a:lstStyle/>
            <a:p>
              <a:pPr algn="ctr" defTabSz="457133" fontAlgn="base">
                <a:spcBef>
                  <a:spcPct val="0"/>
                </a:spcBef>
                <a:spcAft>
                  <a:spcPct val="0"/>
                </a:spcAft>
              </a:pPr>
              <a:r>
                <a:rPr lang="ja-JP" altLang="en-US"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校務系</a:t>
              </a:r>
              <a:endParaRPr lang="en-US" altLang="ja-JP"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ctr" defTabSz="457133" fontAlgn="base">
                <a:spcBef>
                  <a:spcPct val="0"/>
                </a:spcBef>
                <a:spcAft>
                  <a:spcPct val="0"/>
                </a:spcAft>
              </a:pPr>
              <a:r>
                <a:rPr lang="ja-JP" altLang="en-US" sz="1000" b="1" dirty="0">
                  <a:solidFill>
                    <a:srgbClr val="C00000"/>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a:t>
              </a:r>
            </a:p>
          </p:txBody>
        </p:sp>
      </p:grpSp>
      <p:pic>
        <p:nvPicPr>
          <p:cNvPr id="152" name="Picture 35" descr="building2.png"/>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bwMode="auto">
          <a:xfrm>
            <a:off x="5013962" y="638412"/>
            <a:ext cx="401431" cy="454660"/>
          </a:xfrm>
          <a:prstGeom prst="rect">
            <a:avLst/>
          </a:prstGeom>
          <a:effectLst>
            <a:reflection stA="34000" endPos="21000" dist="12700" dir="5400000" sy="-100000" algn="bl" rotWithShape="0"/>
          </a:effectLst>
        </p:spPr>
      </p:pic>
      <p:sp>
        <p:nvSpPr>
          <p:cNvPr id="2" name="円/楕円 1"/>
          <p:cNvSpPr/>
          <p:nvPr/>
        </p:nvSpPr>
        <p:spPr>
          <a:xfrm>
            <a:off x="2918368" y="878118"/>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無線</a:t>
            </a:r>
            <a:r>
              <a:rPr lang="en-US" altLang="ja-JP" sz="800" dirty="0">
                <a:solidFill>
                  <a:srgbClr val="FF0000"/>
                </a:solidFill>
                <a:latin typeface="ＭＳ Ｐゴシック" panose="020B0600070205080204" pitchFamily="50" charset="-128"/>
                <a:ea typeface="ＭＳ Ｐゴシック" panose="020B0600070205080204" pitchFamily="50" charset="-128"/>
              </a:rPr>
              <a:t>LAN</a:t>
            </a:r>
            <a:r>
              <a:rPr lang="ja-JP" altLang="en-US" sz="800" dirty="0">
                <a:solidFill>
                  <a:srgbClr val="FF0000"/>
                </a:solidFill>
                <a:latin typeface="ＭＳ Ｐゴシック" panose="020B0600070205080204" pitchFamily="50" charset="-128"/>
                <a:ea typeface="ＭＳ Ｐゴシック" panose="020B0600070205080204" pitchFamily="50" charset="-128"/>
              </a:rPr>
              <a:t>の</a:t>
            </a:r>
            <a:r>
              <a:rPr lang="en-US" altLang="ja-JP" sz="800" dirty="0">
                <a:solidFill>
                  <a:srgbClr val="FF0000"/>
                </a:solidFill>
                <a:latin typeface="ＭＳ Ｐゴシック" panose="020B0600070205080204" pitchFamily="50" charset="-128"/>
                <a:ea typeface="ＭＳ Ｐゴシック" panose="020B0600070205080204" pitchFamily="50" charset="-128"/>
              </a:rPr>
              <a:t>Security</a:t>
            </a:r>
          </a:p>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認証強化</a:t>
            </a:r>
          </a:p>
        </p:txBody>
      </p:sp>
      <p:sp>
        <p:nvSpPr>
          <p:cNvPr id="158" name="円/楕円 157"/>
          <p:cNvSpPr/>
          <p:nvPr/>
        </p:nvSpPr>
        <p:spPr>
          <a:xfrm>
            <a:off x="3489462" y="2177409"/>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en-US" altLang="ja-JP" sz="800" dirty="0">
                <a:solidFill>
                  <a:srgbClr val="FF0000"/>
                </a:solidFill>
                <a:latin typeface="ＭＳ Ｐゴシック" panose="020B0600070205080204" pitchFamily="50" charset="-128"/>
                <a:ea typeface="ＭＳ Ｐゴシック" panose="020B0600070205080204" pitchFamily="50" charset="-128"/>
              </a:rPr>
              <a:t>Network </a:t>
            </a:r>
            <a:r>
              <a:rPr lang="ja-JP" altLang="en-US" sz="800" dirty="0">
                <a:solidFill>
                  <a:srgbClr val="FF0000"/>
                </a:solidFill>
                <a:latin typeface="ＭＳ Ｐゴシック" panose="020B0600070205080204" pitchFamily="50" charset="-128"/>
                <a:ea typeface="ＭＳ Ｐゴシック" panose="020B0600070205080204" pitchFamily="50" charset="-128"/>
              </a:rPr>
              <a:t>分離・仮想化</a:t>
            </a:r>
          </a:p>
        </p:txBody>
      </p:sp>
      <p:sp>
        <p:nvSpPr>
          <p:cNvPr id="159" name="円/楕円 158"/>
          <p:cNvSpPr/>
          <p:nvPr/>
        </p:nvSpPr>
        <p:spPr>
          <a:xfrm>
            <a:off x="2511491" y="1621553"/>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en-US" altLang="ja-JP" sz="800" dirty="0">
                <a:solidFill>
                  <a:srgbClr val="FF0000"/>
                </a:solidFill>
                <a:latin typeface="ＭＳ Ｐゴシック" panose="020B0600070205080204" pitchFamily="50" charset="-128"/>
                <a:ea typeface="ＭＳ Ｐゴシック" panose="020B0600070205080204" pitchFamily="50" charset="-128"/>
              </a:rPr>
              <a:t>VDII</a:t>
            </a:r>
            <a:r>
              <a:rPr lang="ja-JP" altLang="en-US" sz="800" dirty="0">
                <a:solidFill>
                  <a:srgbClr val="FF0000"/>
                </a:solidFill>
                <a:latin typeface="ＭＳ Ｐゴシック" panose="020B0600070205080204" pitchFamily="50" charset="-128"/>
                <a:ea typeface="ＭＳ Ｐゴシック" panose="020B0600070205080204" pitchFamily="50" charset="-128"/>
              </a:rPr>
              <a:t>（端末の仮想化）</a:t>
            </a:r>
          </a:p>
        </p:txBody>
      </p:sp>
      <p:sp>
        <p:nvSpPr>
          <p:cNvPr id="160" name="円/楕円 159"/>
          <p:cNvSpPr/>
          <p:nvPr/>
        </p:nvSpPr>
        <p:spPr>
          <a:xfrm>
            <a:off x="2016350" y="2861916"/>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ランサムウェア対策</a:t>
            </a:r>
          </a:p>
        </p:txBody>
      </p:sp>
      <p:sp>
        <p:nvSpPr>
          <p:cNvPr id="161" name="円/楕円 160"/>
          <p:cNvSpPr/>
          <p:nvPr/>
        </p:nvSpPr>
        <p:spPr>
          <a:xfrm>
            <a:off x="917078" y="1656243"/>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ランサムウェア対策</a:t>
            </a:r>
          </a:p>
        </p:txBody>
      </p:sp>
      <p:sp>
        <p:nvSpPr>
          <p:cNvPr id="163" name="円/楕円 162"/>
          <p:cNvSpPr/>
          <p:nvPr/>
        </p:nvSpPr>
        <p:spPr>
          <a:xfrm>
            <a:off x="6326295" y="638412"/>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smtClean="0">
                <a:solidFill>
                  <a:srgbClr val="FF0000"/>
                </a:solidFill>
                <a:latin typeface="ＭＳ Ｐゴシック" panose="020B0600070205080204" pitchFamily="50" charset="-128"/>
                <a:ea typeface="ＭＳ Ｐゴシック" panose="020B0600070205080204" pitchFamily="50" charset="-128"/>
              </a:rPr>
              <a:t>リスク </a:t>
            </a:r>
            <a:r>
              <a:rPr lang="en-US" altLang="ja-JP" sz="800" dirty="0" smtClean="0">
                <a:solidFill>
                  <a:srgbClr val="FF0000"/>
                </a:solidFill>
                <a:latin typeface="ＭＳ Ｐゴシック" panose="020B0600070205080204" pitchFamily="50" charset="-128"/>
                <a:ea typeface="ＭＳ Ｐゴシック" panose="020B0600070205080204" pitchFamily="50" charset="-128"/>
              </a:rPr>
              <a:t/>
            </a:r>
            <a:br>
              <a:rPr lang="en-US" altLang="ja-JP" sz="800" dirty="0" smtClean="0">
                <a:solidFill>
                  <a:srgbClr val="FF0000"/>
                </a:solidFill>
                <a:latin typeface="ＭＳ Ｐゴシック" panose="020B0600070205080204" pitchFamily="50" charset="-128"/>
                <a:ea typeface="ＭＳ Ｐゴシック" panose="020B0600070205080204" pitchFamily="50" charset="-128"/>
              </a:rPr>
            </a:br>
            <a:r>
              <a:rPr lang="ja-JP" altLang="en-US" sz="800" dirty="0" smtClean="0">
                <a:solidFill>
                  <a:srgbClr val="FF0000"/>
                </a:solidFill>
                <a:latin typeface="ＭＳ Ｐゴシック" panose="020B0600070205080204" pitchFamily="50" charset="-128"/>
                <a:ea typeface="ＭＳ Ｐゴシック" panose="020B0600070205080204" pitchFamily="50" charset="-128"/>
              </a:rPr>
              <a:t>アセスメント</a:t>
            </a:r>
            <a:endParaRPr lang="ja-JP" altLang="en-US" sz="800" dirty="0">
              <a:solidFill>
                <a:srgbClr val="FF0000"/>
              </a:solidFill>
              <a:latin typeface="ＭＳ Ｐゴシック" panose="020B0600070205080204" pitchFamily="50" charset="-128"/>
              <a:ea typeface="ＭＳ Ｐゴシック" panose="020B0600070205080204" pitchFamily="50" charset="-128"/>
            </a:endParaRPr>
          </a:p>
        </p:txBody>
      </p:sp>
      <p:sp>
        <p:nvSpPr>
          <p:cNvPr id="164" name="円/楕円 163"/>
          <p:cNvSpPr/>
          <p:nvPr/>
        </p:nvSpPr>
        <p:spPr>
          <a:xfrm>
            <a:off x="2859383" y="4194234"/>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smtClean="0">
                <a:solidFill>
                  <a:srgbClr val="FF0000"/>
                </a:solidFill>
                <a:latin typeface="ＭＳ Ｐゴシック" panose="020B0600070205080204" pitchFamily="50" charset="-128"/>
                <a:ea typeface="ＭＳ Ｐゴシック" panose="020B0600070205080204" pitchFamily="50" charset="-128"/>
              </a:rPr>
              <a:t>インシデント</a:t>
            </a:r>
            <a:r>
              <a:rPr lang="en-US" altLang="ja-JP" sz="800" dirty="0" smtClean="0">
                <a:solidFill>
                  <a:srgbClr val="FF0000"/>
                </a:solidFill>
                <a:latin typeface="ＭＳ Ｐゴシック" panose="020B0600070205080204" pitchFamily="50" charset="-128"/>
                <a:ea typeface="ＭＳ Ｐゴシック" panose="020B0600070205080204" pitchFamily="50" charset="-128"/>
              </a:rPr>
              <a:t/>
            </a:r>
            <a:br>
              <a:rPr lang="en-US" altLang="ja-JP" sz="800" dirty="0" smtClean="0">
                <a:solidFill>
                  <a:srgbClr val="FF0000"/>
                </a:solidFill>
                <a:latin typeface="ＭＳ Ｐゴシック" panose="020B0600070205080204" pitchFamily="50" charset="-128"/>
                <a:ea typeface="ＭＳ Ｐゴシック" panose="020B0600070205080204" pitchFamily="50" charset="-128"/>
              </a:rPr>
            </a:br>
            <a:r>
              <a:rPr lang="ja-JP" altLang="en-US" sz="800" dirty="0" smtClean="0">
                <a:solidFill>
                  <a:srgbClr val="FF0000"/>
                </a:solidFill>
                <a:latin typeface="ＭＳ Ｐゴシック" panose="020B0600070205080204" pitchFamily="50" charset="-128"/>
                <a:ea typeface="ＭＳ Ｐゴシック" panose="020B0600070205080204" pitchFamily="50" charset="-128"/>
              </a:rPr>
              <a:t>対応</a:t>
            </a:r>
            <a:r>
              <a:rPr lang="ja-JP" altLang="en-US" sz="800" dirty="0">
                <a:solidFill>
                  <a:srgbClr val="FF0000"/>
                </a:solidFill>
                <a:latin typeface="ＭＳ Ｐゴシック" panose="020B0600070205080204" pitchFamily="50" charset="-128"/>
                <a:ea typeface="ＭＳ Ｐゴシック" panose="020B0600070205080204" pitchFamily="50" charset="-128"/>
              </a:rPr>
              <a:t>チームの設置</a:t>
            </a:r>
          </a:p>
        </p:txBody>
      </p:sp>
      <p:sp>
        <p:nvSpPr>
          <p:cNvPr id="165" name="円/楕円 164"/>
          <p:cNvSpPr/>
          <p:nvPr/>
        </p:nvSpPr>
        <p:spPr>
          <a:xfrm>
            <a:off x="6334415" y="1333638"/>
            <a:ext cx="1309618"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情報セキュリティ教育</a:t>
            </a:r>
          </a:p>
        </p:txBody>
      </p:sp>
      <p:sp>
        <p:nvSpPr>
          <p:cNvPr id="166" name="円/楕円 165"/>
          <p:cNvSpPr/>
          <p:nvPr/>
        </p:nvSpPr>
        <p:spPr>
          <a:xfrm>
            <a:off x="4930223" y="4150968"/>
            <a:ext cx="1198992" cy="766024"/>
          </a:xfrm>
          <a:prstGeom prst="ellipse">
            <a:avLst/>
          </a:prstGeom>
          <a:ln/>
        </p:spPr>
        <p:style>
          <a:lnRef idx="0">
            <a:schemeClr val="accent6"/>
          </a:lnRef>
          <a:fillRef idx="3">
            <a:schemeClr val="accent6"/>
          </a:fillRef>
          <a:effectRef idx="3">
            <a:schemeClr val="accent6"/>
          </a:effectRef>
          <a:fontRef idx="minor">
            <a:schemeClr val="lt1"/>
          </a:fontRef>
        </p:style>
        <p:txBody>
          <a:bodyPr lIns="91436" tIns="45718" rIns="91436" bIns="45718" rtlCol="0" anchor="ctr"/>
          <a:lstStyle/>
          <a:p>
            <a:pPr algn="ctr" defTabSz="457133" fontAlgn="base">
              <a:spcBef>
                <a:spcPct val="0"/>
              </a:spcBef>
              <a:spcAft>
                <a:spcPct val="0"/>
              </a:spcAft>
            </a:pPr>
            <a:r>
              <a:rPr lang="ja-JP" altLang="en-US" sz="800" dirty="0">
                <a:solidFill>
                  <a:srgbClr val="FF0000"/>
                </a:solidFill>
                <a:latin typeface="ＭＳ Ｐゴシック" panose="020B0600070205080204" pitchFamily="50" charset="-128"/>
                <a:ea typeface="ＭＳ Ｐゴシック" panose="020B0600070205080204" pitchFamily="50" charset="-128"/>
              </a:rPr>
              <a:t>ランサムウェア対策</a:t>
            </a:r>
          </a:p>
        </p:txBody>
      </p:sp>
    </p:spTree>
    <p:extLst>
      <p:ext uri="{BB962C8B-B14F-4D97-AF65-F5344CB8AC3E}">
        <p14:creationId xmlns:p14="http://schemas.microsoft.com/office/powerpoint/2010/main" val="209330884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6"/>
          <p:cNvSpPr>
            <a:spLocks noGrp="1"/>
          </p:cNvSpPr>
          <p:nvPr>
            <p:ph type="title"/>
          </p:nvPr>
        </p:nvSpPr>
        <p:spPr>
          <a:xfrm>
            <a:off x="614526" y="170877"/>
            <a:ext cx="8345488" cy="540000"/>
          </a:xfrm>
          <a:ln>
            <a:solidFill>
              <a:srgbClr val="004BAF"/>
            </a:solidFill>
          </a:ln>
        </p:spPr>
        <p:txBody>
          <a:bodyPr/>
          <a:lstStyle/>
          <a:p>
            <a:pPr algn="ctr"/>
            <a:r>
              <a:rPr lang="ja-JP" altLang="en-US" sz="2400" dirty="0">
                <a:latin typeface="ＭＳ Ｐゴシック" panose="020B0600070205080204" pitchFamily="50" charset="-128"/>
                <a:ea typeface="ＭＳ Ｐゴシック" panose="020B0600070205080204" pitchFamily="50" charset="-128"/>
                <a:cs typeface="メイリオ"/>
              </a:rPr>
              <a:t>端末セキュリティ強化</a:t>
            </a:r>
          </a:p>
        </p:txBody>
      </p:sp>
      <p:grpSp>
        <p:nvGrpSpPr>
          <p:cNvPr id="105" name="グループ化 104"/>
          <p:cNvGrpSpPr/>
          <p:nvPr/>
        </p:nvGrpSpPr>
        <p:grpSpPr>
          <a:xfrm>
            <a:off x="5867401" y="923479"/>
            <a:ext cx="2692400" cy="3083058"/>
            <a:chOff x="5867401" y="1028700"/>
            <a:chExt cx="2692400" cy="3083058"/>
          </a:xfrm>
        </p:grpSpPr>
        <p:sp>
          <p:nvSpPr>
            <p:cNvPr id="106" name="Rounded Rectangle 143"/>
            <p:cNvSpPr/>
            <p:nvPr/>
          </p:nvSpPr>
          <p:spPr>
            <a:xfrm>
              <a:off x="5867401" y="1028700"/>
              <a:ext cx="2692400" cy="3083058"/>
            </a:xfrm>
            <a:prstGeom prst="roundRect">
              <a:avLst>
                <a:gd name="adj" fmla="val 689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457130" fontAlgn="base">
                <a:spcBef>
                  <a:spcPct val="0"/>
                </a:spcBef>
                <a:spcAft>
                  <a:spcPct val="0"/>
                </a:spcAft>
              </a:pPr>
              <a:r>
                <a:rPr lang="ja-JP" altLang="en-US"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端末レベルの</a:t>
              </a:r>
              <a:r>
                <a:rPr lang="en-US" altLang="ja-JP"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セキュリティ対策</a:t>
              </a:r>
              <a:endParaRPr lang="en-US" altLang="ja-JP"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107" name="グループ化 106"/>
            <p:cNvGrpSpPr/>
            <p:nvPr/>
          </p:nvGrpSpPr>
          <p:grpSpPr>
            <a:xfrm>
              <a:off x="6534878" y="2303559"/>
              <a:ext cx="1981249" cy="1218468"/>
              <a:chOff x="6059761" y="2057893"/>
              <a:chExt cx="2116099" cy="1301401"/>
            </a:xfrm>
          </p:grpSpPr>
          <p:pic>
            <p:nvPicPr>
              <p:cNvPr id="113" name="Picture 2" descr="\\psf\Host\Volumes\EP File Share\The Spur Group\C14675 - Cisco Security Refresh-Cisco Security Refresh\T4325\Artwork\macboog-retina-big.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59761" y="2057893"/>
                <a:ext cx="2116099" cy="1301401"/>
              </a:xfrm>
              <a:prstGeom prst="rect">
                <a:avLst/>
              </a:prstGeom>
              <a:noFill/>
              <a:extLst>
                <a:ext uri="{909E8E84-426E-40dd-AFC4-6F175D3DCCD1}">
                  <a14:hiddenFill xmlns="" xmlns:a14="http://schemas.microsoft.com/office/drawing/2010/main">
                    <a:solidFill>
                      <a:srgbClr val="FFFFFF"/>
                    </a:solidFill>
                  </a14:hiddenFill>
                </a:ext>
              </a:extLst>
            </p:spPr>
          </p:pic>
          <p:sp>
            <p:nvSpPr>
              <p:cNvPr id="114" name="正方形/長方形 113"/>
              <p:cNvSpPr/>
              <p:nvPr/>
            </p:nvSpPr>
            <p:spPr>
              <a:xfrm>
                <a:off x="6453412" y="2221021"/>
                <a:ext cx="1331688" cy="857094"/>
              </a:xfrm>
              <a:prstGeom prst="rect">
                <a:avLst/>
              </a:prstGeom>
              <a:solidFill>
                <a:schemeClr val="accent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30" fontAlgn="base">
                  <a:spcBef>
                    <a:spcPct val="0"/>
                  </a:spcBef>
                  <a:spcAft>
                    <a:spcPct val="0"/>
                  </a:spcAft>
                </a:pPr>
                <a:endParaRPr lang="ja-JP" altLang="en-US" sz="16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108" name="グループ化 107"/>
            <p:cNvGrpSpPr/>
            <p:nvPr/>
          </p:nvGrpSpPr>
          <p:grpSpPr>
            <a:xfrm>
              <a:off x="6032120" y="2174621"/>
              <a:ext cx="586012" cy="586778"/>
              <a:chOff x="5703755" y="3292548"/>
              <a:chExt cx="586012" cy="586778"/>
            </a:xfrm>
          </p:grpSpPr>
          <p:grpSp>
            <p:nvGrpSpPr>
              <p:cNvPr id="109" name="グループ化 108"/>
              <p:cNvGrpSpPr/>
              <p:nvPr/>
            </p:nvGrpSpPr>
            <p:grpSpPr>
              <a:xfrm>
                <a:off x="5703755" y="3292548"/>
                <a:ext cx="586012" cy="586778"/>
                <a:chOff x="2107517" y="2960948"/>
                <a:chExt cx="586012" cy="586778"/>
              </a:xfrm>
            </p:grpSpPr>
            <p:sp>
              <p:nvSpPr>
                <p:cNvPr id="111" name="Oval 86"/>
                <p:cNvSpPr>
                  <a:spLocks/>
                </p:cNvSpPr>
                <p:nvPr/>
              </p:nvSpPr>
              <p:spPr bwMode="auto">
                <a:xfrm>
                  <a:off x="2107517" y="2960948"/>
                  <a:ext cx="586012" cy="586778"/>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457130" eaLnBrk="0" fontAlgn="base" hangingPunct="0">
                    <a:lnSpc>
                      <a:spcPct val="90000"/>
                    </a:lnSpc>
                    <a:spcBef>
                      <a:spcPct val="0"/>
                    </a:spcBef>
                    <a:spcAft>
                      <a:spcPct val="0"/>
                    </a:spcAft>
                    <a:defRPr/>
                  </a:pPr>
                  <a:endParaRPr kumimoji="0" lang="en-US" sz="16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12" name="Freeform 10"/>
                <p:cNvSpPr>
                  <a:spLocks noEditPoints="1"/>
                </p:cNvSpPr>
                <p:nvPr/>
              </p:nvSpPr>
              <p:spPr bwMode="auto">
                <a:xfrm>
                  <a:off x="2299878" y="3117626"/>
                  <a:ext cx="192824" cy="259302"/>
                </a:xfrm>
                <a:custGeom>
                  <a:avLst/>
                  <a:gdLst/>
                  <a:ahLst/>
                  <a:cxnLst>
                    <a:cxn ang="0">
                      <a:pos x="577" y="7"/>
                    </a:cxn>
                    <a:cxn ang="0">
                      <a:pos x="442" y="63"/>
                    </a:cxn>
                    <a:cxn ang="0">
                      <a:pos x="285" y="191"/>
                    </a:cxn>
                    <a:cxn ang="0">
                      <a:pos x="16" y="276"/>
                    </a:cxn>
                    <a:cxn ang="0">
                      <a:pos x="23" y="630"/>
                    </a:cxn>
                    <a:cxn ang="0">
                      <a:pos x="579" y="630"/>
                    </a:cxn>
                    <a:cxn ang="0">
                      <a:pos x="579" y="7"/>
                    </a:cxn>
                    <a:cxn ang="0">
                      <a:pos x="577" y="7"/>
                    </a:cxn>
                    <a:cxn ang="0">
                      <a:pos x="587" y="634"/>
                    </a:cxn>
                    <a:cxn ang="0">
                      <a:pos x="587" y="1369"/>
                    </a:cxn>
                    <a:cxn ang="0">
                      <a:pos x="1041" y="935"/>
                    </a:cxn>
                    <a:cxn ang="0">
                      <a:pos x="1128" y="634"/>
                    </a:cxn>
                    <a:cxn ang="0">
                      <a:pos x="587" y="634"/>
                    </a:cxn>
                  </a:cxnLst>
                  <a:rect l="0" t="0" r="r" b="b"/>
                  <a:pathLst>
                    <a:path w="1128" h="1369">
                      <a:moveTo>
                        <a:pt x="577" y="7"/>
                      </a:moveTo>
                      <a:cubicBezTo>
                        <a:pt x="577" y="7"/>
                        <a:pt x="517" y="0"/>
                        <a:pt x="442" y="63"/>
                      </a:cubicBezTo>
                      <a:cubicBezTo>
                        <a:pt x="368" y="127"/>
                        <a:pt x="375" y="155"/>
                        <a:pt x="285" y="191"/>
                      </a:cubicBezTo>
                      <a:cubicBezTo>
                        <a:pt x="196" y="226"/>
                        <a:pt x="1" y="262"/>
                        <a:pt x="16" y="276"/>
                      </a:cubicBezTo>
                      <a:cubicBezTo>
                        <a:pt x="16" y="276"/>
                        <a:pt x="0" y="445"/>
                        <a:pt x="23" y="630"/>
                      </a:cubicBezTo>
                      <a:cubicBezTo>
                        <a:pt x="579" y="630"/>
                        <a:pt x="579" y="630"/>
                        <a:pt x="579" y="630"/>
                      </a:cubicBezTo>
                      <a:cubicBezTo>
                        <a:pt x="579" y="7"/>
                        <a:pt x="579" y="7"/>
                        <a:pt x="579" y="7"/>
                      </a:cubicBezTo>
                      <a:cubicBezTo>
                        <a:pt x="578" y="7"/>
                        <a:pt x="577" y="7"/>
                        <a:pt x="577" y="7"/>
                      </a:cubicBezTo>
                      <a:close/>
                      <a:moveTo>
                        <a:pt x="587" y="634"/>
                      </a:moveTo>
                      <a:cubicBezTo>
                        <a:pt x="587" y="1369"/>
                        <a:pt x="587" y="1369"/>
                        <a:pt x="587" y="1369"/>
                      </a:cubicBezTo>
                      <a:cubicBezTo>
                        <a:pt x="635" y="1356"/>
                        <a:pt x="854" y="1279"/>
                        <a:pt x="1041" y="935"/>
                      </a:cubicBezTo>
                      <a:cubicBezTo>
                        <a:pt x="1088" y="848"/>
                        <a:pt x="1114" y="739"/>
                        <a:pt x="1128" y="634"/>
                      </a:cubicBezTo>
                      <a:lnTo>
                        <a:pt x="587" y="634"/>
                      </a:lnTo>
                      <a:close/>
                    </a:path>
                  </a:pathLst>
                </a:custGeom>
                <a:solidFill>
                  <a:srgbClr val="FFFFFF"/>
                </a:solidFill>
                <a:ln w="25400" cap="flat" cmpd="sng" algn="ctr">
                  <a:noFill/>
                  <a:prstDash val="solid"/>
                </a:ln>
                <a:effectLst/>
              </p:spPr>
              <p:txBody>
                <a:bodyPr anchor="ctr">
                  <a:noAutofit/>
                </a:bodyPr>
                <a:lstStyle/>
                <a:p>
                  <a:pPr algn="ctr" defTabSz="914226" fontAlgn="base">
                    <a:lnSpc>
                      <a:spcPct val="90000"/>
                    </a:lnSpc>
                    <a:spcBef>
                      <a:spcPct val="0"/>
                    </a:spcBef>
                    <a:spcAft>
                      <a:spcPct val="0"/>
                    </a:spcAft>
                    <a:defRPr/>
                  </a:pPr>
                  <a:endParaRPr kumimoji="0" lang="en-US" sz="1600" kern="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110" name="Freeform 9"/>
              <p:cNvSpPr>
                <a:spLocks noEditPoints="1"/>
              </p:cNvSpPr>
              <p:nvPr/>
            </p:nvSpPr>
            <p:spPr bwMode="auto">
              <a:xfrm>
                <a:off x="5867400" y="3418365"/>
                <a:ext cx="253674" cy="321843"/>
              </a:xfrm>
              <a:custGeom>
                <a:avLst/>
                <a:gdLst/>
                <a:ahLst/>
                <a:cxnLst>
                  <a:cxn ang="0">
                    <a:pos x="1441" y="342"/>
                  </a:cxn>
                  <a:cxn ang="0">
                    <a:pos x="1107" y="237"/>
                  </a:cxn>
                  <a:cxn ang="0">
                    <a:pos x="913" y="79"/>
                  </a:cxn>
                  <a:cxn ang="0">
                    <a:pos x="746" y="9"/>
                  </a:cxn>
                  <a:cxn ang="0">
                    <a:pos x="745" y="9"/>
                  </a:cxn>
                  <a:cxn ang="0">
                    <a:pos x="579" y="79"/>
                  </a:cxn>
                  <a:cxn ang="0">
                    <a:pos x="384" y="237"/>
                  </a:cxn>
                  <a:cxn ang="0">
                    <a:pos x="51" y="342"/>
                  </a:cxn>
                  <a:cxn ang="0">
                    <a:pos x="171" y="1158"/>
                  </a:cxn>
                  <a:cxn ang="0">
                    <a:pos x="746" y="1699"/>
                  </a:cxn>
                  <a:cxn ang="0">
                    <a:pos x="1320" y="1158"/>
                  </a:cxn>
                  <a:cxn ang="0">
                    <a:pos x="1441" y="342"/>
                  </a:cxn>
                  <a:cxn ang="0">
                    <a:pos x="1234" y="1110"/>
                  </a:cxn>
                  <a:cxn ang="0">
                    <a:pos x="746" y="1570"/>
                  </a:cxn>
                  <a:cxn ang="0">
                    <a:pos x="257" y="1110"/>
                  </a:cxn>
                  <a:cxn ang="0">
                    <a:pos x="155" y="417"/>
                  </a:cxn>
                  <a:cxn ang="0">
                    <a:pos x="438" y="327"/>
                  </a:cxn>
                  <a:cxn ang="0">
                    <a:pos x="604" y="193"/>
                  </a:cxn>
                  <a:cxn ang="0">
                    <a:pos x="745" y="133"/>
                  </a:cxn>
                  <a:cxn ang="0">
                    <a:pos x="746" y="133"/>
                  </a:cxn>
                  <a:cxn ang="0">
                    <a:pos x="887" y="193"/>
                  </a:cxn>
                  <a:cxn ang="0">
                    <a:pos x="1053" y="327"/>
                  </a:cxn>
                  <a:cxn ang="0">
                    <a:pos x="1336" y="417"/>
                  </a:cxn>
                  <a:cxn ang="0">
                    <a:pos x="1234" y="1110"/>
                  </a:cxn>
                </a:cxnLst>
                <a:rect l="0" t="0" r="r" b="b"/>
                <a:pathLst>
                  <a:path w="1484" h="1699">
                    <a:moveTo>
                      <a:pt x="1441" y="342"/>
                    </a:moveTo>
                    <a:cubicBezTo>
                      <a:pt x="1459" y="325"/>
                      <a:pt x="1218" y="281"/>
                      <a:pt x="1107" y="237"/>
                    </a:cubicBezTo>
                    <a:cubicBezTo>
                      <a:pt x="996" y="193"/>
                      <a:pt x="1005" y="158"/>
                      <a:pt x="913" y="79"/>
                    </a:cubicBezTo>
                    <a:cubicBezTo>
                      <a:pt x="820" y="0"/>
                      <a:pt x="746" y="9"/>
                      <a:pt x="746" y="9"/>
                    </a:cubicBezTo>
                    <a:cubicBezTo>
                      <a:pt x="745" y="9"/>
                      <a:pt x="745" y="9"/>
                      <a:pt x="745" y="9"/>
                    </a:cubicBezTo>
                    <a:cubicBezTo>
                      <a:pt x="745" y="9"/>
                      <a:pt x="671" y="0"/>
                      <a:pt x="579" y="79"/>
                    </a:cubicBezTo>
                    <a:cubicBezTo>
                      <a:pt x="486" y="158"/>
                      <a:pt x="495" y="193"/>
                      <a:pt x="384" y="237"/>
                    </a:cubicBezTo>
                    <a:cubicBezTo>
                      <a:pt x="273" y="281"/>
                      <a:pt x="32" y="325"/>
                      <a:pt x="51" y="342"/>
                    </a:cubicBezTo>
                    <a:cubicBezTo>
                      <a:pt x="51" y="342"/>
                      <a:pt x="0" y="861"/>
                      <a:pt x="171" y="1158"/>
                    </a:cubicBezTo>
                    <a:cubicBezTo>
                      <a:pt x="452" y="1647"/>
                      <a:pt x="746" y="1699"/>
                      <a:pt x="746" y="1699"/>
                    </a:cubicBezTo>
                    <a:cubicBezTo>
                      <a:pt x="746" y="1699"/>
                      <a:pt x="1058" y="1641"/>
                      <a:pt x="1320" y="1158"/>
                    </a:cubicBezTo>
                    <a:cubicBezTo>
                      <a:pt x="1484" y="857"/>
                      <a:pt x="1441" y="342"/>
                      <a:pt x="1441" y="342"/>
                    </a:cubicBezTo>
                    <a:close/>
                    <a:moveTo>
                      <a:pt x="1234" y="1110"/>
                    </a:moveTo>
                    <a:cubicBezTo>
                      <a:pt x="1011" y="1520"/>
                      <a:pt x="746" y="1570"/>
                      <a:pt x="746" y="1570"/>
                    </a:cubicBezTo>
                    <a:cubicBezTo>
                      <a:pt x="746" y="1570"/>
                      <a:pt x="496" y="1526"/>
                      <a:pt x="257" y="1110"/>
                    </a:cubicBezTo>
                    <a:cubicBezTo>
                      <a:pt x="112" y="857"/>
                      <a:pt x="155" y="417"/>
                      <a:pt x="155" y="417"/>
                    </a:cubicBezTo>
                    <a:cubicBezTo>
                      <a:pt x="139" y="402"/>
                      <a:pt x="344" y="364"/>
                      <a:pt x="438" y="327"/>
                    </a:cubicBezTo>
                    <a:cubicBezTo>
                      <a:pt x="533" y="290"/>
                      <a:pt x="525" y="260"/>
                      <a:pt x="604" y="193"/>
                    </a:cubicBezTo>
                    <a:cubicBezTo>
                      <a:pt x="682" y="126"/>
                      <a:pt x="745" y="133"/>
                      <a:pt x="745" y="133"/>
                    </a:cubicBezTo>
                    <a:cubicBezTo>
                      <a:pt x="746" y="133"/>
                      <a:pt x="746" y="133"/>
                      <a:pt x="746" y="133"/>
                    </a:cubicBezTo>
                    <a:cubicBezTo>
                      <a:pt x="746" y="133"/>
                      <a:pt x="809" y="126"/>
                      <a:pt x="887" y="193"/>
                    </a:cubicBezTo>
                    <a:cubicBezTo>
                      <a:pt x="966" y="260"/>
                      <a:pt x="958" y="290"/>
                      <a:pt x="1053" y="327"/>
                    </a:cubicBezTo>
                    <a:cubicBezTo>
                      <a:pt x="1147" y="364"/>
                      <a:pt x="1352" y="402"/>
                      <a:pt x="1336" y="417"/>
                    </a:cubicBezTo>
                    <a:cubicBezTo>
                      <a:pt x="1336" y="417"/>
                      <a:pt x="1373" y="854"/>
                      <a:pt x="1234" y="1110"/>
                    </a:cubicBezTo>
                    <a:close/>
                  </a:path>
                </a:pathLst>
              </a:custGeom>
              <a:solidFill>
                <a:srgbClr val="FFFFFF"/>
              </a:solidFill>
              <a:ln w="25400" cap="flat" cmpd="sng" algn="ctr">
                <a:noFill/>
                <a:prstDash val="solid"/>
              </a:ln>
              <a:effectLst/>
            </p:spPr>
            <p:txBody>
              <a:bodyPr anchor="ctr">
                <a:noAutofit/>
              </a:bodyPr>
              <a:lstStyle/>
              <a:p>
                <a:pPr algn="ctr" defTabSz="914226" fontAlgn="base">
                  <a:lnSpc>
                    <a:spcPct val="90000"/>
                  </a:lnSpc>
                  <a:spcBef>
                    <a:spcPct val="0"/>
                  </a:spcBef>
                  <a:spcAft>
                    <a:spcPct val="0"/>
                  </a:spcAft>
                  <a:defRPr/>
                </a:pPr>
                <a:endParaRPr kumimoji="0" lang="en-US" sz="1600" kern="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sp>
        <p:nvSpPr>
          <p:cNvPr id="115" name="Rounded Rectangle 142"/>
          <p:cNvSpPr/>
          <p:nvPr/>
        </p:nvSpPr>
        <p:spPr>
          <a:xfrm>
            <a:off x="1311684" y="923479"/>
            <a:ext cx="2599918" cy="3083058"/>
          </a:xfrm>
          <a:prstGeom prst="roundRect">
            <a:avLst>
              <a:gd name="adj" fmla="val 6893"/>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t"/>
          <a:lstStyle/>
          <a:p>
            <a:pPr algn="ctr" defTabSz="457130" fontAlgn="base">
              <a:spcBef>
                <a:spcPct val="0"/>
              </a:spcBef>
              <a:spcAft>
                <a:spcPct val="0"/>
              </a:spcAft>
            </a:pPr>
            <a:r>
              <a:rPr lang="ja-JP" altLang="en-US" sz="1200" b="1"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 レベル</a:t>
            </a:r>
            <a:r>
              <a:rPr lang="ja-JP" altLang="en-US"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の</a:t>
            </a:r>
            <a:r>
              <a:rPr lang="en-US" altLang="ja-JP"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1200" b="1"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セキュリティ対策</a:t>
            </a:r>
          </a:p>
        </p:txBody>
      </p:sp>
      <p:grpSp>
        <p:nvGrpSpPr>
          <p:cNvPr id="116" name="Group 122"/>
          <p:cNvGrpSpPr>
            <a:grpSpLocks noChangeAspect="1"/>
          </p:cNvGrpSpPr>
          <p:nvPr/>
        </p:nvGrpSpPr>
        <p:grpSpPr>
          <a:xfrm>
            <a:off x="3248806" y="1441557"/>
            <a:ext cx="571115" cy="568870"/>
            <a:chOff x="2347260" y="5464132"/>
            <a:chExt cx="1214438" cy="1209666"/>
          </a:xfrm>
        </p:grpSpPr>
        <p:sp>
          <p:nvSpPr>
            <p:cNvPr id="117" name="Oval 263"/>
            <p:cNvSpPr>
              <a:spLocks/>
            </p:cNvSpPr>
            <p:nvPr/>
          </p:nvSpPr>
          <p:spPr bwMode="auto">
            <a:xfrm>
              <a:off x="2347260" y="5464132"/>
              <a:ext cx="1214438" cy="1209666"/>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226" eaLnBrk="0" fontAlgn="base" hangingPunct="0">
                <a:lnSpc>
                  <a:spcPct val="90000"/>
                </a:lnSpc>
                <a:spcBef>
                  <a:spcPct val="0"/>
                </a:spcBef>
                <a:spcAft>
                  <a:spcPct val="0"/>
                </a:spcAft>
                <a:defRPr/>
              </a:pPr>
              <a:endParaRPr kumimoji="0" lang="en-US" sz="1600" kern="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18" name="Picture 150" descr="iconthing.ai"/>
            <p:cNvPicPr>
              <a:picLocks noChangeAspect="1"/>
            </p:cNvPicPr>
            <p:nvPr/>
          </p:nvPicPr>
          <p:blipFill>
            <a:blip r:embed="rId3" cstate="email">
              <a:extLst>
                <a:ext uri="{28A0092B-C50C-407E-A947-70E740481C1C}">
                  <a14:useLocalDpi xmlns:a14="http://schemas.microsoft.com/office/drawing/2010/main"/>
                </a:ext>
              </a:extLst>
            </a:blip>
            <a:srcRect l="21772" t="48646" r="68423" b="47454"/>
            <a:stretch>
              <a:fillRect/>
            </a:stretch>
          </p:blipFill>
          <p:spPr>
            <a:xfrm>
              <a:off x="2421524" y="5987783"/>
              <a:ext cx="1099778" cy="337859"/>
            </a:xfrm>
            <a:prstGeom prst="rect">
              <a:avLst/>
            </a:prstGeom>
            <a:ln>
              <a:noFill/>
            </a:ln>
          </p:spPr>
        </p:pic>
      </p:grpSp>
      <p:grpSp>
        <p:nvGrpSpPr>
          <p:cNvPr id="119" name="グループ化 118"/>
          <p:cNvGrpSpPr/>
          <p:nvPr/>
        </p:nvGrpSpPr>
        <p:grpSpPr>
          <a:xfrm>
            <a:off x="2314196" y="1446398"/>
            <a:ext cx="577699" cy="576714"/>
            <a:chOff x="7330114" y="1965960"/>
            <a:chExt cx="577699" cy="576714"/>
          </a:xfrm>
        </p:grpSpPr>
        <p:sp>
          <p:nvSpPr>
            <p:cNvPr id="120" name="Rectangle 18"/>
            <p:cNvSpPr>
              <a:spLocks noChangeArrowheads="1"/>
            </p:cNvSpPr>
            <p:nvPr/>
          </p:nvSpPr>
          <p:spPr bwMode="auto">
            <a:xfrm>
              <a:off x="7432367" y="2152525"/>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1" name="Rectangle 19"/>
            <p:cNvSpPr>
              <a:spLocks noChangeArrowheads="1"/>
            </p:cNvSpPr>
            <p:nvPr/>
          </p:nvSpPr>
          <p:spPr bwMode="auto">
            <a:xfrm>
              <a:off x="7552296" y="2152525"/>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2" name="Rectangle 21"/>
            <p:cNvSpPr>
              <a:spLocks noChangeArrowheads="1"/>
            </p:cNvSpPr>
            <p:nvPr/>
          </p:nvSpPr>
          <p:spPr bwMode="auto">
            <a:xfrm>
              <a:off x="7491918" y="2190571"/>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3" name="Rectangle 23"/>
            <p:cNvSpPr>
              <a:spLocks noChangeArrowheads="1"/>
            </p:cNvSpPr>
            <p:nvPr/>
          </p:nvSpPr>
          <p:spPr bwMode="auto">
            <a:xfrm>
              <a:off x="7612674" y="2190571"/>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4" name="Rectangle 25"/>
            <p:cNvSpPr>
              <a:spLocks noChangeArrowheads="1"/>
            </p:cNvSpPr>
            <p:nvPr/>
          </p:nvSpPr>
          <p:spPr bwMode="auto">
            <a:xfrm>
              <a:off x="7432367" y="2228618"/>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5" name="Rectangle 26"/>
            <p:cNvSpPr>
              <a:spLocks noChangeArrowheads="1"/>
            </p:cNvSpPr>
            <p:nvPr/>
          </p:nvSpPr>
          <p:spPr bwMode="auto">
            <a:xfrm>
              <a:off x="7552296" y="2228618"/>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6" name="Rectangle 28"/>
            <p:cNvSpPr>
              <a:spLocks noChangeArrowheads="1"/>
            </p:cNvSpPr>
            <p:nvPr/>
          </p:nvSpPr>
          <p:spPr bwMode="auto">
            <a:xfrm>
              <a:off x="7491918" y="2267491"/>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7" name="Rectangle 30"/>
            <p:cNvSpPr>
              <a:spLocks noChangeArrowheads="1"/>
            </p:cNvSpPr>
            <p:nvPr/>
          </p:nvSpPr>
          <p:spPr bwMode="auto">
            <a:xfrm>
              <a:off x="7612674" y="2267491"/>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8" name="Rectangle 32"/>
            <p:cNvSpPr>
              <a:spLocks noChangeArrowheads="1"/>
            </p:cNvSpPr>
            <p:nvPr/>
          </p:nvSpPr>
          <p:spPr bwMode="auto">
            <a:xfrm>
              <a:off x="7432367" y="2305538"/>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9" name="Rectangle 33"/>
            <p:cNvSpPr>
              <a:spLocks noChangeArrowheads="1"/>
            </p:cNvSpPr>
            <p:nvPr/>
          </p:nvSpPr>
          <p:spPr bwMode="auto">
            <a:xfrm>
              <a:off x="7552296" y="2305538"/>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0" name="Rectangle 35"/>
            <p:cNvSpPr>
              <a:spLocks noChangeArrowheads="1"/>
            </p:cNvSpPr>
            <p:nvPr/>
          </p:nvSpPr>
          <p:spPr bwMode="auto">
            <a:xfrm>
              <a:off x="7491918" y="2343584"/>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1" name="Rectangle 37"/>
            <p:cNvSpPr>
              <a:spLocks noChangeArrowheads="1"/>
            </p:cNvSpPr>
            <p:nvPr/>
          </p:nvSpPr>
          <p:spPr bwMode="auto">
            <a:xfrm>
              <a:off x="7612674" y="2343584"/>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2" name="Oval 263"/>
            <p:cNvSpPr>
              <a:spLocks/>
            </p:cNvSpPr>
            <p:nvPr/>
          </p:nvSpPr>
          <p:spPr bwMode="auto">
            <a:xfrm>
              <a:off x="7330114" y="1965960"/>
              <a:ext cx="577699" cy="576714"/>
            </a:xfrm>
            <a:prstGeom prst="ellipse">
              <a:avLst/>
            </a:prstGeom>
            <a:gradFill rotWithShape="0">
              <a:gsLst>
                <a:gs pos="0">
                  <a:srgbClr val="5C6A76"/>
                </a:gs>
                <a:gs pos="100000">
                  <a:srgbClr val="121517"/>
                </a:gs>
              </a:gsLst>
              <a:lin ang="5400000" scaled="1"/>
            </a:gradFill>
            <a:ln w="31750" cap="flat">
              <a:noFill/>
              <a:round/>
              <a:headEnd type="none" w="med" len="med"/>
              <a:tailEnd type="none" w="med" len="med"/>
            </a:ln>
            <a:effectLst/>
          </p:spPr>
          <p:txBody>
            <a:bodyPr lIns="0" tIns="0" rIns="0" bIns="0">
              <a:noAutofit/>
            </a:bodyPr>
            <a:lstStyle/>
            <a:p>
              <a:pPr defTabSz="457130" eaLnBrk="0" fontAlgn="base" hangingPunct="0">
                <a:lnSpc>
                  <a:spcPct val="90000"/>
                </a:lnSpc>
                <a:spcBef>
                  <a:spcPct val="0"/>
                </a:spcBef>
                <a:spcAft>
                  <a:spcPct val="0"/>
                </a:spcAft>
              </a:pPr>
              <a:endParaRPr kumimoji="0" lang="en-US" sz="1600" kern="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3" name="Rectangle 17"/>
            <p:cNvSpPr>
              <a:spLocks noChangeArrowheads="1"/>
            </p:cNvSpPr>
            <p:nvPr/>
          </p:nvSpPr>
          <p:spPr bwMode="auto">
            <a:xfrm>
              <a:off x="7428155"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4" name="Rectangle 18"/>
            <p:cNvSpPr>
              <a:spLocks noChangeArrowheads="1"/>
            </p:cNvSpPr>
            <p:nvPr/>
          </p:nvSpPr>
          <p:spPr bwMode="auto">
            <a:xfrm>
              <a:off x="7548911"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5" name="Rectangle 19"/>
            <p:cNvSpPr>
              <a:spLocks noChangeArrowheads="1"/>
            </p:cNvSpPr>
            <p:nvPr/>
          </p:nvSpPr>
          <p:spPr bwMode="auto">
            <a:xfrm>
              <a:off x="7668840" y="2159080"/>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6" name="Rectangle 20"/>
            <p:cNvSpPr>
              <a:spLocks noChangeArrowheads="1"/>
            </p:cNvSpPr>
            <p:nvPr/>
          </p:nvSpPr>
          <p:spPr bwMode="auto">
            <a:xfrm>
              <a:off x="7488533" y="2197126"/>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7" name="Rectangle 21"/>
            <p:cNvSpPr>
              <a:spLocks noChangeArrowheads="1"/>
            </p:cNvSpPr>
            <p:nvPr/>
          </p:nvSpPr>
          <p:spPr bwMode="auto">
            <a:xfrm>
              <a:off x="7608462" y="2197126"/>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8" name="Rectangle 22"/>
            <p:cNvSpPr>
              <a:spLocks noChangeArrowheads="1"/>
            </p:cNvSpPr>
            <p:nvPr/>
          </p:nvSpPr>
          <p:spPr bwMode="auto">
            <a:xfrm>
              <a:off x="7428155" y="2197126"/>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39" name="Rectangle 23"/>
            <p:cNvSpPr>
              <a:spLocks noChangeArrowheads="1"/>
            </p:cNvSpPr>
            <p:nvPr/>
          </p:nvSpPr>
          <p:spPr bwMode="auto">
            <a:xfrm>
              <a:off x="7729218" y="2197126"/>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0" name="Rectangle 24"/>
            <p:cNvSpPr>
              <a:spLocks noChangeArrowheads="1"/>
            </p:cNvSpPr>
            <p:nvPr/>
          </p:nvSpPr>
          <p:spPr bwMode="auto">
            <a:xfrm>
              <a:off x="7428155"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1" name="Rectangle 25"/>
            <p:cNvSpPr>
              <a:spLocks noChangeArrowheads="1"/>
            </p:cNvSpPr>
            <p:nvPr/>
          </p:nvSpPr>
          <p:spPr bwMode="auto">
            <a:xfrm>
              <a:off x="7548911"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2" name="Rectangle 26"/>
            <p:cNvSpPr>
              <a:spLocks noChangeArrowheads="1"/>
            </p:cNvSpPr>
            <p:nvPr/>
          </p:nvSpPr>
          <p:spPr bwMode="auto">
            <a:xfrm>
              <a:off x="7668840" y="2235173"/>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3" name="Rectangle 27"/>
            <p:cNvSpPr>
              <a:spLocks noChangeArrowheads="1"/>
            </p:cNvSpPr>
            <p:nvPr/>
          </p:nvSpPr>
          <p:spPr bwMode="auto">
            <a:xfrm>
              <a:off x="7488533" y="2274046"/>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4" name="Rectangle 28"/>
            <p:cNvSpPr>
              <a:spLocks noChangeArrowheads="1"/>
            </p:cNvSpPr>
            <p:nvPr/>
          </p:nvSpPr>
          <p:spPr bwMode="auto">
            <a:xfrm>
              <a:off x="7608462" y="2274046"/>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5" name="Rectangle 29"/>
            <p:cNvSpPr>
              <a:spLocks noChangeArrowheads="1"/>
            </p:cNvSpPr>
            <p:nvPr/>
          </p:nvSpPr>
          <p:spPr bwMode="auto">
            <a:xfrm>
              <a:off x="7428155" y="2274046"/>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6" name="Rectangle 30"/>
            <p:cNvSpPr>
              <a:spLocks noChangeArrowheads="1"/>
            </p:cNvSpPr>
            <p:nvPr/>
          </p:nvSpPr>
          <p:spPr bwMode="auto">
            <a:xfrm>
              <a:off x="7729218" y="2274046"/>
              <a:ext cx="45490"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7" name="Rectangle 31"/>
            <p:cNvSpPr>
              <a:spLocks noChangeArrowheads="1"/>
            </p:cNvSpPr>
            <p:nvPr/>
          </p:nvSpPr>
          <p:spPr bwMode="auto">
            <a:xfrm>
              <a:off x="7428155"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8" name="Rectangle 32"/>
            <p:cNvSpPr>
              <a:spLocks noChangeArrowheads="1"/>
            </p:cNvSpPr>
            <p:nvPr/>
          </p:nvSpPr>
          <p:spPr bwMode="auto">
            <a:xfrm>
              <a:off x="7548911"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9" name="Rectangle 33"/>
            <p:cNvSpPr>
              <a:spLocks noChangeArrowheads="1"/>
            </p:cNvSpPr>
            <p:nvPr/>
          </p:nvSpPr>
          <p:spPr bwMode="auto">
            <a:xfrm>
              <a:off x="7668840" y="2312093"/>
              <a:ext cx="105868" cy="23159"/>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0" name="Rectangle 34"/>
            <p:cNvSpPr>
              <a:spLocks noChangeArrowheads="1"/>
            </p:cNvSpPr>
            <p:nvPr/>
          </p:nvSpPr>
          <p:spPr bwMode="auto">
            <a:xfrm>
              <a:off x="7488533" y="2350139"/>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1" name="Rectangle 35"/>
            <p:cNvSpPr>
              <a:spLocks noChangeArrowheads="1"/>
            </p:cNvSpPr>
            <p:nvPr/>
          </p:nvSpPr>
          <p:spPr bwMode="auto">
            <a:xfrm>
              <a:off x="7608462" y="2350139"/>
              <a:ext cx="105868"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2" name="Rectangle 36"/>
            <p:cNvSpPr>
              <a:spLocks noChangeArrowheads="1"/>
            </p:cNvSpPr>
            <p:nvPr/>
          </p:nvSpPr>
          <p:spPr bwMode="auto">
            <a:xfrm>
              <a:off x="7428155" y="2350139"/>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3" name="Rectangle 37"/>
            <p:cNvSpPr>
              <a:spLocks noChangeArrowheads="1"/>
            </p:cNvSpPr>
            <p:nvPr/>
          </p:nvSpPr>
          <p:spPr bwMode="auto">
            <a:xfrm>
              <a:off x="7729218" y="2350139"/>
              <a:ext cx="45490" cy="23986"/>
            </a:xfrm>
            <a:prstGeom prst="rect">
              <a:avLst/>
            </a:prstGeom>
            <a:solidFill>
              <a:srgbClr val="FFFFFF"/>
            </a:solidFill>
            <a:ln w="19050" cap="flat" cmpd="sng">
              <a:noFill/>
              <a:prstDash val="solid"/>
              <a:round/>
              <a:headEnd type="none" w="med" len="med"/>
              <a:tailEnd type="none" w="med" len="med"/>
            </a:ln>
            <a:effectLst/>
          </p:spPr>
          <p:txBody>
            <a:bodyPr>
              <a:noAutofit/>
            </a:bodyPr>
            <a:lstStyle/>
            <a:p>
              <a:pPr defTabSz="1190151" fontAlgn="base">
                <a:spcBef>
                  <a:spcPct val="0"/>
                </a:spcBef>
                <a:spcAft>
                  <a:spcPct val="0"/>
                </a:spcAft>
                <a:defRPr/>
              </a:pPr>
              <a:endParaRPr kumimoji="0" lang="en-US" sz="1600" kern="0" dirty="0">
                <a:solidFill>
                  <a:srgbClr val="4C4D4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154" name="Group 122"/>
          <p:cNvGrpSpPr>
            <a:grpSpLocks noChangeAspect="1"/>
          </p:cNvGrpSpPr>
          <p:nvPr/>
        </p:nvGrpSpPr>
        <p:grpSpPr>
          <a:xfrm>
            <a:off x="2766642" y="1628124"/>
            <a:ext cx="571115" cy="568870"/>
            <a:chOff x="2347260" y="5464132"/>
            <a:chExt cx="1214438" cy="1209666"/>
          </a:xfrm>
        </p:grpSpPr>
        <p:sp>
          <p:nvSpPr>
            <p:cNvPr id="155" name="Oval 263"/>
            <p:cNvSpPr>
              <a:spLocks/>
            </p:cNvSpPr>
            <p:nvPr/>
          </p:nvSpPr>
          <p:spPr bwMode="auto">
            <a:xfrm>
              <a:off x="2347260" y="5464132"/>
              <a:ext cx="1214438" cy="1209666"/>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226" eaLnBrk="0" fontAlgn="base" hangingPunct="0">
                <a:lnSpc>
                  <a:spcPct val="90000"/>
                </a:lnSpc>
                <a:spcBef>
                  <a:spcPct val="0"/>
                </a:spcBef>
                <a:spcAft>
                  <a:spcPct val="0"/>
                </a:spcAft>
                <a:defRPr/>
              </a:pPr>
              <a:endParaRPr kumimoji="0" lang="en-US" sz="1600" kern="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56" name="Picture 150" descr="iconthing.ai"/>
            <p:cNvPicPr>
              <a:picLocks noChangeAspect="1"/>
            </p:cNvPicPr>
            <p:nvPr/>
          </p:nvPicPr>
          <p:blipFill>
            <a:blip r:embed="rId3" cstate="email">
              <a:extLst>
                <a:ext uri="{28A0092B-C50C-407E-A947-70E740481C1C}">
                  <a14:useLocalDpi xmlns:a14="http://schemas.microsoft.com/office/drawing/2010/main"/>
                </a:ext>
              </a:extLst>
            </a:blip>
            <a:srcRect l="21772" t="48646" r="68423" b="47454"/>
            <a:stretch>
              <a:fillRect/>
            </a:stretch>
          </p:blipFill>
          <p:spPr>
            <a:xfrm>
              <a:off x="2421524" y="5987783"/>
              <a:ext cx="1099778" cy="337859"/>
            </a:xfrm>
            <a:prstGeom prst="rect">
              <a:avLst/>
            </a:prstGeom>
            <a:ln>
              <a:noFill/>
            </a:ln>
          </p:spPr>
        </p:pic>
      </p:grpSp>
      <p:sp>
        <p:nvSpPr>
          <p:cNvPr id="157" name="テキスト ボックス 156"/>
          <p:cNvSpPr txBox="1"/>
          <p:nvPr/>
        </p:nvSpPr>
        <p:spPr>
          <a:xfrm>
            <a:off x="1548593" y="3688950"/>
            <a:ext cx="1995359" cy="265451"/>
          </a:xfrm>
          <a:prstGeom prst="rect">
            <a:avLst/>
          </a:prstGeom>
          <a:noFill/>
        </p:spPr>
        <p:txBody>
          <a:bodyPr wrap="none" lIns="91424" tIns="45712" rIns="91424" bIns="45712" rtlCol="0">
            <a:spAutoFit/>
          </a:bodyPr>
          <a:lstStyle/>
          <a:p>
            <a:pPr defTabSz="457130" fontAlgn="base">
              <a:spcBef>
                <a:spcPct val="0"/>
              </a:spcBef>
              <a:spcAft>
                <a:spcPct val="0"/>
              </a:spcAft>
            </a:pPr>
            <a:r>
              <a:rPr lang="ja-JP" altLang="en-US" sz="1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ネットワークの見える化と制御</a:t>
            </a:r>
          </a:p>
        </p:txBody>
      </p:sp>
      <p:sp>
        <p:nvSpPr>
          <p:cNvPr id="158" name="Rectangle 35"/>
          <p:cNvSpPr/>
          <p:nvPr/>
        </p:nvSpPr>
        <p:spPr>
          <a:xfrm>
            <a:off x="3162459" y="3275391"/>
            <a:ext cx="45858" cy="45858"/>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noAutofit/>
          </a:bodyPr>
          <a:lstStyle/>
          <a:p>
            <a:pPr algn="ctr" defTabSz="457130" fontAlgn="base">
              <a:spcBef>
                <a:spcPct val="0"/>
              </a:spcBef>
              <a:spcAft>
                <a:spcPct val="0"/>
              </a:spcAft>
            </a:pPr>
            <a:endParaRPr kumimoji="0" lang="en-US" sz="1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59" name="円/楕円 158"/>
          <p:cNvSpPr/>
          <p:nvPr/>
        </p:nvSpPr>
        <p:spPr>
          <a:xfrm>
            <a:off x="2916110" y="1822377"/>
            <a:ext cx="1302840"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algn="ctr" defTabSz="457130" fontAlgn="base">
              <a:lnSpc>
                <a:spcPts val="900"/>
              </a:lnSpc>
              <a:spcBef>
                <a:spcPct val="0"/>
              </a:spcBef>
              <a:spcAft>
                <a:spcPct val="0"/>
              </a:spcAft>
            </a:pP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サンド</a:t>
            </a:r>
            <a: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ボックス</a:t>
            </a:r>
          </a:p>
        </p:txBody>
      </p:sp>
      <p:sp>
        <p:nvSpPr>
          <p:cNvPr id="160" name="円/楕円 159"/>
          <p:cNvSpPr/>
          <p:nvPr/>
        </p:nvSpPr>
        <p:spPr>
          <a:xfrm>
            <a:off x="1965144" y="1874844"/>
            <a:ext cx="1278454"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algn="ctr" defTabSz="457130" fontAlgn="base">
              <a:lnSpc>
                <a:spcPts val="900"/>
              </a:lnSpc>
              <a:spcBef>
                <a:spcPct val="0"/>
              </a:spcBef>
              <a:spcAft>
                <a:spcPct val="0"/>
              </a:spcAft>
            </a:pP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ファイア</a:t>
            </a:r>
            <a: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ウォール</a:t>
            </a:r>
          </a:p>
        </p:txBody>
      </p:sp>
      <p:sp>
        <p:nvSpPr>
          <p:cNvPr id="161" name="円/楕円 160"/>
          <p:cNvSpPr/>
          <p:nvPr/>
        </p:nvSpPr>
        <p:spPr>
          <a:xfrm>
            <a:off x="2682817" y="2008942"/>
            <a:ext cx="733184" cy="369001"/>
          </a:xfrm>
          <a:prstGeom prst="ellipse">
            <a:avLst/>
          </a:prstGeom>
          <a:noFill/>
          <a:ln/>
        </p:spPr>
        <p:style>
          <a:lnRef idx="0">
            <a:schemeClr val="accent2"/>
          </a:lnRef>
          <a:fillRef idx="3">
            <a:schemeClr val="accent2"/>
          </a:fillRef>
          <a:effectRef idx="3">
            <a:schemeClr val="accent2"/>
          </a:effectRef>
          <a:fontRef idx="minor">
            <a:schemeClr val="lt1"/>
          </a:fontRef>
        </p:style>
        <p:txBody>
          <a:bodyPr lIns="91424" tIns="45712" rIns="91424" bIns="45712" rtlCol="0" anchor="ctr"/>
          <a:lstStyle/>
          <a:p>
            <a:pPr algn="ctr" defTabSz="457130" fontAlgn="base">
              <a:lnSpc>
                <a:spcPts val="900"/>
              </a:lnSpc>
              <a:spcBef>
                <a:spcPct val="0"/>
              </a:spcBef>
              <a:spcAft>
                <a:spcPct val="0"/>
              </a:spcAft>
            </a:pPr>
            <a: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IPS</a:t>
            </a:r>
            <a:endPar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2" name="Freeform 17"/>
          <p:cNvSpPr>
            <a:spLocks noEditPoints="1"/>
          </p:cNvSpPr>
          <p:nvPr/>
        </p:nvSpPr>
        <p:spPr bwMode="auto">
          <a:xfrm>
            <a:off x="172747" y="1564711"/>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30" fontAlgn="base">
              <a:spcBef>
                <a:spcPct val="0"/>
              </a:spcBef>
              <a:spcAft>
                <a:spcPct val="0"/>
              </a:spcAft>
            </a:pPr>
            <a:endParaRPr kumimoji="0" lang="en-US" sz="160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3" name="Freeform 17"/>
          <p:cNvSpPr>
            <a:spLocks noEditPoints="1"/>
          </p:cNvSpPr>
          <p:nvPr/>
        </p:nvSpPr>
        <p:spPr bwMode="auto">
          <a:xfrm>
            <a:off x="659273" y="1954681"/>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30" fontAlgn="base">
              <a:spcBef>
                <a:spcPct val="0"/>
              </a:spcBef>
              <a:spcAft>
                <a:spcPct val="0"/>
              </a:spcAft>
            </a:pPr>
            <a:endParaRPr kumimoji="0" lang="en-US" sz="160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4" name="Freeform 17"/>
          <p:cNvSpPr>
            <a:spLocks noEditPoints="1"/>
          </p:cNvSpPr>
          <p:nvPr/>
        </p:nvSpPr>
        <p:spPr bwMode="auto">
          <a:xfrm>
            <a:off x="629948" y="2624332"/>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30" fontAlgn="base">
              <a:spcBef>
                <a:spcPct val="0"/>
              </a:spcBef>
              <a:spcAft>
                <a:spcPct val="0"/>
              </a:spcAft>
            </a:pPr>
            <a:endParaRPr kumimoji="0" lang="en-US" sz="160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5" name="TextBox 166"/>
          <p:cNvSpPr txBox="1"/>
          <p:nvPr/>
        </p:nvSpPr>
        <p:spPr>
          <a:xfrm>
            <a:off x="5678010" y="2661788"/>
            <a:ext cx="1294297" cy="418945"/>
          </a:xfrm>
          <a:prstGeom prst="rect">
            <a:avLst/>
          </a:prstGeom>
          <a:noFill/>
        </p:spPr>
        <p:txBody>
          <a:bodyPr wrap="square" lIns="0" tIns="0" rIns="0" bIns="0" rtlCol="0">
            <a:noAutofit/>
          </a:bodyPr>
          <a:lstStyle/>
          <a:p>
            <a:pPr algn="ctr" defTabSz="457130" fontAlgn="base">
              <a:lnSpc>
                <a:spcPts val="900"/>
              </a:lnSpc>
              <a:spcBef>
                <a:spcPct val="0"/>
              </a:spcBef>
              <a:spcAft>
                <a:spcPct val="0"/>
              </a:spcAft>
            </a:pP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アンチウイルス</a:t>
            </a:r>
            <a: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lang="en-US" altLang="ja-JP"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lang="ja-JP" alt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ソフト</a:t>
            </a:r>
            <a:endParaRPr lang="en-US" sz="7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66" name="角丸四角形吹き出し 165"/>
          <p:cNvSpPr/>
          <p:nvPr/>
        </p:nvSpPr>
        <p:spPr>
          <a:xfrm>
            <a:off x="961668" y="1129802"/>
            <a:ext cx="855856" cy="335287"/>
          </a:xfrm>
          <a:prstGeom prst="wedgeRoundRectCallout">
            <a:avLst>
              <a:gd name="adj1" fmla="val 53018"/>
              <a:gd name="adj2" fmla="val 81704"/>
              <a:gd name="adj3" fmla="val 16667"/>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lIns="91424" tIns="45712" rIns="91424" bIns="45712" rtlCol="0" anchor="ctr"/>
          <a:lstStyle/>
          <a:p>
            <a:pPr algn="ctr" defTabSz="457130" fontAlgn="base">
              <a:spcBef>
                <a:spcPct val="0"/>
              </a:spcBef>
              <a:spcAft>
                <a:spcPct val="0"/>
              </a:spcAft>
            </a:pPr>
            <a:r>
              <a:rPr lang="ja-JP" altLang="en-US" sz="11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一時的</a:t>
            </a:r>
          </a:p>
        </p:txBody>
      </p:sp>
      <p:sp>
        <p:nvSpPr>
          <p:cNvPr id="167" name="角丸四角形吹き出し 166"/>
          <p:cNvSpPr/>
          <p:nvPr/>
        </p:nvSpPr>
        <p:spPr>
          <a:xfrm>
            <a:off x="4955238" y="1662683"/>
            <a:ext cx="780181" cy="349157"/>
          </a:xfrm>
          <a:prstGeom prst="wedgeRoundRectCallout">
            <a:avLst>
              <a:gd name="adj1" fmla="val 50331"/>
              <a:gd name="adj2" fmla="val 102849"/>
              <a:gd name="adj3" fmla="val 16667"/>
            </a:avLst>
          </a:prstGeom>
          <a:solidFill>
            <a:srgbClr val="C00000"/>
          </a:solidFill>
          <a:ln>
            <a:noFill/>
          </a:ln>
        </p:spPr>
        <p:style>
          <a:lnRef idx="1">
            <a:schemeClr val="accent2"/>
          </a:lnRef>
          <a:fillRef idx="3">
            <a:schemeClr val="accent2"/>
          </a:fillRef>
          <a:effectRef idx="2">
            <a:schemeClr val="accent2"/>
          </a:effectRef>
          <a:fontRef idx="minor">
            <a:schemeClr val="lt1"/>
          </a:fontRef>
        </p:style>
        <p:txBody>
          <a:bodyPr lIns="91424" tIns="45712" rIns="91424" bIns="45712" rtlCol="0" anchor="ctr"/>
          <a:lstStyle/>
          <a:p>
            <a:pPr algn="ctr" defTabSz="457130" fontAlgn="base">
              <a:spcBef>
                <a:spcPct val="0"/>
              </a:spcBef>
              <a:spcAft>
                <a:spcPct val="0"/>
              </a:spcAft>
            </a:pPr>
            <a:r>
              <a:rPr lang="ja-JP" altLang="en-US" sz="11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メイリオ" panose="020B0604030504040204" pitchFamily="50" charset="-128"/>
              </a:rPr>
              <a:t>一時的</a:t>
            </a:r>
          </a:p>
        </p:txBody>
      </p:sp>
      <p:grpSp>
        <p:nvGrpSpPr>
          <p:cNvPr id="168" name="グループ化 167"/>
          <p:cNvGrpSpPr/>
          <p:nvPr/>
        </p:nvGrpSpPr>
        <p:grpSpPr>
          <a:xfrm>
            <a:off x="4077864" y="2693626"/>
            <a:ext cx="1633781" cy="1477416"/>
            <a:chOff x="4046758" y="2779812"/>
            <a:chExt cx="1633781" cy="1477416"/>
          </a:xfrm>
        </p:grpSpPr>
        <p:sp>
          <p:nvSpPr>
            <p:cNvPr id="169" name="テキスト ボックス 168"/>
            <p:cNvSpPr txBox="1"/>
            <p:nvPr/>
          </p:nvSpPr>
          <p:spPr>
            <a:xfrm>
              <a:off x="4046758" y="3206941"/>
              <a:ext cx="1633781" cy="1050287"/>
            </a:xfrm>
            <a:prstGeom prst="rect">
              <a:avLst/>
            </a:prstGeom>
            <a:noFill/>
          </p:spPr>
          <p:txBody>
            <a:bodyPr wrap="none" rtlCol="0">
              <a:spAutoFit/>
            </a:bodyPr>
            <a:lstStyle/>
            <a:p>
              <a:pPr marL="171419" indent="-171419" defTabSz="457130" fontAlgn="base">
                <a:lnSpc>
                  <a:spcPts val="1500"/>
                </a:lnSpc>
                <a:spcBef>
                  <a:spcPct val="0"/>
                </a:spcBef>
                <a:spcAft>
                  <a:spcPct val="0"/>
                </a:spcAft>
                <a:buFont typeface="Arial"/>
                <a:buChar char="•"/>
              </a:pPr>
              <a:r>
                <a:rPr lang="ja-JP" altLang="en-US" sz="1100" dirty="0" smtClean="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スリープ テクニック</a:t>
              </a:r>
              <a:endParaRPr lang="en-US" altLang="ja-JP"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171419" indent="-171419" defTabSz="457130" fontAlgn="base">
                <a:lnSpc>
                  <a:spcPts val="1500"/>
                </a:lnSpc>
                <a:spcBef>
                  <a:spcPct val="0"/>
                </a:spcBef>
                <a:spcAft>
                  <a:spcPct val="0"/>
                </a:spcAft>
                <a:buFont typeface="Arial"/>
                <a:buChar char="•"/>
              </a:pPr>
              <a:r>
                <a:rPr lang="ja-JP" altLang="en-US"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サンドボックス回避</a:t>
              </a:r>
              <a:endParaRPr lang="en-US" altLang="ja-JP"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171419" indent="-171419" defTabSz="457130" fontAlgn="base">
                <a:lnSpc>
                  <a:spcPts val="1500"/>
                </a:lnSpc>
                <a:spcBef>
                  <a:spcPct val="0"/>
                </a:spcBef>
                <a:spcAft>
                  <a:spcPct val="0"/>
                </a:spcAft>
                <a:buFont typeface="Arial"/>
                <a:buChar char="•"/>
              </a:pPr>
              <a:r>
                <a:rPr lang="en-US" altLang="ja-JP"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AV </a:t>
              </a:r>
              <a:r>
                <a:rPr lang="ja-JP" altLang="en-US"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シグニチャの遅延</a:t>
              </a:r>
              <a:endParaRPr lang="en-US" altLang="ja-JP"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171419" indent="-171419" defTabSz="457130" fontAlgn="base">
                <a:lnSpc>
                  <a:spcPts val="1500"/>
                </a:lnSpc>
                <a:spcBef>
                  <a:spcPct val="0"/>
                </a:spcBef>
                <a:spcAft>
                  <a:spcPct val="0"/>
                </a:spcAft>
                <a:buFont typeface="Arial"/>
                <a:buChar char="•"/>
              </a:pPr>
              <a:r>
                <a:rPr lang="ja-JP" altLang="en-US"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ゼロデイ攻撃</a:t>
              </a:r>
              <a:endParaRPr lang="en-US" altLang="ja-JP"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marL="171419" indent="-171419" defTabSz="457130" fontAlgn="base">
                <a:lnSpc>
                  <a:spcPts val="1500"/>
                </a:lnSpc>
                <a:spcBef>
                  <a:spcPct val="0"/>
                </a:spcBef>
                <a:spcAft>
                  <a:spcPct val="0"/>
                </a:spcAft>
                <a:buFont typeface="Arial"/>
                <a:buChar char="•"/>
              </a:pPr>
              <a:r>
                <a:rPr lang="ja-JP" altLang="en-US" sz="1100" dirty="0" smtClean="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rPr>
                <a:t>パスワード ロック</a:t>
              </a:r>
              <a:endParaRPr lang="ja-JP" altLang="en-US" sz="11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70" name="テキスト ボックス 169"/>
            <p:cNvSpPr txBox="1"/>
            <p:nvPr/>
          </p:nvSpPr>
          <p:spPr>
            <a:xfrm>
              <a:off x="4124960" y="2779812"/>
              <a:ext cx="1368484" cy="307777"/>
            </a:xfrm>
            <a:prstGeom prst="rect">
              <a:avLst/>
            </a:prstGeom>
            <a:noFill/>
          </p:spPr>
          <p:txBody>
            <a:bodyPr wrap="none" rtlCol="0">
              <a:spAutoFit/>
            </a:bodyPr>
            <a:lstStyle/>
            <a:p>
              <a:pPr defTabSz="457130" fontAlgn="base">
                <a:spcBef>
                  <a:spcPct val="0"/>
                </a:spcBef>
                <a:spcAft>
                  <a:spcPct val="0"/>
                </a:spcAft>
              </a:pPr>
              <a:r>
                <a:rPr lang="ja-JP" altLang="en-US" sz="1400" b="1" dirty="0">
                  <a:solidFill>
                    <a:srgbClr val="FF0000"/>
                  </a:solidFill>
                  <a:latin typeface="ＭＳ Ｐゴシック" panose="020B0600070205080204" pitchFamily="50" charset="-128"/>
                  <a:ea typeface="ＭＳ Ｐゴシック" panose="020B0600070205080204" pitchFamily="50" charset="-128"/>
                  <a:cs typeface="メイリオ" panose="020B0604030504040204" pitchFamily="50" charset="-128"/>
                </a:rPr>
                <a:t>防ぎきれない！</a:t>
              </a:r>
            </a:p>
          </p:txBody>
        </p:sp>
      </p:grpSp>
      <p:grpSp>
        <p:nvGrpSpPr>
          <p:cNvPr id="171" name="グループ化 170"/>
          <p:cNvGrpSpPr/>
          <p:nvPr/>
        </p:nvGrpSpPr>
        <p:grpSpPr>
          <a:xfrm>
            <a:off x="1122188" y="1499600"/>
            <a:ext cx="1218420" cy="457200"/>
            <a:chOff x="1122187" y="1604821"/>
            <a:chExt cx="1218420" cy="457200"/>
          </a:xfrm>
        </p:grpSpPr>
        <p:sp>
          <p:nvSpPr>
            <p:cNvPr id="172" name="Octagon 62"/>
            <p:cNvSpPr/>
            <p:nvPr/>
          </p:nvSpPr>
          <p:spPr>
            <a:xfrm>
              <a:off x="1883407" y="1604821"/>
              <a:ext cx="457200" cy="457200"/>
            </a:xfrm>
            <a:prstGeom prst="octagon">
              <a:avLst/>
            </a:prstGeom>
            <a:solidFill>
              <a:srgbClr val="D81F28"/>
            </a:solidFill>
            <a:ln w="19050" cap="flat" cmpd="sng" algn="ctr">
              <a:solidFill>
                <a:srgbClr val="FFFFFF"/>
              </a:solidFill>
              <a:prstDash val="solid"/>
              <a:miter lim="800000"/>
            </a:ln>
            <a:effectLst/>
          </p:spPr>
          <p:txBody>
            <a:bodyPr wrap="none" tIns="91440" bIns="91440" rtlCol="0" anchor="ctr"/>
            <a:lstStyle/>
            <a:p>
              <a:pPr algn="ctr" defTabSz="914226" fontAlgn="base">
                <a:spcBef>
                  <a:spcPct val="0"/>
                </a:spcBef>
                <a:spcAft>
                  <a:spcPct val="0"/>
                </a:spcAft>
                <a:defRPr/>
              </a:pPr>
              <a:r>
                <a:rPr kumimoji="0" lang="en-US" sz="900" kern="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Stop</a:t>
              </a:r>
            </a:p>
          </p:txBody>
        </p:sp>
        <p:cxnSp>
          <p:nvCxnSpPr>
            <p:cNvPr id="173" name="直線矢印コネクタ 168"/>
            <p:cNvCxnSpPr/>
            <p:nvPr/>
          </p:nvCxnSpPr>
          <p:spPr>
            <a:xfrm>
              <a:off x="1122187" y="1815990"/>
              <a:ext cx="847543"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74" name="グループ化 173"/>
          <p:cNvGrpSpPr/>
          <p:nvPr/>
        </p:nvGrpSpPr>
        <p:grpSpPr>
          <a:xfrm>
            <a:off x="1122193" y="2725392"/>
            <a:ext cx="6199487" cy="485196"/>
            <a:chOff x="1122187" y="2830613"/>
            <a:chExt cx="6199487" cy="485196"/>
          </a:xfrm>
        </p:grpSpPr>
        <p:sp>
          <p:nvSpPr>
            <p:cNvPr id="175" name="Freeform 17"/>
            <p:cNvSpPr>
              <a:spLocks noEditPoints="1"/>
            </p:cNvSpPr>
            <p:nvPr/>
          </p:nvSpPr>
          <p:spPr bwMode="auto">
            <a:xfrm>
              <a:off x="6865344" y="2830613"/>
              <a:ext cx="456330" cy="485196"/>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130" fontAlgn="base">
                <a:spcBef>
                  <a:spcPct val="0"/>
                </a:spcBef>
                <a:spcAft>
                  <a:spcPct val="0"/>
                </a:spcAft>
              </a:pPr>
              <a:endParaRPr kumimoji="0" lang="en-US" sz="1400" dirty="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176" name="直線矢印コネクタ 175"/>
            <p:cNvCxnSpPr/>
            <p:nvPr/>
          </p:nvCxnSpPr>
          <p:spPr>
            <a:xfrm>
              <a:off x="1122187" y="3147814"/>
              <a:ext cx="5781256"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77" name="グループ化 176"/>
          <p:cNvGrpSpPr/>
          <p:nvPr/>
        </p:nvGrpSpPr>
        <p:grpSpPr>
          <a:xfrm>
            <a:off x="1122193" y="2198364"/>
            <a:ext cx="4981861" cy="457200"/>
            <a:chOff x="1122187" y="2252785"/>
            <a:chExt cx="4981861" cy="457200"/>
          </a:xfrm>
        </p:grpSpPr>
        <p:sp>
          <p:nvSpPr>
            <p:cNvPr id="178" name="Octagon 62"/>
            <p:cNvSpPr/>
            <p:nvPr/>
          </p:nvSpPr>
          <p:spPr>
            <a:xfrm>
              <a:off x="5646848" y="2252785"/>
              <a:ext cx="457200" cy="457200"/>
            </a:xfrm>
            <a:prstGeom prst="octagon">
              <a:avLst/>
            </a:prstGeom>
            <a:solidFill>
              <a:srgbClr val="D81F28"/>
            </a:solidFill>
            <a:ln w="19050" cap="flat" cmpd="sng" algn="ctr">
              <a:solidFill>
                <a:srgbClr val="FFFFFF"/>
              </a:solidFill>
              <a:prstDash val="solid"/>
              <a:miter lim="800000"/>
            </a:ln>
            <a:effectLst/>
          </p:spPr>
          <p:txBody>
            <a:bodyPr wrap="none" tIns="91440" bIns="91440" rtlCol="0" anchor="ctr"/>
            <a:lstStyle/>
            <a:p>
              <a:pPr algn="ctr" defTabSz="914226" fontAlgn="base">
                <a:spcBef>
                  <a:spcPct val="0"/>
                </a:spcBef>
                <a:spcAft>
                  <a:spcPct val="0"/>
                </a:spcAft>
                <a:defRPr/>
              </a:pPr>
              <a:r>
                <a:rPr kumimoji="0" lang="en-US" sz="900" kern="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Stop</a:t>
              </a:r>
            </a:p>
          </p:txBody>
        </p:sp>
        <p:cxnSp>
          <p:nvCxnSpPr>
            <p:cNvPr id="179" name="直線矢印コネクタ 168"/>
            <p:cNvCxnSpPr/>
            <p:nvPr/>
          </p:nvCxnSpPr>
          <p:spPr>
            <a:xfrm>
              <a:off x="1122187" y="2470026"/>
              <a:ext cx="4613226" cy="0"/>
            </a:xfrm>
            <a:prstGeom prst="straightConnector1">
              <a:avLst/>
            </a:prstGeom>
            <a:ln w="7620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80" name="Freeform 17"/>
          <p:cNvSpPr>
            <a:spLocks noEditPoints="1"/>
          </p:cNvSpPr>
          <p:nvPr/>
        </p:nvSpPr>
        <p:spPr bwMode="auto">
          <a:xfrm>
            <a:off x="209693" y="2238685"/>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30" fontAlgn="base">
              <a:spcBef>
                <a:spcPct val="0"/>
              </a:spcBef>
              <a:spcAft>
                <a:spcPct val="0"/>
              </a:spcAft>
            </a:pPr>
            <a:endParaRPr kumimoji="0" lang="en-US" sz="160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1" name="Freeform 17"/>
          <p:cNvSpPr>
            <a:spLocks noEditPoints="1"/>
          </p:cNvSpPr>
          <p:nvPr/>
        </p:nvSpPr>
        <p:spPr bwMode="auto">
          <a:xfrm>
            <a:off x="209693" y="2927284"/>
            <a:ext cx="457200" cy="486122"/>
          </a:xfrm>
          <a:custGeom>
            <a:avLst/>
            <a:gdLst>
              <a:gd name="T0" fmla="*/ 2694 w 4063"/>
              <a:gd name="T1" fmla="*/ 3028 h 4320"/>
              <a:gd name="T2" fmla="*/ 2638 w 4063"/>
              <a:gd name="T3" fmla="*/ 3095 h 4320"/>
              <a:gd name="T4" fmla="*/ 2370 w 4063"/>
              <a:gd name="T5" fmla="*/ 2866 h 4320"/>
              <a:gd name="T6" fmla="*/ 2129 w 4063"/>
              <a:gd name="T7" fmla="*/ 2916 h 4320"/>
              <a:gd name="T8" fmla="*/ 2290 w 4063"/>
              <a:gd name="T9" fmla="*/ 2618 h 4320"/>
              <a:gd name="T10" fmla="*/ 2091 w 4063"/>
              <a:gd name="T11" fmla="*/ 2240 h 4320"/>
              <a:gd name="T12" fmla="*/ 2399 w 4063"/>
              <a:gd name="T13" fmla="*/ 2571 h 4320"/>
              <a:gd name="T14" fmla="*/ 2366 w 4063"/>
              <a:gd name="T15" fmla="*/ 3137 h 4320"/>
              <a:gd name="T16" fmla="*/ 2283 w 4063"/>
              <a:gd name="T17" fmla="*/ 3144 h 4320"/>
              <a:gd name="T18" fmla="*/ 1130 w 4063"/>
              <a:gd name="T19" fmla="*/ 1159 h 4320"/>
              <a:gd name="T20" fmla="*/ 1843 w 4063"/>
              <a:gd name="T21" fmla="*/ 1477 h 4320"/>
              <a:gd name="T22" fmla="*/ 2964 w 4063"/>
              <a:gd name="T23" fmla="*/ 1276 h 4320"/>
              <a:gd name="T24" fmla="*/ 3146 w 4063"/>
              <a:gd name="T25" fmla="*/ 492 h 4320"/>
              <a:gd name="T26" fmla="*/ 3352 w 4063"/>
              <a:gd name="T27" fmla="*/ 104 h 4320"/>
              <a:gd name="T28" fmla="*/ 2918 w 4063"/>
              <a:gd name="T29" fmla="*/ 146 h 4320"/>
              <a:gd name="T30" fmla="*/ 2168 w 4063"/>
              <a:gd name="T31" fmla="*/ 690 h 4320"/>
              <a:gd name="T32" fmla="*/ 1109 w 4063"/>
              <a:gd name="T33" fmla="*/ 346 h 4320"/>
              <a:gd name="T34" fmla="*/ 967 w 4063"/>
              <a:gd name="T35" fmla="*/ 10 h 4320"/>
              <a:gd name="T36" fmla="*/ 649 w 4063"/>
              <a:gd name="T37" fmla="*/ 296 h 4320"/>
              <a:gd name="T38" fmla="*/ 1907 w 4063"/>
              <a:gd name="T39" fmla="*/ 2784 h 4320"/>
              <a:gd name="T40" fmla="*/ 1865 w 4063"/>
              <a:gd name="T41" fmla="*/ 2314 h 4320"/>
              <a:gd name="T42" fmla="*/ 1724 w 4063"/>
              <a:gd name="T43" fmla="*/ 2394 h 4320"/>
              <a:gd name="T44" fmla="*/ 1574 w 4063"/>
              <a:gd name="T45" fmla="*/ 2768 h 4320"/>
              <a:gd name="T46" fmla="*/ 1369 w 4063"/>
              <a:gd name="T47" fmla="*/ 3180 h 4320"/>
              <a:gd name="T48" fmla="*/ 1463 w 4063"/>
              <a:gd name="T49" fmla="*/ 2994 h 4320"/>
              <a:gd name="T50" fmla="*/ 1800 w 4063"/>
              <a:gd name="T51" fmla="*/ 2889 h 4320"/>
              <a:gd name="T52" fmla="*/ 1985 w 4063"/>
              <a:gd name="T53" fmla="*/ 2848 h 4320"/>
              <a:gd name="T54" fmla="*/ 1895 w 4063"/>
              <a:gd name="T55" fmla="*/ 3259 h 4320"/>
              <a:gd name="T56" fmla="*/ 1647 w 4063"/>
              <a:gd name="T57" fmla="*/ 2918 h 4320"/>
              <a:gd name="T58" fmla="*/ 1463 w 4063"/>
              <a:gd name="T59" fmla="*/ 2131 h 4320"/>
              <a:gd name="T60" fmla="*/ 1453 w 4063"/>
              <a:gd name="T61" fmla="*/ 1595 h 4320"/>
              <a:gd name="T62" fmla="*/ 825 w 4063"/>
              <a:gd name="T63" fmla="*/ 1706 h 4320"/>
              <a:gd name="T64" fmla="*/ 136 w 4063"/>
              <a:gd name="T65" fmla="*/ 1637 h 4320"/>
              <a:gd name="T66" fmla="*/ 147 w 4063"/>
              <a:gd name="T67" fmla="*/ 2421 h 4320"/>
              <a:gd name="T68" fmla="*/ 17 w 4063"/>
              <a:gd name="T69" fmla="*/ 2630 h 4320"/>
              <a:gd name="T70" fmla="*/ 238 w 4063"/>
              <a:gd name="T71" fmla="*/ 3360 h 4320"/>
              <a:gd name="T72" fmla="*/ 233 w 4063"/>
              <a:gd name="T73" fmla="*/ 3633 h 4320"/>
              <a:gd name="T74" fmla="*/ 1036 w 4063"/>
              <a:gd name="T75" fmla="*/ 3727 h 4320"/>
              <a:gd name="T76" fmla="*/ 1944 w 4063"/>
              <a:gd name="T77" fmla="*/ 4320 h 4320"/>
              <a:gd name="T78" fmla="*/ 1232 w 4063"/>
              <a:gd name="T79" fmla="*/ 3377 h 4320"/>
              <a:gd name="T80" fmla="*/ 2490 w 4063"/>
              <a:gd name="T81" fmla="*/ 3388 h 4320"/>
              <a:gd name="T82" fmla="*/ 2105 w 4063"/>
              <a:gd name="T83" fmla="*/ 3227 h 4320"/>
              <a:gd name="T84" fmla="*/ 2034 w 4063"/>
              <a:gd name="T85" fmla="*/ 3025 h 4320"/>
              <a:gd name="T86" fmla="*/ 1944 w 4063"/>
              <a:gd name="T87" fmla="*/ 3260 h 4320"/>
              <a:gd name="T88" fmla="*/ 1542 w 4063"/>
              <a:gd name="T89" fmla="*/ 3367 h 4320"/>
              <a:gd name="T90" fmla="*/ 1710 w 4063"/>
              <a:gd name="T91" fmla="*/ 3472 h 4320"/>
              <a:gd name="T92" fmla="*/ 2092 w 4063"/>
              <a:gd name="T93" fmla="*/ 3379 h 4320"/>
              <a:gd name="T94" fmla="*/ 2544 w 4063"/>
              <a:gd name="T95" fmla="*/ 3403 h 4320"/>
              <a:gd name="T96" fmla="*/ 4063 w 4063"/>
              <a:gd name="T97" fmla="*/ 2566 h 4320"/>
              <a:gd name="T98" fmla="*/ 3365 w 4063"/>
              <a:gd name="T99" fmla="*/ 2195 h 4320"/>
              <a:gd name="T100" fmla="*/ 3892 w 4063"/>
              <a:gd name="T101" fmla="*/ 1584 h 4320"/>
              <a:gd name="T102" fmla="*/ 3198 w 4063"/>
              <a:gd name="T103" fmla="*/ 1583 h 4320"/>
              <a:gd name="T104" fmla="*/ 2436 w 4063"/>
              <a:gd name="T105" fmla="*/ 1629 h 4320"/>
              <a:gd name="T106" fmla="*/ 2695 w 4063"/>
              <a:gd name="T107" fmla="*/ 2222 h 4320"/>
              <a:gd name="T108" fmla="*/ 2946 w 4063"/>
              <a:gd name="T109" fmla="*/ 3098 h 4320"/>
              <a:gd name="T110" fmla="*/ 2293 w 4063"/>
              <a:gd name="T111" fmla="*/ 3773 h 4320"/>
              <a:gd name="T112" fmla="*/ 2774 w 4063"/>
              <a:gd name="T113" fmla="*/ 3982 h 4320"/>
              <a:gd name="T114" fmla="*/ 3755 w 4063"/>
              <a:gd name="T115" fmla="*/ 3647 h 4320"/>
              <a:gd name="T116" fmla="*/ 3900 w 4063"/>
              <a:gd name="T117" fmla="*/ 3461 h 4320"/>
              <a:gd name="T118" fmla="*/ 3892 w 4063"/>
              <a:gd name="T119" fmla="*/ 2712 h 4320"/>
              <a:gd name="T120" fmla="*/ 1816 w 4063"/>
              <a:gd name="T121" fmla="*/ 2607 h 4320"/>
              <a:gd name="T122" fmla="*/ 2221 w 4063"/>
              <a:gd name="T123" fmla="*/ 2666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63" h="4320">
                <a:moveTo>
                  <a:pt x="2370" y="2739"/>
                </a:moveTo>
                <a:lnTo>
                  <a:pt x="2370" y="2739"/>
                </a:lnTo>
                <a:lnTo>
                  <a:pt x="2395" y="2742"/>
                </a:lnTo>
                <a:lnTo>
                  <a:pt x="2418" y="2746"/>
                </a:lnTo>
                <a:lnTo>
                  <a:pt x="2440" y="2752"/>
                </a:lnTo>
                <a:lnTo>
                  <a:pt x="2462" y="2759"/>
                </a:lnTo>
                <a:lnTo>
                  <a:pt x="2483" y="2767"/>
                </a:lnTo>
                <a:lnTo>
                  <a:pt x="2505" y="2777"/>
                </a:lnTo>
                <a:lnTo>
                  <a:pt x="2524" y="2787"/>
                </a:lnTo>
                <a:lnTo>
                  <a:pt x="2542" y="2799"/>
                </a:lnTo>
                <a:lnTo>
                  <a:pt x="2559" y="2812"/>
                </a:lnTo>
                <a:lnTo>
                  <a:pt x="2576" y="2826"/>
                </a:lnTo>
                <a:lnTo>
                  <a:pt x="2593" y="2841"/>
                </a:lnTo>
                <a:lnTo>
                  <a:pt x="2607" y="2857"/>
                </a:lnTo>
                <a:lnTo>
                  <a:pt x="2621" y="2873"/>
                </a:lnTo>
                <a:lnTo>
                  <a:pt x="2633" y="2890"/>
                </a:lnTo>
                <a:lnTo>
                  <a:pt x="2646" y="2909"/>
                </a:lnTo>
                <a:lnTo>
                  <a:pt x="2657" y="2927"/>
                </a:lnTo>
                <a:lnTo>
                  <a:pt x="2667" y="2946"/>
                </a:lnTo>
                <a:lnTo>
                  <a:pt x="2675" y="2966"/>
                </a:lnTo>
                <a:lnTo>
                  <a:pt x="2683" y="2987"/>
                </a:lnTo>
                <a:lnTo>
                  <a:pt x="2688" y="3007"/>
                </a:lnTo>
                <a:lnTo>
                  <a:pt x="2694" y="3028"/>
                </a:lnTo>
                <a:lnTo>
                  <a:pt x="2698" y="3049"/>
                </a:lnTo>
                <a:lnTo>
                  <a:pt x="2701" y="3071"/>
                </a:lnTo>
                <a:lnTo>
                  <a:pt x="2702" y="3092"/>
                </a:lnTo>
                <a:lnTo>
                  <a:pt x="2702" y="3115"/>
                </a:lnTo>
                <a:lnTo>
                  <a:pt x="2701" y="3137"/>
                </a:lnTo>
                <a:lnTo>
                  <a:pt x="2698" y="3158"/>
                </a:lnTo>
                <a:lnTo>
                  <a:pt x="2694" y="3180"/>
                </a:lnTo>
                <a:lnTo>
                  <a:pt x="2688" y="3201"/>
                </a:lnTo>
                <a:lnTo>
                  <a:pt x="2681" y="3224"/>
                </a:lnTo>
                <a:lnTo>
                  <a:pt x="2674" y="3245"/>
                </a:lnTo>
                <a:lnTo>
                  <a:pt x="2664" y="3266"/>
                </a:lnTo>
                <a:lnTo>
                  <a:pt x="2664" y="3266"/>
                </a:lnTo>
                <a:lnTo>
                  <a:pt x="2622" y="3244"/>
                </a:lnTo>
                <a:lnTo>
                  <a:pt x="2622" y="3244"/>
                </a:lnTo>
                <a:lnTo>
                  <a:pt x="2629" y="3227"/>
                </a:lnTo>
                <a:lnTo>
                  <a:pt x="2633" y="3210"/>
                </a:lnTo>
                <a:lnTo>
                  <a:pt x="2638" y="3194"/>
                </a:lnTo>
                <a:lnTo>
                  <a:pt x="2640" y="3178"/>
                </a:lnTo>
                <a:lnTo>
                  <a:pt x="2642" y="3161"/>
                </a:lnTo>
                <a:lnTo>
                  <a:pt x="2642" y="3144"/>
                </a:lnTo>
                <a:lnTo>
                  <a:pt x="2642" y="3129"/>
                </a:lnTo>
                <a:lnTo>
                  <a:pt x="2640" y="3112"/>
                </a:lnTo>
                <a:lnTo>
                  <a:pt x="2638" y="3095"/>
                </a:lnTo>
                <a:lnTo>
                  <a:pt x="2635" y="3080"/>
                </a:lnTo>
                <a:lnTo>
                  <a:pt x="2631" y="3064"/>
                </a:lnTo>
                <a:lnTo>
                  <a:pt x="2625" y="3049"/>
                </a:lnTo>
                <a:lnTo>
                  <a:pt x="2619" y="3033"/>
                </a:lnTo>
                <a:lnTo>
                  <a:pt x="2612" y="3018"/>
                </a:lnTo>
                <a:lnTo>
                  <a:pt x="2605" y="3004"/>
                </a:lnTo>
                <a:lnTo>
                  <a:pt x="2597" y="2990"/>
                </a:lnTo>
                <a:lnTo>
                  <a:pt x="2587" y="2977"/>
                </a:lnTo>
                <a:lnTo>
                  <a:pt x="2577" y="2965"/>
                </a:lnTo>
                <a:lnTo>
                  <a:pt x="2566" y="2952"/>
                </a:lnTo>
                <a:lnTo>
                  <a:pt x="2555" y="2939"/>
                </a:lnTo>
                <a:lnTo>
                  <a:pt x="2542" y="2930"/>
                </a:lnTo>
                <a:lnTo>
                  <a:pt x="2530" y="2918"/>
                </a:lnTo>
                <a:lnTo>
                  <a:pt x="2517" y="2910"/>
                </a:lnTo>
                <a:lnTo>
                  <a:pt x="2503" y="2900"/>
                </a:lnTo>
                <a:lnTo>
                  <a:pt x="2488" y="2893"/>
                </a:lnTo>
                <a:lnTo>
                  <a:pt x="2472" y="2886"/>
                </a:lnTo>
                <a:lnTo>
                  <a:pt x="2457" y="2880"/>
                </a:lnTo>
                <a:lnTo>
                  <a:pt x="2440" y="2875"/>
                </a:lnTo>
                <a:lnTo>
                  <a:pt x="2423" y="2871"/>
                </a:lnTo>
                <a:lnTo>
                  <a:pt x="2406" y="2868"/>
                </a:lnTo>
                <a:lnTo>
                  <a:pt x="2388" y="2866"/>
                </a:lnTo>
                <a:lnTo>
                  <a:pt x="2370" y="2866"/>
                </a:lnTo>
                <a:lnTo>
                  <a:pt x="2370" y="2866"/>
                </a:lnTo>
                <a:lnTo>
                  <a:pt x="2353" y="2866"/>
                </a:lnTo>
                <a:lnTo>
                  <a:pt x="2336" y="2869"/>
                </a:lnTo>
                <a:lnTo>
                  <a:pt x="2320" y="2872"/>
                </a:lnTo>
                <a:lnTo>
                  <a:pt x="2303" y="2876"/>
                </a:lnTo>
                <a:lnTo>
                  <a:pt x="2287" y="2880"/>
                </a:lnTo>
                <a:lnTo>
                  <a:pt x="2270" y="2886"/>
                </a:lnTo>
                <a:lnTo>
                  <a:pt x="2256" y="2893"/>
                </a:lnTo>
                <a:lnTo>
                  <a:pt x="2241" y="2900"/>
                </a:lnTo>
                <a:lnTo>
                  <a:pt x="2227" y="2907"/>
                </a:lnTo>
                <a:lnTo>
                  <a:pt x="2213" y="2916"/>
                </a:lnTo>
                <a:lnTo>
                  <a:pt x="2200" y="2925"/>
                </a:lnTo>
                <a:lnTo>
                  <a:pt x="2188" y="2935"/>
                </a:lnTo>
                <a:lnTo>
                  <a:pt x="2165" y="2956"/>
                </a:lnTo>
                <a:lnTo>
                  <a:pt x="2144" y="2979"/>
                </a:lnTo>
                <a:lnTo>
                  <a:pt x="2144" y="2979"/>
                </a:lnTo>
                <a:lnTo>
                  <a:pt x="2125" y="2967"/>
                </a:lnTo>
                <a:lnTo>
                  <a:pt x="2125" y="2967"/>
                </a:lnTo>
                <a:lnTo>
                  <a:pt x="2129" y="2951"/>
                </a:lnTo>
                <a:lnTo>
                  <a:pt x="2129" y="2941"/>
                </a:lnTo>
                <a:lnTo>
                  <a:pt x="2130" y="2932"/>
                </a:lnTo>
                <a:lnTo>
                  <a:pt x="2130" y="2932"/>
                </a:lnTo>
                <a:lnTo>
                  <a:pt x="2129" y="2916"/>
                </a:lnTo>
                <a:lnTo>
                  <a:pt x="2123" y="2899"/>
                </a:lnTo>
                <a:lnTo>
                  <a:pt x="2116" y="2885"/>
                </a:lnTo>
                <a:lnTo>
                  <a:pt x="2106" y="2871"/>
                </a:lnTo>
                <a:lnTo>
                  <a:pt x="2095" y="2858"/>
                </a:lnTo>
                <a:lnTo>
                  <a:pt x="2081" y="2848"/>
                </a:lnTo>
                <a:lnTo>
                  <a:pt x="2067" y="2841"/>
                </a:lnTo>
                <a:lnTo>
                  <a:pt x="2050" y="2837"/>
                </a:lnTo>
                <a:lnTo>
                  <a:pt x="2050" y="2837"/>
                </a:lnTo>
                <a:lnTo>
                  <a:pt x="2050" y="2813"/>
                </a:lnTo>
                <a:lnTo>
                  <a:pt x="2050" y="2813"/>
                </a:lnTo>
                <a:lnTo>
                  <a:pt x="2080" y="2810"/>
                </a:lnTo>
                <a:lnTo>
                  <a:pt x="2108" y="2803"/>
                </a:lnTo>
                <a:lnTo>
                  <a:pt x="2133" y="2795"/>
                </a:lnTo>
                <a:lnTo>
                  <a:pt x="2157" y="2784"/>
                </a:lnTo>
                <a:lnTo>
                  <a:pt x="2179" y="2771"/>
                </a:lnTo>
                <a:lnTo>
                  <a:pt x="2200" y="2757"/>
                </a:lnTo>
                <a:lnTo>
                  <a:pt x="2219" y="2742"/>
                </a:lnTo>
                <a:lnTo>
                  <a:pt x="2235" y="2723"/>
                </a:lnTo>
                <a:lnTo>
                  <a:pt x="2249" y="2704"/>
                </a:lnTo>
                <a:lnTo>
                  <a:pt x="2263" y="2684"/>
                </a:lnTo>
                <a:lnTo>
                  <a:pt x="2273" y="2663"/>
                </a:lnTo>
                <a:lnTo>
                  <a:pt x="2283" y="2641"/>
                </a:lnTo>
                <a:lnTo>
                  <a:pt x="2290" y="2618"/>
                </a:lnTo>
                <a:lnTo>
                  <a:pt x="2296" y="2595"/>
                </a:lnTo>
                <a:lnTo>
                  <a:pt x="2300" y="2572"/>
                </a:lnTo>
                <a:lnTo>
                  <a:pt x="2301" y="2548"/>
                </a:lnTo>
                <a:lnTo>
                  <a:pt x="2301" y="2524"/>
                </a:lnTo>
                <a:lnTo>
                  <a:pt x="2300" y="2501"/>
                </a:lnTo>
                <a:lnTo>
                  <a:pt x="2296" y="2477"/>
                </a:lnTo>
                <a:lnTo>
                  <a:pt x="2290" y="2454"/>
                </a:lnTo>
                <a:lnTo>
                  <a:pt x="2282" y="2432"/>
                </a:lnTo>
                <a:lnTo>
                  <a:pt x="2272" y="2410"/>
                </a:lnTo>
                <a:lnTo>
                  <a:pt x="2261" y="2388"/>
                </a:lnTo>
                <a:lnTo>
                  <a:pt x="2247" y="2369"/>
                </a:lnTo>
                <a:lnTo>
                  <a:pt x="2231" y="2351"/>
                </a:lnTo>
                <a:lnTo>
                  <a:pt x="2214" y="2334"/>
                </a:lnTo>
                <a:lnTo>
                  <a:pt x="2195" y="2318"/>
                </a:lnTo>
                <a:lnTo>
                  <a:pt x="2174" y="2304"/>
                </a:lnTo>
                <a:lnTo>
                  <a:pt x="2150" y="2293"/>
                </a:lnTo>
                <a:lnTo>
                  <a:pt x="2125" y="2283"/>
                </a:lnTo>
                <a:lnTo>
                  <a:pt x="2098" y="2276"/>
                </a:lnTo>
                <a:lnTo>
                  <a:pt x="2069" y="2271"/>
                </a:lnTo>
                <a:lnTo>
                  <a:pt x="2069" y="2271"/>
                </a:lnTo>
                <a:lnTo>
                  <a:pt x="2069" y="2236"/>
                </a:lnTo>
                <a:lnTo>
                  <a:pt x="2069" y="2236"/>
                </a:lnTo>
                <a:lnTo>
                  <a:pt x="2091" y="2240"/>
                </a:lnTo>
                <a:lnTo>
                  <a:pt x="2113" y="2243"/>
                </a:lnTo>
                <a:lnTo>
                  <a:pt x="2136" y="2248"/>
                </a:lnTo>
                <a:lnTo>
                  <a:pt x="2157" y="2255"/>
                </a:lnTo>
                <a:lnTo>
                  <a:pt x="2178" y="2264"/>
                </a:lnTo>
                <a:lnTo>
                  <a:pt x="2198" y="2272"/>
                </a:lnTo>
                <a:lnTo>
                  <a:pt x="2216" y="2282"/>
                </a:lnTo>
                <a:lnTo>
                  <a:pt x="2234" y="2293"/>
                </a:lnTo>
                <a:lnTo>
                  <a:pt x="2252" y="2306"/>
                </a:lnTo>
                <a:lnTo>
                  <a:pt x="2269" y="2318"/>
                </a:lnTo>
                <a:lnTo>
                  <a:pt x="2284" y="2332"/>
                </a:lnTo>
                <a:lnTo>
                  <a:pt x="2298" y="2348"/>
                </a:lnTo>
                <a:lnTo>
                  <a:pt x="2313" y="2363"/>
                </a:lnTo>
                <a:lnTo>
                  <a:pt x="2327" y="2379"/>
                </a:lnTo>
                <a:lnTo>
                  <a:pt x="2338" y="2395"/>
                </a:lnTo>
                <a:lnTo>
                  <a:pt x="2349" y="2414"/>
                </a:lnTo>
                <a:lnTo>
                  <a:pt x="2359" y="2432"/>
                </a:lnTo>
                <a:lnTo>
                  <a:pt x="2369" y="2450"/>
                </a:lnTo>
                <a:lnTo>
                  <a:pt x="2377" y="2470"/>
                </a:lnTo>
                <a:lnTo>
                  <a:pt x="2383" y="2488"/>
                </a:lnTo>
                <a:lnTo>
                  <a:pt x="2390" y="2509"/>
                </a:lnTo>
                <a:lnTo>
                  <a:pt x="2394" y="2529"/>
                </a:lnTo>
                <a:lnTo>
                  <a:pt x="2397" y="2550"/>
                </a:lnTo>
                <a:lnTo>
                  <a:pt x="2399" y="2571"/>
                </a:lnTo>
                <a:lnTo>
                  <a:pt x="2401" y="2590"/>
                </a:lnTo>
                <a:lnTo>
                  <a:pt x="2399" y="2611"/>
                </a:lnTo>
                <a:lnTo>
                  <a:pt x="2398" y="2634"/>
                </a:lnTo>
                <a:lnTo>
                  <a:pt x="2395" y="2655"/>
                </a:lnTo>
                <a:lnTo>
                  <a:pt x="2391" y="2676"/>
                </a:lnTo>
                <a:lnTo>
                  <a:pt x="2385" y="2697"/>
                </a:lnTo>
                <a:lnTo>
                  <a:pt x="2378" y="2718"/>
                </a:lnTo>
                <a:lnTo>
                  <a:pt x="2370" y="2739"/>
                </a:lnTo>
                <a:lnTo>
                  <a:pt x="2370" y="2739"/>
                </a:lnTo>
                <a:close/>
                <a:moveTo>
                  <a:pt x="2160" y="3228"/>
                </a:moveTo>
                <a:lnTo>
                  <a:pt x="2160" y="3228"/>
                </a:lnTo>
                <a:lnTo>
                  <a:pt x="2174" y="3259"/>
                </a:lnTo>
                <a:lnTo>
                  <a:pt x="2181" y="3273"/>
                </a:lnTo>
                <a:lnTo>
                  <a:pt x="2189" y="3287"/>
                </a:lnTo>
                <a:lnTo>
                  <a:pt x="2189" y="3287"/>
                </a:lnTo>
                <a:lnTo>
                  <a:pt x="2216" y="3273"/>
                </a:lnTo>
                <a:lnTo>
                  <a:pt x="2242" y="3259"/>
                </a:lnTo>
                <a:lnTo>
                  <a:pt x="2266" y="3242"/>
                </a:lnTo>
                <a:lnTo>
                  <a:pt x="2290" y="3224"/>
                </a:lnTo>
                <a:lnTo>
                  <a:pt x="2311" y="3204"/>
                </a:lnTo>
                <a:lnTo>
                  <a:pt x="2331" y="3183"/>
                </a:lnTo>
                <a:lnTo>
                  <a:pt x="2349" y="3161"/>
                </a:lnTo>
                <a:lnTo>
                  <a:pt x="2366" y="3137"/>
                </a:lnTo>
                <a:lnTo>
                  <a:pt x="2380" y="3112"/>
                </a:lnTo>
                <a:lnTo>
                  <a:pt x="2392" y="3087"/>
                </a:lnTo>
                <a:lnTo>
                  <a:pt x="2404" y="3058"/>
                </a:lnTo>
                <a:lnTo>
                  <a:pt x="2412" y="3032"/>
                </a:lnTo>
                <a:lnTo>
                  <a:pt x="2419" y="3004"/>
                </a:lnTo>
                <a:lnTo>
                  <a:pt x="2423" y="2974"/>
                </a:lnTo>
                <a:lnTo>
                  <a:pt x="2426" y="2945"/>
                </a:lnTo>
                <a:lnTo>
                  <a:pt x="2426" y="2916"/>
                </a:lnTo>
                <a:lnTo>
                  <a:pt x="2426" y="2916"/>
                </a:lnTo>
                <a:lnTo>
                  <a:pt x="2412" y="2911"/>
                </a:lnTo>
                <a:lnTo>
                  <a:pt x="2397" y="2910"/>
                </a:lnTo>
                <a:lnTo>
                  <a:pt x="2362" y="2910"/>
                </a:lnTo>
                <a:lnTo>
                  <a:pt x="2362" y="2910"/>
                </a:lnTo>
                <a:lnTo>
                  <a:pt x="2363" y="2935"/>
                </a:lnTo>
                <a:lnTo>
                  <a:pt x="2362" y="2962"/>
                </a:lnTo>
                <a:lnTo>
                  <a:pt x="2359" y="2987"/>
                </a:lnTo>
                <a:lnTo>
                  <a:pt x="2353" y="3012"/>
                </a:lnTo>
                <a:lnTo>
                  <a:pt x="2346" y="3037"/>
                </a:lnTo>
                <a:lnTo>
                  <a:pt x="2336" y="3060"/>
                </a:lnTo>
                <a:lnTo>
                  <a:pt x="2327" y="3084"/>
                </a:lnTo>
                <a:lnTo>
                  <a:pt x="2314" y="3105"/>
                </a:lnTo>
                <a:lnTo>
                  <a:pt x="2298" y="3126"/>
                </a:lnTo>
                <a:lnTo>
                  <a:pt x="2283" y="3144"/>
                </a:lnTo>
                <a:lnTo>
                  <a:pt x="2266" y="3162"/>
                </a:lnTo>
                <a:lnTo>
                  <a:pt x="2247" y="3179"/>
                </a:lnTo>
                <a:lnTo>
                  <a:pt x="2227" y="3194"/>
                </a:lnTo>
                <a:lnTo>
                  <a:pt x="2206" y="3207"/>
                </a:lnTo>
                <a:lnTo>
                  <a:pt x="2184" y="3218"/>
                </a:lnTo>
                <a:lnTo>
                  <a:pt x="2160" y="3228"/>
                </a:lnTo>
                <a:lnTo>
                  <a:pt x="2160" y="3228"/>
                </a:lnTo>
                <a:close/>
                <a:moveTo>
                  <a:pt x="894" y="492"/>
                </a:moveTo>
                <a:lnTo>
                  <a:pt x="894" y="492"/>
                </a:lnTo>
                <a:lnTo>
                  <a:pt x="904" y="492"/>
                </a:lnTo>
                <a:lnTo>
                  <a:pt x="917" y="491"/>
                </a:lnTo>
                <a:lnTo>
                  <a:pt x="929" y="488"/>
                </a:lnTo>
                <a:lnTo>
                  <a:pt x="935" y="485"/>
                </a:lnTo>
                <a:lnTo>
                  <a:pt x="939" y="481"/>
                </a:lnTo>
                <a:lnTo>
                  <a:pt x="939" y="481"/>
                </a:lnTo>
                <a:lnTo>
                  <a:pt x="1336" y="939"/>
                </a:lnTo>
                <a:lnTo>
                  <a:pt x="1336" y="939"/>
                </a:lnTo>
                <a:lnTo>
                  <a:pt x="1298" y="973"/>
                </a:lnTo>
                <a:lnTo>
                  <a:pt x="1261" y="1008"/>
                </a:lnTo>
                <a:lnTo>
                  <a:pt x="1226" y="1044"/>
                </a:lnTo>
                <a:lnTo>
                  <a:pt x="1193" y="1082"/>
                </a:lnTo>
                <a:lnTo>
                  <a:pt x="1160" y="1120"/>
                </a:lnTo>
                <a:lnTo>
                  <a:pt x="1130" y="1159"/>
                </a:lnTo>
                <a:lnTo>
                  <a:pt x="1102" y="1200"/>
                </a:lnTo>
                <a:lnTo>
                  <a:pt x="1075" y="1240"/>
                </a:lnTo>
                <a:lnTo>
                  <a:pt x="1075" y="1240"/>
                </a:lnTo>
                <a:lnTo>
                  <a:pt x="1083" y="1252"/>
                </a:lnTo>
                <a:lnTo>
                  <a:pt x="1095" y="1263"/>
                </a:lnTo>
                <a:lnTo>
                  <a:pt x="1102" y="1270"/>
                </a:lnTo>
                <a:lnTo>
                  <a:pt x="1110" y="1276"/>
                </a:lnTo>
                <a:lnTo>
                  <a:pt x="1120" y="1281"/>
                </a:lnTo>
                <a:lnTo>
                  <a:pt x="1131" y="1285"/>
                </a:lnTo>
                <a:lnTo>
                  <a:pt x="1131" y="1285"/>
                </a:lnTo>
                <a:lnTo>
                  <a:pt x="1177" y="1306"/>
                </a:lnTo>
                <a:lnTo>
                  <a:pt x="1224" y="1326"/>
                </a:lnTo>
                <a:lnTo>
                  <a:pt x="1273" y="1346"/>
                </a:lnTo>
                <a:lnTo>
                  <a:pt x="1324" y="1364"/>
                </a:lnTo>
                <a:lnTo>
                  <a:pt x="1376" y="1382"/>
                </a:lnTo>
                <a:lnTo>
                  <a:pt x="1430" y="1399"/>
                </a:lnTo>
                <a:lnTo>
                  <a:pt x="1486" y="1414"/>
                </a:lnTo>
                <a:lnTo>
                  <a:pt x="1542" y="1428"/>
                </a:lnTo>
                <a:lnTo>
                  <a:pt x="1599" y="1441"/>
                </a:lnTo>
                <a:lnTo>
                  <a:pt x="1659" y="1452"/>
                </a:lnTo>
                <a:lnTo>
                  <a:pt x="1720" y="1463"/>
                </a:lnTo>
                <a:lnTo>
                  <a:pt x="1781" y="1472"/>
                </a:lnTo>
                <a:lnTo>
                  <a:pt x="1843" y="1477"/>
                </a:lnTo>
                <a:lnTo>
                  <a:pt x="1907" y="1483"/>
                </a:lnTo>
                <a:lnTo>
                  <a:pt x="1972" y="1486"/>
                </a:lnTo>
                <a:lnTo>
                  <a:pt x="2036" y="1487"/>
                </a:lnTo>
                <a:lnTo>
                  <a:pt x="2036" y="1487"/>
                </a:lnTo>
                <a:lnTo>
                  <a:pt x="2102" y="1486"/>
                </a:lnTo>
                <a:lnTo>
                  <a:pt x="2168" y="1483"/>
                </a:lnTo>
                <a:lnTo>
                  <a:pt x="2231" y="1477"/>
                </a:lnTo>
                <a:lnTo>
                  <a:pt x="2294" y="1472"/>
                </a:lnTo>
                <a:lnTo>
                  <a:pt x="2357" y="1463"/>
                </a:lnTo>
                <a:lnTo>
                  <a:pt x="2418" y="1452"/>
                </a:lnTo>
                <a:lnTo>
                  <a:pt x="2478" y="1441"/>
                </a:lnTo>
                <a:lnTo>
                  <a:pt x="2537" y="1428"/>
                </a:lnTo>
                <a:lnTo>
                  <a:pt x="2594" y="1414"/>
                </a:lnTo>
                <a:lnTo>
                  <a:pt x="2649" y="1399"/>
                </a:lnTo>
                <a:lnTo>
                  <a:pt x="2704" y="1382"/>
                </a:lnTo>
                <a:lnTo>
                  <a:pt x="2755" y="1364"/>
                </a:lnTo>
                <a:lnTo>
                  <a:pt x="2806" y="1346"/>
                </a:lnTo>
                <a:lnTo>
                  <a:pt x="2853" y="1326"/>
                </a:lnTo>
                <a:lnTo>
                  <a:pt x="2900" y="1306"/>
                </a:lnTo>
                <a:lnTo>
                  <a:pt x="2943" y="1285"/>
                </a:lnTo>
                <a:lnTo>
                  <a:pt x="2943" y="1285"/>
                </a:lnTo>
                <a:lnTo>
                  <a:pt x="2954" y="1281"/>
                </a:lnTo>
                <a:lnTo>
                  <a:pt x="2964" y="1276"/>
                </a:lnTo>
                <a:lnTo>
                  <a:pt x="2973" y="1270"/>
                </a:lnTo>
                <a:lnTo>
                  <a:pt x="2981" y="1263"/>
                </a:lnTo>
                <a:lnTo>
                  <a:pt x="2995" y="1252"/>
                </a:lnTo>
                <a:lnTo>
                  <a:pt x="3002" y="1246"/>
                </a:lnTo>
                <a:lnTo>
                  <a:pt x="3010" y="1240"/>
                </a:lnTo>
                <a:lnTo>
                  <a:pt x="3010" y="1240"/>
                </a:lnTo>
                <a:lnTo>
                  <a:pt x="2995" y="1217"/>
                </a:lnTo>
                <a:lnTo>
                  <a:pt x="2980" y="1193"/>
                </a:lnTo>
                <a:lnTo>
                  <a:pt x="2947" y="1147"/>
                </a:lnTo>
                <a:lnTo>
                  <a:pt x="2912" y="1103"/>
                </a:lnTo>
                <a:lnTo>
                  <a:pt x="2876" y="1064"/>
                </a:lnTo>
                <a:lnTo>
                  <a:pt x="2838" y="1026"/>
                </a:lnTo>
                <a:lnTo>
                  <a:pt x="2799" y="991"/>
                </a:lnTo>
                <a:lnTo>
                  <a:pt x="2758" y="959"/>
                </a:lnTo>
                <a:lnTo>
                  <a:pt x="2716" y="928"/>
                </a:lnTo>
                <a:lnTo>
                  <a:pt x="2716" y="928"/>
                </a:lnTo>
                <a:lnTo>
                  <a:pt x="3113" y="481"/>
                </a:lnTo>
                <a:lnTo>
                  <a:pt x="3113" y="481"/>
                </a:lnTo>
                <a:lnTo>
                  <a:pt x="3121" y="488"/>
                </a:lnTo>
                <a:lnTo>
                  <a:pt x="3130" y="491"/>
                </a:lnTo>
                <a:lnTo>
                  <a:pt x="3138" y="492"/>
                </a:lnTo>
                <a:lnTo>
                  <a:pt x="3146" y="492"/>
                </a:lnTo>
                <a:lnTo>
                  <a:pt x="3146" y="492"/>
                </a:lnTo>
                <a:lnTo>
                  <a:pt x="3172" y="491"/>
                </a:lnTo>
                <a:lnTo>
                  <a:pt x="3197" y="486"/>
                </a:lnTo>
                <a:lnTo>
                  <a:pt x="3221" y="481"/>
                </a:lnTo>
                <a:lnTo>
                  <a:pt x="3243" y="472"/>
                </a:lnTo>
                <a:lnTo>
                  <a:pt x="3264" y="463"/>
                </a:lnTo>
                <a:lnTo>
                  <a:pt x="3285" y="450"/>
                </a:lnTo>
                <a:lnTo>
                  <a:pt x="3305" y="436"/>
                </a:lnTo>
                <a:lnTo>
                  <a:pt x="3322" y="419"/>
                </a:lnTo>
                <a:lnTo>
                  <a:pt x="3338" y="402"/>
                </a:lnTo>
                <a:lnTo>
                  <a:pt x="3352" y="383"/>
                </a:lnTo>
                <a:lnTo>
                  <a:pt x="3365" y="363"/>
                </a:lnTo>
                <a:lnTo>
                  <a:pt x="3376" y="341"/>
                </a:lnTo>
                <a:lnTo>
                  <a:pt x="3385" y="318"/>
                </a:lnTo>
                <a:lnTo>
                  <a:pt x="3390" y="296"/>
                </a:lnTo>
                <a:lnTo>
                  <a:pt x="3394" y="271"/>
                </a:lnTo>
                <a:lnTo>
                  <a:pt x="3396" y="247"/>
                </a:lnTo>
                <a:lnTo>
                  <a:pt x="3396" y="247"/>
                </a:lnTo>
                <a:lnTo>
                  <a:pt x="3394" y="219"/>
                </a:lnTo>
                <a:lnTo>
                  <a:pt x="3390" y="193"/>
                </a:lnTo>
                <a:lnTo>
                  <a:pt x="3385" y="170"/>
                </a:lnTo>
                <a:lnTo>
                  <a:pt x="3376" y="146"/>
                </a:lnTo>
                <a:lnTo>
                  <a:pt x="3365" y="125"/>
                </a:lnTo>
                <a:lnTo>
                  <a:pt x="3352" y="104"/>
                </a:lnTo>
                <a:lnTo>
                  <a:pt x="3338" y="86"/>
                </a:lnTo>
                <a:lnTo>
                  <a:pt x="3322" y="69"/>
                </a:lnTo>
                <a:lnTo>
                  <a:pt x="3305" y="53"/>
                </a:lnTo>
                <a:lnTo>
                  <a:pt x="3285" y="39"/>
                </a:lnTo>
                <a:lnTo>
                  <a:pt x="3264" y="28"/>
                </a:lnTo>
                <a:lnTo>
                  <a:pt x="3243" y="18"/>
                </a:lnTo>
                <a:lnTo>
                  <a:pt x="3221" y="10"/>
                </a:lnTo>
                <a:lnTo>
                  <a:pt x="3197" y="4"/>
                </a:lnTo>
                <a:lnTo>
                  <a:pt x="3172" y="1"/>
                </a:lnTo>
                <a:lnTo>
                  <a:pt x="3146" y="0"/>
                </a:lnTo>
                <a:lnTo>
                  <a:pt x="3146" y="0"/>
                </a:lnTo>
                <a:lnTo>
                  <a:pt x="3121" y="1"/>
                </a:lnTo>
                <a:lnTo>
                  <a:pt x="3097" y="4"/>
                </a:lnTo>
                <a:lnTo>
                  <a:pt x="3074" y="10"/>
                </a:lnTo>
                <a:lnTo>
                  <a:pt x="3050" y="18"/>
                </a:lnTo>
                <a:lnTo>
                  <a:pt x="3029" y="28"/>
                </a:lnTo>
                <a:lnTo>
                  <a:pt x="3008" y="39"/>
                </a:lnTo>
                <a:lnTo>
                  <a:pt x="2989" y="53"/>
                </a:lnTo>
                <a:lnTo>
                  <a:pt x="2971" y="69"/>
                </a:lnTo>
                <a:lnTo>
                  <a:pt x="2954" y="86"/>
                </a:lnTo>
                <a:lnTo>
                  <a:pt x="2940" y="104"/>
                </a:lnTo>
                <a:lnTo>
                  <a:pt x="2928" y="125"/>
                </a:lnTo>
                <a:lnTo>
                  <a:pt x="2918" y="146"/>
                </a:lnTo>
                <a:lnTo>
                  <a:pt x="2908" y="170"/>
                </a:lnTo>
                <a:lnTo>
                  <a:pt x="2903" y="193"/>
                </a:lnTo>
                <a:lnTo>
                  <a:pt x="2898" y="219"/>
                </a:lnTo>
                <a:lnTo>
                  <a:pt x="2897" y="247"/>
                </a:lnTo>
                <a:lnTo>
                  <a:pt x="2897" y="247"/>
                </a:lnTo>
                <a:lnTo>
                  <a:pt x="2898" y="271"/>
                </a:lnTo>
                <a:lnTo>
                  <a:pt x="2898" y="283"/>
                </a:lnTo>
                <a:lnTo>
                  <a:pt x="2900" y="296"/>
                </a:lnTo>
                <a:lnTo>
                  <a:pt x="2903" y="308"/>
                </a:lnTo>
                <a:lnTo>
                  <a:pt x="2907" y="321"/>
                </a:lnTo>
                <a:lnTo>
                  <a:pt x="2912" y="334"/>
                </a:lnTo>
                <a:lnTo>
                  <a:pt x="2921" y="346"/>
                </a:lnTo>
                <a:lnTo>
                  <a:pt x="2921" y="346"/>
                </a:lnTo>
                <a:lnTo>
                  <a:pt x="2524" y="793"/>
                </a:lnTo>
                <a:lnTo>
                  <a:pt x="2524" y="793"/>
                </a:lnTo>
                <a:lnTo>
                  <a:pt x="2468" y="770"/>
                </a:lnTo>
                <a:lnTo>
                  <a:pt x="2411" y="749"/>
                </a:lnTo>
                <a:lnTo>
                  <a:pt x="2353" y="729"/>
                </a:lnTo>
                <a:lnTo>
                  <a:pt x="2293" y="713"/>
                </a:lnTo>
                <a:lnTo>
                  <a:pt x="2263" y="706"/>
                </a:lnTo>
                <a:lnTo>
                  <a:pt x="2231" y="699"/>
                </a:lnTo>
                <a:lnTo>
                  <a:pt x="2200" y="694"/>
                </a:lnTo>
                <a:lnTo>
                  <a:pt x="2168" y="690"/>
                </a:lnTo>
                <a:lnTo>
                  <a:pt x="2137" y="687"/>
                </a:lnTo>
                <a:lnTo>
                  <a:pt x="2104" y="684"/>
                </a:lnTo>
                <a:lnTo>
                  <a:pt x="2071" y="683"/>
                </a:lnTo>
                <a:lnTo>
                  <a:pt x="2036" y="683"/>
                </a:lnTo>
                <a:lnTo>
                  <a:pt x="2036" y="683"/>
                </a:lnTo>
                <a:lnTo>
                  <a:pt x="2006" y="683"/>
                </a:lnTo>
                <a:lnTo>
                  <a:pt x="1973" y="684"/>
                </a:lnTo>
                <a:lnTo>
                  <a:pt x="1941" y="687"/>
                </a:lnTo>
                <a:lnTo>
                  <a:pt x="1907" y="690"/>
                </a:lnTo>
                <a:lnTo>
                  <a:pt x="1875" y="695"/>
                </a:lnTo>
                <a:lnTo>
                  <a:pt x="1843" y="701"/>
                </a:lnTo>
                <a:lnTo>
                  <a:pt x="1811" y="706"/>
                </a:lnTo>
                <a:lnTo>
                  <a:pt x="1779" y="715"/>
                </a:lnTo>
                <a:lnTo>
                  <a:pt x="1746" y="722"/>
                </a:lnTo>
                <a:lnTo>
                  <a:pt x="1714" y="732"/>
                </a:lnTo>
                <a:lnTo>
                  <a:pt x="1682" y="741"/>
                </a:lnTo>
                <a:lnTo>
                  <a:pt x="1650" y="753"/>
                </a:lnTo>
                <a:lnTo>
                  <a:pt x="1619" y="765"/>
                </a:lnTo>
                <a:lnTo>
                  <a:pt x="1588" y="778"/>
                </a:lnTo>
                <a:lnTo>
                  <a:pt x="1557" y="791"/>
                </a:lnTo>
                <a:lnTo>
                  <a:pt x="1528" y="805"/>
                </a:lnTo>
                <a:lnTo>
                  <a:pt x="1528" y="805"/>
                </a:lnTo>
                <a:lnTo>
                  <a:pt x="1109" y="346"/>
                </a:lnTo>
                <a:lnTo>
                  <a:pt x="1109" y="346"/>
                </a:lnTo>
                <a:lnTo>
                  <a:pt x="1117" y="334"/>
                </a:lnTo>
                <a:lnTo>
                  <a:pt x="1124" y="321"/>
                </a:lnTo>
                <a:lnTo>
                  <a:pt x="1130" y="308"/>
                </a:lnTo>
                <a:lnTo>
                  <a:pt x="1134" y="296"/>
                </a:lnTo>
                <a:lnTo>
                  <a:pt x="1138" y="283"/>
                </a:lnTo>
                <a:lnTo>
                  <a:pt x="1141" y="271"/>
                </a:lnTo>
                <a:lnTo>
                  <a:pt x="1142" y="258"/>
                </a:lnTo>
                <a:lnTo>
                  <a:pt x="1142" y="247"/>
                </a:lnTo>
                <a:lnTo>
                  <a:pt x="1142" y="247"/>
                </a:lnTo>
                <a:lnTo>
                  <a:pt x="1141" y="219"/>
                </a:lnTo>
                <a:lnTo>
                  <a:pt x="1138" y="193"/>
                </a:lnTo>
                <a:lnTo>
                  <a:pt x="1131" y="170"/>
                </a:lnTo>
                <a:lnTo>
                  <a:pt x="1123" y="146"/>
                </a:lnTo>
                <a:lnTo>
                  <a:pt x="1113" y="125"/>
                </a:lnTo>
                <a:lnTo>
                  <a:pt x="1100" y="104"/>
                </a:lnTo>
                <a:lnTo>
                  <a:pt x="1085" y="86"/>
                </a:lnTo>
                <a:lnTo>
                  <a:pt x="1069" y="69"/>
                </a:lnTo>
                <a:lnTo>
                  <a:pt x="1051" y="53"/>
                </a:lnTo>
                <a:lnTo>
                  <a:pt x="1032" y="39"/>
                </a:lnTo>
                <a:lnTo>
                  <a:pt x="1012" y="28"/>
                </a:lnTo>
                <a:lnTo>
                  <a:pt x="989" y="18"/>
                </a:lnTo>
                <a:lnTo>
                  <a:pt x="967" y="10"/>
                </a:lnTo>
                <a:lnTo>
                  <a:pt x="943" y="4"/>
                </a:lnTo>
                <a:lnTo>
                  <a:pt x="919" y="1"/>
                </a:lnTo>
                <a:lnTo>
                  <a:pt x="894" y="0"/>
                </a:lnTo>
                <a:lnTo>
                  <a:pt x="894" y="0"/>
                </a:lnTo>
                <a:lnTo>
                  <a:pt x="866" y="1"/>
                </a:lnTo>
                <a:lnTo>
                  <a:pt x="841" y="4"/>
                </a:lnTo>
                <a:lnTo>
                  <a:pt x="816" y="10"/>
                </a:lnTo>
                <a:lnTo>
                  <a:pt x="793" y="18"/>
                </a:lnTo>
                <a:lnTo>
                  <a:pt x="771" y="28"/>
                </a:lnTo>
                <a:lnTo>
                  <a:pt x="750" y="39"/>
                </a:lnTo>
                <a:lnTo>
                  <a:pt x="732" y="53"/>
                </a:lnTo>
                <a:lnTo>
                  <a:pt x="713" y="69"/>
                </a:lnTo>
                <a:lnTo>
                  <a:pt x="698" y="86"/>
                </a:lnTo>
                <a:lnTo>
                  <a:pt x="684" y="104"/>
                </a:lnTo>
                <a:lnTo>
                  <a:pt x="673" y="125"/>
                </a:lnTo>
                <a:lnTo>
                  <a:pt x="663" y="146"/>
                </a:lnTo>
                <a:lnTo>
                  <a:pt x="655" y="170"/>
                </a:lnTo>
                <a:lnTo>
                  <a:pt x="649" y="193"/>
                </a:lnTo>
                <a:lnTo>
                  <a:pt x="646" y="219"/>
                </a:lnTo>
                <a:lnTo>
                  <a:pt x="645" y="247"/>
                </a:lnTo>
                <a:lnTo>
                  <a:pt x="645" y="247"/>
                </a:lnTo>
                <a:lnTo>
                  <a:pt x="646" y="271"/>
                </a:lnTo>
                <a:lnTo>
                  <a:pt x="649" y="296"/>
                </a:lnTo>
                <a:lnTo>
                  <a:pt x="655" y="318"/>
                </a:lnTo>
                <a:lnTo>
                  <a:pt x="663" y="341"/>
                </a:lnTo>
                <a:lnTo>
                  <a:pt x="673" y="363"/>
                </a:lnTo>
                <a:lnTo>
                  <a:pt x="684" y="383"/>
                </a:lnTo>
                <a:lnTo>
                  <a:pt x="698" y="402"/>
                </a:lnTo>
                <a:lnTo>
                  <a:pt x="713" y="419"/>
                </a:lnTo>
                <a:lnTo>
                  <a:pt x="732" y="436"/>
                </a:lnTo>
                <a:lnTo>
                  <a:pt x="750" y="450"/>
                </a:lnTo>
                <a:lnTo>
                  <a:pt x="771" y="463"/>
                </a:lnTo>
                <a:lnTo>
                  <a:pt x="793" y="472"/>
                </a:lnTo>
                <a:lnTo>
                  <a:pt x="816" y="481"/>
                </a:lnTo>
                <a:lnTo>
                  <a:pt x="841" y="486"/>
                </a:lnTo>
                <a:lnTo>
                  <a:pt x="866" y="491"/>
                </a:lnTo>
                <a:lnTo>
                  <a:pt x="894" y="492"/>
                </a:lnTo>
                <a:lnTo>
                  <a:pt x="894" y="492"/>
                </a:lnTo>
                <a:close/>
                <a:moveTo>
                  <a:pt x="2015" y="2837"/>
                </a:moveTo>
                <a:lnTo>
                  <a:pt x="2015" y="2837"/>
                </a:lnTo>
                <a:lnTo>
                  <a:pt x="2015" y="2813"/>
                </a:lnTo>
                <a:lnTo>
                  <a:pt x="2015" y="2813"/>
                </a:lnTo>
                <a:lnTo>
                  <a:pt x="1986" y="2810"/>
                </a:lnTo>
                <a:lnTo>
                  <a:pt x="1958" y="2803"/>
                </a:lnTo>
                <a:lnTo>
                  <a:pt x="1931" y="2795"/>
                </a:lnTo>
                <a:lnTo>
                  <a:pt x="1907" y="2784"/>
                </a:lnTo>
                <a:lnTo>
                  <a:pt x="1884" y="2771"/>
                </a:lnTo>
                <a:lnTo>
                  <a:pt x="1864" y="2756"/>
                </a:lnTo>
                <a:lnTo>
                  <a:pt x="1844" y="2740"/>
                </a:lnTo>
                <a:lnTo>
                  <a:pt x="1828" y="2722"/>
                </a:lnTo>
                <a:lnTo>
                  <a:pt x="1812" y="2702"/>
                </a:lnTo>
                <a:lnTo>
                  <a:pt x="1798" y="2681"/>
                </a:lnTo>
                <a:lnTo>
                  <a:pt x="1787" y="2660"/>
                </a:lnTo>
                <a:lnTo>
                  <a:pt x="1777" y="2638"/>
                </a:lnTo>
                <a:lnTo>
                  <a:pt x="1770" y="2616"/>
                </a:lnTo>
                <a:lnTo>
                  <a:pt x="1765" y="2592"/>
                </a:lnTo>
                <a:lnTo>
                  <a:pt x="1760" y="2568"/>
                </a:lnTo>
                <a:lnTo>
                  <a:pt x="1758" y="2544"/>
                </a:lnTo>
                <a:lnTo>
                  <a:pt x="1758" y="2519"/>
                </a:lnTo>
                <a:lnTo>
                  <a:pt x="1760" y="2495"/>
                </a:lnTo>
                <a:lnTo>
                  <a:pt x="1763" y="2471"/>
                </a:lnTo>
                <a:lnTo>
                  <a:pt x="1769" y="2449"/>
                </a:lnTo>
                <a:lnTo>
                  <a:pt x="1777" y="2426"/>
                </a:lnTo>
                <a:lnTo>
                  <a:pt x="1787" y="2404"/>
                </a:lnTo>
                <a:lnTo>
                  <a:pt x="1798" y="2384"/>
                </a:lnTo>
                <a:lnTo>
                  <a:pt x="1812" y="2365"/>
                </a:lnTo>
                <a:lnTo>
                  <a:pt x="1828" y="2346"/>
                </a:lnTo>
                <a:lnTo>
                  <a:pt x="1846" y="2330"/>
                </a:lnTo>
                <a:lnTo>
                  <a:pt x="1865" y="2314"/>
                </a:lnTo>
                <a:lnTo>
                  <a:pt x="1888" y="2302"/>
                </a:lnTo>
                <a:lnTo>
                  <a:pt x="1912" y="2290"/>
                </a:lnTo>
                <a:lnTo>
                  <a:pt x="1937" y="2282"/>
                </a:lnTo>
                <a:lnTo>
                  <a:pt x="1965" y="2275"/>
                </a:lnTo>
                <a:lnTo>
                  <a:pt x="1996" y="2271"/>
                </a:lnTo>
                <a:lnTo>
                  <a:pt x="1996" y="2271"/>
                </a:lnTo>
                <a:lnTo>
                  <a:pt x="1996" y="2236"/>
                </a:lnTo>
                <a:lnTo>
                  <a:pt x="1996" y="2236"/>
                </a:lnTo>
                <a:lnTo>
                  <a:pt x="1972" y="2238"/>
                </a:lnTo>
                <a:lnTo>
                  <a:pt x="1950" y="2243"/>
                </a:lnTo>
                <a:lnTo>
                  <a:pt x="1927" y="2247"/>
                </a:lnTo>
                <a:lnTo>
                  <a:pt x="1906" y="2254"/>
                </a:lnTo>
                <a:lnTo>
                  <a:pt x="1886" y="2262"/>
                </a:lnTo>
                <a:lnTo>
                  <a:pt x="1865" y="2271"/>
                </a:lnTo>
                <a:lnTo>
                  <a:pt x="1847" y="2281"/>
                </a:lnTo>
                <a:lnTo>
                  <a:pt x="1829" y="2292"/>
                </a:lnTo>
                <a:lnTo>
                  <a:pt x="1811" y="2303"/>
                </a:lnTo>
                <a:lnTo>
                  <a:pt x="1794" y="2317"/>
                </a:lnTo>
                <a:lnTo>
                  <a:pt x="1779" y="2331"/>
                </a:lnTo>
                <a:lnTo>
                  <a:pt x="1763" y="2345"/>
                </a:lnTo>
                <a:lnTo>
                  <a:pt x="1749" y="2360"/>
                </a:lnTo>
                <a:lnTo>
                  <a:pt x="1736" y="2377"/>
                </a:lnTo>
                <a:lnTo>
                  <a:pt x="1724" y="2394"/>
                </a:lnTo>
                <a:lnTo>
                  <a:pt x="1713" y="2412"/>
                </a:lnTo>
                <a:lnTo>
                  <a:pt x="1703" y="2431"/>
                </a:lnTo>
                <a:lnTo>
                  <a:pt x="1693" y="2449"/>
                </a:lnTo>
                <a:lnTo>
                  <a:pt x="1685" y="2468"/>
                </a:lnTo>
                <a:lnTo>
                  <a:pt x="1678" y="2488"/>
                </a:lnTo>
                <a:lnTo>
                  <a:pt x="1672" y="2509"/>
                </a:lnTo>
                <a:lnTo>
                  <a:pt x="1666" y="2529"/>
                </a:lnTo>
                <a:lnTo>
                  <a:pt x="1664" y="2550"/>
                </a:lnTo>
                <a:lnTo>
                  <a:pt x="1661" y="2571"/>
                </a:lnTo>
                <a:lnTo>
                  <a:pt x="1659" y="2592"/>
                </a:lnTo>
                <a:lnTo>
                  <a:pt x="1659" y="2613"/>
                </a:lnTo>
                <a:lnTo>
                  <a:pt x="1661" y="2634"/>
                </a:lnTo>
                <a:lnTo>
                  <a:pt x="1664" y="2655"/>
                </a:lnTo>
                <a:lnTo>
                  <a:pt x="1668" y="2676"/>
                </a:lnTo>
                <a:lnTo>
                  <a:pt x="1672" y="2697"/>
                </a:lnTo>
                <a:lnTo>
                  <a:pt x="1679" y="2718"/>
                </a:lnTo>
                <a:lnTo>
                  <a:pt x="1687" y="2739"/>
                </a:lnTo>
                <a:lnTo>
                  <a:pt x="1687" y="2739"/>
                </a:lnTo>
                <a:lnTo>
                  <a:pt x="1662" y="2742"/>
                </a:lnTo>
                <a:lnTo>
                  <a:pt x="1640" y="2746"/>
                </a:lnTo>
                <a:lnTo>
                  <a:pt x="1616" y="2752"/>
                </a:lnTo>
                <a:lnTo>
                  <a:pt x="1595" y="2759"/>
                </a:lnTo>
                <a:lnTo>
                  <a:pt x="1574" y="2768"/>
                </a:lnTo>
                <a:lnTo>
                  <a:pt x="1553" y="2778"/>
                </a:lnTo>
                <a:lnTo>
                  <a:pt x="1533" y="2788"/>
                </a:lnTo>
                <a:lnTo>
                  <a:pt x="1515" y="2801"/>
                </a:lnTo>
                <a:lnTo>
                  <a:pt x="1498" y="2813"/>
                </a:lnTo>
                <a:lnTo>
                  <a:pt x="1481" y="2827"/>
                </a:lnTo>
                <a:lnTo>
                  <a:pt x="1466" y="2843"/>
                </a:lnTo>
                <a:lnTo>
                  <a:pt x="1451" y="2858"/>
                </a:lnTo>
                <a:lnTo>
                  <a:pt x="1438" y="2875"/>
                </a:lnTo>
                <a:lnTo>
                  <a:pt x="1425" y="2892"/>
                </a:lnTo>
                <a:lnTo>
                  <a:pt x="1413" y="2910"/>
                </a:lnTo>
                <a:lnTo>
                  <a:pt x="1403" y="2928"/>
                </a:lnTo>
                <a:lnTo>
                  <a:pt x="1393" y="2948"/>
                </a:lnTo>
                <a:lnTo>
                  <a:pt x="1385" y="2967"/>
                </a:lnTo>
                <a:lnTo>
                  <a:pt x="1378" y="2987"/>
                </a:lnTo>
                <a:lnTo>
                  <a:pt x="1372" y="3008"/>
                </a:lnTo>
                <a:lnTo>
                  <a:pt x="1368" y="3029"/>
                </a:lnTo>
                <a:lnTo>
                  <a:pt x="1364" y="3050"/>
                </a:lnTo>
                <a:lnTo>
                  <a:pt x="1362" y="3071"/>
                </a:lnTo>
                <a:lnTo>
                  <a:pt x="1361" y="3094"/>
                </a:lnTo>
                <a:lnTo>
                  <a:pt x="1361" y="3115"/>
                </a:lnTo>
                <a:lnTo>
                  <a:pt x="1362" y="3137"/>
                </a:lnTo>
                <a:lnTo>
                  <a:pt x="1365" y="3158"/>
                </a:lnTo>
                <a:lnTo>
                  <a:pt x="1369" y="3180"/>
                </a:lnTo>
                <a:lnTo>
                  <a:pt x="1375" y="3201"/>
                </a:lnTo>
                <a:lnTo>
                  <a:pt x="1382" y="3224"/>
                </a:lnTo>
                <a:lnTo>
                  <a:pt x="1390" y="3245"/>
                </a:lnTo>
                <a:lnTo>
                  <a:pt x="1400" y="3266"/>
                </a:lnTo>
                <a:lnTo>
                  <a:pt x="1400" y="3266"/>
                </a:lnTo>
                <a:lnTo>
                  <a:pt x="1441" y="3244"/>
                </a:lnTo>
                <a:lnTo>
                  <a:pt x="1441" y="3244"/>
                </a:lnTo>
                <a:lnTo>
                  <a:pt x="1432" y="3227"/>
                </a:lnTo>
                <a:lnTo>
                  <a:pt x="1425" y="3211"/>
                </a:lnTo>
                <a:lnTo>
                  <a:pt x="1420" y="3196"/>
                </a:lnTo>
                <a:lnTo>
                  <a:pt x="1416" y="3179"/>
                </a:lnTo>
                <a:lnTo>
                  <a:pt x="1413" y="3164"/>
                </a:lnTo>
                <a:lnTo>
                  <a:pt x="1411" y="3147"/>
                </a:lnTo>
                <a:lnTo>
                  <a:pt x="1411" y="3131"/>
                </a:lnTo>
                <a:lnTo>
                  <a:pt x="1413" y="3115"/>
                </a:lnTo>
                <a:lnTo>
                  <a:pt x="1416" y="3099"/>
                </a:lnTo>
                <a:lnTo>
                  <a:pt x="1420" y="3082"/>
                </a:lnTo>
                <a:lnTo>
                  <a:pt x="1424" y="3067"/>
                </a:lnTo>
                <a:lnTo>
                  <a:pt x="1430" y="3051"/>
                </a:lnTo>
                <a:lnTo>
                  <a:pt x="1437" y="3037"/>
                </a:lnTo>
                <a:lnTo>
                  <a:pt x="1445" y="3022"/>
                </a:lnTo>
                <a:lnTo>
                  <a:pt x="1453" y="3008"/>
                </a:lnTo>
                <a:lnTo>
                  <a:pt x="1463" y="2994"/>
                </a:lnTo>
                <a:lnTo>
                  <a:pt x="1473" y="2980"/>
                </a:lnTo>
                <a:lnTo>
                  <a:pt x="1484" y="2967"/>
                </a:lnTo>
                <a:lnTo>
                  <a:pt x="1497" y="2955"/>
                </a:lnTo>
                <a:lnTo>
                  <a:pt x="1509" y="2944"/>
                </a:lnTo>
                <a:lnTo>
                  <a:pt x="1522" y="2932"/>
                </a:lnTo>
                <a:lnTo>
                  <a:pt x="1536" y="2923"/>
                </a:lnTo>
                <a:lnTo>
                  <a:pt x="1550" y="2913"/>
                </a:lnTo>
                <a:lnTo>
                  <a:pt x="1565" y="2904"/>
                </a:lnTo>
                <a:lnTo>
                  <a:pt x="1581" y="2896"/>
                </a:lnTo>
                <a:lnTo>
                  <a:pt x="1596" y="2889"/>
                </a:lnTo>
                <a:lnTo>
                  <a:pt x="1612" y="2883"/>
                </a:lnTo>
                <a:lnTo>
                  <a:pt x="1629" y="2878"/>
                </a:lnTo>
                <a:lnTo>
                  <a:pt x="1645" y="2873"/>
                </a:lnTo>
                <a:lnTo>
                  <a:pt x="1662" y="2871"/>
                </a:lnTo>
                <a:lnTo>
                  <a:pt x="1679" y="2869"/>
                </a:lnTo>
                <a:lnTo>
                  <a:pt x="1696" y="2869"/>
                </a:lnTo>
                <a:lnTo>
                  <a:pt x="1696" y="2869"/>
                </a:lnTo>
                <a:lnTo>
                  <a:pt x="1714" y="2869"/>
                </a:lnTo>
                <a:lnTo>
                  <a:pt x="1731" y="2871"/>
                </a:lnTo>
                <a:lnTo>
                  <a:pt x="1749" y="2873"/>
                </a:lnTo>
                <a:lnTo>
                  <a:pt x="1766" y="2878"/>
                </a:lnTo>
                <a:lnTo>
                  <a:pt x="1783" y="2882"/>
                </a:lnTo>
                <a:lnTo>
                  <a:pt x="1800" y="2889"/>
                </a:lnTo>
                <a:lnTo>
                  <a:pt x="1815" y="2896"/>
                </a:lnTo>
                <a:lnTo>
                  <a:pt x="1830" y="2903"/>
                </a:lnTo>
                <a:lnTo>
                  <a:pt x="1830" y="2903"/>
                </a:lnTo>
                <a:lnTo>
                  <a:pt x="1835" y="2907"/>
                </a:lnTo>
                <a:lnTo>
                  <a:pt x="1839" y="2909"/>
                </a:lnTo>
                <a:lnTo>
                  <a:pt x="1843" y="2910"/>
                </a:lnTo>
                <a:lnTo>
                  <a:pt x="1843" y="2910"/>
                </a:lnTo>
                <a:lnTo>
                  <a:pt x="1867" y="2927"/>
                </a:lnTo>
                <a:lnTo>
                  <a:pt x="1888" y="2944"/>
                </a:lnTo>
                <a:lnTo>
                  <a:pt x="1906" y="2962"/>
                </a:lnTo>
                <a:lnTo>
                  <a:pt x="1921" y="2979"/>
                </a:lnTo>
                <a:lnTo>
                  <a:pt x="1921" y="2979"/>
                </a:lnTo>
                <a:lnTo>
                  <a:pt x="1943" y="2965"/>
                </a:lnTo>
                <a:lnTo>
                  <a:pt x="1943" y="2965"/>
                </a:lnTo>
                <a:lnTo>
                  <a:pt x="1938" y="2948"/>
                </a:lnTo>
                <a:lnTo>
                  <a:pt x="1937" y="2932"/>
                </a:lnTo>
                <a:lnTo>
                  <a:pt x="1937" y="2932"/>
                </a:lnTo>
                <a:lnTo>
                  <a:pt x="1938" y="2916"/>
                </a:lnTo>
                <a:lnTo>
                  <a:pt x="1943" y="2899"/>
                </a:lnTo>
                <a:lnTo>
                  <a:pt x="1950" y="2885"/>
                </a:lnTo>
                <a:lnTo>
                  <a:pt x="1959" y="2871"/>
                </a:lnTo>
                <a:lnTo>
                  <a:pt x="1972" y="2858"/>
                </a:lnTo>
                <a:lnTo>
                  <a:pt x="1985" y="2848"/>
                </a:lnTo>
                <a:lnTo>
                  <a:pt x="2000" y="2841"/>
                </a:lnTo>
                <a:lnTo>
                  <a:pt x="2015" y="2837"/>
                </a:lnTo>
                <a:lnTo>
                  <a:pt x="2015" y="2837"/>
                </a:lnTo>
                <a:close/>
                <a:moveTo>
                  <a:pt x="1647" y="2918"/>
                </a:moveTo>
                <a:lnTo>
                  <a:pt x="1647" y="2918"/>
                </a:lnTo>
                <a:lnTo>
                  <a:pt x="1647" y="2948"/>
                </a:lnTo>
                <a:lnTo>
                  <a:pt x="1648" y="2976"/>
                </a:lnTo>
                <a:lnTo>
                  <a:pt x="1652" y="3005"/>
                </a:lnTo>
                <a:lnTo>
                  <a:pt x="1659" y="3033"/>
                </a:lnTo>
                <a:lnTo>
                  <a:pt x="1668" y="3060"/>
                </a:lnTo>
                <a:lnTo>
                  <a:pt x="1678" y="3087"/>
                </a:lnTo>
                <a:lnTo>
                  <a:pt x="1690" y="3112"/>
                </a:lnTo>
                <a:lnTo>
                  <a:pt x="1704" y="3137"/>
                </a:lnTo>
                <a:lnTo>
                  <a:pt x="1720" y="3161"/>
                </a:lnTo>
                <a:lnTo>
                  <a:pt x="1738" y="3183"/>
                </a:lnTo>
                <a:lnTo>
                  <a:pt x="1756" y="3204"/>
                </a:lnTo>
                <a:lnTo>
                  <a:pt x="1777" y="3224"/>
                </a:lnTo>
                <a:lnTo>
                  <a:pt x="1801" y="3242"/>
                </a:lnTo>
                <a:lnTo>
                  <a:pt x="1825" y="3259"/>
                </a:lnTo>
                <a:lnTo>
                  <a:pt x="1850" y="3273"/>
                </a:lnTo>
                <a:lnTo>
                  <a:pt x="1878" y="3287"/>
                </a:lnTo>
                <a:lnTo>
                  <a:pt x="1878" y="3287"/>
                </a:lnTo>
                <a:lnTo>
                  <a:pt x="1895" y="3259"/>
                </a:lnTo>
                <a:lnTo>
                  <a:pt x="1905" y="3245"/>
                </a:lnTo>
                <a:lnTo>
                  <a:pt x="1913" y="3228"/>
                </a:lnTo>
                <a:lnTo>
                  <a:pt x="1913" y="3228"/>
                </a:lnTo>
                <a:lnTo>
                  <a:pt x="1889" y="3218"/>
                </a:lnTo>
                <a:lnTo>
                  <a:pt x="1865" y="3206"/>
                </a:lnTo>
                <a:lnTo>
                  <a:pt x="1844" y="3192"/>
                </a:lnTo>
                <a:lnTo>
                  <a:pt x="1823" y="3176"/>
                </a:lnTo>
                <a:lnTo>
                  <a:pt x="1805" y="3159"/>
                </a:lnTo>
                <a:lnTo>
                  <a:pt x="1787" y="3141"/>
                </a:lnTo>
                <a:lnTo>
                  <a:pt x="1772" y="3122"/>
                </a:lnTo>
                <a:lnTo>
                  <a:pt x="1758" y="3101"/>
                </a:lnTo>
                <a:lnTo>
                  <a:pt x="1745" y="3080"/>
                </a:lnTo>
                <a:lnTo>
                  <a:pt x="1734" y="3057"/>
                </a:lnTo>
                <a:lnTo>
                  <a:pt x="1724" y="3035"/>
                </a:lnTo>
                <a:lnTo>
                  <a:pt x="1717" y="3011"/>
                </a:lnTo>
                <a:lnTo>
                  <a:pt x="1710" y="2987"/>
                </a:lnTo>
                <a:lnTo>
                  <a:pt x="1707" y="2962"/>
                </a:lnTo>
                <a:lnTo>
                  <a:pt x="1704" y="2937"/>
                </a:lnTo>
                <a:lnTo>
                  <a:pt x="1704" y="2913"/>
                </a:lnTo>
                <a:lnTo>
                  <a:pt x="1704" y="2913"/>
                </a:lnTo>
                <a:lnTo>
                  <a:pt x="1675" y="2913"/>
                </a:lnTo>
                <a:lnTo>
                  <a:pt x="1661" y="2914"/>
                </a:lnTo>
                <a:lnTo>
                  <a:pt x="1647" y="2918"/>
                </a:lnTo>
                <a:lnTo>
                  <a:pt x="1647" y="2918"/>
                </a:lnTo>
                <a:close/>
                <a:moveTo>
                  <a:pt x="1085" y="2879"/>
                </a:moveTo>
                <a:lnTo>
                  <a:pt x="1085" y="2879"/>
                </a:lnTo>
                <a:lnTo>
                  <a:pt x="1086" y="2833"/>
                </a:lnTo>
                <a:lnTo>
                  <a:pt x="1090" y="2788"/>
                </a:lnTo>
                <a:lnTo>
                  <a:pt x="1095" y="2743"/>
                </a:lnTo>
                <a:lnTo>
                  <a:pt x="1103" y="2700"/>
                </a:lnTo>
                <a:lnTo>
                  <a:pt x="1113" y="2656"/>
                </a:lnTo>
                <a:lnTo>
                  <a:pt x="1124" y="2614"/>
                </a:lnTo>
                <a:lnTo>
                  <a:pt x="1138" y="2572"/>
                </a:lnTo>
                <a:lnTo>
                  <a:pt x="1153" y="2531"/>
                </a:lnTo>
                <a:lnTo>
                  <a:pt x="1170" y="2492"/>
                </a:lnTo>
                <a:lnTo>
                  <a:pt x="1188" y="2453"/>
                </a:lnTo>
                <a:lnTo>
                  <a:pt x="1210" y="2415"/>
                </a:lnTo>
                <a:lnTo>
                  <a:pt x="1232" y="2379"/>
                </a:lnTo>
                <a:lnTo>
                  <a:pt x="1256" y="2344"/>
                </a:lnTo>
                <a:lnTo>
                  <a:pt x="1281" y="2309"/>
                </a:lnTo>
                <a:lnTo>
                  <a:pt x="1308" y="2276"/>
                </a:lnTo>
                <a:lnTo>
                  <a:pt x="1337" y="2244"/>
                </a:lnTo>
                <a:lnTo>
                  <a:pt x="1366" y="2213"/>
                </a:lnTo>
                <a:lnTo>
                  <a:pt x="1397" y="2184"/>
                </a:lnTo>
                <a:lnTo>
                  <a:pt x="1430" y="2157"/>
                </a:lnTo>
                <a:lnTo>
                  <a:pt x="1463" y="2131"/>
                </a:lnTo>
                <a:lnTo>
                  <a:pt x="1498" y="2105"/>
                </a:lnTo>
                <a:lnTo>
                  <a:pt x="1535" y="2083"/>
                </a:lnTo>
                <a:lnTo>
                  <a:pt x="1571" y="2062"/>
                </a:lnTo>
                <a:lnTo>
                  <a:pt x="1609" y="2042"/>
                </a:lnTo>
                <a:lnTo>
                  <a:pt x="1648" y="2024"/>
                </a:lnTo>
                <a:lnTo>
                  <a:pt x="1689" y="2007"/>
                </a:lnTo>
                <a:lnTo>
                  <a:pt x="1729" y="1993"/>
                </a:lnTo>
                <a:lnTo>
                  <a:pt x="1772" y="1981"/>
                </a:lnTo>
                <a:lnTo>
                  <a:pt x="1814" y="1971"/>
                </a:lnTo>
                <a:lnTo>
                  <a:pt x="1856" y="1962"/>
                </a:lnTo>
                <a:lnTo>
                  <a:pt x="1900" y="1957"/>
                </a:lnTo>
                <a:lnTo>
                  <a:pt x="1944" y="1953"/>
                </a:lnTo>
                <a:lnTo>
                  <a:pt x="1944" y="1953"/>
                </a:lnTo>
                <a:lnTo>
                  <a:pt x="1944" y="1650"/>
                </a:lnTo>
                <a:lnTo>
                  <a:pt x="1944" y="1650"/>
                </a:lnTo>
                <a:lnTo>
                  <a:pt x="1879" y="1650"/>
                </a:lnTo>
                <a:lnTo>
                  <a:pt x="1815" y="1647"/>
                </a:lnTo>
                <a:lnTo>
                  <a:pt x="1752" y="1643"/>
                </a:lnTo>
                <a:lnTo>
                  <a:pt x="1690" y="1636"/>
                </a:lnTo>
                <a:lnTo>
                  <a:pt x="1629" y="1629"/>
                </a:lnTo>
                <a:lnTo>
                  <a:pt x="1570" y="1619"/>
                </a:lnTo>
                <a:lnTo>
                  <a:pt x="1511" y="1608"/>
                </a:lnTo>
                <a:lnTo>
                  <a:pt x="1453" y="1595"/>
                </a:lnTo>
                <a:lnTo>
                  <a:pt x="1397" y="1580"/>
                </a:lnTo>
                <a:lnTo>
                  <a:pt x="1343" y="1564"/>
                </a:lnTo>
                <a:lnTo>
                  <a:pt x="1289" y="1546"/>
                </a:lnTo>
                <a:lnTo>
                  <a:pt x="1238" y="1528"/>
                </a:lnTo>
                <a:lnTo>
                  <a:pt x="1186" y="1507"/>
                </a:lnTo>
                <a:lnTo>
                  <a:pt x="1137" y="1486"/>
                </a:lnTo>
                <a:lnTo>
                  <a:pt x="1088" y="1462"/>
                </a:lnTo>
                <a:lnTo>
                  <a:pt x="1040" y="1438"/>
                </a:lnTo>
                <a:lnTo>
                  <a:pt x="1040" y="1438"/>
                </a:lnTo>
                <a:lnTo>
                  <a:pt x="1027" y="1428"/>
                </a:lnTo>
                <a:lnTo>
                  <a:pt x="1010" y="1416"/>
                </a:lnTo>
                <a:lnTo>
                  <a:pt x="991" y="1403"/>
                </a:lnTo>
                <a:lnTo>
                  <a:pt x="973" y="1393"/>
                </a:lnTo>
                <a:lnTo>
                  <a:pt x="973" y="1393"/>
                </a:lnTo>
                <a:lnTo>
                  <a:pt x="947" y="1431"/>
                </a:lnTo>
                <a:lnTo>
                  <a:pt x="925" y="1469"/>
                </a:lnTo>
                <a:lnTo>
                  <a:pt x="905" y="1507"/>
                </a:lnTo>
                <a:lnTo>
                  <a:pt x="886" y="1546"/>
                </a:lnTo>
                <a:lnTo>
                  <a:pt x="869" y="1585"/>
                </a:lnTo>
                <a:lnTo>
                  <a:pt x="854" y="1625"/>
                </a:lnTo>
                <a:lnTo>
                  <a:pt x="838" y="1665"/>
                </a:lnTo>
                <a:lnTo>
                  <a:pt x="825" y="1706"/>
                </a:lnTo>
                <a:lnTo>
                  <a:pt x="825" y="1706"/>
                </a:lnTo>
                <a:lnTo>
                  <a:pt x="339" y="1505"/>
                </a:lnTo>
                <a:lnTo>
                  <a:pt x="339" y="1505"/>
                </a:lnTo>
                <a:lnTo>
                  <a:pt x="325" y="1501"/>
                </a:lnTo>
                <a:lnTo>
                  <a:pt x="310" y="1498"/>
                </a:lnTo>
                <a:lnTo>
                  <a:pt x="296" y="1497"/>
                </a:lnTo>
                <a:lnTo>
                  <a:pt x="280" y="1497"/>
                </a:lnTo>
                <a:lnTo>
                  <a:pt x="266" y="1497"/>
                </a:lnTo>
                <a:lnTo>
                  <a:pt x="254" y="1500"/>
                </a:lnTo>
                <a:lnTo>
                  <a:pt x="240" y="1503"/>
                </a:lnTo>
                <a:lnTo>
                  <a:pt x="227" y="1507"/>
                </a:lnTo>
                <a:lnTo>
                  <a:pt x="214" y="1512"/>
                </a:lnTo>
                <a:lnTo>
                  <a:pt x="202" y="1518"/>
                </a:lnTo>
                <a:lnTo>
                  <a:pt x="191" y="1526"/>
                </a:lnTo>
                <a:lnTo>
                  <a:pt x="181" y="1535"/>
                </a:lnTo>
                <a:lnTo>
                  <a:pt x="171" y="1545"/>
                </a:lnTo>
                <a:lnTo>
                  <a:pt x="163" y="1556"/>
                </a:lnTo>
                <a:lnTo>
                  <a:pt x="154" y="1570"/>
                </a:lnTo>
                <a:lnTo>
                  <a:pt x="147" y="1584"/>
                </a:lnTo>
                <a:lnTo>
                  <a:pt x="147" y="1584"/>
                </a:lnTo>
                <a:lnTo>
                  <a:pt x="142" y="1597"/>
                </a:lnTo>
                <a:lnTo>
                  <a:pt x="139" y="1609"/>
                </a:lnTo>
                <a:lnTo>
                  <a:pt x="136" y="1623"/>
                </a:lnTo>
                <a:lnTo>
                  <a:pt x="136" y="1637"/>
                </a:lnTo>
                <a:lnTo>
                  <a:pt x="137" y="1650"/>
                </a:lnTo>
                <a:lnTo>
                  <a:pt x="140" y="1664"/>
                </a:lnTo>
                <a:lnTo>
                  <a:pt x="144" y="1678"/>
                </a:lnTo>
                <a:lnTo>
                  <a:pt x="150" y="1690"/>
                </a:lnTo>
                <a:lnTo>
                  <a:pt x="157" y="1703"/>
                </a:lnTo>
                <a:lnTo>
                  <a:pt x="165" y="1716"/>
                </a:lnTo>
                <a:lnTo>
                  <a:pt x="175" y="1728"/>
                </a:lnTo>
                <a:lnTo>
                  <a:pt x="185" y="1739"/>
                </a:lnTo>
                <a:lnTo>
                  <a:pt x="198" y="1749"/>
                </a:lnTo>
                <a:lnTo>
                  <a:pt x="210" y="1758"/>
                </a:lnTo>
                <a:lnTo>
                  <a:pt x="223" y="1766"/>
                </a:lnTo>
                <a:lnTo>
                  <a:pt x="238" y="1773"/>
                </a:lnTo>
                <a:lnTo>
                  <a:pt x="238" y="1773"/>
                </a:lnTo>
                <a:lnTo>
                  <a:pt x="747" y="1985"/>
                </a:lnTo>
                <a:lnTo>
                  <a:pt x="747" y="1985"/>
                </a:lnTo>
                <a:lnTo>
                  <a:pt x="727" y="2094"/>
                </a:lnTo>
                <a:lnTo>
                  <a:pt x="709" y="2203"/>
                </a:lnTo>
                <a:lnTo>
                  <a:pt x="702" y="2258"/>
                </a:lnTo>
                <a:lnTo>
                  <a:pt x="695" y="2313"/>
                </a:lnTo>
                <a:lnTo>
                  <a:pt x="691" y="2366"/>
                </a:lnTo>
                <a:lnTo>
                  <a:pt x="690" y="2421"/>
                </a:lnTo>
                <a:lnTo>
                  <a:pt x="690" y="2421"/>
                </a:lnTo>
                <a:lnTo>
                  <a:pt x="147" y="2421"/>
                </a:lnTo>
                <a:lnTo>
                  <a:pt x="147" y="2421"/>
                </a:lnTo>
                <a:lnTo>
                  <a:pt x="130" y="2422"/>
                </a:lnTo>
                <a:lnTo>
                  <a:pt x="115" y="2424"/>
                </a:lnTo>
                <a:lnTo>
                  <a:pt x="101" y="2426"/>
                </a:lnTo>
                <a:lnTo>
                  <a:pt x="87" y="2432"/>
                </a:lnTo>
                <a:lnTo>
                  <a:pt x="73" y="2438"/>
                </a:lnTo>
                <a:lnTo>
                  <a:pt x="62" y="2443"/>
                </a:lnTo>
                <a:lnTo>
                  <a:pt x="50" y="2452"/>
                </a:lnTo>
                <a:lnTo>
                  <a:pt x="41" y="2460"/>
                </a:lnTo>
                <a:lnTo>
                  <a:pt x="31" y="2470"/>
                </a:lnTo>
                <a:lnTo>
                  <a:pt x="24" y="2481"/>
                </a:lnTo>
                <a:lnTo>
                  <a:pt x="17" y="2494"/>
                </a:lnTo>
                <a:lnTo>
                  <a:pt x="11" y="2506"/>
                </a:lnTo>
                <a:lnTo>
                  <a:pt x="7" y="2520"/>
                </a:lnTo>
                <a:lnTo>
                  <a:pt x="3" y="2534"/>
                </a:lnTo>
                <a:lnTo>
                  <a:pt x="1" y="2550"/>
                </a:lnTo>
                <a:lnTo>
                  <a:pt x="0" y="2566"/>
                </a:lnTo>
                <a:lnTo>
                  <a:pt x="0" y="2566"/>
                </a:lnTo>
                <a:lnTo>
                  <a:pt x="1" y="2579"/>
                </a:lnTo>
                <a:lnTo>
                  <a:pt x="3" y="2592"/>
                </a:lnTo>
                <a:lnTo>
                  <a:pt x="7" y="2604"/>
                </a:lnTo>
                <a:lnTo>
                  <a:pt x="11" y="2617"/>
                </a:lnTo>
                <a:lnTo>
                  <a:pt x="17" y="2630"/>
                </a:lnTo>
                <a:lnTo>
                  <a:pt x="24" y="2642"/>
                </a:lnTo>
                <a:lnTo>
                  <a:pt x="31" y="2653"/>
                </a:lnTo>
                <a:lnTo>
                  <a:pt x="41" y="2665"/>
                </a:lnTo>
                <a:lnTo>
                  <a:pt x="50" y="2674"/>
                </a:lnTo>
                <a:lnTo>
                  <a:pt x="62" y="2683"/>
                </a:lnTo>
                <a:lnTo>
                  <a:pt x="73" y="2691"/>
                </a:lnTo>
                <a:lnTo>
                  <a:pt x="87" y="2698"/>
                </a:lnTo>
                <a:lnTo>
                  <a:pt x="101" y="2704"/>
                </a:lnTo>
                <a:lnTo>
                  <a:pt x="115" y="2708"/>
                </a:lnTo>
                <a:lnTo>
                  <a:pt x="130" y="2711"/>
                </a:lnTo>
                <a:lnTo>
                  <a:pt x="147" y="2712"/>
                </a:lnTo>
                <a:lnTo>
                  <a:pt x="147" y="2712"/>
                </a:lnTo>
                <a:lnTo>
                  <a:pt x="690" y="2712"/>
                </a:lnTo>
                <a:lnTo>
                  <a:pt x="690" y="2712"/>
                </a:lnTo>
                <a:lnTo>
                  <a:pt x="691" y="2770"/>
                </a:lnTo>
                <a:lnTo>
                  <a:pt x="695" y="2827"/>
                </a:lnTo>
                <a:lnTo>
                  <a:pt x="702" y="2882"/>
                </a:lnTo>
                <a:lnTo>
                  <a:pt x="709" y="2937"/>
                </a:lnTo>
                <a:lnTo>
                  <a:pt x="719" y="2988"/>
                </a:lnTo>
                <a:lnTo>
                  <a:pt x="727" y="3040"/>
                </a:lnTo>
                <a:lnTo>
                  <a:pt x="747" y="3136"/>
                </a:lnTo>
                <a:lnTo>
                  <a:pt x="747" y="3136"/>
                </a:lnTo>
                <a:lnTo>
                  <a:pt x="238" y="3360"/>
                </a:lnTo>
                <a:lnTo>
                  <a:pt x="238" y="3360"/>
                </a:lnTo>
                <a:lnTo>
                  <a:pt x="221" y="3368"/>
                </a:lnTo>
                <a:lnTo>
                  <a:pt x="206" y="3378"/>
                </a:lnTo>
                <a:lnTo>
                  <a:pt x="193" y="3388"/>
                </a:lnTo>
                <a:lnTo>
                  <a:pt x="181" y="3399"/>
                </a:lnTo>
                <a:lnTo>
                  <a:pt x="170" y="3410"/>
                </a:lnTo>
                <a:lnTo>
                  <a:pt x="161" y="3423"/>
                </a:lnTo>
                <a:lnTo>
                  <a:pt x="153" y="3434"/>
                </a:lnTo>
                <a:lnTo>
                  <a:pt x="146" y="3448"/>
                </a:lnTo>
                <a:lnTo>
                  <a:pt x="142" y="3461"/>
                </a:lnTo>
                <a:lnTo>
                  <a:pt x="137" y="3475"/>
                </a:lnTo>
                <a:lnTo>
                  <a:pt x="136" y="3489"/>
                </a:lnTo>
                <a:lnTo>
                  <a:pt x="135" y="3503"/>
                </a:lnTo>
                <a:lnTo>
                  <a:pt x="136" y="3517"/>
                </a:lnTo>
                <a:lnTo>
                  <a:pt x="137" y="3531"/>
                </a:lnTo>
                <a:lnTo>
                  <a:pt x="142" y="3546"/>
                </a:lnTo>
                <a:lnTo>
                  <a:pt x="147" y="3560"/>
                </a:lnTo>
                <a:lnTo>
                  <a:pt x="147" y="3560"/>
                </a:lnTo>
                <a:lnTo>
                  <a:pt x="161" y="3577"/>
                </a:lnTo>
                <a:lnTo>
                  <a:pt x="177" y="3594"/>
                </a:lnTo>
                <a:lnTo>
                  <a:pt x="193" y="3608"/>
                </a:lnTo>
                <a:lnTo>
                  <a:pt x="213" y="3622"/>
                </a:lnTo>
                <a:lnTo>
                  <a:pt x="233" y="3633"/>
                </a:lnTo>
                <a:lnTo>
                  <a:pt x="252" y="3643"/>
                </a:lnTo>
                <a:lnTo>
                  <a:pt x="262" y="3646"/>
                </a:lnTo>
                <a:lnTo>
                  <a:pt x="273" y="3649"/>
                </a:lnTo>
                <a:lnTo>
                  <a:pt x="285" y="3650"/>
                </a:lnTo>
                <a:lnTo>
                  <a:pt x="294" y="3650"/>
                </a:lnTo>
                <a:lnTo>
                  <a:pt x="294" y="3650"/>
                </a:lnTo>
                <a:lnTo>
                  <a:pt x="299" y="3649"/>
                </a:lnTo>
                <a:lnTo>
                  <a:pt x="304" y="3647"/>
                </a:lnTo>
                <a:lnTo>
                  <a:pt x="317" y="3639"/>
                </a:lnTo>
                <a:lnTo>
                  <a:pt x="329" y="3632"/>
                </a:lnTo>
                <a:lnTo>
                  <a:pt x="335" y="3629"/>
                </a:lnTo>
                <a:lnTo>
                  <a:pt x="339" y="3628"/>
                </a:lnTo>
                <a:lnTo>
                  <a:pt x="339" y="3628"/>
                </a:lnTo>
                <a:lnTo>
                  <a:pt x="848" y="3416"/>
                </a:lnTo>
                <a:lnTo>
                  <a:pt x="848" y="3416"/>
                </a:lnTo>
                <a:lnTo>
                  <a:pt x="868" y="3458"/>
                </a:lnTo>
                <a:lnTo>
                  <a:pt x="889" y="3499"/>
                </a:lnTo>
                <a:lnTo>
                  <a:pt x="910" y="3539"/>
                </a:lnTo>
                <a:lnTo>
                  <a:pt x="933" y="3579"/>
                </a:lnTo>
                <a:lnTo>
                  <a:pt x="957" y="3618"/>
                </a:lnTo>
                <a:lnTo>
                  <a:pt x="982" y="3654"/>
                </a:lnTo>
                <a:lnTo>
                  <a:pt x="1008" y="3691"/>
                </a:lnTo>
                <a:lnTo>
                  <a:pt x="1036" y="3727"/>
                </a:lnTo>
                <a:lnTo>
                  <a:pt x="1064" y="3761"/>
                </a:lnTo>
                <a:lnTo>
                  <a:pt x="1092" y="3794"/>
                </a:lnTo>
                <a:lnTo>
                  <a:pt x="1123" y="3827"/>
                </a:lnTo>
                <a:lnTo>
                  <a:pt x="1153" y="3859"/>
                </a:lnTo>
                <a:lnTo>
                  <a:pt x="1184" y="3890"/>
                </a:lnTo>
                <a:lnTo>
                  <a:pt x="1218" y="3919"/>
                </a:lnTo>
                <a:lnTo>
                  <a:pt x="1252" y="3949"/>
                </a:lnTo>
                <a:lnTo>
                  <a:pt x="1285" y="3977"/>
                </a:lnTo>
                <a:lnTo>
                  <a:pt x="1322" y="4005"/>
                </a:lnTo>
                <a:lnTo>
                  <a:pt x="1358" y="4031"/>
                </a:lnTo>
                <a:lnTo>
                  <a:pt x="1395" y="4056"/>
                </a:lnTo>
                <a:lnTo>
                  <a:pt x="1432" y="4082"/>
                </a:lnTo>
                <a:lnTo>
                  <a:pt x="1472" y="4106"/>
                </a:lnTo>
                <a:lnTo>
                  <a:pt x="1511" y="4128"/>
                </a:lnTo>
                <a:lnTo>
                  <a:pt x="1550" y="4150"/>
                </a:lnTo>
                <a:lnTo>
                  <a:pt x="1592" y="4173"/>
                </a:lnTo>
                <a:lnTo>
                  <a:pt x="1633" y="4194"/>
                </a:lnTo>
                <a:lnTo>
                  <a:pt x="1676" y="4213"/>
                </a:lnTo>
                <a:lnTo>
                  <a:pt x="1718" y="4233"/>
                </a:lnTo>
                <a:lnTo>
                  <a:pt x="1763" y="4253"/>
                </a:lnTo>
                <a:lnTo>
                  <a:pt x="1807" y="4271"/>
                </a:lnTo>
                <a:lnTo>
                  <a:pt x="1851" y="4288"/>
                </a:lnTo>
                <a:lnTo>
                  <a:pt x="1944" y="4320"/>
                </a:lnTo>
                <a:lnTo>
                  <a:pt x="1944" y="4320"/>
                </a:lnTo>
                <a:lnTo>
                  <a:pt x="1944" y="3807"/>
                </a:lnTo>
                <a:lnTo>
                  <a:pt x="1944" y="3807"/>
                </a:lnTo>
                <a:lnTo>
                  <a:pt x="1900" y="3801"/>
                </a:lnTo>
                <a:lnTo>
                  <a:pt x="1856" y="3794"/>
                </a:lnTo>
                <a:lnTo>
                  <a:pt x="1814" y="3785"/>
                </a:lnTo>
                <a:lnTo>
                  <a:pt x="1772" y="3773"/>
                </a:lnTo>
                <a:lnTo>
                  <a:pt x="1729" y="3761"/>
                </a:lnTo>
                <a:lnTo>
                  <a:pt x="1689" y="3747"/>
                </a:lnTo>
                <a:lnTo>
                  <a:pt x="1648" y="3730"/>
                </a:lnTo>
                <a:lnTo>
                  <a:pt x="1609" y="3712"/>
                </a:lnTo>
                <a:lnTo>
                  <a:pt x="1571" y="3692"/>
                </a:lnTo>
                <a:lnTo>
                  <a:pt x="1535" y="3671"/>
                </a:lnTo>
                <a:lnTo>
                  <a:pt x="1498" y="3647"/>
                </a:lnTo>
                <a:lnTo>
                  <a:pt x="1463" y="3623"/>
                </a:lnTo>
                <a:lnTo>
                  <a:pt x="1430" y="3597"/>
                </a:lnTo>
                <a:lnTo>
                  <a:pt x="1397" y="3570"/>
                </a:lnTo>
                <a:lnTo>
                  <a:pt x="1366" y="3541"/>
                </a:lnTo>
                <a:lnTo>
                  <a:pt x="1337" y="3510"/>
                </a:lnTo>
                <a:lnTo>
                  <a:pt x="1308" y="3479"/>
                </a:lnTo>
                <a:lnTo>
                  <a:pt x="1281" y="3447"/>
                </a:lnTo>
                <a:lnTo>
                  <a:pt x="1256" y="3412"/>
                </a:lnTo>
                <a:lnTo>
                  <a:pt x="1232" y="3377"/>
                </a:lnTo>
                <a:lnTo>
                  <a:pt x="1210" y="3340"/>
                </a:lnTo>
                <a:lnTo>
                  <a:pt x="1188" y="3304"/>
                </a:lnTo>
                <a:lnTo>
                  <a:pt x="1170" y="3265"/>
                </a:lnTo>
                <a:lnTo>
                  <a:pt x="1153" y="3225"/>
                </a:lnTo>
                <a:lnTo>
                  <a:pt x="1138" y="3185"/>
                </a:lnTo>
                <a:lnTo>
                  <a:pt x="1124" y="3144"/>
                </a:lnTo>
                <a:lnTo>
                  <a:pt x="1113" y="3102"/>
                </a:lnTo>
                <a:lnTo>
                  <a:pt x="1103" y="3058"/>
                </a:lnTo>
                <a:lnTo>
                  <a:pt x="1095" y="3015"/>
                </a:lnTo>
                <a:lnTo>
                  <a:pt x="1090" y="2970"/>
                </a:lnTo>
                <a:lnTo>
                  <a:pt x="1086" y="2925"/>
                </a:lnTo>
                <a:lnTo>
                  <a:pt x="1085" y="2879"/>
                </a:lnTo>
                <a:lnTo>
                  <a:pt x="1085" y="2879"/>
                </a:lnTo>
                <a:close/>
                <a:moveTo>
                  <a:pt x="2622" y="3323"/>
                </a:moveTo>
                <a:lnTo>
                  <a:pt x="2622" y="3323"/>
                </a:lnTo>
                <a:lnTo>
                  <a:pt x="2587" y="3307"/>
                </a:lnTo>
                <a:lnTo>
                  <a:pt x="2587" y="3307"/>
                </a:lnTo>
                <a:lnTo>
                  <a:pt x="2573" y="3325"/>
                </a:lnTo>
                <a:lnTo>
                  <a:pt x="2558" y="3340"/>
                </a:lnTo>
                <a:lnTo>
                  <a:pt x="2542" y="3354"/>
                </a:lnTo>
                <a:lnTo>
                  <a:pt x="2526" y="3367"/>
                </a:lnTo>
                <a:lnTo>
                  <a:pt x="2509" y="3378"/>
                </a:lnTo>
                <a:lnTo>
                  <a:pt x="2490" y="3388"/>
                </a:lnTo>
                <a:lnTo>
                  <a:pt x="2471" y="3395"/>
                </a:lnTo>
                <a:lnTo>
                  <a:pt x="2453" y="3402"/>
                </a:lnTo>
                <a:lnTo>
                  <a:pt x="2433" y="3406"/>
                </a:lnTo>
                <a:lnTo>
                  <a:pt x="2413" y="3409"/>
                </a:lnTo>
                <a:lnTo>
                  <a:pt x="2392" y="3412"/>
                </a:lnTo>
                <a:lnTo>
                  <a:pt x="2373" y="3412"/>
                </a:lnTo>
                <a:lnTo>
                  <a:pt x="2353" y="3410"/>
                </a:lnTo>
                <a:lnTo>
                  <a:pt x="2334" y="3409"/>
                </a:lnTo>
                <a:lnTo>
                  <a:pt x="2313" y="3405"/>
                </a:lnTo>
                <a:lnTo>
                  <a:pt x="2293" y="3399"/>
                </a:lnTo>
                <a:lnTo>
                  <a:pt x="2275" y="3393"/>
                </a:lnTo>
                <a:lnTo>
                  <a:pt x="2255" y="3385"/>
                </a:lnTo>
                <a:lnTo>
                  <a:pt x="2237" y="3377"/>
                </a:lnTo>
                <a:lnTo>
                  <a:pt x="2220" y="3367"/>
                </a:lnTo>
                <a:lnTo>
                  <a:pt x="2203" y="3356"/>
                </a:lnTo>
                <a:lnTo>
                  <a:pt x="2186" y="3343"/>
                </a:lnTo>
                <a:lnTo>
                  <a:pt x="2172" y="3329"/>
                </a:lnTo>
                <a:lnTo>
                  <a:pt x="2158" y="3315"/>
                </a:lnTo>
                <a:lnTo>
                  <a:pt x="2144" y="3300"/>
                </a:lnTo>
                <a:lnTo>
                  <a:pt x="2133" y="3283"/>
                </a:lnTo>
                <a:lnTo>
                  <a:pt x="2122" y="3265"/>
                </a:lnTo>
                <a:lnTo>
                  <a:pt x="2113" y="3246"/>
                </a:lnTo>
                <a:lnTo>
                  <a:pt x="2105" y="3227"/>
                </a:lnTo>
                <a:lnTo>
                  <a:pt x="2099" y="3206"/>
                </a:lnTo>
                <a:lnTo>
                  <a:pt x="2095" y="3185"/>
                </a:lnTo>
                <a:lnTo>
                  <a:pt x="2092" y="3162"/>
                </a:lnTo>
                <a:lnTo>
                  <a:pt x="2092" y="3162"/>
                </a:lnTo>
                <a:lnTo>
                  <a:pt x="2091" y="3138"/>
                </a:lnTo>
                <a:lnTo>
                  <a:pt x="2091" y="3119"/>
                </a:lnTo>
                <a:lnTo>
                  <a:pt x="2092" y="3101"/>
                </a:lnTo>
                <a:lnTo>
                  <a:pt x="2095" y="3085"/>
                </a:lnTo>
                <a:lnTo>
                  <a:pt x="2099" y="3068"/>
                </a:lnTo>
                <a:lnTo>
                  <a:pt x="2106" y="3051"/>
                </a:lnTo>
                <a:lnTo>
                  <a:pt x="2115" y="3035"/>
                </a:lnTo>
                <a:lnTo>
                  <a:pt x="2128" y="3014"/>
                </a:lnTo>
                <a:lnTo>
                  <a:pt x="2128" y="3014"/>
                </a:lnTo>
                <a:lnTo>
                  <a:pt x="2101" y="3000"/>
                </a:lnTo>
                <a:lnTo>
                  <a:pt x="2101" y="3000"/>
                </a:lnTo>
                <a:lnTo>
                  <a:pt x="2094" y="3005"/>
                </a:lnTo>
                <a:lnTo>
                  <a:pt x="2087" y="3011"/>
                </a:lnTo>
                <a:lnTo>
                  <a:pt x="2078" y="3015"/>
                </a:lnTo>
                <a:lnTo>
                  <a:pt x="2070" y="3019"/>
                </a:lnTo>
                <a:lnTo>
                  <a:pt x="2062" y="3022"/>
                </a:lnTo>
                <a:lnTo>
                  <a:pt x="2052" y="3023"/>
                </a:lnTo>
                <a:lnTo>
                  <a:pt x="2034" y="3025"/>
                </a:lnTo>
                <a:lnTo>
                  <a:pt x="2034" y="3025"/>
                </a:lnTo>
                <a:lnTo>
                  <a:pt x="2022" y="3025"/>
                </a:lnTo>
                <a:lnTo>
                  <a:pt x="2013" y="3023"/>
                </a:lnTo>
                <a:lnTo>
                  <a:pt x="2001" y="3021"/>
                </a:lnTo>
                <a:lnTo>
                  <a:pt x="1992" y="3016"/>
                </a:lnTo>
                <a:lnTo>
                  <a:pt x="1983" y="3012"/>
                </a:lnTo>
                <a:lnTo>
                  <a:pt x="1975" y="3007"/>
                </a:lnTo>
                <a:lnTo>
                  <a:pt x="1966" y="3001"/>
                </a:lnTo>
                <a:lnTo>
                  <a:pt x="1959" y="2994"/>
                </a:lnTo>
                <a:lnTo>
                  <a:pt x="1959" y="2994"/>
                </a:lnTo>
                <a:lnTo>
                  <a:pt x="1940" y="3008"/>
                </a:lnTo>
                <a:lnTo>
                  <a:pt x="1940" y="3008"/>
                </a:lnTo>
                <a:lnTo>
                  <a:pt x="1947" y="3025"/>
                </a:lnTo>
                <a:lnTo>
                  <a:pt x="1954" y="3043"/>
                </a:lnTo>
                <a:lnTo>
                  <a:pt x="1959" y="3061"/>
                </a:lnTo>
                <a:lnTo>
                  <a:pt x="1964" y="3081"/>
                </a:lnTo>
                <a:lnTo>
                  <a:pt x="1965" y="3099"/>
                </a:lnTo>
                <a:lnTo>
                  <a:pt x="1968" y="3120"/>
                </a:lnTo>
                <a:lnTo>
                  <a:pt x="1969" y="3162"/>
                </a:lnTo>
                <a:lnTo>
                  <a:pt x="1969" y="3162"/>
                </a:lnTo>
                <a:lnTo>
                  <a:pt x="1966" y="3187"/>
                </a:lnTo>
                <a:lnTo>
                  <a:pt x="1961" y="3213"/>
                </a:lnTo>
                <a:lnTo>
                  <a:pt x="1954" y="3236"/>
                </a:lnTo>
                <a:lnTo>
                  <a:pt x="1944" y="3260"/>
                </a:lnTo>
                <a:lnTo>
                  <a:pt x="1931" y="3281"/>
                </a:lnTo>
                <a:lnTo>
                  <a:pt x="1917" y="3302"/>
                </a:lnTo>
                <a:lnTo>
                  <a:pt x="1900" y="3322"/>
                </a:lnTo>
                <a:lnTo>
                  <a:pt x="1884" y="3340"/>
                </a:lnTo>
                <a:lnTo>
                  <a:pt x="1864" y="3357"/>
                </a:lnTo>
                <a:lnTo>
                  <a:pt x="1843" y="3371"/>
                </a:lnTo>
                <a:lnTo>
                  <a:pt x="1821" y="3384"/>
                </a:lnTo>
                <a:lnTo>
                  <a:pt x="1797" y="3395"/>
                </a:lnTo>
                <a:lnTo>
                  <a:pt x="1773" y="3403"/>
                </a:lnTo>
                <a:lnTo>
                  <a:pt x="1748" y="3409"/>
                </a:lnTo>
                <a:lnTo>
                  <a:pt x="1722" y="3413"/>
                </a:lnTo>
                <a:lnTo>
                  <a:pt x="1696" y="3415"/>
                </a:lnTo>
                <a:lnTo>
                  <a:pt x="1696" y="3415"/>
                </a:lnTo>
                <a:lnTo>
                  <a:pt x="1679" y="3413"/>
                </a:lnTo>
                <a:lnTo>
                  <a:pt x="1662" y="3412"/>
                </a:lnTo>
                <a:lnTo>
                  <a:pt x="1645" y="3409"/>
                </a:lnTo>
                <a:lnTo>
                  <a:pt x="1629" y="3406"/>
                </a:lnTo>
                <a:lnTo>
                  <a:pt x="1613" y="3402"/>
                </a:lnTo>
                <a:lnTo>
                  <a:pt x="1598" y="3396"/>
                </a:lnTo>
                <a:lnTo>
                  <a:pt x="1584" y="3391"/>
                </a:lnTo>
                <a:lnTo>
                  <a:pt x="1570" y="3384"/>
                </a:lnTo>
                <a:lnTo>
                  <a:pt x="1556" y="3375"/>
                </a:lnTo>
                <a:lnTo>
                  <a:pt x="1542" y="3367"/>
                </a:lnTo>
                <a:lnTo>
                  <a:pt x="1529" y="3358"/>
                </a:lnTo>
                <a:lnTo>
                  <a:pt x="1516" y="3349"/>
                </a:lnTo>
                <a:lnTo>
                  <a:pt x="1505" y="3337"/>
                </a:lnTo>
                <a:lnTo>
                  <a:pt x="1494" y="3326"/>
                </a:lnTo>
                <a:lnTo>
                  <a:pt x="1473" y="3301"/>
                </a:lnTo>
                <a:lnTo>
                  <a:pt x="1473" y="3301"/>
                </a:lnTo>
                <a:lnTo>
                  <a:pt x="1435" y="3323"/>
                </a:lnTo>
                <a:lnTo>
                  <a:pt x="1435" y="3323"/>
                </a:lnTo>
                <a:lnTo>
                  <a:pt x="1448" y="3340"/>
                </a:lnTo>
                <a:lnTo>
                  <a:pt x="1462" y="3356"/>
                </a:lnTo>
                <a:lnTo>
                  <a:pt x="1477" y="3370"/>
                </a:lnTo>
                <a:lnTo>
                  <a:pt x="1493" y="3384"/>
                </a:lnTo>
                <a:lnTo>
                  <a:pt x="1509" y="3396"/>
                </a:lnTo>
                <a:lnTo>
                  <a:pt x="1528" y="3409"/>
                </a:lnTo>
                <a:lnTo>
                  <a:pt x="1546" y="3420"/>
                </a:lnTo>
                <a:lnTo>
                  <a:pt x="1564" y="3431"/>
                </a:lnTo>
                <a:lnTo>
                  <a:pt x="1584" y="3440"/>
                </a:lnTo>
                <a:lnTo>
                  <a:pt x="1603" y="3448"/>
                </a:lnTo>
                <a:lnTo>
                  <a:pt x="1624" y="3455"/>
                </a:lnTo>
                <a:lnTo>
                  <a:pt x="1645" y="3461"/>
                </a:lnTo>
                <a:lnTo>
                  <a:pt x="1666" y="3466"/>
                </a:lnTo>
                <a:lnTo>
                  <a:pt x="1687" y="3469"/>
                </a:lnTo>
                <a:lnTo>
                  <a:pt x="1710" y="3472"/>
                </a:lnTo>
                <a:lnTo>
                  <a:pt x="1731" y="3472"/>
                </a:lnTo>
                <a:lnTo>
                  <a:pt x="1731" y="3472"/>
                </a:lnTo>
                <a:lnTo>
                  <a:pt x="1755" y="3472"/>
                </a:lnTo>
                <a:lnTo>
                  <a:pt x="1777" y="3469"/>
                </a:lnTo>
                <a:lnTo>
                  <a:pt x="1800" y="3465"/>
                </a:lnTo>
                <a:lnTo>
                  <a:pt x="1822" y="3461"/>
                </a:lnTo>
                <a:lnTo>
                  <a:pt x="1843" y="3454"/>
                </a:lnTo>
                <a:lnTo>
                  <a:pt x="1864" y="3447"/>
                </a:lnTo>
                <a:lnTo>
                  <a:pt x="1884" y="3438"/>
                </a:lnTo>
                <a:lnTo>
                  <a:pt x="1903" y="3429"/>
                </a:lnTo>
                <a:lnTo>
                  <a:pt x="1921" y="3417"/>
                </a:lnTo>
                <a:lnTo>
                  <a:pt x="1940" y="3405"/>
                </a:lnTo>
                <a:lnTo>
                  <a:pt x="1958" y="3392"/>
                </a:lnTo>
                <a:lnTo>
                  <a:pt x="1975" y="3378"/>
                </a:lnTo>
                <a:lnTo>
                  <a:pt x="1990" y="3363"/>
                </a:lnTo>
                <a:lnTo>
                  <a:pt x="2006" y="3347"/>
                </a:lnTo>
                <a:lnTo>
                  <a:pt x="2020" y="3330"/>
                </a:lnTo>
                <a:lnTo>
                  <a:pt x="2034" y="3312"/>
                </a:lnTo>
                <a:lnTo>
                  <a:pt x="2034" y="3312"/>
                </a:lnTo>
                <a:lnTo>
                  <a:pt x="2048" y="3330"/>
                </a:lnTo>
                <a:lnTo>
                  <a:pt x="2062" y="3349"/>
                </a:lnTo>
                <a:lnTo>
                  <a:pt x="2077" y="3364"/>
                </a:lnTo>
                <a:lnTo>
                  <a:pt x="2092" y="3379"/>
                </a:lnTo>
                <a:lnTo>
                  <a:pt x="2109" y="3393"/>
                </a:lnTo>
                <a:lnTo>
                  <a:pt x="2128" y="3406"/>
                </a:lnTo>
                <a:lnTo>
                  <a:pt x="2146" y="3417"/>
                </a:lnTo>
                <a:lnTo>
                  <a:pt x="2164" y="3429"/>
                </a:lnTo>
                <a:lnTo>
                  <a:pt x="2184" y="3437"/>
                </a:lnTo>
                <a:lnTo>
                  <a:pt x="2203" y="3445"/>
                </a:lnTo>
                <a:lnTo>
                  <a:pt x="2223" y="3452"/>
                </a:lnTo>
                <a:lnTo>
                  <a:pt x="2242" y="3458"/>
                </a:lnTo>
                <a:lnTo>
                  <a:pt x="2263" y="3462"/>
                </a:lnTo>
                <a:lnTo>
                  <a:pt x="2284" y="3466"/>
                </a:lnTo>
                <a:lnTo>
                  <a:pt x="2305" y="3468"/>
                </a:lnTo>
                <a:lnTo>
                  <a:pt x="2325" y="3469"/>
                </a:lnTo>
                <a:lnTo>
                  <a:pt x="2346" y="3469"/>
                </a:lnTo>
                <a:lnTo>
                  <a:pt x="2367" y="3468"/>
                </a:lnTo>
                <a:lnTo>
                  <a:pt x="2388" y="3465"/>
                </a:lnTo>
                <a:lnTo>
                  <a:pt x="2409" y="3462"/>
                </a:lnTo>
                <a:lnTo>
                  <a:pt x="2429" y="3457"/>
                </a:lnTo>
                <a:lnTo>
                  <a:pt x="2450" y="3451"/>
                </a:lnTo>
                <a:lnTo>
                  <a:pt x="2469" y="3444"/>
                </a:lnTo>
                <a:lnTo>
                  <a:pt x="2489" y="3436"/>
                </a:lnTo>
                <a:lnTo>
                  <a:pt x="2507" y="3426"/>
                </a:lnTo>
                <a:lnTo>
                  <a:pt x="2526" y="3415"/>
                </a:lnTo>
                <a:lnTo>
                  <a:pt x="2544" y="3403"/>
                </a:lnTo>
                <a:lnTo>
                  <a:pt x="2561" y="3389"/>
                </a:lnTo>
                <a:lnTo>
                  <a:pt x="2577" y="3375"/>
                </a:lnTo>
                <a:lnTo>
                  <a:pt x="2593" y="3360"/>
                </a:lnTo>
                <a:lnTo>
                  <a:pt x="2608" y="3342"/>
                </a:lnTo>
                <a:lnTo>
                  <a:pt x="2622" y="3323"/>
                </a:lnTo>
                <a:lnTo>
                  <a:pt x="2622" y="3323"/>
                </a:lnTo>
                <a:close/>
                <a:moveTo>
                  <a:pt x="3892" y="2712"/>
                </a:moveTo>
                <a:lnTo>
                  <a:pt x="3892" y="2712"/>
                </a:lnTo>
                <a:lnTo>
                  <a:pt x="3909" y="2711"/>
                </a:lnTo>
                <a:lnTo>
                  <a:pt x="3924" y="2708"/>
                </a:lnTo>
                <a:lnTo>
                  <a:pt x="3940" y="2704"/>
                </a:lnTo>
                <a:lnTo>
                  <a:pt x="3954" y="2698"/>
                </a:lnTo>
                <a:lnTo>
                  <a:pt x="3968" y="2691"/>
                </a:lnTo>
                <a:lnTo>
                  <a:pt x="3980" y="2683"/>
                </a:lnTo>
                <a:lnTo>
                  <a:pt x="3992" y="2674"/>
                </a:lnTo>
                <a:lnTo>
                  <a:pt x="4003" y="2665"/>
                </a:lnTo>
                <a:lnTo>
                  <a:pt x="4014" y="2653"/>
                </a:lnTo>
                <a:lnTo>
                  <a:pt x="4022" y="2642"/>
                </a:lnTo>
                <a:lnTo>
                  <a:pt x="4032" y="2630"/>
                </a:lnTo>
                <a:lnTo>
                  <a:pt x="4039" y="2617"/>
                </a:lnTo>
                <a:lnTo>
                  <a:pt x="4053" y="2592"/>
                </a:lnTo>
                <a:lnTo>
                  <a:pt x="4063" y="2566"/>
                </a:lnTo>
                <a:lnTo>
                  <a:pt x="4063" y="2566"/>
                </a:lnTo>
                <a:lnTo>
                  <a:pt x="4062" y="2550"/>
                </a:lnTo>
                <a:lnTo>
                  <a:pt x="4059" y="2534"/>
                </a:lnTo>
                <a:lnTo>
                  <a:pt x="4055" y="2520"/>
                </a:lnTo>
                <a:lnTo>
                  <a:pt x="4049" y="2506"/>
                </a:lnTo>
                <a:lnTo>
                  <a:pt x="4042" y="2494"/>
                </a:lnTo>
                <a:lnTo>
                  <a:pt x="4034" y="2481"/>
                </a:lnTo>
                <a:lnTo>
                  <a:pt x="4025" y="2470"/>
                </a:lnTo>
                <a:lnTo>
                  <a:pt x="4014" y="2460"/>
                </a:lnTo>
                <a:lnTo>
                  <a:pt x="4004" y="2452"/>
                </a:lnTo>
                <a:lnTo>
                  <a:pt x="3992" y="2443"/>
                </a:lnTo>
                <a:lnTo>
                  <a:pt x="3980" y="2438"/>
                </a:lnTo>
                <a:lnTo>
                  <a:pt x="3968" y="2432"/>
                </a:lnTo>
                <a:lnTo>
                  <a:pt x="3954" y="2426"/>
                </a:lnTo>
                <a:lnTo>
                  <a:pt x="3941" y="2424"/>
                </a:lnTo>
                <a:lnTo>
                  <a:pt x="3928" y="2422"/>
                </a:lnTo>
                <a:lnTo>
                  <a:pt x="3914" y="2421"/>
                </a:lnTo>
                <a:lnTo>
                  <a:pt x="3914" y="2421"/>
                </a:lnTo>
                <a:lnTo>
                  <a:pt x="3380" y="2421"/>
                </a:lnTo>
                <a:lnTo>
                  <a:pt x="3380" y="2421"/>
                </a:lnTo>
                <a:lnTo>
                  <a:pt x="3380" y="2363"/>
                </a:lnTo>
                <a:lnTo>
                  <a:pt x="3376" y="2306"/>
                </a:lnTo>
                <a:lnTo>
                  <a:pt x="3372" y="2250"/>
                </a:lnTo>
                <a:lnTo>
                  <a:pt x="3365" y="2195"/>
                </a:lnTo>
                <a:lnTo>
                  <a:pt x="3357" y="2140"/>
                </a:lnTo>
                <a:lnTo>
                  <a:pt x="3347" y="2089"/>
                </a:lnTo>
                <a:lnTo>
                  <a:pt x="3337" y="2037"/>
                </a:lnTo>
                <a:lnTo>
                  <a:pt x="3324" y="1985"/>
                </a:lnTo>
                <a:lnTo>
                  <a:pt x="3324" y="1985"/>
                </a:lnTo>
                <a:lnTo>
                  <a:pt x="3825" y="1773"/>
                </a:lnTo>
                <a:lnTo>
                  <a:pt x="3825" y="1773"/>
                </a:lnTo>
                <a:lnTo>
                  <a:pt x="3836" y="1766"/>
                </a:lnTo>
                <a:lnTo>
                  <a:pt x="3849" y="1758"/>
                </a:lnTo>
                <a:lnTo>
                  <a:pt x="3858" y="1749"/>
                </a:lnTo>
                <a:lnTo>
                  <a:pt x="3868" y="1739"/>
                </a:lnTo>
                <a:lnTo>
                  <a:pt x="3877" y="1728"/>
                </a:lnTo>
                <a:lnTo>
                  <a:pt x="3885" y="1716"/>
                </a:lnTo>
                <a:lnTo>
                  <a:pt x="3892" y="1703"/>
                </a:lnTo>
                <a:lnTo>
                  <a:pt x="3896" y="1690"/>
                </a:lnTo>
                <a:lnTo>
                  <a:pt x="3900" y="1678"/>
                </a:lnTo>
                <a:lnTo>
                  <a:pt x="3903" y="1664"/>
                </a:lnTo>
                <a:lnTo>
                  <a:pt x="3906" y="1650"/>
                </a:lnTo>
                <a:lnTo>
                  <a:pt x="3906" y="1637"/>
                </a:lnTo>
                <a:lnTo>
                  <a:pt x="3905" y="1623"/>
                </a:lnTo>
                <a:lnTo>
                  <a:pt x="3902" y="1609"/>
                </a:lnTo>
                <a:lnTo>
                  <a:pt x="3898" y="1597"/>
                </a:lnTo>
                <a:lnTo>
                  <a:pt x="3892" y="1584"/>
                </a:lnTo>
                <a:lnTo>
                  <a:pt x="3892" y="1584"/>
                </a:lnTo>
                <a:lnTo>
                  <a:pt x="3888" y="1570"/>
                </a:lnTo>
                <a:lnTo>
                  <a:pt x="3881" y="1556"/>
                </a:lnTo>
                <a:lnTo>
                  <a:pt x="3872" y="1545"/>
                </a:lnTo>
                <a:lnTo>
                  <a:pt x="3864" y="1535"/>
                </a:lnTo>
                <a:lnTo>
                  <a:pt x="3854" y="1526"/>
                </a:lnTo>
                <a:lnTo>
                  <a:pt x="3843" y="1518"/>
                </a:lnTo>
                <a:lnTo>
                  <a:pt x="3832" y="1512"/>
                </a:lnTo>
                <a:lnTo>
                  <a:pt x="3819" y="1507"/>
                </a:lnTo>
                <a:lnTo>
                  <a:pt x="3805" y="1503"/>
                </a:lnTo>
                <a:lnTo>
                  <a:pt x="3793" y="1500"/>
                </a:lnTo>
                <a:lnTo>
                  <a:pt x="3778" y="1497"/>
                </a:lnTo>
                <a:lnTo>
                  <a:pt x="3764" y="1497"/>
                </a:lnTo>
                <a:lnTo>
                  <a:pt x="3750" y="1497"/>
                </a:lnTo>
                <a:lnTo>
                  <a:pt x="3736" y="1498"/>
                </a:lnTo>
                <a:lnTo>
                  <a:pt x="3724" y="1501"/>
                </a:lnTo>
                <a:lnTo>
                  <a:pt x="3711" y="1505"/>
                </a:lnTo>
                <a:lnTo>
                  <a:pt x="3711" y="1505"/>
                </a:lnTo>
                <a:lnTo>
                  <a:pt x="3233" y="1695"/>
                </a:lnTo>
                <a:lnTo>
                  <a:pt x="3233" y="1695"/>
                </a:lnTo>
                <a:lnTo>
                  <a:pt x="3223" y="1657"/>
                </a:lnTo>
                <a:lnTo>
                  <a:pt x="3212" y="1619"/>
                </a:lnTo>
                <a:lnTo>
                  <a:pt x="3198" y="1583"/>
                </a:lnTo>
                <a:lnTo>
                  <a:pt x="3184" y="1545"/>
                </a:lnTo>
                <a:lnTo>
                  <a:pt x="3167" y="1507"/>
                </a:lnTo>
                <a:lnTo>
                  <a:pt x="3149" y="1469"/>
                </a:lnTo>
                <a:lnTo>
                  <a:pt x="3130" y="1431"/>
                </a:lnTo>
                <a:lnTo>
                  <a:pt x="3109" y="1393"/>
                </a:lnTo>
                <a:lnTo>
                  <a:pt x="3109" y="1393"/>
                </a:lnTo>
                <a:lnTo>
                  <a:pt x="3096" y="1397"/>
                </a:lnTo>
                <a:lnTo>
                  <a:pt x="3083" y="1403"/>
                </a:lnTo>
                <a:lnTo>
                  <a:pt x="3060" y="1416"/>
                </a:lnTo>
                <a:lnTo>
                  <a:pt x="3041" y="1428"/>
                </a:lnTo>
                <a:lnTo>
                  <a:pt x="3029" y="1438"/>
                </a:lnTo>
                <a:lnTo>
                  <a:pt x="3029" y="1438"/>
                </a:lnTo>
                <a:lnTo>
                  <a:pt x="2981" y="1462"/>
                </a:lnTo>
                <a:lnTo>
                  <a:pt x="2932" y="1486"/>
                </a:lnTo>
                <a:lnTo>
                  <a:pt x="2882" y="1507"/>
                </a:lnTo>
                <a:lnTo>
                  <a:pt x="2831" y="1528"/>
                </a:lnTo>
                <a:lnTo>
                  <a:pt x="2778" y="1546"/>
                </a:lnTo>
                <a:lnTo>
                  <a:pt x="2725" y="1564"/>
                </a:lnTo>
                <a:lnTo>
                  <a:pt x="2668" y="1580"/>
                </a:lnTo>
                <a:lnTo>
                  <a:pt x="2612" y="1595"/>
                </a:lnTo>
                <a:lnTo>
                  <a:pt x="2555" y="1608"/>
                </a:lnTo>
                <a:lnTo>
                  <a:pt x="2496" y="1619"/>
                </a:lnTo>
                <a:lnTo>
                  <a:pt x="2436" y="1629"/>
                </a:lnTo>
                <a:lnTo>
                  <a:pt x="2376" y="1636"/>
                </a:lnTo>
                <a:lnTo>
                  <a:pt x="2313" y="1643"/>
                </a:lnTo>
                <a:lnTo>
                  <a:pt x="2249" y="1647"/>
                </a:lnTo>
                <a:lnTo>
                  <a:pt x="2185" y="1650"/>
                </a:lnTo>
                <a:lnTo>
                  <a:pt x="2119" y="1650"/>
                </a:lnTo>
                <a:lnTo>
                  <a:pt x="2119" y="1650"/>
                </a:lnTo>
                <a:lnTo>
                  <a:pt x="2119" y="1953"/>
                </a:lnTo>
                <a:lnTo>
                  <a:pt x="2119" y="1953"/>
                </a:lnTo>
                <a:lnTo>
                  <a:pt x="2164" y="1957"/>
                </a:lnTo>
                <a:lnTo>
                  <a:pt x="2207" y="1964"/>
                </a:lnTo>
                <a:lnTo>
                  <a:pt x="2251" y="1974"/>
                </a:lnTo>
                <a:lnTo>
                  <a:pt x="2293" y="1985"/>
                </a:lnTo>
                <a:lnTo>
                  <a:pt x="2335" y="1997"/>
                </a:lnTo>
                <a:lnTo>
                  <a:pt x="2376" y="2013"/>
                </a:lnTo>
                <a:lnTo>
                  <a:pt x="2415" y="2030"/>
                </a:lnTo>
                <a:lnTo>
                  <a:pt x="2454" y="2048"/>
                </a:lnTo>
                <a:lnTo>
                  <a:pt x="2492" y="2069"/>
                </a:lnTo>
                <a:lnTo>
                  <a:pt x="2528" y="2090"/>
                </a:lnTo>
                <a:lnTo>
                  <a:pt x="2565" y="2114"/>
                </a:lnTo>
                <a:lnTo>
                  <a:pt x="2598" y="2139"/>
                </a:lnTo>
                <a:lnTo>
                  <a:pt x="2632" y="2164"/>
                </a:lnTo>
                <a:lnTo>
                  <a:pt x="2664" y="2192"/>
                </a:lnTo>
                <a:lnTo>
                  <a:pt x="2695" y="2222"/>
                </a:lnTo>
                <a:lnTo>
                  <a:pt x="2725" y="2253"/>
                </a:lnTo>
                <a:lnTo>
                  <a:pt x="2753" y="2283"/>
                </a:lnTo>
                <a:lnTo>
                  <a:pt x="2779" y="2317"/>
                </a:lnTo>
                <a:lnTo>
                  <a:pt x="2804" y="2351"/>
                </a:lnTo>
                <a:lnTo>
                  <a:pt x="2828" y="2387"/>
                </a:lnTo>
                <a:lnTo>
                  <a:pt x="2851" y="2424"/>
                </a:lnTo>
                <a:lnTo>
                  <a:pt x="2870" y="2460"/>
                </a:lnTo>
                <a:lnTo>
                  <a:pt x="2889" y="2499"/>
                </a:lnTo>
                <a:lnTo>
                  <a:pt x="2905" y="2538"/>
                </a:lnTo>
                <a:lnTo>
                  <a:pt x="2921" y="2578"/>
                </a:lnTo>
                <a:lnTo>
                  <a:pt x="2935" y="2620"/>
                </a:lnTo>
                <a:lnTo>
                  <a:pt x="2946" y="2660"/>
                </a:lnTo>
                <a:lnTo>
                  <a:pt x="2954" y="2704"/>
                </a:lnTo>
                <a:lnTo>
                  <a:pt x="2963" y="2746"/>
                </a:lnTo>
                <a:lnTo>
                  <a:pt x="2967" y="2791"/>
                </a:lnTo>
                <a:lnTo>
                  <a:pt x="2971" y="2834"/>
                </a:lnTo>
                <a:lnTo>
                  <a:pt x="2973" y="2879"/>
                </a:lnTo>
                <a:lnTo>
                  <a:pt x="2973" y="2879"/>
                </a:lnTo>
                <a:lnTo>
                  <a:pt x="2971" y="2924"/>
                </a:lnTo>
                <a:lnTo>
                  <a:pt x="2967" y="2969"/>
                </a:lnTo>
                <a:lnTo>
                  <a:pt x="2963" y="3012"/>
                </a:lnTo>
                <a:lnTo>
                  <a:pt x="2954" y="3056"/>
                </a:lnTo>
                <a:lnTo>
                  <a:pt x="2946" y="3098"/>
                </a:lnTo>
                <a:lnTo>
                  <a:pt x="2935" y="3140"/>
                </a:lnTo>
                <a:lnTo>
                  <a:pt x="2921" y="3180"/>
                </a:lnTo>
                <a:lnTo>
                  <a:pt x="2905" y="3221"/>
                </a:lnTo>
                <a:lnTo>
                  <a:pt x="2889" y="3260"/>
                </a:lnTo>
                <a:lnTo>
                  <a:pt x="2870" y="3298"/>
                </a:lnTo>
                <a:lnTo>
                  <a:pt x="2851" y="3336"/>
                </a:lnTo>
                <a:lnTo>
                  <a:pt x="2828" y="3372"/>
                </a:lnTo>
                <a:lnTo>
                  <a:pt x="2804" y="3408"/>
                </a:lnTo>
                <a:lnTo>
                  <a:pt x="2779" y="3441"/>
                </a:lnTo>
                <a:lnTo>
                  <a:pt x="2753" y="3475"/>
                </a:lnTo>
                <a:lnTo>
                  <a:pt x="2725" y="3506"/>
                </a:lnTo>
                <a:lnTo>
                  <a:pt x="2695" y="3536"/>
                </a:lnTo>
                <a:lnTo>
                  <a:pt x="2664" y="3566"/>
                </a:lnTo>
                <a:lnTo>
                  <a:pt x="2632" y="3594"/>
                </a:lnTo>
                <a:lnTo>
                  <a:pt x="2598" y="3621"/>
                </a:lnTo>
                <a:lnTo>
                  <a:pt x="2565" y="3644"/>
                </a:lnTo>
                <a:lnTo>
                  <a:pt x="2528" y="3668"/>
                </a:lnTo>
                <a:lnTo>
                  <a:pt x="2492" y="3691"/>
                </a:lnTo>
                <a:lnTo>
                  <a:pt x="2454" y="3710"/>
                </a:lnTo>
                <a:lnTo>
                  <a:pt x="2415" y="3728"/>
                </a:lnTo>
                <a:lnTo>
                  <a:pt x="2376" y="3745"/>
                </a:lnTo>
                <a:lnTo>
                  <a:pt x="2335" y="3761"/>
                </a:lnTo>
                <a:lnTo>
                  <a:pt x="2293" y="3773"/>
                </a:lnTo>
                <a:lnTo>
                  <a:pt x="2251" y="3785"/>
                </a:lnTo>
                <a:lnTo>
                  <a:pt x="2207" y="3794"/>
                </a:lnTo>
                <a:lnTo>
                  <a:pt x="2164" y="3801"/>
                </a:lnTo>
                <a:lnTo>
                  <a:pt x="2119" y="3807"/>
                </a:lnTo>
                <a:lnTo>
                  <a:pt x="2119" y="3807"/>
                </a:lnTo>
                <a:lnTo>
                  <a:pt x="2119" y="4320"/>
                </a:lnTo>
                <a:lnTo>
                  <a:pt x="2119" y="4320"/>
                </a:lnTo>
                <a:lnTo>
                  <a:pt x="2165" y="4306"/>
                </a:lnTo>
                <a:lnTo>
                  <a:pt x="2210" y="4289"/>
                </a:lnTo>
                <a:lnTo>
                  <a:pt x="2255" y="4272"/>
                </a:lnTo>
                <a:lnTo>
                  <a:pt x="2298" y="4256"/>
                </a:lnTo>
                <a:lnTo>
                  <a:pt x="2342" y="4237"/>
                </a:lnTo>
                <a:lnTo>
                  <a:pt x="2384" y="4218"/>
                </a:lnTo>
                <a:lnTo>
                  <a:pt x="2426" y="4198"/>
                </a:lnTo>
                <a:lnTo>
                  <a:pt x="2468" y="4177"/>
                </a:lnTo>
                <a:lnTo>
                  <a:pt x="2509" y="4156"/>
                </a:lnTo>
                <a:lnTo>
                  <a:pt x="2548" y="4134"/>
                </a:lnTo>
                <a:lnTo>
                  <a:pt x="2587" y="4111"/>
                </a:lnTo>
                <a:lnTo>
                  <a:pt x="2626" y="4087"/>
                </a:lnTo>
                <a:lnTo>
                  <a:pt x="2664" y="4062"/>
                </a:lnTo>
                <a:lnTo>
                  <a:pt x="2701" y="4037"/>
                </a:lnTo>
                <a:lnTo>
                  <a:pt x="2737" y="4010"/>
                </a:lnTo>
                <a:lnTo>
                  <a:pt x="2774" y="3982"/>
                </a:lnTo>
                <a:lnTo>
                  <a:pt x="2807" y="3954"/>
                </a:lnTo>
                <a:lnTo>
                  <a:pt x="2842" y="3925"/>
                </a:lnTo>
                <a:lnTo>
                  <a:pt x="2875" y="3895"/>
                </a:lnTo>
                <a:lnTo>
                  <a:pt x="2907" y="3864"/>
                </a:lnTo>
                <a:lnTo>
                  <a:pt x="2939" y="3834"/>
                </a:lnTo>
                <a:lnTo>
                  <a:pt x="2968" y="3800"/>
                </a:lnTo>
                <a:lnTo>
                  <a:pt x="2999" y="3768"/>
                </a:lnTo>
                <a:lnTo>
                  <a:pt x="3027" y="3733"/>
                </a:lnTo>
                <a:lnTo>
                  <a:pt x="3055" y="3698"/>
                </a:lnTo>
                <a:lnTo>
                  <a:pt x="3082" y="3661"/>
                </a:lnTo>
                <a:lnTo>
                  <a:pt x="3107" y="3625"/>
                </a:lnTo>
                <a:lnTo>
                  <a:pt x="3132" y="3587"/>
                </a:lnTo>
                <a:lnTo>
                  <a:pt x="3156" y="3548"/>
                </a:lnTo>
                <a:lnTo>
                  <a:pt x="3179" y="3508"/>
                </a:lnTo>
                <a:lnTo>
                  <a:pt x="3201" y="3468"/>
                </a:lnTo>
                <a:lnTo>
                  <a:pt x="3222" y="3427"/>
                </a:lnTo>
                <a:lnTo>
                  <a:pt x="3222" y="3427"/>
                </a:lnTo>
                <a:lnTo>
                  <a:pt x="3711" y="3628"/>
                </a:lnTo>
                <a:lnTo>
                  <a:pt x="3711" y="3628"/>
                </a:lnTo>
                <a:lnTo>
                  <a:pt x="3715" y="3629"/>
                </a:lnTo>
                <a:lnTo>
                  <a:pt x="3722" y="3632"/>
                </a:lnTo>
                <a:lnTo>
                  <a:pt x="3739" y="3639"/>
                </a:lnTo>
                <a:lnTo>
                  <a:pt x="3755" y="3647"/>
                </a:lnTo>
                <a:lnTo>
                  <a:pt x="3762" y="3649"/>
                </a:lnTo>
                <a:lnTo>
                  <a:pt x="3767" y="3650"/>
                </a:lnTo>
                <a:lnTo>
                  <a:pt x="3767" y="3650"/>
                </a:lnTo>
                <a:lnTo>
                  <a:pt x="3778" y="3650"/>
                </a:lnTo>
                <a:lnTo>
                  <a:pt x="3788" y="3649"/>
                </a:lnTo>
                <a:lnTo>
                  <a:pt x="3800" y="3646"/>
                </a:lnTo>
                <a:lnTo>
                  <a:pt x="3809" y="3643"/>
                </a:lnTo>
                <a:lnTo>
                  <a:pt x="3829" y="3633"/>
                </a:lnTo>
                <a:lnTo>
                  <a:pt x="3847" y="3622"/>
                </a:lnTo>
                <a:lnTo>
                  <a:pt x="3863" y="3608"/>
                </a:lnTo>
                <a:lnTo>
                  <a:pt x="3877" y="3594"/>
                </a:lnTo>
                <a:lnTo>
                  <a:pt x="3882" y="3586"/>
                </a:lnTo>
                <a:lnTo>
                  <a:pt x="3886" y="3577"/>
                </a:lnTo>
                <a:lnTo>
                  <a:pt x="3889" y="3569"/>
                </a:lnTo>
                <a:lnTo>
                  <a:pt x="3892" y="3560"/>
                </a:lnTo>
                <a:lnTo>
                  <a:pt x="3892" y="3560"/>
                </a:lnTo>
                <a:lnTo>
                  <a:pt x="3898" y="3546"/>
                </a:lnTo>
                <a:lnTo>
                  <a:pt x="3902" y="3531"/>
                </a:lnTo>
                <a:lnTo>
                  <a:pt x="3905" y="3517"/>
                </a:lnTo>
                <a:lnTo>
                  <a:pt x="3906" y="3503"/>
                </a:lnTo>
                <a:lnTo>
                  <a:pt x="3906" y="3489"/>
                </a:lnTo>
                <a:lnTo>
                  <a:pt x="3903" y="3475"/>
                </a:lnTo>
                <a:lnTo>
                  <a:pt x="3900" y="3461"/>
                </a:lnTo>
                <a:lnTo>
                  <a:pt x="3896" y="3448"/>
                </a:lnTo>
                <a:lnTo>
                  <a:pt x="3892" y="3434"/>
                </a:lnTo>
                <a:lnTo>
                  <a:pt x="3885" y="3423"/>
                </a:lnTo>
                <a:lnTo>
                  <a:pt x="3877" y="3410"/>
                </a:lnTo>
                <a:lnTo>
                  <a:pt x="3868" y="3399"/>
                </a:lnTo>
                <a:lnTo>
                  <a:pt x="3858" y="3388"/>
                </a:lnTo>
                <a:lnTo>
                  <a:pt x="3849" y="3378"/>
                </a:lnTo>
                <a:lnTo>
                  <a:pt x="3836" y="3368"/>
                </a:lnTo>
                <a:lnTo>
                  <a:pt x="3825" y="3360"/>
                </a:lnTo>
                <a:lnTo>
                  <a:pt x="3825" y="3360"/>
                </a:lnTo>
                <a:lnTo>
                  <a:pt x="3313" y="3158"/>
                </a:lnTo>
                <a:lnTo>
                  <a:pt x="3313" y="3158"/>
                </a:lnTo>
                <a:lnTo>
                  <a:pt x="3329" y="3103"/>
                </a:lnTo>
                <a:lnTo>
                  <a:pt x="3343" y="3050"/>
                </a:lnTo>
                <a:lnTo>
                  <a:pt x="3354" y="2994"/>
                </a:lnTo>
                <a:lnTo>
                  <a:pt x="3364" y="2939"/>
                </a:lnTo>
                <a:lnTo>
                  <a:pt x="3372" y="2883"/>
                </a:lnTo>
                <a:lnTo>
                  <a:pt x="3376" y="2827"/>
                </a:lnTo>
                <a:lnTo>
                  <a:pt x="3380" y="2770"/>
                </a:lnTo>
                <a:lnTo>
                  <a:pt x="3380" y="2712"/>
                </a:lnTo>
                <a:lnTo>
                  <a:pt x="3380" y="2712"/>
                </a:lnTo>
                <a:lnTo>
                  <a:pt x="3892" y="2712"/>
                </a:lnTo>
                <a:lnTo>
                  <a:pt x="3892" y="2712"/>
                </a:lnTo>
                <a:close/>
                <a:moveTo>
                  <a:pt x="2221" y="2666"/>
                </a:moveTo>
                <a:lnTo>
                  <a:pt x="2221" y="2666"/>
                </a:lnTo>
                <a:lnTo>
                  <a:pt x="2231" y="2652"/>
                </a:lnTo>
                <a:lnTo>
                  <a:pt x="2241" y="2639"/>
                </a:lnTo>
                <a:lnTo>
                  <a:pt x="2248" y="2624"/>
                </a:lnTo>
                <a:lnTo>
                  <a:pt x="2254" y="2607"/>
                </a:lnTo>
                <a:lnTo>
                  <a:pt x="2254" y="2607"/>
                </a:lnTo>
                <a:lnTo>
                  <a:pt x="2227" y="2592"/>
                </a:lnTo>
                <a:lnTo>
                  <a:pt x="2200" y="2578"/>
                </a:lnTo>
                <a:lnTo>
                  <a:pt x="2174" y="2565"/>
                </a:lnTo>
                <a:lnTo>
                  <a:pt x="2147" y="2555"/>
                </a:lnTo>
                <a:lnTo>
                  <a:pt x="2119" y="2548"/>
                </a:lnTo>
                <a:lnTo>
                  <a:pt x="2091" y="2543"/>
                </a:lnTo>
                <a:lnTo>
                  <a:pt x="2062" y="2538"/>
                </a:lnTo>
                <a:lnTo>
                  <a:pt x="2034" y="2538"/>
                </a:lnTo>
                <a:lnTo>
                  <a:pt x="2006" y="2538"/>
                </a:lnTo>
                <a:lnTo>
                  <a:pt x="1978" y="2543"/>
                </a:lnTo>
                <a:lnTo>
                  <a:pt x="1950" y="2548"/>
                </a:lnTo>
                <a:lnTo>
                  <a:pt x="1921" y="2555"/>
                </a:lnTo>
                <a:lnTo>
                  <a:pt x="1893" y="2565"/>
                </a:lnTo>
                <a:lnTo>
                  <a:pt x="1867" y="2578"/>
                </a:lnTo>
                <a:lnTo>
                  <a:pt x="1842" y="2592"/>
                </a:lnTo>
                <a:lnTo>
                  <a:pt x="1816" y="2607"/>
                </a:lnTo>
                <a:lnTo>
                  <a:pt x="1816" y="2607"/>
                </a:lnTo>
                <a:lnTo>
                  <a:pt x="1821" y="2628"/>
                </a:lnTo>
                <a:lnTo>
                  <a:pt x="1826" y="2644"/>
                </a:lnTo>
                <a:lnTo>
                  <a:pt x="1832" y="2656"/>
                </a:lnTo>
                <a:lnTo>
                  <a:pt x="1840" y="2669"/>
                </a:lnTo>
                <a:lnTo>
                  <a:pt x="1840" y="2669"/>
                </a:lnTo>
                <a:lnTo>
                  <a:pt x="1861" y="2653"/>
                </a:lnTo>
                <a:lnTo>
                  <a:pt x="1885" y="2639"/>
                </a:lnTo>
                <a:lnTo>
                  <a:pt x="1907" y="2627"/>
                </a:lnTo>
                <a:lnTo>
                  <a:pt x="1931" y="2618"/>
                </a:lnTo>
                <a:lnTo>
                  <a:pt x="1957" y="2610"/>
                </a:lnTo>
                <a:lnTo>
                  <a:pt x="1982" y="2606"/>
                </a:lnTo>
                <a:lnTo>
                  <a:pt x="2006" y="2602"/>
                </a:lnTo>
                <a:lnTo>
                  <a:pt x="2031" y="2600"/>
                </a:lnTo>
                <a:lnTo>
                  <a:pt x="2056" y="2602"/>
                </a:lnTo>
                <a:lnTo>
                  <a:pt x="2081" y="2604"/>
                </a:lnTo>
                <a:lnTo>
                  <a:pt x="2106" y="2610"/>
                </a:lnTo>
                <a:lnTo>
                  <a:pt x="2130" y="2617"/>
                </a:lnTo>
                <a:lnTo>
                  <a:pt x="2154" y="2625"/>
                </a:lnTo>
                <a:lnTo>
                  <a:pt x="2177" y="2637"/>
                </a:lnTo>
                <a:lnTo>
                  <a:pt x="2199" y="2651"/>
                </a:lnTo>
                <a:lnTo>
                  <a:pt x="2221" y="2666"/>
                </a:lnTo>
                <a:lnTo>
                  <a:pt x="2221" y="2666"/>
                </a:lnTo>
                <a:close/>
              </a:path>
            </a:pathLst>
          </a:custGeom>
          <a:solidFill>
            <a:srgbClr val="D81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24" tIns="45712" rIns="91424" bIns="45712" numCol="1" anchor="t" anchorCtr="0" compatLnSpc="1">
            <a:prstTxWarp prst="textNoShape">
              <a:avLst/>
            </a:prstTxWarp>
          </a:bodyPr>
          <a:lstStyle/>
          <a:p>
            <a:pPr defTabSz="457130" fontAlgn="base">
              <a:spcBef>
                <a:spcPct val="0"/>
              </a:spcBef>
              <a:spcAft>
                <a:spcPct val="0"/>
              </a:spcAft>
            </a:pPr>
            <a:endParaRPr kumimoji="0" lang="en-US" sz="1600">
              <a:solidFill>
                <a:srgbClr val="58585B"/>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2" name="Oval 263"/>
          <p:cNvSpPr>
            <a:spLocks/>
          </p:cNvSpPr>
          <p:nvPr/>
        </p:nvSpPr>
        <p:spPr bwMode="auto">
          <a:xfrm>
            <a:off x="2843636" y="3120075"/>
            <a:ext cx="571115" cy="56887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226" eaLnBrk="0" fontAlgn="base" hangingPunct="0">
              <a:lnSpc>
                <a:spcPct val="90000"/>
              </a:lnSpc>
              <a:spcBef>
                <a:spcPct val="0"/>
              </a:spcBef>
              <a:spcAft>
                <a:spcPct val="0"/>
              </a:spcAft>
              <a:defRPr/>
            </a:pPr>
            <a:endParaRPr kumimoji="0" lang="en-US" sz="1600" kern="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83" name="Picture 150" descr="iconthing.ai"/>
          <p:cNvPicPr>
            <a:picLocks noChangeAspect="1"/>
          </p:cNvPicPr>
          <p:nvPr/>
        </p:nvPicPr>
        <p:blipFill>
          <a:blip r:embed="rId3" cstate="email">
            <a:extLst>
              <a:ext uri="{28A0092B-C50C-407E-A947-70E740481C1C}">
                <a14:useLocalDpi xmlns:a14="http://schemas.microsoft.com/office/drawing/2010/main"/>
              </a:ext>
            </a:extLst>
          </a:blip>
          <a:srcRect l="21772" t="48646" r="68423" b="47454"/>
          <a:stretch>
            <a:fillRect/>
          </a:stretch>
        </p:blipFill>
        <p:spPr>
          <a:xfrm>
            <a:off x="2886887" y="3384601"/>
            <a:ext cx="517194" cy="158885"/>
          </a:xfrm>
          <a:prstGeom prst="rect">
            <a:avLst/>
          </a:prstGeom>
          <a:ln>
            <a:noFill/>
          </a:ln>
        </p:spPr>
      </p:pic>
      <p:sp>
        <p:nvSpPr>
          <p:cNvPr id="184" name="Oval 263"/>
          <p:cNvSpPr>
            <a:spLocks/>
          </p:cNvSpPr>
          <p:nvPr/>
        </p:nvSpPr>
        <p:spPr bwMode="auto">
          <a:xfrm>
            <a:off x="2236758" y="3135189"/>
            <a:ext cx="571115" cy="56887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noAutofit/>
          </a:bodyPr>
          <a:lstStyle/>
          <a:p>
            <a:pPr defTabSz="914226" eaLnBrk="0" fontAlgn="base" hangingPunct="0">
              <a:lnSpc>
                <a:spcPct val="90000"/>
              </a:lnSpc>
              <a:spcBef>
                <a:spcPct val="0"/>
              </a:spcBef>
              <a:spcAft>
                <a:spcPct val="0"/>
              </a:spcAft>
              <a:defRPr/>
            </a:pPr>
            <a:endParaRPr kumimoji="0" lang="en-US" sz="1600" kern="0" dirty="0">
              <a:solidFill>
                <a:srgbClr val="00B0F0"/>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185" name="Picture 150" descr="iconthing.ai"/>
          <p:cNvPicPr>
            <a:picLocks noChangeAspect="1"/>
          </p:cNvPicPr>
          <p:nvPr/>
        </p:nvPicPr>
        <p:blipFill>
          <a:blip r:embed="rId3" cstate="email">
            <a:extLst>
              <a:ext uri="{28A0092B-C50C-407E-A947-70E740481C1C}">
                <a14:useLocalDpi xmlns:a14="http://schemas.microsoft.com/office/drawing/2010/main"/>
              </a:ext>
            </a:extLst>
          </a:blip>
          <a:srcRect l="21772" t="48646" r="68423" b="47454"/>
          <a:stretch>
            <a:fillRect/>
          </a:stretch>
        </p:blipFill>
        <p:spPr>
          <a:xfrm>
            <a:off x="2277774" y="3384601"/>
            <a:ext cx="517194" cy="158885"/>
          </a:xfrm>
          <a:prstGeom prst="rect">
            <a:avLst/>
          </a:prstGeom>
          <a:ln>
            <a:noFill/>
          </a:ln>
        </p:spPr>
      </p:pic>
      <p:sp>
        <p:nvSpPr>
          <p:cNvPr id="186" name="テキスト ボックス 185"/>
          <p:cNvSpPr txBox="1"/>
          <p:nvPr/>
        </p:nvSpPr>
        <p:spPr>
          <a:xfrm>
            <a:off x="2860503" y="3455770"/>
            <a:ext cx="558851" cy="265448"/>
          </a:xfrm>
          <a:prstGeom prst="rect">
            <a:avLst/>
          </a:prstGeom>
          <a:noFill/>
        </p:spPr>
        <p:txBody>
          <a:bodyPr wrap="none" lIns="91424" tIns="45712" rIns="91424" bIns="45712" rtlCol="0">
            <a:spAutoFit/>
          </a:bodyPr>
          <a:lstStyle/>
          <a:p>
            <a:pPr defTabSz="457130" fontAlgn="base">
              <a:spcBef>
                <a:spcPct val="0"/>
              </a:spcBef>
              <a:spcAft>
                <a:spcPct val="0"/>
              </a:spcAft>
            </a:pPr>
            <a:r>
              <a:rPr lang="en-US" altLang="ja-JP" sz="1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SPAM</a:t>
            </a:r>
            <a:endParaRPr lang="ja-JP" altLang="en-US" sz="1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87" name="テキスト ボックス 186"/>
          <p:cNvSpPr txBox="1"/>
          <p:nvPr/>
        </p:nvSpPr>
        <p:spPr>
          <a:xfrm>
            <a:off x="1642774" y="3455119"/>
            <a:ext cx="1074504" cy="265448"/>
          </a:xfrm>
          <a:prstGeom prst="rect">
            <a:avLst/>
          </a:prstGeom>
          <a:noFill/>
        </p:spPr>
        <p:txBody>
          <a:bodyPr wrap="none" lIns="91424" tIns="45712" rIns="91424" bIns="45712" rtlCol="0">
            <a:spAutoFit/>
          </a:bodyPr>
          <a:lstStyle/>
          <a:p>
            <a:pPr defTabSz="457130" fontAlgn="base">
              <a:spcBef>
                <a:spcPct val="0"/>
              </a:spcBef>
              <a:spcAft>
                <a:spcPct val="0"/>
              </a:spcAft>
            </a:pPr>
            <a:r>
              <a:rPr lang="ja-JP" altLang="en-US" sz="1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アンチウィルス</a:t>
            </a:r>
          </a:p>
        </p:txBody>
      </p:sp>
      <p:sp>
        <p:nvSpPr>
          <p:cNvPr id="188" name="タイトル 2"/>
          <p:cNvSpPr txBox="1">
            <a:spLocks/>
          </p:cNvSpPr>
          <p:nvPr/>
        </p:nvSpPr>
        <p:spPr bwMode="auto">
          <a:xfrm>
            <a:off x="355777" y="4132013"/>
            <a:ext cx="8659976" cy="55341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2" tIns="45706" rIns="91412" bIns="45706"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gn="ctr"/>
            <a:r>
              <a:rPr lang="ja-JP" altLang="en-US">
                <a:latin typeface="ＭＳ Ｐゴシック" panose="020B0600070205080204" pitchFamily="50" charset="-128"/>
                <a:ea typeface="ＭＳ Ｐゴシック" panose="020B0600070205080204" pitchFamily="50" charset="-128"/>
                <a:cs typeface="メイリオ" panose="020B0604030504040204" pitchFamily="50" charset="-128"/>
              </a:rPr>
              <a:t>感染する確率が非常に高くなっています。</a:t>
            </a:r>
          </a:p>
        </p:txBody>
      </p:sp>
    </p:spTree>
    <p:extLst>
      <p:ext uri="{BB962C8B-B14F-4D97-AF65-F5344CB8AC3E}">
        <p14:creationId xmlns:p14="http://schemas.microsoft.com/office/powerpoint/2010/main" val="2393118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wipe(left)">
                                      <p:cBhvr>
                                        <p:cTn id="7" dur="500"/>
                                        <p:tgtEl>
                                          <p:spTgt spid="17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500"/>
                                        <p:tgtEl>
                                          <p:spTgt spid="16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7"/>
                                        </p:tgtEl>
                                        <p:attrNameLst>
                                          <p:attrName>style.visibility</p:attrName>
                                        </p:attrNameLst>
                                      </p:cBhvr>
                                      <p:to>
                                        <p:strVal val="visible"/>
                                      </p:to>
                                    </p:set>
                                    <p:animEffect transition="in" filter="wipe(left)">
                                      <p:cBhvr>
                                        <p:cTn id="16" dur="500"/>
                                        <p:tgtEl>
                                          <p:spTgt spid="17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7"/>
                                        </p:tgtEl>
                                        <p:attrNameLst>
                                          <p:attrName>style.visibility</p:attrName>
                                        </p:attrNameLst>
                                      </p:cBhvr>
                                      <p:to>
                                        <p:strVal val="visible"/>
                                      </p:to>
                                    </p:set>
                                    <p:animEffect transition="in" filter="fade">
                                      <p:cBhvr>
                                        <p:cTn id="20" dur="500"/>
                                        <p:tgtEl>
                                          <p:spTgt spid="16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4"/>
                                        </p:tgtEl>
                                        <p:attrNameLst>
                                          <p:attrName>style.visibility</p:attrName>
                                        </p:attrNameLst>
                                      </p:cBhvr>
                                      <p:to>
                                        <p:strVal val="visible"/>
                                      </p:to>
                                    </p:set>
                                    <p:animEffect transition="in" filter="wipe(left)">
                                      <p:cBhvr>
                                        <p:cTn id="25" dur="500"/>
                                        <p:tgtEl>
                                          <p:spTgt spid="174"/>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68"/>
                                        </p:tgtEl>
                                        <p:attrNameLst>
                                          <p:attrName>style.visibility</p:attrName>
                                        </p:attrNameLst>
                                      </p:cBhvr>
                                      <p:to>
                                        <p:strVal val="visible"/>
                                      </p:to>
                                    </p:set>
                                    <p:animEffect transition="in" filter="fade">
                                      <p:cBhvr>
                                        <p:cTn id="29"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14" y="688689"/>
            <a:ext cx="7792970" cy="43788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98035" y="22153"/>
            <a:ext cx="8553358" cy="731837"/>
          </a:xfrm>
        </p:spPr>
        <p:txBody>
          <a:bodyPr/>
          <a:lstStyle/>
          <a:p>
            <a:pPr algn="ctr"/>
            <a:r>
              <a:rPr lang="ja-JP" altLang="en-US" spc="-100" dirty="0">
                <a:gradFill>
                  <a:gsLst>
                    <a:gs pos="0">
                      <a:srgbClr val="09459D"/>
                    </a:gs>
                    <a:gs pos="50000">
                      <a:schemeClr val="tx1"/>
                    </a:gs>
                    <a:gs pos="100000">
                      <a:schemeClr val="tx1">
                        <a:lumMod val="60000"/>
                        <a:lumOff val="40000"/>
                      </a:schemeClr>
                    </a:gs>
                  </a:gsLst>
                  <a:lin ang="4800000" scaled="0"/>
                </a:gradFill>
                <a:latin typeface="ＭＳ Ｐゴシック" panose="020B0600070205080204" pitchFamily="50" charset="-128"/>
                <a:ea typeface="ＭＳ Ｐゴシック" panose="020B0600070205080204" pitchFamily="50" charset="-128"/>
                <a:cs typeface="メイリオ"/>
              </a:rPr>
              <a:t>日本の教育をとりまく環境と課題</a:t>
            </a:r>
            <a:endParaRPr lang="en-US" spc="-100" dirty="0">
              <a:gradFill>
                <a:gsLst>
                  <a:gs pos="0">
                    <a:srgbClr val="09459D"/>
                  </a:gs>
                  <a:gs pos="50000">
                    <a:schemeClr val="tx1"/>
                  </a:gs>
                  <a:gs pos="100000">
                    <a:schemeClr val="tx1">
                      <a:lumMod val="60000"/>
                      <a:lumOff val="40000"/>
                    </a:schemeClr>
                  </a:gs>
                </a:gsLst>
                <a:lin ang="4800000" scaled="0"/>
              </a:gradFill>
              <a:latin typeface="ＭＳ Ｐゴシック" panose="020B0600070205080204" pitchFamily="50" charset="-128"/>
              <a:ea typeface="ＭＳ Ｐゴシック" panose="020B0600070205080204" pitchFamily="50" charset="-128"/>
              <a:cs typeface="メイリオ"/>
            </a:endParaRPr>
          </a:p>
        </p:txBody>
      </p:sp>
      <p:sp>
        <p:nvSpPr>
          <p:cNvPr id="58" name="TextBox 52"/>
          <p:cNvSpPr txBox="1">
            <a:spLocks noChangeArrowheads="1"/>
          </p:cNvSpPr>
          <p:nvPr/>
        </p:nvSpPr>
        <p:spPr bwMode="auto">
          <a:xfrm>
            <a:off x="1783773" y="3828263"/>
            <a:ext cx="1408162" cy="230832"/>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500" b="1" dirty="0">
                <a:solidFill>
                  <a:srgbClr val="FFFFFF"/>
                </a:solidFill>
                <a:latin typeface="ＭＳ Ｐゴシック" panose="020B0600070205080204" pitchFamily="50" charset="-128"/>
                <a:ea typeface="ＭＳ Ｐゴシック" panose="020B0600070205080204" pitchFamily="50" charset="-128"/>
              </a:rPr>
              <a:t>競争の激化</a:t>
            </a:r>
            <a:endParaRPr kumimoji="0" lang="en-US" sz="1500" b="1" dirty="0">
              <a:solidFill>
                <a:srgbClr val="FFFFFF"/>
              </a:solidFill>
              <a:latin typeface="ＭＳ Ｐゴシック" panose="020B0600070205080204" pitchFamily="50" charset="-128"/>
              <a:ea typeface="ＭＳ Ｐゴシック" panose="020B0600070205080204" pitchFamily="50" charset="-128"/>
            </a:endParaRPr>
          </a:p>
        </p:txBody>
      </p:sp>
      <p:sp>
        <p:nvSpPr>
          <p:cNvPr id="61" name="Oval 60"/>
          <p:cNvSpPr/>
          <p:nvPr/>
        </p:nvSpPr>
        <p:spPr>
          <a:xfrm>
            <a:off x="1285132" y="1291921"/>
            <a:ext cx="1578606" cy="1578606"/>
          </a:xfrm>
          <a:prstGeom prst="ellipse">
            <a:avLst/>
          </a:prstGeom>
          <a:solidFill>
            <a:srgbClr val="FDB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63" name="Oval 62"/>
          <p:cNvSpPr/>
          <p:nvPr/>
        </p:nvSpPr>
        <p:spPr>
          <a:xfrm>
            <a:off x="1561510" y="3491398"/>
            <a:ext cx="1426314" cy="1357154"/>
          </a:xfrm>
          <a:prstGeom prst="ellipse">
            <a:avLst/>
          </a:prstGeom>
          <a:solidFill>
            <a:schemeClr val="bg1">
              <a:lumMod val="50000"/>
            </a:schemeClr>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smtClean="0">
                <a:solidFill>
                  <a:srgbClr val="FFFFFF"/>
                </a:solidFill>
                <a:latin typeface="ＭＳ Ｐゴシック" panose="020B0600070205080204" pitchFamily="50" charset="-128"/>
                <a:ea typeface="ＭＳ Ｐゴシック" panose="020B0600070205080204" pitchFamily="50" charset="-128"/>
              </a:rPr>
              <a:t>情報</a:t>
            </a:r>
            <a:r>
              <a:rPr kumimoji="0" lang="en-US" altLang="ja-JP" sz="1400" b="1" smtClean="0">
                <a:solidFill>
                  <a:srgbClr val="FFFFFF"/>
                </a:solidFill>
                <a:latin typeface="ＭＳ Ｐゴシック" panose="020B0600070205080204" pitchFamily="50" charset="-128"/>
                <a:ea typeface="ＭＳ Ｐゴシック" panose="020B0600070205080204" pitchFamily="50" charset="-128"/>
              </a:rPr>
              <a:t/>
            </a:r>
            <a:br>
              <a:rPr kumimoji="0" lang="en-US" altLang="ja-JP" sz="1400" b="1" smtClean="0">
                <a:solidFill>
                  <a:srgbClr val="FFFFFF"/>
                </a:solidFill>
                <a:latin typeface="ＭＳ Ｐゴシック" panose="020B0600070205080204" pitchFamily="50" charset="-128"/>
                <a:ea typeface="ＭＳ Ｐゴシック" panose="020B0600070205080204" pitchFamily="50" charset="-128"/>
              </a:rPr>
            </a:br>
            <a:r>
              <a:rPr kumimoji="0" lang="ja-JP" altLang="en-US" sz="1400" b="1" dirty="0" smtClean="0">
                <a:solidFill>
                  <a:srgbClr val="FFFFFF"/>
                </a:solidFill>
                <a:latin typeface="ＭＳ Ｐゴシック" panose="020B0600070205080204" pitchFamily="50" charset="-128"/>
                <a:ea typeface="ＭＳ Ｐゴシック" panose="020B0600070205080204" pitchFamily="50" charset="-128"/>
              </a:rPr>
              <a:t>セキュリティ</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grpSp>
        <p:nvGrpSpPr>
          <p:cNvPr id="29" name="Group 22"/>
          <p:cNvGrpSpPr/>
          <p:nvPr/>
        </p:nvGrpSpPr>
        <p:grpSpPr>
          <a:xfrm>
            <a:off x="7740283" y="2246155"/>
            <a:ext cx="1134698" cy="1134698"/>
            <a:chOff x="6810623" y="1225252"/>
            <a:chExt cx="1803698" cy="1803698"/>
          </a:xfrm>
        </p:grpSpPr>
        <p:sp>
          <p:nvSpPr>
            <p:cNvPr id="30" name="Oval 52"/>
            <p:cNvSpPr/>
            <p:nvPr/>
          </p:nvSpPr>
          <p:spPr>
            <a:xfrm>
              <a:off x="6810623" y="1225252"/>
              <a:ext cx="1803698" cy="1803698"/>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教員の働き方</a:t>
              </a: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1" name="TextBox 52"/>
            <p:cNvSpPr txBox="1">
              <a:spLocks noChangeArrowheads="1"/>
            </p:cNvSpPr>
            <p:nvPr/>
          </p:nvSpPr>
          <p:spPr bwMode="auto">
            <a:xfrm>
              <a:off x="6980885" y="1931406"/>
              <a:ext cx="1584429" cy="391389"/>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grpSp>
      <p:grpSp>
        <p:nvGrpSpPr>
          <p:cNvPr id="32" name="Group 22"/>
          <p:cNvGrpSpPr/>
          <p:nvPr/>
        </p:nvGrpSpPr>
        <p:grpSpPr>
          <a:xfrm>
            <a:off x="3518719" y="3454019"/>
            <a:ext cx="1397390" cy="1394532"/>
            <a:chOff x="6810623" y="1225252"/>
            <a:chExt cx="1803698" cy="1803698"/>
          </a:xfrm>
        </p:grpSpPr>
        <p:sp>
          <p:nvSpPr>
            <p:cNvPr id="33" name="Oval 52"/>
            <p:cNvSpPr/>
            <p:nvPr/>
          </p:nvSpPr>
          <p:spPr>
            <a:xfrm>
              <a:off x="6810623" y="1225252"/>
              <a:ext cx="1803698" cy="1803698"/>
            </a:xfrm>
            <a:prstGeom prst="ellipse">
              <a:avLst/>
            </a:prstGeom>
            <a:solidFill>
              <a:schemeClr val="accent4"/>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4" name="TextBox 52"/>
            <p:cNvSpPr txBox="1">
              <a:spLocks noChangeArrowheads="1"/>
            </p:cNvSpPr>
            <p:nvPr/>
          </p:nvSpPr>
          <p:spPr bwMode="auto">
            <a:xfrm>
              <a:off x="6839901" y="1985284"/>
              <a:ext cx="1745137" cy="283633"/>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教育の情報化</a:t>
              </a:r>
              <a:endParaRPr kumimoji="0" lang="en-US" altLang="ja-JP" sz="1400" b="1" dirty="0">
                <a:solidFill>
                  <a:srgbClr val="FFFFFF"/>
                </a:solidFill>
                <a:latin typeface="ＭＳ Ｐゴシック" panose="020B0600070205080204" pitchFamily="50" charset="-128"/>
                <a:ea typeface="ＭＳ Ｐゴシック" panose="020B0600070205080204" pitchFamily="50" charset="-128"/>
              </a:endParaRPr>
            </a:p>
          </p:txBody>
        </p:sp>
      </p:grpSp>
      <p:sp>
        <p:nvSpPr>
          <p:cNvPr id="39" name="Oval 54"/>
          <p:cNvSpPr/>
          <p:nvPr/>
        </p:nvSpPr>
        <p:spPr>
          <a:xfrm>
            <a:off x="5357276" y="2773000"/>
            <a:ext cx="1600040" cy="1600040"/>
          </a:xfrm>
          <a:prstGeom prst="ellipse">
            <a:avLst/>
          </a:prstGeom>
          <a:solidFill>
            <a:schemeClr val="tx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zh-TW" altLang="en-US" b="1" dirty="0">
                <a:solidFill>
                  <a:srgbClr val="FFFFFF"/>
                </a:solidFill>
                <a:latin typeface="ＭＳ Ｐゴシック" panose="020B0600070205080204" pitchFamily="50" charset="-128"/>
                <a:ea typeface="ＭＳ Ｐゴシック" panose="020B0600070205080204" pitchFamily="50" charset="-128"/>
              </a:rPr>
              <a:t>次期学習指導要領</a:t>
            </a: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7" name="Oval 56"/>
          <p:cNvSpPr/>
          <p:nvPr/>
        </p:nvSpPr>
        <p:spPr>
          <a:xfrm>
            <a:off x="7213518" y="3454021"/>
            <a:ext cx="1355881" cy="1355881"/>
          </a:xfrm>
          <a:prstGeom prst="ellipse">
            <a:avLst/>
          </a:prstGeom>
          <a:solidFill>
            <a:srgbClr val="FDBE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38" name="Oval 26"/>
          <p:cNvSpPr/>
          <p:nvPr/>
        </p:nvSpPr>
        <p:spPr>
          <a:xfrm>
            <a:off x="308578" y="2941082"/>
            <a:ext cx="1418070" cy="1392423"/>
          </a:xfrm>
          <a:prstGeom prst="ellipse">
            <a:avLst/>
          </a:prstGeom>
          <a:solidFill>
            <a:schemeClr val="accent5"/>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アクティブラーニング</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
        <p:nvSpPr>
          <p:cNvPr id="45" name="Oval 26"/>
          <p:cNvSpPr/>
          <p:nvPr/>
        </p:nvSpPr>
        <p:spPr>
          <a:xfrm>
            <a:off x="6408390" y="2138457"/>
            <a:ext cx="925486" cy="865348"/>
          </a:xfrm>
          <a:prstGeom prst="ellipse">
            <a:avLst/>
          </a:prstGeom>
          <a:solidFill>
            <a:schemeClr val="accent5"/>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b="1" dirty="0" smtClean="0">
                <a:solidFill>
                  <a:srgbClr val="FFFFFF"/>
                </a:solidFill>
                <a:latin typeface="ＭＳ Ｐゴシック" panose="020B0600070205080204" pitchFamily="50" charset="-128"/>
                <a:ea typeface="ＭＳ Ｐゴシック" panose="020B0600070205080204" pitchFamily="50" charset="-128"/>
              </a:rPr>
              <a:t>教育格差</a:t>
            </a: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46" name="TextBox 52"/>
          <p:cNvSpPr txBox="1">
            <a:spLocks noChangeArrowheads="1"/>
          </p:cNvSpPr>
          <p:nvPr/>
        </p:nvSpPr>
        <p:spPr bwMode="auto">
          <a:xfrm>
            <a:off x="7293213" y="3742638"/>
            <a:ext cx="1222876" cy="738664"/>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社会から</a:t>
            </a:r>
            <a:r>
              <a:rPr kumimoji="0" lang="en-US" altLang="ja-JP" sz="1600" b="1" dirty="0">
                <a:solidFill>
                  <a:srgbClr val="FFFFFF"/>
                </a:solidFill>
                <a:latin typeface="ＭＳ Ｐゴシック" panose="020B0600070205080204" pitchFamily="50" charset="-128"/>
                <a:ea typeface="ＭＳ Ｐゴシック" panose="020B0600070205080204" pitchFamily="50" charset="-128"/>
              </a:rPr>
              <a:t/>
            </a:r>
            <a:br>
              <a:rPr kumimoji="0" lang="en-US" altLang="ja-JP" sz="1600" b="1" dirty="0">
                <a:solidFill>
                  <a:srgbClr val="FFFFFF"/>
                </a:solidFill>
                <a:latin typeface="ＭＳ Ｐゴシック" panose="020B0600070205080204" pitchFamily="50" charset="-128"/>
                <a:ea typeface="ＭＳ Ｐゴシック" panose="020B0600070205080204" pitchFamily="50" charset="-128"/>
              </a:rPr>
            </a:b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求められる</a:t>
            </a:r>
            <a:r>
              <a:rPr kumimoji="0" lang="en-US" altLang="ja-JP" sz="1600" b="1" dirty="0">
                <a:solidFill>
                  <a:srgbClr val="FFFFFF"/>
                </a:solidFill>
                <a:latin typeface="ＭＳ Ｐゴシック" panose="020B0600070205080204" pitchFamily="50" charset="-128"/>
                <a:ea typeface="ＭＳ Ｐゴシック" panose="020B0600070205080204" pitchFamily="50" charset="-128"/>
              </a:rPr>
              <a:t/>
            </a:r>
            <a:br>
              <a:rPr kumimoji="0" lang="en-US" altLang="ja-JP" sz="1600" b="1" dirty="0">
                <a:solidFill>
                  <a:srgbClr val="FFFFFF"/>
                </a:solidFill>
                <a:latin typeface="ＭＳ Ｐゴシック" panose="020B0600070205080204" pitchFamily="50" charset="-128"/>
                <a:ea typeface="ＭＳ Ｐゴシック" panose="020B0600070205080204" pitchFamily="50" charset="-128"/>
              </a:rPr>
            </a:b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人材の変化</a:t>
            </a:r>
            <a:endParaRPr kumimoji="0" lang="en-US" sz="1600" b="1" dirty="0">
              <a:solidFill>
                <a:srgbClr val="FFFFFF"/>
              </a:solidFill>
              <a:latin typeface="ＭＳ Ｐゴシック" panose="020B0600070205080204" pitchFamily="50" charset="-128"/>
              <a:ea typeface="ＭＳ Ｐゴシック" panose="020B0600070205080204" pitchFamily="50" charset="-128"/>
            </a:endParaRPr>
          </a:p>
        </p:txBody>
      </p:sp>
      <p:grpSp>
        <p:nvGrpSpPr>
          <p:cNvPr id="23" name="Group 22"/>
          <p:cNvGrpSpPr/>
          <p:nvPr/>
        </p:nvGrpSpPr>
        <p:grpSpPr>
          <a:xfrm>
            <a:off x="7172968" y="1117999"/>
            <a:ext cx="1351346" cy="1351346"/>
            <a:chOff x="6810623" y="1225252"/>
            <a:chExt cx="1803698" cy="1803698"/>
          </a:xfrm>
        </p:grpSpPr>
        <p:sp>
          <p:nvSpPr>
            <p:cNvPr id="53" name="Oval 52"/>
            <p:cNvSpPr/>
            <p:nvPr/>
          </p:nvSpPr>
          <p:spPr>
            <a:xfrm>
              <a:off x="6810623" y="1225252"/>
              <a:ext cx="1803698" cy="1803698"/>
            </a:xfrm>
            <a:prstGeom prst="ellipse">
              <a:avLst/>
            </a:prstGeom>
            <a:solidFill>
              <a:schemeClr val="bg1">
                <a:lumMod val="65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54" name="TextBox 52"/>
            <p:cNvSpPr txBox="1">
              <a:spLocks noChangeArrowheads="1"/>
            </p:cNvSpPr>
            <p:nvPr/>
          </p:nvSpPr>
          <p:spPr bwMode="auto">
            <a:xfrm>
              <a:off x="6879247" y="1753333"/>
              <a:ext cx="1678574" cy="657284"/>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高大接続</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入試改革</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grpSp>
      <p:sp>
        <p:nvSpPr>
          <p:cNvPr id="7" name="正方形/長方形 6"/>
          <p:cNvSpPr/>
          <p:nvPr/>
        </p:nvSpPr>
        <p:spPr>
          <a:xfrm>
            <a:off x="1230208" y="1673159"/>
            <a:ext cx="1688454" cy="830997"/>
          </a:xfrm>
          <a:prstGeom prst="rect">
            <a:avLst/>
          </a:prstGeom>
        </p:spPr>
        <p:txBody>
          <a:bodyPr wrap="square" lIns="91436" tIns="45718" rIns="91436" bIns="45718">
            <a:spAutoFit/>
          </a:body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テクノロジーの</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浸透による</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授業の多様化</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6" name="Oval 26"/>
          <p:cNvSpPr/>
          <p:nvPr/>
        </p:nvSpPr>
        <p:spPr>
          <a:xfrm>
            <a:off x="2721219" y="3038238"/>
            <a:ext cx="925486" cy="865348"/>
          </a:xfrm>
          <a:prstGeom prst="ellipse">
            <a:avLst/>
          </a:prstGeom>
          <a:solidFill>
            <a:srgbClr val="00B0F0"/>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a:solidFill>
                <a:srgbClr val="FFFFFF"/>
              </a:solidFill>
              <a:latin typeface="ＭＳ Ｐゴシック" panose="020B0600070205080204" pitchFamily="50" charset="-128"/>
              <a:ea typeface="ＭＳ Ｐゴシック" panose="020B0600070205080204" pitchFamily="50" charset="-128"/>
            </a:endParaRPr>
          </a:p>
        </p:txBody>
      </p:sp>
      <p:sp>
        <p:nvSpPr>
          <p:cNvPr id="47" name="TextBox 52"/>
          <p:cNvSpPr txBox="1">
            <a:spLocks noChangeArrowheads="1"/>
          </p:cNvSpPr>
          <p:nvPr/>
        </p:nvSpPr>
        <p:spPr bwMode="auto">
          <a:xfrm>
            <a:off x="2784709" y="3371099"/>
            <a:ext cx="820478" cy="219291"/>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400" b="1" dirty="0" smtClean="0">
                <a:solidFill>
                  <a:srgbClr val="FFFFFF"/>
                </a:solidFill>
                <a:latin typeface="ＭＳ Ｐゴシック" panose="020B0600070205080204" pitchFamily="50" charset="-128"/>
                <a:ea typeface="ＭＳ Ｐゴシック" panose="020B0600070205080204" pitchFamily="50" charset="-128"/>
              </a:rPr>
              <a:t>少子化</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
        <p:nvSpPr>
          <p:cNvPr id="35" name="Oval 26"/>
          <p:cNvSpPr/>
          <p:nvPr/>
        </p:nvSpPr>
        <p:spPr>
          <a:xfrm>
            <a:off x="689013" y="946686"/>
            <a:ext cx="925486" cy="865348"/>
          </a:xfrm>
          <a:prstGeom prst="ellipse">
            <a:avLst/>
          </a:prstGeom>
          <a:solidFill>
            <a:schemeClr val="accent2">
              <a:lumMod val="75000"/>
            </a:schemeClr>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200" b="1" dirty="0">
                <a:solidFill>
                  <a:srgbClr val="FFFFFF"/>
                </a:solidFill>
                <a:latin typeface="ＭＳ Ｐゴシック" panose="020B0600070205080204" pitchFamily="50" charset="-128"/>
                <a:ea typeface="ＭＳ Ｐゴシック" panose="020B0600070205080204" pitchFamily="50" charset="-128"/>
              </a:rPr>
              <a:t>いじめ</a:t>
            </a:r>
            <a:endParaRPr kumimoji="0" lang="en-US" sz="1200" b="1" dirty="0">
              <a:solidFill>
                <a:srgbClr val="FFFFFF"/>
              </a:solidFill>
              <a:latin typeface="ＭＳ Ｐゴシック" panose="020B0600070205080204" pitchFamily="50" charset="-128"/>
              <a:ea typeface="ＭＳ Ｐゴシック" panose="020B0600070205080204" pitchFamily="50" charset="-128"/>
            </a:endParaRPr>
          </a:p>
        </p:txBody>
      </p:sp>
      <p:sp>
        <p:nvSpPr>
          <p:cNvPr id="59" name="Oval 58"/>
          <p:cNvSpPr/>
          <p:nvPr/>
        </p:nvSpPr>
        <p:spPr>
          <a:xfrm>
            <a:off x="316413" y="1719310"/>
            <a:ext cx="1053690" cy="1053690"/>
          </a:xfrm>
          <a:prstGeom prst="ellipse">
            <a:avLst/>
          </a:prstGeom>
          <a:solidFill>
            <a:schemeClr val="tx2"/>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kumimoji="0" lang="en-US" b="1"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60" name="TextBox 52"/>
          <p:cNvSpPr txBox="1">
            <a:spLocks noChangeArrowheads="1"/>
          </p:cNvSpPr>
          <p:nvPr/>
        </p:nvSpPr>
        <p:spPr bwMode="auto">
          <a:xfrm>
            <a:off x="231822" y="1974651"/>
            <a:ext cx="1222876" cy="492443"/>
          </a:xfrm>
          <a:prstGeom prst="rect">
            <a:avLst/>
          </a:prstGeom>
          <a:noFill/>
          <a:ln>
            <a:noFill/>
          </a:ln>
          <a:extLst/>
        </p:spPr>
        <p:txBody>
          <a:bodyPr wrap="square" lIns="0" tIns="0" rIns="0" bIns="0" anchor="ctr" anchorCtr="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教育の</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a:p>
            <a:pPr algn="ctr" defTabSz="457178">
              <a:defRPr/>
            </a:pPr>
            <a:r>
              <a:rPr kumimoji="0" lang="ja-JP" altLang="en-US" sz="1600" b="1" dirty="0">
                <a:solidFill>
                  <a:srgbClr val="FFFFFF"/>
                </a:solidFill>
                <a:latin typeface="ＭＳ Ｐゴシック" panose="020B0600070205080204" pitchFamily="50" charset="-128"/>
                <a:ea typeface="ＭＳ Ｐゴシック" panose="020B0600070205080204" pitchFamily="50" charset="-128"/>
              </a:rPr>
              <a:t>質的転換</a:t>
            </a:r>
            <a:endParaRPr kumimoji="0" lang="en-US" altLang="ja-JP" sz="1600" b="1" dirty="0">
              <a:solidFill>
                <a:srgbClr val="FFFFFF"/>
              </a:solidFill>
              <a:latin typeface="ＭＳ Ｐゴシック" panose="020B0600070205080204" pitchFamily="50" charset="-128"/>
              <a:ea typeface="ＭＳ Ｐゴシック" panose="020B0600070205080204" pitchFamily="50" charset="-128"/>
            </a:endParaRPr>
          </a:p>
        </p:txBody>
      </p:sp>
      <p:sp>
        <p:nvSpPr>
          <p:cNvPr id="27" name="Oval 26"/>
          <p:cNvSpPr/>
          <p:nvPr/>
        </p:nvSpPr>
        <p:spPr>
          <a:xfrm>
            <a:off x="2832366" y="1611383"/>
            <a:ext cx="1418070" cy="1392423"/>
          </a:xfrm>
          <a:prstGeom prst="ellipse">
            <a:avLst/>
          </a:prstGeom>
          <a:solidFill>
            <a:srgbClr val="3366FF"/>
          </a:solidFill>
          <a:ln>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kumimoji="0" lang="ja-JP" altLang="en-US" sz="1400" b="1" dirty="0">
                <a:solidFill>
                  <a:srgbClr val="FFFFFF"/>
                </a:solidFill>
                <a:latin typeface="ＭＳ Ｐゴシック" panose="020B0600070205080204" pitchFamily="50" charset="-128"/>
                <a:ea typeface="ＭＳ Ｐゴシック" panose="020B0600070205080204" pitchFamily="50" charset="-128"/>
              </a:rPr>
              <a:t>プログラミング教育</a:t>
            </a:r>
            <a:endParaRPr kumimoji="0" lang="en-US" sz="1400" b="1" dirty="0">
              <a:solidFill>
                <a:srgbClr val="FFFFFF"/>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934252361"/>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74194" y="1396460"/>
            <a:ext cx="1957467" cy="611703"/>
          </a:xfrm>
          <a:prstGeom prst="rect">
            <a:avLst/>
          </a:prstGeom>
          <a:gradFill flip="none" rotWithShape="1">
            <a:gsLst>
              <a:gs pos="54000">
                <a:schemeClr val="bg1">
                  <a:lumMod val="85000"/>
                  <a:alpha val="49000"/>
                </a:schemeClr>
              </a:gs>
              <a:gs pos="100000">
                <a:srgbClr val="FFFFFF">
                  <a:alpha val="49000"/>
                </a:srgbClr>
              </a:gs>
            </a:gsLst>
            <a:path path="shape">
              <a:fillToRect l="50000" t="50000" r="50000" b="50000"/>
            </a:path>
            <a:tileRect/>
          </a:gradFill>
        </p:spPr>
        <p:txBody>
          <a:bodyPr wrap="square" lIns="91428" tIns="45714" rIns="91428" bIns="45714" anchor="ctr">
            <a:spAutoFit/>
          </a:bodyPr>
          <a:lstStyle/>
          <a:p>
            <a:pPr algn="ctr" defTabSz="685698"/>
            <a:r>
              <a:rPr lang="de-DE" altLang="ja-JP" sz="1100"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9a9de323dc2ba4059c3eb10d20e8b93a4cc44c99alaskjcrniwu4t09u3w5erocksldfjane</a:t>
            </a:r>
            <a:endParaRPr lang="en-US" sz="1100"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endParaRPr>
          </a:p>
        </p:txBody>
      </p:sp>
      <p:sp>
        <p:nvSpPr>
          <p:cNvPr id="23" name="Striped Right Arrow 23"/>
          <p:cNvSpPr/>
          <p:nvPr/>
        </p:nvSpPr>
        <p:spPr>
          <a:xfrm rot="16200000">
            <a:off x="977875" y="1335628"/>
            <a:ext cx="950117" cy="611156"/>
          </a:xfrm>
          <a:prstGeom prst="stripedRightArrow">
            <a:avLst/>
          </a:prstGeom>
          <a:solidFill>
            <a:schemeClr val="tx1">
              <a:lumMod val="65000"/>
              <a:lumOff val="35000"/>
              <a:alpha val="5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defTabSz="685698"/>
            <a:endParaRPr lang="en-US"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endParaRPr>
          </a:p>
        </p:txBody>
      </p:sp>
      <p:pic>
        <p:nvPicPr>
          <p:cNvPr id="25" name="図 4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6381" y="3929332"/>
            <a:ext cx="4024686" cy="979880"/>
          </a:xfrm>
          <a:prstGeom prst="rect">
            <a:avLst/>
          </a:prstGeom>
          <a:solidFill>
            <a:schemeClr val="bg1"/>
          </a:solidFill>
          <a:ln>
            <a:solidFill>
              <a:schemeClr val="tx1"/>
            </a:solidFill>
          </a:ln>
        </p:spPr>
      </p:pic>
      <p:pic>
        <p:nvPicPr>
          <p:cNvPr id="26" name="図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590" y="3928114"/>
            <a:ext cx="4191900" cy="984247"/>
          </a:xfrm>
          <a:prstGeom prst="rect">
            <a:avLst/>
          </a:prstGeom>
          <a:ln>
            <a:solidFill>
              <a:schemeClr val="tx1"/>
            </a:solidFill>
          </a:ln>
        </p:spPr>
      </p:pic>
      <p:sp>
        <p:nvSpPr>
          <p:cNvPr id="27" name="TextBox 27"/>
          <p:cNvSpPr txBox="1"/>
          <p:nvPr/>
        </p:nvSpPr>
        <p:spPr>
          <a:xfrm>
            <a:off x="73899" y="3685762"/>
            <a:ext cx="4660511" cy="261607"/>
          </a:xfrm>
          <a:prstGeom prst="rect">
            <a:avLst/>
          </a:prstGeom>
          <a:noFill/>
        </p:spPr>
        <p:txBody>
          <a:bodyPr wrap="square" lIns="91428" tIns="45714" rIns="91428" bIns="45714" rtlCol="0">
            <a:spAutoFit/>
          </a:bodyPr>
          <a:lstStyle/>
          <a:p>
            <a:pPr algn="ctr" defTabSz="685698">
              <a:lnSpc>
                <a:spcPct val="90000"/>
              </a:lnSpc>
              <a:spcBef>
                <a:spcPts val="600"/>
              </a:spcBef>
            </a:pPr>
            <a:r>
              <a:rPr lang="ja-JP" altLang="en-US" sz="1200" dirty="0">
                <a:solidFill>
                  <a:srgbClr val="FF0000"/>
                </a:solidFill>
                <a:latin typeface="ＭＳ Ｐゴシック" panose="020B0600070205080204" pitchFamily="50" charset="-128"/>
                <a:ea typeface="ＭＳ Ｐゴシック" panose="020B0600070205080204" pitchFamily="50" charset="-128"/>
                <a:cs typeface="ＭＳ Ｐゴシック"/>
              </a:rPr>
              <a:t>感染原因の特定 </a:t>
            </a:r>
            <a:r>
              <a:rPr lang="en-US" altLang="ja-JP" sz="120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a:t>
            </a:r>
            <a:r>
              <a:rPr lang="ja-JP" altLang="en-US" sz="1200" dirty="0" smtClean="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デバイス トラジェクトリ</a:t>
            </a:r>
            <a:r>
              <a:rPr lang="en-US" altLang="ja-JP" sz="1200"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a:t>
            </a:r>
            <a:endParaRPr lang="en-US" sz="1200"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endParaRPr>
          </a:p>
        </p:txBody>
      </p:sp>
      <p:sp>
        <p:nvSpPr>
          <p:cNvPr id="28" name="TextBox 28"/>
          <p:cNvSpPr txBox="1"/>
          <p:nvPr/>
        </p:nvSpPr>
        <p:spPr>
          <a:xfrm>
            <a:off x="5015996" y="3692042"/>
            <a:ext cx="3430510" cy="261607"/>
          </a:xfrm>
          <a:prstGeom prst="rect">
            <a:avLst/>
          </a:prstGeom>
          <a:noFill/>
        </p:spPr>
        <p:txBody>
          <a:bodyPr wrap="square" lIns="91428" tIns="45714" rIns="91428" bIns="45714" rtlCol="0">
            <a:spAutoFit/>
          </a:bodyPr>
          <a:lstStyle/>
          <a:p>
            <a:pPr algn="ctr" defTabSz="685698">
              <a:lnSpc>
                <a:spcPct val="90000"/>
              </a:lnSpc>
              <a:spcBef>
                <a:spcPts val="600"/>
              </a:spcBef>
            </a:pPr>
            <a:r>
              <a:rPr lang="ja-JP" altLang="en-US" sz="1200" dirty="0">
                <a:solidFill>
                  <a:srgbClr val="FF0000"/>
                </a:solidFill>
                <a:latin typeface="ＭＳ Ｐゴシック" panose="020B0600070205080204" pitchFamily="50" charset="-128"/>
                <a:ea typeface="ＭＳ Ｐゴシック" panose="020B0600070205080204" pitchFamily="50" charset="-128"/>
                <a:cs typeface="ＭＳ Ｐゴシック"/>
              </a:rPr>
              <a:t>感染範囲の特定 </a:t>
            </a:r>
            <a:r>
              <a:rPr lang="en-US" altLang="ja-JP" sz="120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a:t>
            </a:r>
            <a:r>
              <a:rPr lang="ja-JP" altLang="en-US" sz="1200" dirty="0" smtClean="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ファイル トラジェクトリ</a:t>
            </a:r>
            <a:r>
              <a:rPr lang="en-US" altLang="ja-JP" sz="1200" dirty="0">
                <a:solidFill>
                  <a:srgbClr val="676767">
                    <a:lumMod val="50000"/>
                  </a:srgbClr>
                </a:solidFill>
                <a:latin typeface="ＭＳ Ｐゴシック" panose="020B0600070205080204" pitchFamily="50" charset="-128"/>
                <a:ea typeface="ＭＳ Ｐゴシック" panose="020B0600070205080204" pitchFamily="50" charset="-128"/>
                <a:cs typeface="ＭＳ Ｐゴシック"/>
              </a:rPr>
              <a:t>)</a:t>
            </a:r>
          </a:p>
        </p:txBody>
      </p:sp>
      <p:sp>
        <p:nvSpPr>
          <p:cNvPr id="29" name="TextBox 2"/>
          <p:cNvSpPr txBox="1"/>
          <p:nvPr/>
        </p:nvSpPr>
        <p:spPr>
          <a:xfrm>
            <a:off x="2948464" y="862928"/>
            <a:ext cx="6110967" cy="584776"/>
          </a:xfrm>
          <a:prstGeom prst="rect">
            <a:avLst/>
          </a:prstGeom>
          <a:noFill/>
        </p:spPr>
        <p:txBody>
          <a:bodyPr wrap="square" lIns="91428" tIns="45714" rIns="91428" bIns="45714" rtlCol="0">
            <a:spAutoFit/>
          </a:bodyPr>
          <a:lstStyle/>
          <a:p>
            <a:pPr defTabSz="685698"/>
            <a:r>
              <a:rPr lang="en-US" sz="1600" dirty="0" err="1" smtClean="0">
                <a:solidFill>
                  <a:srgbClr val="676767"/>
                </a:solidFill>
                <a:latin typeface="ＭＳ Ｐゴシック" panose="020B0600070205080204" pitchFamily="50" charset="-128"/>
                <a:ea typeface="ＭＳ Ｐゴシック" panose="020B0600070205080204" pitchFamily="50" charset="-128"/>
              </a:rPr>
              <a:t>クラウド</a:t>
            </a:r>
            <a:r>
              <a:rPr lang="en-US" sz="1600" dirty="0" smtClean="0">
                <a:solidFill>
                  <a:srgbClr val="676767"/>
                </a:solidFill>
                <a:latin typeface="ＭＳ Ｐゴシック" panose="020B0600070205080204" pitchFamily="50" charset="-128"/>
                <a:ea typeface="ＭＳ Ｐゴシック" panose="020B0600070205080204" pitchFamily="50" charset="-128"/>
              </a:rPr>
              <a:t> </a:t>
            </a:r>
            <a:r>
              <a:rPr lang="ja-JP" altLang="en-US" sz="1600" dirty="0" smtClean="0">
                <a:solidFill>
                  <a:srgbClr val="676767"/>
                </a:solidFill>
                <a:latin typeface="ＭＳ Ｐゴシック" panose="020B0600070205080204" pitchFamily="50" charset="-128"/>
                <a:ea typeface="ＭＳ Ｐゴシック" panose="020B0600070205080204" pitchFamily="50" charset="-128"/>
              </a:rPr>
              <a:t>データベース</a:t>
            </a:r>
            <a:r>
              <a:rPr lang="ja-JP" altLang="en-US" sz="1600" dirty="0">
                <a:solidFill>
                  <a:srgbClr val="676767"/>
                </a:solidFill>
                <a:latin typeface="ＭＳ Ｐゴシック" panose="020B0600070205080204" pitchFamily="50" charset="-128"/>
                <a:ea typeface="ＭＳ Ｐゴシック" panose="020B0600070205080204" pitchFamily="50" charset="-128"/>
              </a:rPr>
              <a:t>を利用したマルウェア検出・防御だけではなく、</a:t>
            </a:r>
            <a:endParaRPr lang="en-US" altLang="ja-JP" sz="1600" dirty="0">
              <a:solidFill>
                <a:srgbClr val="676767"/>
              </a:solidFill>
              <a:latin typeface="ＭＳ Ｐゴシック" panose="020B0600070205080204" pitchFamily="50" charset="-128"/>
              <a:ea typeface="ＭＳ Ｐゴシック" panose="020B0600070205080204" pitchFamily="50" charset="-128"/>
            </a:endParaRPr>
          </a:p>
          <a:p>
            <a:pPr defTabSz="685698"/>
            <a:r>
              <a:rPr lang="ja-JP" altLang="en-US" sz="1600" dirty="0">
                <a:solidFill>
                  <a:srgbClr val="676767"/>
                </a:solidFill>
                <a:latin typeface="ＭＳ Ｐゴシック" panose="020B0600070205080204" pitchFamily="50" charset="-128"/>
                <a:ea typeface="ＭＳ Ｐゴシック" panose="020B0600070205080204" pitchFamily="50" charset="-128"/>
              </a:rPr>
              <a:t>潜伏するマルウェアの継続解析や、感染原因や範囲の特定を実施</a:t>
            </a:r>
            <a:endParaRPr lang="en-US" sz="1600" dirty="0">
              <a:solidFill>
                <a:srgbClr val="676767"/>
              </a:solidFill>
              <a:latin typeface="ＭＳ Ｐゴシック" panose="020B0600070205080204" pitchFamily="50" charset="-128"/>
              <a:ea typeface="ＭＳ Ｐゴシック" panose="020B0600070205080204" pitchFamily="50" charset="-128"/>
            </a:endParaRPr>
          </a:p>
        </p:txBody>
      </p:sp>
      <p:sp>
        <p:nvSpPr>
          <p:cNvPr id="31" name="タイトル 1"/>
          <p:cNvSpPr>
            <a:spLocks noGrp="1"/>
          </p:cNvSpPr>
          <p:nvPr>
            <p:ph type="title"/>
          </p:nvPr>
        </p:nvSpPr>
        <p:spPr>
          <a:xfrm>
            <a:off x="399877" y="215436"/>
            <a:ext cx="8659554" cy="488700"/>
          </a:xfrm>
        </p:spPr>
        <p:txBody>
          <a:bodyPr anchor="ctr"/>
          <a:lstStyle/>
          <a:p>
            <a:r>
              <a:rPr lang="ja-JP" altLang="en-US" sz="2400" dirty="0">
                <a:latin typeface="ＭＳ Ｐゴシック" panose="020B0600070205080204" pitchFamily="50" charset="-128"/>
                <a:ea typeface="ＭＳ Ｐゴシック" panose="020B0600070205080204" pitchFamily="50" charset="-128"/>
              </a:rPr>
              <a:t>高度なマルウェア防御（</a:t>
            </a:r>
            <a:r>
              <a:rPr lang="en-US" altLang="ja-JP" sz="2400" dirty="0">
                <a:latin typeface="ＭＳ Ｐゴシック" panose="020B0600070205080204" pitchFamily="50" charset="-128"/>
                <a:ea typeface="ＭＳ Ｐゴシック" panose="020B0600070205080204" pitchFamily="50" charset="-128"/>
              </a:rPr>
              <a:t>AMP)</a:t>
            </a:r>
            <a:endParaRPr lang="ja-JP" altLang="en-US" sz="2400" dirty="0">
              <a:latin typeface="ＭＳ Ｐゴシック" panose="020B0600070205080204" pitchFamily="50" charset="-128"/>
              <a:ea typeface="ＭＳ Ｐゴシック" panose="020B0600070205080204" pitchFamily="50" charset="-128"/>
            </a:endParaRPr>
          </a:p>
        </p:txBody>
      </p:sp>
      <p:pic>
        <p:nvPicPr>
          <p:cNvPr id="16" name="図 15"/>
          <p:cNvPicPr>
            <a:picLocks noChangeAspect="1"/>
          </p:cNvPicPr>
          <p:nvPr/>
        </p:nvPicPr>
        <p:blipFill>
          <a:blip r:embed="rId4"/>
          <a:stretch>
            <a:fillRect/>
          </a:stretch>
        </p:blipFill>
        <p:spPr>
          <a:xfrm>
            <a:off x="151813" y="892615"/>
            <a:ext cx="2364974" cy="1982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4"/>
          <p:cNvGrpSpPr>
            <a:grpSpLocks noChangeAspect="1"/>
          </p:cNvGrpSpPr>
          <p:nvPr/>
        </p:nvGrpSpPr>
        <p:grpSpPr bwMode="auto">
          <a:xfrm>
            <a:off x="2865438" y="1606496"/>
            <a:ext cx="6537324" cy="1801867"/>
            <a:chOff x="1805" y="1012"/>
            <a:chExt cx="4118" cy="1135"/>
          </a:xfrm>
        </p:grpSpPr>
        <p:sp>
          <p:nvSpPr>
            <p:cNvPr id="3" name="AutoShape 3"/>
            <p:cNvSpPr>
              <a:spLocks noChangeAspect="1" noChangeArrowheads="1" noTextEdit="1"/>
            </p:cNvSpPr>
            <p:nvPr/>
          </p:nvSpPr>
          <p:spPr bwMode="auto">
            <a:xfrm>
              <a:off x="1820" y="1012"/>
              <a:ext cx="3955"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ＭＳ Ｐゴシック" panose="020B0600070205080204" pitchFamily="50" charset="-128"/>
                <a:ea typeface="ＭＳ Ｐゴシック" panose="020B0600070205080204" pitchFamily="50" charset="-128"/>
              </a:endParaRPr>
            </a:p>
          </p:txBody>
        </p:sp>
        <p:grpSp>
          <p:nvGrpSpPr>
            <p:cNvPr id="4" name="Group 205"/>
            <p:cNvGrpSpPr>
              <a:grpSpLocks/>
            </p:cNvGrpSpPr>
            <p:nvPr/>
          </p:nvGrpSpPr>
          <p:grpSpPr bwMode="auto">
            <a:xfrm>
              <a:off x="1805" y="1012"/>
              <a:ext cx="4118" cy="1135"/>
              <a:chOff x="1805" y="1012"/>
              <a:chExt cx="4118" cy="1135"/>
            </a:xfrm>
          </p:grpSpPr>
          <p:sp>
            <p:nvSpPr>
              <p:cNvPr id="61" name="Rectangle 5"/>
              <p:cNvSpPr>
                <a:spLocks noChangeArrowheads="1"/>
              </p:cNvSpPr>
              <p:nvPr/>
            </p:nvSpPr>
            <p:spPr bwMode="auto">
              <a:xfrm>
                <a:off x="4634" y="1836"/>
                <a:ext cx="112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過去に見つけられなくても後になって</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62" name="Rectangle 6"/>
              <p:cNvSpPr>
                <a:spLocks noChangeArrowheads="1"/>
              </p:cNvSpPr>
              <p:nvPr/>
            </p:nvSpPr>
            <p:spPr bwMode="auto">
              <a:xfrm>
                <a:off x="4634" y="1921"/>
                <a:ext cx="12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マルウェアが見つかった場合に通知される</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8" y="1814"/>
                <a:ext cx="745"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8" y="1814"/>
                <a:ext cx="745" cy="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 y="1012"/>
                <a:ext cx="1833"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5" y="1012"/>
                <a:ext cx="1833" cy="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64" y="1071"/>
                <a:ext cx="393"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4" y="1071"/>
                <a:ext cx="393"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Freeform 13"/>
              <p:cNvSpPr>
                <a:spLocks/>
              </p:cNvSpPr>
              <p:nvPr/>
            </p:nvSpPr>
            <p:spPr bwMode="auto">
              <a:xfrm>
                <a:off x="2634" y="1021"/>
                <a:ext cx="1784" cy="459"/>
              </a:xfrm>
              <a:custGeom>
                <a:avLst/>
                <a:gdLst>
                  <a:gd name="T0" fmla="*/ 1369 w 13458"/>
                  <a:gd name="T1" fmla="*/ 1153 h 3452"/>
                  <a:gd name="T2" fmla="*/ 3108 w 13458"/>
                  <a:gd name="T3" fmla="*/ 361 h 3452"/>
                  <a:gd name="T4" fmla="*/ 4408 w 13458"/>
                  <a:gd name="T5" fmla="*/ 451 h 3452"/>
                  <a:gd name="T6" fmla="*/ 6577 w 13458"/>
                  <a:gd name="T7" fmla="*/ 221 h 3452"/>
                  <a:gd name="T8" fmla="*/ 6950 w 13458"/>
                  <a:gd name="T9" fmla="*/ 316 h 3452"/>
                  <a:gd name="T10" fmla="*/ 8711 w 13458"/>
                  <a:gd name="T11" fmla="*/ 112 h 3452"/>
                  <a:gd name="T12" fmla="*/ 9168 w 13458"/>
                  <a:gd name="T13" fmla="*/ 243 h 3452"/>
                  <a:gd name="T14" fmla="*/ 11227 w 13458"/>
                  <a:gd name="T15" fmla="*/ 185 h 3452"/>
                  <a:gd name="T16" fmla="*/ 11720 w 13458"/>
                  <a:gd name="T17" fmla="*/ 480 h 3452"/>
                  <a:gd name="T18" fmla="*/ 12846 w 13458"/>
                  <a:gd name="T19" fmla="*/ 1163 h 3452"/>
                  <a:gd name="T20" fmla="*/ 12773 w 13458"/>
                  <a:gd name="T21" fmla="*/ 1236 h 3452"/>
                  <a:gd name="T22" fmla="*/ 12398 w 13458"/>
                  <a:gd name="T23" fmla="*/ 2225 h 3452"/>
                  <a:gd name="T24" fmla="*/ 11445 w 13458"/>
                  <a:gd name="T25" fmla="*/ 2363 h 3452"/>
                  <a:gd name="T26" fmla="*/ 9692 w 13458"/>
                  <a:gd name="T27" fmla="*/ 2960 h 3452"/>
                  <a:gd name="T28" fmla="*/ 8784 w 13458"/>
                  <a:gd name="T29" fmla="*/ 2869 h 3452"/>
                  <a:gd name="T30" fmla="*/ 6253 w 13458"/>
                  <a:gd name="T31" fmla="*/ 3339 h 3452"/>
                  <a:gd name="T32" fmla="*/ 5153 w 13458"/>
                  <a:gd name="T33" fmla="*/ 3056 h 3452"/>
                  <a:gd name="T34" fmla="*/ 1967 w 13458"/>
                  <a:gd name="T35" fmla="*/ 2781 h 3452"/>
                  <a:gd name="T36" fmla="*/ 1942 w 13458"/>
                  <a:gd name="T37" fmla="*/ 2766 h 3452"/>
                  <a:gd name="T38" fmla="*/ 487 w 13458"/>
                  <a:gd name="T39" fmla="*/ 2369 h 3452"/>
                  <a:gd name="T40" fmla="*/ 832 w 13458"/>
                  <a:gd name="T41" fmla="*/ 2007 h 3452"/>
                  <a:gd name="T42" fmla="*/ 365 w 13458"/>
                  <a:gd name="T43" fmla="*/ 1385 h 3452"/>
                  <a:gd name="T44" fmla="*/ 1358 w 13458"/>
                  <a:gd name="T45" fmla="*/ 1163 h 3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458" h="3452">
                    <a:moveTo>
                      <a:pt x="1369" y="1153"/>
                    </a:moveTo>
                    <a:cubicBezTo>
                      <a:pt x="1218" y="768"/>
                      <a:pt x="1997" y="414"/>
                      <a:pt x="3108" y="361"/>
                    </a:cubicBezTo>
                    <a:cubicBezTo>
                      <a:pt x="3558" y="340"/>
                      <a:pt x="4016" y="372"/>
                      <a:pt x="4408" y="451"/>
                    </a:cubicBezTo>
                    <a:cubicBezTo>
                      <a:pt x="4824" y="180"/>
                      <a:pt x="5795" y="77"/>
                      <a:pt x="6577" y="221"/>
                    </a:cubicBezTo>
                    <a:cubicBezTo>
                      <a:pt x="6714" y="246"/>
                      <a:pt x="6840" y="278"/>
                      <a:pt x="6950" y="316"/>
                    </a:cubicBezTo>
                    <a:cubicBezTo>
                      <a:pt x="7274" y="91"/>
                      <a:pt x="8062" y="0"/>
                      <a:pt x="8711" y="112"/>
                    </a:cubicBezTo>
                    <a:cubicBezTo>
                      <a:pt x="8890" y="143"/>
                      <a:pt x="9047" y="188"/>
                      <a:pt x="9168" y="243"/>
                    </a:cubicBezTo>
                    <a:cubicBezTo>
                      <a:pt x="9690" y="31"/>
                      <a:pt x="10612" y="4"/>
                      <a:pt x="11227" y="185"/>
                    </a:cubicBezTo>
                    <a:cubicBezTo>
                      <a:pt x="11486" y="260"/>
                      <a:pt x="11660" y="365"/>
                      <a:pt x="11720" y="480"/>
                    </a:cubicBezTo>
                    <a:cubicBezTo>
                      <a:pt x="12575" y="561"/>
                      <a:pt x="13079" y="866"/>
                      <a:pt x="12846" y="1163"/>
                    </a:cubicBezTo>
                    <a:cubicBezTo>
                      <a:pt x="12827" y="1188"/>
                      <a:pt x="12802" y="1212"/>
                      <a:pt x="12773" y="1236"/>
                    </a:cubicBezTo>
                    <a:cubicBezTo>
                      <a:pt x="13458" y="1545"/>
                      <a:pt x="13291" y="1987"/>
                      <a:pt x="12398" y="2225"/>
                    </a:cubicBezTo>
                    <a:cubicBezTo>
                      <a:pt x="12120" y="2298"/>
                      <a:pt x="11792" y="2346"/>
                      <a:pt x="11445" y="2363"/>
                    </a:cubicBezTo>
                    <a:cubicBezTo>
                      <a:pt x="11438" y="2696"/>
                      <a:pt x="10653" y="2963"/>
                      <a:pt x="9692" y="2960"/>
                    </a:cubicBezTo>
                    <a:cubicBezTo>
                      <a:pt x="9371" y="2959"/>
                      <a:pt x="9057" y="2928"/>
                      <a:pt x="8784" y="2869"/>
                    </a:cubicBezTo>
                    <a:cubicBezTo>
                      <a:pt x="8459" y="3242"/>
                      <a:pt x="7326" y="3452"/>
                      <a:pt x="6253" y="3339"/>
                    </a:cubicBezTo>
                    <a:cubicBezTo>
                      <a:pt x="5803" y="3292"/>
                      <a:pt x="5414" y="3192"/>
                      <a:pt x="5153" y="3056"/>
                    </a:cubicBezTo>
                    <a:cubicBezTo>
                      <a:pt x="4054" y="3286"/>
                      <a:pt x="2627" y="3162"/>
                      <a:pt x="1967" y="2781"/>
                    </a:cubicBezTo>
                    <a:cubicBezTo>
                      <a:pt x="1958" y="2776"/>
                      <a:pt x="1950" y="2771"/>
                      <a:pt x="1942" y="2766"/>
                    </a:cubicBezTo>
                    <a:cubicBezTo>
                      <a:pt x="1223" y="2795"/>
                      <a:pt x="572" y="2618"/>
                      <a:pt x="487" y="2369"/>
                    </a:cubicBezTo>
                    <a:cubicBezTo>
                      <a:pt x="442" y="2237"/>
                      <a:pt x="568" y="2105"/>
                      <a:pt x="832" y="2007"/>
                    </a:cubicBezTo>
                    <a:cubicBezTo>
                      <a:pt x="209" y="1881"/>
                      <a:pt x="0" y="1602"/>
                      <a:pt x="365" y="1385"/>
                    </a:cubicBezTo>
                    <a:cubicBezTo>
                      <a:pt x="575" y="1260"/>
                      <a:pt x="944" y="1178"/>
                      <a:pt x="1358" y="1163"/>
                    </a:cubicBezTo>
                  </a:path>
                </a:pathLst>
              </a:custGeom>
              <a:solidFill>
                <a:srgbClr val="00739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20" name="Rectangle 14"/>
              <p:cNvSpPr>
                <a:spLocks noChangeArrowheads="1"/>
              </p:cNvSpPr>
              <p:nvPr/>
            </p:nvSpPr>
            <p:spPr bwMode="auto">
              <a:xfrm>
                <a:off x="3360" y="1106"/>
                <a:ext cx="13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FFFFFF"/>
                    </a:solidFill>
                    <a:effectLst/>
                    <a:latin typeface="Meiryo UI" panose="020B0604030504040204" pitchFamily="50" charset="-128"/>
                    <a:ea typeface="Meiryo UI" panose="020B0604030504040204" pitchFamily="50" charset="-128"/>
                  </a:rPr>
                  <a:t>クラウド</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4111"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11" y="1497"/>
                <a:ext cx="281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11" y="1497"/>
                <a:ext cx="2814"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 name="Freeform 17"/>
              <p:cNvSpPr>
                <a:spLocks/>
              </p:cNvSpPr>
              <p:nvPr/>
            </p:nvSpPr>
            <p:spPr bwMode="auto">
              <a:xfrm>
                <a:off x="2265" y="1516"/>
                <a:ext cx="2705" cy="199"/>
              </a:xfrm>
              <a:custGeom>
                <a:avLst/>
                <a:gdLst>
                  <a:gd name="T0" fmla="*/ 0 w 2705"/>
                  <a:gd name="T1" fmla="*/ 50 h 199"/>
                  <a:gd name="T2" fmla="*/ 2605 w 2705"/>
                  <a:gd name="T3" fmla="*/ 50 h 199"/>
                  <a:gd name="T4" fmla="*/ 2605 w 2705"/>
                  <a:gd name="T5" fmla="*/ 0 h 199"/>
                  <a:gd name="T6" fmla="*/ 2705 w 2705"/>
                  <a:gd name="T7" fmla="*/ 100 h 199"/>
                  <a:gd name="T8" fmla="*/ 2605 w 2705"/>
                  <a:gd name="T9" fmla="*/ 199 h 199"/>
                  <a:gd name="T10" fmla="*/ 2605 w 2705"/>
                  <a:gd name="T11" fmla="*/ 150 h 199"/>
                  <a:gd name="T12" fmla="*/ 0 w 2705"/>
                  <a:gd name="T13" fmla="*/ 150 h 199"/>
                  <a:gd name="T14" fmla="*/ 0 w 2705"/>
                  <a:gd name="T15" fmla="*/ 5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5" h="199">
                    <a:moveTo>
                      <a:pt x="0" y="50"/>
                    </a:moveTo>
                    <a:lnTo>
                      <a:pt x="2605" y="50"/>
                    </a:lnTo>
                    <a:lnTo>
                      <a:pt x="2605" y="0"/>
                    </a:lnTo>
                    <a:lnTo>
                      <a:pt x="2705" y="100"/>
                    </a:lnTo>
                    <a:lnTo>
                      <a:pt x="2605" y="199"/>
                    </a:lnTo>
                    <a:lnTo>
                      <a:pt x="2605" y="150"/>
                    </a:lnTo>
                    <a:lnTo>
                      <a:pt x="0" y="150"/>
                    </a:lnTo>
                    <a:lnTo>
                      <a:pt x="0" y="5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14"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26" y="1807"/>
                <a:ext cx="74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26" y="1807"/>
                <a:ext cx="74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2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97" y="1084"/>
                <a:ext cx="6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21"/>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97" y="1084"/>
                <a:ext cx="65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2" name="Freeform 22"/>
              <p:cNvSpPr>
                <a:spLocks/>
              </p:cNvSpPr>
              <p:nvPr/>
            </p:nvSpPr>
            <p:spPr bwMode="auto">
              <a:xfrm>
                <a:off x="2660" y="1130"/>
                <a:ext cx="524" cy="256"/>
              </a:xfrm>
              <a:custGeom>
                <a:avLst/>
                <a:gdLst>
                  <a:gd name="T0" fmla="*/ 0 w 7904"/>
                  <a:gd name="T1" fmla="*/ 0 h 3857"/>
                  <a:gd name="T2" fmla="*/ 3952 w 7904"/>
                  <a:gd name="T3" fmla="*/ 271 h 3857"/>
                  <a:gd name="T4" fmla="*/ 7904 w 7904"/>
                  <a:gd name="T5" fmla="*/ 0 h 3857"/>
                  <a:gd name="T6" fmla="*/ 7904 w 7904"/>
                  <a:gd name="T7" fmla="*/ 3587 h 3857"/>
                  <a:gd name="T8" fmla="*/ 3952 w 7904"/>
                  <a:gd name="T9" fmla="*/ 3857 h 3857"/>
                  <a:gd name="T10" fmla="*/ 0 w 7904"/>
                  <a:gd name="T11" fmla="*/ 3587 h 3857"/>
                  <a:gd name="T12" fmla="*/ 0 w 7904"/>
                  <a:gd name="T13" fmla="*/ 0 h 3857"/>
                </a:gdLst>
                <a:ahLst/>
                <a:cxnLst>
                  <a:cxn ang="0">
                    <a:pos x="T0" y="T1"/>
                  </a:cxn>
                  <a:cxn ang="0">
                    <a:pos x="T2" y="T3"/>
                  </a:cxn>
                  <a:cxn ang="0">
                    <a:pos x="T4" y="T5"/>
                  </a:cxn>
                  <a:cxn ang="0">
                    <a:pos x="T6" y="T7"/>
                  </a:cxn>
                  <a:cxn ang="0">
                    <a:pos x="T8" y="T9"/>
                  </a:cxn>
                  <a:cxn ang="0">
                    <a:pos x="T10" y="T11"/>
                  </a:cxn>
                  <a:cxn ang="0">
                    <a:pos x="T12" y="T13"/>
                  </a:cxn>
                </a:cxnLst>
                <a:rect l="0" t="0" r="r" b="b"/>
                <a:pathLst>
                  <a:path w="7904" h="3857">
                    <a:moveTo>
                      <a:pt x="0" y="0"/>
                    </a:moveTo>
                    <a:cubicBezTo>
                      <a:pt x="0" y="150"/>
                      <a:pt x="1770" y="271"/>
                      <a:pt x="3952" y="271"/>
                    </a:cubicBezTo>
                    <a:cubicBezTo>
                      <a:pt x="6135" y="271"/>
                      <a:pt x="7904" y="150"/>
                      <a:pt x="7904" y="0"/>
                    </a:cubicBezTo>
                    <a:lnTo>
                      <a:pt x="7904" y="3587"/>
                    </a:lnTo>
                    <a:cubicBezTo>
                      <a:pt x="7904" y="3736"/>
                      <a:pt x="6135" y="3857"/>
                      <a:pt x="3952" y="3857"/>
                    </a:cubicBezTo>
                    <a:cubicBezTo>
                      <a:pt x="1770" y="3857"/>
                      <a:pt x="0" y="3736"/>
                      <a:pt x="0" y="3587"/>
                    </a:cubicBez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23" name="Oval 23"/>
              <p:cNvSpPr>
                <a:spLocks noChangeArrowheads="1"/>
              </p:cNvSpPr>
              <p:nvPr/>
            </p:nvSpPr>
            <p:spPr bwMode="auto">
              <a:xfrm>
                <a:off x="2660" y="1112"/>
                <a:ext cx="524" cy="36"/>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24" name="Freeform 24"/>
              <p:cNvSpPr>
                <a:spLocks noEditPoints="1"/>
              </p:cNvSpPr>
              <p:nvPr/>
            </p:nvSpPr>
            <p:spPr bwMode="auto">
              <a:xfrm>
                <a:off x="2660" y="1112"/>
                <a:ext cx="524" cy="274"/>
              </a:xfrm>
              <a:custGeom>
                <a:avLst/>
                <a:gdLst>
                  <a:gd name="T0" fmla="*/ 7904 w 7904"/>
                  <a:gd name="T1" fmla="*/ 271 h 4128"/>
                  <a:gd name="T2" fmla="*/ 3952 w 7904"/>
                  <a:gd name="T3" fmla="*/ 542 h 4128"/>
                  <a:gd name="T4" fmla="*/ 0 w 7904"/>
                  <a:gd name="T5" fmla="*/ 271 h 4128"/>
                  <a:gd name="T6" fmla="*/ 3952 w 7904"/>
                  <a:gd name="T7" fmla="*/ 0 h 4128"/>
                  <a:gd name="T8" fmla="*/ 7904 w 7904"/>
                  <a:gd name="T9" fmla="*/ 271 h 4128"/>
                  <a:gd name="T10" fmla="*/ 7904 w 7904"/>
                  <a:gd name="T11" fmla="*/ 271 h 4128"/>
                  <a:gd name="T12" fmla="*/ 7904 w 7904"/>
                  <a:gd name="T13" fmla="*/ 3858 h 4128"/>
                  <a:gd name="T14" fmla="*/ 3952 w 7904"/>
                  <a:gd name="T15" fmla="*/ 4128 h 4128"/>
                  <a:gd name="T16" fmla="*/ 0 w 7904"/>
                  <a:gd name="T17" fmla="*/ 3858 h 4128"/>
                  <a:gd name="T18" fmla="*/ 0 w 7904"/>
                  <a:gd name="T19" fmla="*/ 271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04" h="4128">
                    <a:moveTo>
                      <a:pt x="7904" y="271"/>
                    </a:moveTo>
                    <a:cubicBezTo>
                      <a:pt x="7904" y="421"/>
                      <a:pt x="6135" y="542"/>
                      <a:pt x="3952" y="542"/>
                    </a:cubicBezTo>
                    <a:cubicBezTo>
                      <a:pt x="1770" y="542"/>
                      <a:pt x="0" y="421"/>
                      <a:pt x="0" y="271"/>
                    </a:cubicBezTo>
                    <a:cubicBezTo>
                      <a:pt x="0" y="122"/>
                      <a:pt x="1770" y="0"/>
                      <a:pt x="3952" y="0"/>
                    </a:cubicBezTo>
                    <a:cubicBezTo>
                      <a:pt x="6135" y="0"/>
                      <a:pt x="7904" y="122"/>
                      <a:pt x="7904" y="271"/>
                    </a:cubicBezTo>
                    <a:close/>
                    <a:moveTo>
                      <a:pt x="7904" y="271"/>
                    </a:moveTo>
                    <a:lnTo>
                      <a:pt x="7904" y="3858"/>
                    </a:lnTo>
                    <a:cubicBezTo>
                      <a:pt x="7904" y="4007"/>
                      <a:pt x="6135" y="4128"/>
                      <a:pt x="3952" y="4128"/>
                    </a:cubicBezTo>
                    <a:cubicBezTo>
                      <a:pt x="1770" y="4128"/>
                      <a:pt x="0" y="4007"/>
                      <a:pt x="0" y="3858"/>
                    </a:cubicBezTo>
                    <a:lnTo>
                      <a:pt x="0" y="271"/>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25" name="Freeform 25"/>
              <p:cNvSpPr>
                <a:spLocks/>
              </p:cNvSpPr>
              <p:nvPr/>
            </p:nvSpPr>
            <p:spPr bwMode="auto">
              <a:xfrm>
                <a:off x="2758" y="1896"/>
                <a:ext cx="55" cy="62"/>
              </a:xfrm>
              <a:custGeom>
                <a:avLst/>
                <a:gdLst>
                  <a:gd name="T0" fmla="*/ 0 w 55"/>
                  <a:gd name="T1" fmla="*/ 0 h 62"/>
                  <a:gd name="T2" fmla="*/ 46 w 55"/>
                  <a:gd name="T3" fmla="*/ 0 h 62"/>
                  <a:gd name="T4" fmla="*/ 55 w 55"/>
                  <a:gd name="T5" fmla="*/ 9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9"/>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26" name="Freeform 26"/>
              <p:cNvSpPr>
                <a:spLocks/>
              </p:cNvSpPr>
              <p:nvPr/>
            </p:nvSpPr>
            <p:spPr bwMode="auto">
              <a:xfrm>
                <a:off x="2820" y="1896"/>
                <a:ext cx="55" cy="62"/>
              </a:xfrm>
              <a:custGeom>
                <a:avLst/>
                <a:gdLst>
                  <a:gd name="T0" fmla="*/ 0 w 55"/>
                  <a:gd name="T1" fmla="*/ 0 h 62"/>
                  <a:gd name="T2" fmla="*/ 46 w 55"/>
                  <a:gd name="T3" fmla="*/ 0 h 62"/>
                  <a:gd name="T4" fmla="*/ 55 w 55"/>
                  <a:gd name="T5" fmla="*/ 9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9"/>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27" name="Freeform 27"/>
              <p:cNvSpPr>
                <a:spLocks/>
              </p:cNvSpPr>
              <p:nvPr/>
            </p:nvSpPr>
            <p:spPr bwMode="auto">
              <a:xfrm>
                <a:off x="2878" y="1896"/>
                <a:ext cx="55" cy="62"/>
              </a:xfrm>
              <a:custGeom>
                <a:avLst/>
                <a:gdLst>
                  <a:gd name="T0" fmla="*/ 0 w 55"/>
                  <a:gd name="T1" fmla="*/ 0 h 62"/>
                  <a:gd name="T2" fmla="*/ 46 w 55"/>
                  <a:gd name="T3" fmla="*/ 0 h 62"/>
                  <a:gd name="T4" fmla="*/ 55 w 55"/>
                  <a:gd name="T5" fmla="*/ 9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9"/>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28" name="Freeform 28"/>
              <p:cNvSpPr>
                <a:spLocks/>
              </p:cNvSpPr>
              <p:nvPr/>
            </p:nvSpPr>
            <p:spPr bwMode="auto">
              <a:xfrm>
                <a:off x="2936" y="1896"/>
                <a:ext cx="57" cy="62"/>
              </a:xfrm>
              <a:custGeom>
                <a:avLst/>
                <a:gdLst>
                  <a:gd name="T0" fmla="*/ 0 w 57"/>
                  <a:gd name="T1" fmla="*/ 0 h 62"/>
                  <a:gd name="T2" fmla="*/ 47 w 57"/>
                  <a:gd name="T3" fmla="*/ 0 h 62"/>
                  <a:gd name="T4" fmla="*/ 57 w 57"/>
                  <a:gd name="T5" fmla="*/ 9 h 62"/>
                  <a:gd name="T6" fmla="*/ 57 w 57"/>
                  <a:gd name="T7" fmla="*/ 62 h 62"/>
                  <a:gd name="T8" fmla="*/ 0 w 57"/>
                  <a:gd name="T9" fmla="*/ 62 h 62"/>
                  <a:gd name="T10" fmla="*/ 0 w 57"/>
                  <a:gd name="T11" fmla="*/ 0 h 62"/>
                </a:gdLst>
                <a:ahLst/>
                <a:cxnLst>
                  <a:cxn ang="0">
                    <a:pos x="T0" y="T1"/>
                  </a:cxn>
                  <a:cxn ang="0">
                    <a:pos x="T2" y="T3"/>
                  </a:cxn>
                  <a:cxn ang="0">
                    <a:pos x="T4" y="T5"/>
                  </a:cxn>
                  <a:cxn ang="0">
                    <a:pos x="T6" y="T7"/>
                  </a:cxn>
                  <a:cxn ang="0">
                    <a:pos x="T8" y="T9"/>
                  </a:cxn>
                  <a:cxn ang="0">
                    <a:pos x="T10" y="T11"/>
                  </a:cxn>
                </a:cxnLst>
                <a:rect l="0" t="0" r="r" b="b"/>
                <a:pathLst>
                  <a:path w="57" h="62">
                    <a:moveTo>
                      <a:pt x="0" y="0"/>
                    </a:moveTo>
                    <a:lnTo>
                      <a:pt x="47" y="0"/>
                    </a:lnTo>
                    <a:lnTo>
                      <a:pt x="57" y="9"/>
                    </a:lnTo>
                    <a:lnTo>
                      <a:pt x="57" y="62"/>
                    </a:lnTo>
                    <a:lnTo>
                      <a:pt x="0" y="62"/>
                    </a:lnTo>
                    <a:lnTo>
                      <a:pt x="0"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29" name="Freeform 29"/>
              <p:cNvSpPr>
                <a:spLocks/>
              </p:cNvSpPr>
              <p:nvPr/>
            </p:nvSpPr>
            <p:spPr bwMode="auto">
              <a:xfrm>
                <a:off x="2996" y="1896"/>
                <a:ext cx="55" cy="62"/>
              </a:xfrm>
              <a:custGeom>
                <a:avLst/>
                <a:gdLst>
                  <a:gd name="T0" fmla="*/ 0 w 55"/>
                  <a:gd name="T1" fmla="*/ 0 h 62"/>
                  <a:gd name="T2" fmla="*/ 46 w 55"/>
                  <a:gd name="T3" fmla="*/ 0 h 62"/>
                  <a:gd name="T4" fmla="*/ 55 w 55"/>
                  <a:gd name="T5" fmla="*/ 9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9"/>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0" name="Freeform 30"/>
              <p:cNvSpPr>
                <a:spLocks/>
              </p:cNvSpPr>
              <p:nvPr/>
            </p:nvSpPr>
            <p:spPr bwMode="auto">
              <a:xfrm>
                <a:off x="2758" y="1964"/>
                <a:ext cx="55" cy="63"/>
              </a:xfrm>
              <a:custGeom>
                <a:avLst/>
                <a:gdLst>
                  <a:gd name="T0" fmla="*/ 0 w 55"/>
                  <a:gd name="T1" fmla="*/ 0 h 63"/>
                  <a:gd name="T2" fmla="*/ 46 w 55"/>
                  <a:gd name="T3" fmla="*/ 0 h 63"/>
                  <a:gd name="T4" fmla="*/ 55 w 55"/>
                  <a:gd name="T5" fmla="*/ 9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9"/>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1" name="Freeform 31"/>
              <p:cNvSpPr>
                <a:spLocks/>
              </p:cNvSpPr>
              <p:nvPr/>
            </p:nvSpPr>
            <p:spPr bwMode="auto">
              <a:xfrm>
                <a:off x="2820" y="1964"/>
                <a:ext cx="55" cy="63"/>
              </a:xfrm>
              <a:custGeom>
                <a:avLst/>
                <a:gdLst>
                  <a:gd name="T0" fmla="*/ 0 w 55"/>
                  <a:gd name="T1" fmla="*/ 0 h 63"/>
                  <a:gd name="T2" fmla="*/ 46 w 55"/>
                  <a:gd name="T3" fmla="*/ 0 h 63"/>
                  <a:gd name="T4" fmla="*/ 55 w 55"/>
                  <a:gd name="T5" fmla="*/ 9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9"/>
                    </a:lnTo>
                    <a:lnTo>
                      <a:pt x="55" y="63"/>
                    </a:lnTo>
                    <a:lnTo>
                      <a:pt x="0" y="63"/>
                    </a:lnTo>
                    <a:lnTo>
                      <a:pt x="0"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2" name="Freeform 32"/>
              <p:cNvSpPr>
                <a:spLocks/>
              </p:cNvSpPr>
              <p:nvPr/>
            </p:nvSpPr>
            <p:spPr bwMode="auto">
              <a:xfrm>
                <a:off x="2878" y="1964"/>
                <a:ext cx="55" cy="63"/>
              </a:xfrm>
              <a:custGeom>
                <a:avLst/>
                <a:gdLst>
                  <a:gd name="T0" fmla="*/ 0 w 55"/>
                  <a:gd name="T1" fmla="*/ 0 h 63"/>
                  <a:gd name="T2" fmla="*/ 46 w 55"/>
                  <a:gd name="T3" fmla="*/ 0 h 63"/>
                  <a:gd name="T4" fmla="*/ 55 w 55"/>
                  <a:gd name="T5" fmla="*/ 9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9"/>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3" name="Freeform 33"/>
              <p:cNvSpPr>
                <a:spLocks/>
              </p:cNvSpPr>
              <p:nvPr/>
            </p:nvSpPr>
            <p:spPr bwMode="auto">
              <a:xfrm>
                <a:off x="2936" y="1964"/>
                <a:ext cx="57" cy="63"/>
              </a:xfrm>
              <a:custGeom>
                <a:avLst/>
                <a:gdLst>
                  <a:gd name="T0" fmla="*/ 0 w 57"/>
                  <a:gd name="T1" fmla="*/ 0 h 63"/>
                  <a:gd name="T2" fmla="*/ 47 w 57"/>
                  <a:gd name="T3" fmla="*/ 0 h 63"/>
                  <a:gd name="T4" fmla="*/ 57 w 57"/>
                  <a:gd name="T5" fmla="*/ 9 h 63"/>
                  <a:gd name="T6" fmla="*/ 57 w 57"/>
                  <a:gd name="T7" fmla="*/ 63 h 63"/>
                  <a:gd name="T8" fmla="*/ 0 w 57"/>
                  <a:gd name="T9" fmla="*/ 63 h 63"/>
                  <a:gd name="T10" fmla="*/ 0 w 57"/>
                  <a:gd name="T11" fmla="*/ 0 h 63"/>
                </a:gdLst>
                <a:ahLst/>
                <a:cxnLst>
                  <a:cxn ang="0">
                    <a:pos x="T0" y="T1"/>
                  </a:cxn>
                  <a:cxn ang="0">
                    <a:pos x="T2" y="T3"/>
                  </a:cxn>
                  <a:cxn ang="0">
                    <a:pos x="T4" y="T5"/>
                  </a:cxn>
                  <a:cxn ang="0">
                    <a:pos x="T6" y="T7"/>
                  </a:cxn>
                  <a:cxn ang="0">
                    <a:pos x="T8" y="T9"/>
                  </a:cxn>
                  <a:cxn ang="0">
                    <a:pos x="T10" y="T11"/>
                  </a:cxn>
                </a:cxnLst>
                <a:rect l="0" t="0" r="r" b="b"/>
                <a:pathLst>
                  <a:path w="57" h="63">
                    <a:moveTo>
                      <a:pt x="0" y="0"/>
                    </a:moveTo>
                    <a:lnTo>
                      <a:pt x="47" y="0"/>
                    </a:lnTo>
                    <a:lnTo>
                      <a:pt x="57" y="9"/>
                    </a:lnTo>
                    <a:lnTo>
                      <a:pt x="57"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4" name="Freeform 34"/>
              <p:cNvSpPr>
                <a:spLocks/>
              </p:cNvSpPr>
              <p:nvPr/>
            </p:nvSpPr>
            <p:spPr bwMode="auto">
              <a:xfrm>
                <a:off x="2996" y="1964"/>
                <a:ext cx="55" cy="63"/>
              </a:xfrm>
              <a:custGeom>
                <a:avLst/>
                <a:gdLst>
                  <a:gd name="T0" fmla="*/ 0 w 55"/>
                  <a:gd name="T1" fmla="*/ 0 h 63"/>
                  <a:gd name="T2" fmla="*/ 46 w 55"/>
                  <a:gd name="T3" fmla="*/ 0 h 63"/>
                  <a:gd name="T4" fmla="*/ 55 w 55"/>
                  <a:gd name="T5" fmla="*/ 9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9"/>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31" name="Picture 3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767" y="1187"/>
                <a:ext cx="14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5" name="Freeform 36"/>
              <p:cNvSpPr>
                <a:spLocks/>
              </p:cNvSpPr>
              <p:nvPr/>
            </p:nvSpPr>
            <p:spPr bwMode="auto">
              <a:xfrm>
                <a:off x="3907" y="1902"/>
                <a:ext cx="55" cy="63"/>
              </a:xfrm>
              <a:custGeom>
                <a:avLst/>
                <a:gdLst>
                  <a:gd name="T0" fmla="*/ 0 w 55"/>
                  <a:gd name="T1" fmla="*/ 0 h 63"/>
                  <a:gd name="T2" fmla="*/ 46 w 55"/>
                  <a:gd name="T3" fmla="*/ 0 h 63"/>
                  <a:gd name="T4" fmla="*/ 55 w 55"/>
                  <a:gd name="T5" fmla="*/ 10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10"/>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6" name="Freeform 37"/>
              <p:cNvSpPr>
                <a:spLocks/>
              </p:cNvSpPr>
              <p:nvPr/>
            </p:nvSpPr>
            <p:spPr bwMode="auto">
              <a:xfrm>
                <a:off x="3969" y="1902"/>
                <a:ext cx="55" cy="63"/>
              </a:xfrm>
              <a:custGeom>
                <a:avLst/>
                <a:gdLst>
                  <a:gd name="T0" fmla="*/ 0 w 55"/>
                  <a:gd name="T1" fmla="*/ 0 h 63"/>
                  <a:gd name="T2" fmla="*/ 46 w 55"/>
                  <a:gd name="T3" fmla="*/ 0 h 63"/>
                  <a:gd name="T4" fmla="*/ 55 w 55"/>
                  <a:gd name="T5" fmla="*/ 10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10"/>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7" name="Freeform 38"/>
              <p:cNvSpPr>
                <a:spLocks/>
              </p:cNvSpPr>
              <p:nvPr/>
            </p:nvSpPr>
            <p:spPr bwMode="auto">
              <a:xfrm>
                <a:off x="4027" y="1902"/>
                <a:ext cx="55" cy="63"/>
              </a:xfrm>
              <a:custGeom>
                <a:avLst/>
                <a:gdLst>
                  <a:gd name="T0" fmla="*/ 0 w 55"/>
                  <a:gd name="T1" fmla="*/ 0 h 63"/>
                  <a:gd name="T2" fmla="*/ 46 w 55"/>
                  <a:gd name="T3" fmla="*/ 0 h 63"/>
                  <a:gd name="T4" fmla="*/ 55 w 55"/>
                  <a:gd name="T5" fmla="*/ 10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10"/>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8" name="Freeform 39"/>
              <p:cNvSpPr>
                <a:spLocks/>
              </p:cNvSpPr>
              <p:nvPr/>
            </p:nvSpPr>
            <p:spPr bwMode="auto">
              <a:xfrm>
                <a:off x="4086" y="1902"/>
                <a:ext cx="56" cy="63"/>
              </a:xfrm>
              <a:custGeom>
                <a:avLst/>
                <a:gdLst>
                  <a:gd name="T0" fmla="*/ 0 w 56"/>
                  <a:gd name="T1" fmla="*/ 0 h 63"/>
                  <a:gd name="T2" fmla="*/ 46 w 56"/>
                  <a:gd name="T3" fmla="*/ 0 h 63"/>
                  <a:gd name="T4" fmla="*/ 56 w 56"/>
                  <a:gd name="T5" fmla="*/ 10 h 63"/>
                  <a:gd name="T6" fmla="*/ 56 w 56"/>
                  <a:gd name="T7" fmla="*/ 63 h 63"/>
                  <a:gd name="T8" fmla="*/ 0 w 56"/>
                  <a:gd name="T9" fmla="*/ 63 h 63"/>
                  <a:gd name="T10" fmla="*/ 0 w 56"/>
                  <a:gd name="T11" fmla="*/ 0 h 63"/>
                </a:gdLst>
                <a:ahLst/>
                <a:cxnLst>
                  <a:cxn ang="0">
                    <a:pos x="T0" y="T1"/>
                  </a:cxn>
                  <a:cxn ang="0">
                    <a:pos x="T2" y="T3"/>
                  </a:cxn>
                  <a:cxn ang="0">
                    <a:pos x="T4" y="T5"/>
                  </a:cxn>
                  <a:cxn ang="0">
                    <a:pos x="T6" y="T7"/>
                  </a:cxn>
                  <a:cxn ang="0">
                    <a:pos x="T8" y="T9"/>
                  </a:cxn>
                  <a:cxn ang="0">
                    <a:pos x="T10" y="T11"/>
                  </a:cxn>
                </a:cxnLst>
                <a:rect l="0" t="0" r="r" b="b"/>
                <a:pathLst>
                  <a:path w="56" h="63">
                    <a:moveTo>
                      <a:pt x="0" y="0"/>
                    </a:moveTo>
                    <a:lnTo>
                      <a:pt x="46" y="0"/>
                    </a:lnTo>
                    <a:lnTo>
                      <a:pt x="56" y="10"/>
                    </a:lnTo>
                    <a:lnTo>
                      <a:pt x="56" y="63"/>
                    </a:lnTo>
                    <a:lnTo>
                      <a:pt x="0" y="63"/>
                    </a:lnTo>
                    <a:lnTo>
                      <a:pt x="0"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39" name="Freeform 40"/>
              <p:cNvSpPr>
                <a:spLocks/>
              </p:cNvSpPr>
              <p:nvPr/>
            </p:nvSpPr>
            <p:spPr bwMode="auto">
              <a:xfrm>
                <a:off x="4145" y="1902"/>
                <a:ext cx="55" cy="63"/>
              </a:xfrm>
              <a:custGeom>
                <a:avLst/>
                <a:gdLst>
                  <a:gd name="T0" fmla="*/ 0 w 55"/>
                  <a:gd name="T1" fmla="*/ 0 h 63"/>
                  <a:gd name="T2" fmla="*/ 46 w 55"/>
                  <a:gd name="T3" fmla="*/ 0 h 63"/>
                  <a:gd name="T4" fmla="*/ 55 w 55"/>
                  <a:gd name="T5" fmla="*/ 10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6" y="0"/>
                    </a:lnTo>
                    <a:lnTo>
                      <a:pt x="55" y="10"/>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40" name="Freeform 41"/>
              <p:cNvSpPr>
                <a:spLocks/>
              </p:cNvSpPr>
              <p:nvPr/>
            </p:nvSpPr>
            <p:spPr bwMode="auto">
              <a:xfrm>
                <a:off x="3907" y="1971"/>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41" name="Freeform 42"/>
              <p:cNvSpPr>
                <a:spLocks/>
              </p:cNvSpPr>
              <p:nvPr/>
            </p:nvSpPr>
            <p:spPr bwMode="auto">
              <a:xfrm>
                <a:off x="3969" y="1971"/>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42" name="Freeform 43"/>
              <p:cNvSpPr>
                <a:spLocks/>
              </p:cNvSpPr>
              <p:nvPr/>
            </p:nvSpPr>
            <p:spPr bwMode="auto">
              <a:xfrm>
                <a:off x="4027" y="1971"/>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43" name="Freeform 44"/>
              <p:cNvSpPr>
                <a:spLocks/>
              </p:cNvSpPr>
              <p:nvPr/>
            </p:nvSpPr>
            <p:spPr bwMode="auto">
              <a:xfrm>
                <a:off x="4145" y="1971"/>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41" name="Picture 4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18" y="1187"/>
                <a:ext cx="1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46"/>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04" y="1160"/>
                <a:ext cx="27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3" name="Picture 4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04" y="1160"/>
                <a:ext cx="27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4" name="Rectangle 48"/>
              <p:cNvSpPr>
                <a:spLocks noChangeArrowheads="1"/>
              </p:cNvSpPr>
              <p:nvPr/>
            </p:nvSpPr>
            <p:spPr bwMode="auto">
              <a:xfrm>
                <a:off x="2766" y="1187"/>
                <a:ext cx="152" cy="136"/>
              </a:xfrm>
              <a:prstGeom prst="rect">
                <a:avLst/>
              </a:prstGeom>
              <a:noFill/>
              <a:ln w="2857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45" name="Picture 49"/>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88" y="1869"/>
                <a:ext cx="430"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6" name="Picture 50"/>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688" y="1869"/>
                <a:ext cx="430" cy="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5" name="Rectangle 51"/>
              <p:cNvSpPr>
                <a:spLocks noChangeArrowheads="1"/>
              </p:cNvSpPr>
              <p:nvPr/>
            </p:nvSpPr>
            <p:spPr bwMode="auto">
              <a:xfrm>
                <a:off x="2750" y="1896"/>
                <a:ext cx="305" cy="131"/>
              </a:xfrm>
              <a:prstGeom prst="rect">
                <a:avLst/>
              </a:prstGeom>
              <a:noFill/>
              <a:ln w="2857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48" name="Picture 5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340" y="1201"/>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9" name="Picture 5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340" y="1201"/>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6" name="Freeform 54"/>
              <p:cNvSpPr>
                <a:spLocks/>
              </p:cNvSpPr>
              <p:nvPr/>
            </p:nvSpPr>
            <p:spPr bwMode="auto">
              <a:xfrm>
                <a:off x="3394" y="1220"/>
                <a:ext cx="98" cy="109"/>
              </a:xfrm>
              <a:custGeom>
                <a:avLst/>
                <a:gdLst>
                  <a:gd name="T0" fmla="*/ 0 w 98"/>
                  <a:gd name="T1" fmla="*/ 0 h 109"/>
                  <a:gd name="T2" fmla="*/ 98 w 98"/>
                  <a:gd name="T3" fmla="*/ 54 h 109"/>
                  <a:gd name="T4" fmla="*/ 0 w 98"/>
                  <a:gd name="T5" fmla="*/ 109 h 109"/>
                  <a:gd name="T6" fmla="*/ 0 w 98"/>
                  <a:gd name="T7" fmla="*/ 0 h 109"/>
                </a:gdLst>
                <a:ahLst/>
                <a:cxnLst>
                  <a:cxn ang="0">
                    <a:pos x="T0" y="T1"/>
                  </a:cxn>
                  <a:cxn ang="0">
                    <a:pos x="T2" y="T3"/>
                  </a:cxn>
                  <a:cxn ang="0">
                    <a:pos x="T4" y="T5"/>
                  </a:cxn>
                  <a:cxn ang="0">
                    <a:pos x="T6" y="T7"/>
                  </a:cxn>
                </a:cxnLst>
                <a:rect l="0" t="0" r="r" b="b"/>
                <a:pathLst>
                  <a:path w="98" h="109">
                    <a:moveTo>
                      <a:pt x="0" y="0"/>
                    </a:moveTo>
                    <a:lnTo>
                      <a:pt x="98" y="54"/>
                    </a:lnTo>
                    <a:lnTo>
                      <a:pt x="0" y="109"/>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51" name="Picture 5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405" y="1202"/>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2" name="Picture 56"/>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05" y="1202"/>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9" name="Freeform 57"/>
              <p:cNvSpPr>
                <a:spLocks/>
              </p:cNvSpPr>
              <p:nvPr/>
            </p:nvSpPr>
            <p:spPr bwMode="auto">
              <a:xfrm>
                <a:off x="3458" y="1221"/>
                <a:ext cx="99" cy="109"/>
              </a:xfrm>
              <a:custGeom>
                <a:avLst/>
                <a:gdLst>
                  <a:gd name="T0" fmla="*/ 0 w 99"/>
                  <a:gd name="T1" fmla="*/ 0 h 109"/>
                  <a:gd name="T2" fmla="*/ 99 w 99"/>
                  <a:gd name="T3" fmla="*/ 54 h 109"/>
                  <a:gd name="T4" fmla="*/ 0 w 99"/>
                  <a:gd name="T5" fmla="*/ 109 h 109"/>
                  <a:gd name="T6" fmla="*/ 0 w 99"/>
                  <a:gd name="T7" fmla="*/ 0 h 109"/>
                </a:gdLst>
                <a:ahLst/>
                <a:cxnLst>
                  <a:cxn ang="0">
                    <a:pos x="T0" y="T1"/>
                  </a:cxn>
                  <a:cxn ang="0">
                    <a:pos x="T2" y="T3"/>
                  </a:cxn>
                  <a:cxn ang="0">
                    <a:pos x="T4" y="T5"/>
                  </a:cxn>
                  <a:cxn ang="0">
                    <a:pos x="T6" y="T7"/>
                  </a:cxn>
                </a:cxnLst>
                <a:rect l="0" t="0" r="r" b="b"/>
                <a:pathLst>
                  <a:path w="99" h="109">
                    <a:moveTo>
                      <a:pt x="0" y="0"/>
                    </a:moveTo>
                    <a:lnTo>
                      <a:pt x="99" y="54"/>
                    </a:lnTo>
                    <a:lnTo>
                      <a:pt x="0" y="109"/>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54" name="Picture 5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472" y="1200"/>
                <a:ext cx="20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5" name="Picture 5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472" y="1200"/>
                <a:ext cx="20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0" name="Freeform 60"/>
              <p:cNvSpPr>
                <a:spLocks/>
              </p:cNvSpPr>
              <p:nvPr/>
            </p:nvSpPr>
            <p:spPr bwMode="auto">
              <a:xfrm>
                <a:off x="3525" y="1219"/>
                <a:ext cx="99" cy="109"/>
              </a:xfrm>
              <a:custGeom>
                <a:avLst/>
                <a:gdLst>
                  <a:gd name="T0" fmla="*/ 0 w 99"/>
                  <a:gd name="T1" fmla="*/ 0 h 109"/>
                  <a:gd name="T2" fmla="*/ 99 w 99"/>
                  <a:gd name="T3" fmla="*/ 54 h 109"/>
                  <a:gd name="T4" fmla="*/ 0 w 99"/>
                  <a:gd name="T5" fmla="*/ 109 h 109"/>
                  <a:gd name="T6" fmla="*/ 0 w 99"/>
                  <a:gd name="T7" fmla="*/ 0 h 109"/>
                </a:gdLst>
                <a:ahLst/>
                <a:cxnLst>
                  <a:cxn ang="0">
                    <a:pos x="T0" y="T1"/>
                  </a:cxn>
                  <a:cxn ang="0">
                    <a:pos x="T2" y="T3"/>
                  </a:cxn>
                  <a:cxn ang="0">
                    <a:pos x="T4" y="T5"/>
                  </a:cxn>
                  <a:cxn ang="0">
                    <a:pos x="T6" y="T7"/>
                  </a:cxn>
                </a:cxnLst>
                <a:rect l="0" t="0" r="r" b="b"/>
                <a:pathLst>
                  <a:path w="99" h="109">
                    <a:moveTo>
                      <a:pt x="0" y="0"/>
                    </a:moveTo>
                    <a:lnTo>
                      <a:pt x="99" y="54"/>
                    </a:lnTo>
                    <a:lnTo>
                      <a:pt x="0" y="109"/>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57" name="Picture 6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735" y="1079"/>
                <a:ext cx="65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8" name="Picture 62"/>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735" y="1079"/>
                <a:ext cx="65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1" name="Freeform 63"/>
              <p:cNvSpPr>
                <a:spLocks/>
              </p:cNvSpPr>
              <p:nvPr/>
            </p:nvSpPr>
            <p:spPr bwMode="auto">
              <a:xfrm>
                <a:off x="3797" y="1124"/>
                <a:ext cx="524" cy="253"/>
              </a:xfrm>
              <a:custGeom>
                <a:avLst/>
                <a:gdLst>
                  <a:gd name="T0" fmla="*/ 0 w 3952"/>
                  <a:gd name="T1" fmla="*/ 0 h 1906"/>
                  <a:gd name="T2" fmla="*/ 1976 w 3952"/>
                  <a:gd name="T3" fmla="*/ 134 h 1906"/>
                  <a:gd name="T4" fmla="*/ 3952 w 3952"/>
                  <a:gd name="T5" fmla="*/ 0 h 1906"/>
                  <a:gd name="T6" fmla="*/ 3952 w 3952"/>
                  <a:gd name="T7" fmla="*/ 1773 h 1906"/>
                  <a:gd name="T8" fmla="*/ 1976 w 3952"/>
                  <a:gd name="T9" fmla="*/ 1906 h 1906"/>
                  <a:gd name="T10" fmla="*/ 0 w 3952"/>
                  <a:gd name="T11" fmla="*/ 1773 h 1906"/>
                  <a:gd name="T12" fmla="*/ 0 w 3952"/>
                  <a:gd name="T13" fmla="*/ 0 h 1906"/>
                </a:gdLst>
                <a:ahLst/>
                <a:cxnLst>
                  <a:cxn ang="0">
                    <a:pos x="T0" y="T1"/>
                  </a:cxn>
                  <a:cxn ang="0">
                    <a:pos x="T2" y="T3"/>
                  </a:cxn>
                  <a:cxn ang="0">
                    <a:pos x="T4" y="T5"/>
                  </a:cxn>
                  <a:cxn ang="0">
                    <a:pos x="T6" y="T7"/>
                  </a:cxn>
                  <a:cxn ang="0">
                    <a:pos x="T8" y="T9"/>
                  </a:cxn>
                  <a:cxn ang="0">
                    <a:pos x="T10" y="T11"/>
                  </a:cxn>
                  <a:cxn ang="0">
                    <a:pos x="T12" y="T13"/>
                  </a:cxn>
                </a:cxnLst>
                <a:rect l="0" t="0" r="r" b="b"/>
                <a:pathLst>
                  <a:path w="3952" h="1906">
                    <a:moveTo>
                      <a:pt x="0" y="0"/>
                    </a:moveTo>
                    <a:cubicBezTo>
                      <a:pt x="0" y="74"/>
                      <a:pt x="885" y="134"/>
                      <a:pt x="1976" y="134"/>
                    </a:cubicBezTo>
                    <a:cubicBezTo>
                      <a:pt x="3068" y="134"/>
                      <a:pt x="3952" y="74"/>
                      <a:pt x="3952" y="0"/>
                    </a:cubicBezTo>
                    <a:lnTo>
                      <a:pt x="3952" y="1773"/>
                    </a:lnTo>
                    <a:cubicBezTo>
                      <a:pt x="3952" y="1847"/>
                      <a:pt x="3068" y="1906"/>
                      <a:pt x="1976" y="1906"/>
                    </a:cubicBezTo>
                    <a:cubicBezTo>
                      <a:pt x="885" y="1906"/>
                      <a:pt x="0" y="1847"/>
                      <a:pt x="0" y="1773"/>
                    </a:cubicBezTo>
                    <a:lnTo>
                      <a:pt x="0" y="0"/>
                    </a:lnTo>
                    <a:close/>
                  </a:path>
                </a:pathLst>
              </a:cu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96" name="Oval 64"/>
              <p:cNvSpPr>
                <a:spLocks noChangeArrowheads="1"/>
              </p:cNvSpPr>
              <p:nvPr/>
            </p:nvSpPr>
            <p:spPr bwMode="auto">
              <a:xfrm>
                <a:off x="3797" y="1107"/>
                <a:ext cx="524" cy="3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97" name="Freeform 65"/>
              <p:cNvSpPr>
                <a:spLocks noEditPoints="1"/>
              </p:cNvSpPr>
              <p:nvPr/>
            </p:nvSpPr>
            <p:spPr bwMode="auto">
              <a:xfrm>
                <a:off x="3797" y="1107"/>
                <a:ext cx="524" cy="270"/>
              </a:xfrm>
              <a:custGeom>
                <a:avLst/>
                <a:gdLst>
                  <a:gd name="T0" fmla="*/ 3952 w 3952"/>
                  <a:gd name="T1" fmla="*/ 134 h 2040"/>
                  <a:gd name="T2" fmla="*/ 1976 w 3952"/>
                  <a:gd name="T3" fmla="*/ 268 h 2040"/>
                  <a:gd name="T4" fmla="*/ 0 w 3952"/>
                  <a:gd name="T5" fmla="*/ 134 h 2040"/>
                  <a:gd name="T6" fmla="*/ 1976 w 3952"/>
                  <a:gd name="T7" fmla="*/ 0 h 2040"/>
                  <a:gd name="T8" fmla="*/ 3952 w 3952"/>
                  <a:gd name="T9" fmla="*/ 134 h 2040"/>
                  <a:gd name="T10" fmla="*/ 3952 w 3952"/>
                  <a:gd name="T11" fmla="*/ 134 h 2040"/>
                  <a:gd name="T12" fmla="*/ 3952 w 3952"/>
                  <a:gd name="T13" fmla="*/ 1907 h 2040"/>
                  <a:gd name="T14" fmla="*/ 1976 w 3952"/>
                  <a:gd name="T15" fmla="*/ 2040 h 2040"/>
                  <a:gd name="T16" fmla="*/ 0 w 3952"/>
                  <a:gd name="T17" fmla="*/ 1907 h 2040"/>
                  <a:gd name="T18" fmla="*/ 0 w 3952"/>
                  <a:gd name="T19" fmla="*/ 134 h 2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2" h="2040">
                    <a:moveTo>
                      <a:pt x="3952" y="134"/>
                    </a:moveTo>
                    <a:cubicBezTo>
                      <a:pt x="3952" y="208"/>
                      <a:pt x="3068" y="268"/>
                      <a:pt x="1976" y="268"/>
                    </a:cubicBezTo>
                    <a:cubicBezTo>
                      <a:pt x="885" y="268"/>
                      <a:pt x="0" y="208"/>
                      <a:pt x="0" y="134"/>
                    </a:cubicBezTo>
                    <a:cubicBezTo>
                      <a:pt x="0" y="60"/>
                      <a:pt x="885" y="0"/>
                      <a:pt x="1976" y="0"/>
                    </a:cubicBezTo>
                    <a:cubicBezTo>
                      <a:pt x="3068" y="0"/>
                      <a:pt x="3952" y="60"/>
                      <a:pt x="3952" y="134"/>
                    </a:cubicBezTo>
                    <a:close/>
                    <a:moveTo>
                      <a:pt x="3952" y="134"/>
                    </a:moveTo>
                    <a:lnTo>
                      <a:pt x="3952" y="1907"/>
                    </a:lnTo>
                    <a:cubicBezTo>
                      <a:pt x="3952" y="1981"/>
                      <a:pt x="3068" y="2040"/>
                      <a:pt x="1976" y="2040"/>
                    </a:cubicBezTo>
                    <a:cubicBezTo>
                      <a:pt x="885" y="2040"/>
                      <a:pt x="0" y="1981"/>
                      <a:pt x="0" y="1907"/>
                    </a:cubicBezTo>
                    <a:lnTo>
                      <a:pt x="0" y="134"/>
                    </a:lnTo>
                  </a:path>
                </a:pathLst>
              </a:custGeom>
              <a:noFill/>
              <a:ln w="28575"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62" name="Picture 6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055" y="1182"/>
                <a:ext cx="149"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3" name="Picture 67"/>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3838" y="1153"/>
                <a:ext cx="27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4" name="Picture 68"/>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838" y="1153"/>
                <a:ext cx="27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69"/>
              <p:cNvSpPr>
                <a:spLocks noChangeArrowheads="1"/>
              </p:cNvSpPr>
              <p:nvPr/>
            </p:nvSpPr>
            <p:spPr bwMode="auto">
              <a:xfrm>
                <a:off x="3900" y="1181"/>
                <a:ext cx="153" cy="136"/>
              </a:xfrm>
              <a:prstGeom prst="rect">
                <a:avLst/>
              </a:prstGeom>
              <a:noFill/>
              <a:ln w="2857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66" name="Picture 70"/>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903" y="1182"/>
                <a:ext cx="148"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7" name="Picture 71"/>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840" y="1874"/>
                <a:ext cx="43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8" name="Picture 7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840" y="1874"/>
                <a:ext cx="430"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73"/>
              <p:cNvSpPr>
                <a:spLocks noChangeArrowheads="1"/>
              </p:cNvSpPr>
              <p:nvPr/>
            </p:nvSpPr>
            <p:spPr bwMode="auto">
              <a:xfrm>
                <a:off x="3902" y="1902"/>
                <a:ext cx="305" cy="138"/>
              </a:xfrm>
              <a:prstGeom prst="rect">
                <a:avLst/>
              </a:prstGeom>
              <a:noFill/>
              <a:ln w="28575"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170" name="Picture 7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4334" y="1157"/>
                <a:ext cx="404"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1" name="Picture 75"/>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4334" y="1157"/>
                <a:ext cx="404" cy="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Freeform 76"/>
              <p:cNvSpPr>
                <a:spLocks/>
              </p:cNvSpPr>
              <p:nvPr/>
            </p:nvSpPr>
            <p:spPr bwMode="auto">
              <a:xfrm>
                <a:off x="4388" y="1592"/>
                <a:ext cx="308" cy="442"/>
              </a:xfrm>
              <a:custGeom>
                <a:avLst/>
                <a:gdLst>
                  <a:gd name="T0" fmla="*/ 0 w 2329"/>
                  <a:gd name="T1" fmla="*/ 2857 h 3325"/>
                  <a:gd name="T2" fmla="*/ 558 w 2329"/>
                  <a:gd name="T3" fmla="*/ 2209 h 3325"/>
                  <a:gd name="T4" fmla="*/ 558 w 2329"/>
                  <a:gd name="T5" fmla="*/ 2488 h 3325"/>
                  <a:gd name="T6" fmla="*/ 2222 w 2329"/>
                  <a:gd name="T7" fmla="*/ 0 h 3325"/>
                  <a:gd name="T8" fmla="*/ 558 w 2329"/>
                  <a:gd name="T9" fmla="*/ 3046 h 3325"/>
                  <a:gd name="T10" fmla="*/ 558 w 2329"/>
                  <a:gd name="T11" fmla="*/ 3325 h 3325"/>
                  <a:gd name="T12" fmla="*/ 0 w 2329"/>
                  <a:gd name="T13" fmla="*/ 2857 h 3325"/>
                </a:gdLst>
                <a:ahLst/>
                <a:cxnLst>
                  <a:cxn ang="0">
                    <a:pos x="T0" y="T1"/>
                  </a:cxn>
                  <a:cxn ang="0">
                    <a:pos x="T2" y="T3"/>
                  </a:cxn>
                  <a:cxn ang="0">
                    <a:pos x="T4" y="T5"/>
                  </a:cxn>
                  <a:cxn ang="0">
                    <a:pos x="T6" y="T7"/>
                  </a:cxn>
                  <a:cxn ang="0">
                    <a:pos x="T8" y="T9"/>
                  </a:cxn>
                  <a:cxn ang="0">
                    <a:pos x="T10" y="T11"/>
                  </a:cxn>
                  <a:cxn ang="0">
                    <a:pos x="T12" y="T13"/>
                  </a:cxn>
                </a:cxnLst>
                <a:rect l="0" t="0" r="r" b="b"/>
                <a:pathLst>
                  <a:path w="2329" h="3325">
                    <a:moveTo>
                      <a:pt x="0" y="2857"/>
                    </a:moveTo>
                    <a:lnTo>
                      <a:pt x="558" y="2209"/>
                    </a:lnTo>
                    <a:lnTo>
                      <a:pt x="558" y="2488"/>
                    </a:lnTo>
                    <a:cubicBezTo>
                      <a:pt x="1466" y="2188"/>
                      <a:pt x="2130" y="1194"/>
                      <a:pt x="2222" y="0"/>
                    </a:cubicBezTo>
                    <a:cubicBezTo>
                      <a:pt x="2329" y="1401"/>
                      <a:pt x="1623" y="2694"/>
                      <a:pt x="558" y="3046"/>
                    </a:cubicBezTo>
                    <a:lnTo>
                      <a:pt x="558" y="3325"/>
                    </a:lnTo>
                    <a:lnTo>
                      <a:pt x="0" y="2857"/>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01" name="Freeform 77"/>
              <p:cNvSpPr>
                <a:spLocks/>
              </p:cNvSpPr>
              <p:nvPr/>
            </p:nvSpPr>
            <p:spPr bwMode="auto">
              <a:xfrm>
                <a:off x="4388" y="1176"/>
                <a:ext cx="296" cy="453"/>
              </a:xfrm>
              <a:custGeom>
                <a:avLst/>
                <a:gdLst>
                  <a:gd name="T0" fmla="*/ 2232 w 2232"/>
                  <a:gd name="T1" fmla="*/ 3416 h 3416"/>
                  <a:gd name="T2" fmla="*/ 0 w 2232"/>
                  <a:gd name="T3" fmla="*/ 558 h 3416"/>
                  <a:gd name="T4" fmla="*/ 0 w 2232"/>
                  <a:gd name="T5" fmla="*/ 0 h 3416"/>
                  <a:gd name="T6" fmla="*/ 2232 w 2232"/>
                  <a:gd name="T7" fmla="*/ 2858 h 3416"/>
                  <a:gd name="T8" fmla="*/ 2232 w 2232"/>
                  <a:gd name="T9" fmla="*/ 3416 h 3416"/>
                </a:gdLst>
                <a:ahLst/>
                <a:cxnLst>
                  <a:cxn ang="0">
                    <a:pos x="T0" y="T1"/>
                  </a:cxn>
                  <a:cxn ang="0">
                    <a:pos x="T2" y="T3"/>
                  </a:cxn>
                  <a:cxn ang="0">
                    <a:pos x="T4" y="T5"/>
                  </a:cxn>
                  <a:cxn ang="0">
                    <a:pos x="T6" y="T7"/>
                  </a:cxn>
                  <a:cxn ang="0">
                    <a:pos x="T8" y="T9"/>
                  </a:cxn>
                </a:cxnLst>
                <a:rect l="0" t="0" r="r" b="b"/>
                <a:pathLst>
                  <a:path w="2232" h="3416">
                    <a:moveTo>
                      <a:pt x="2232" y="3416"/>
                    </a:moveTo>
                    <a:cubicBezTo>
                      <a:pt x="2232" y="1838"/>
                      <a:pt x="1233" y="558"/>
                      <a:pt x="0" y="558"/>
                    </a:cubicBezTo>
                    <a:lnTo>
                      <a:pt x="0" y="0"/>
                    </a:lnTo>
                    <a:cubicBezTo>
                      <a:pt x="1233" y="0"/>
                      <a:pt x="2232" y="1280"/>
                      <a:pt x="2232" y="2858"/>
                    </a:cubicBezTo>
                    <a:lnTo>
                      <a:pt x="2232" y="3416"/>
                    </a:lnTo>
                    <a:close/>
                  </a:path>
                </a:pathLst>
              </a:custGeom>
              <a:solidFill>
                <a:srgbClr val="CD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4174" name="Picture 78"/>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308" y="1885"/>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5" name="Picture 79"/>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308" y="1885"/>
                <a:ext cx="2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Freeform 80"/>
              <p:cNvSpPr>
                <a:spLocks/>
              </p:cNvSpPr>
              <p:nvPr/>
            </p:nvSpPr>
            <p:spPr bwMode="auto">
              <a:xfrm>
                <a:off x="3362" y="1903"/>
                <a:ext cx="98" cy="110"/>
              </a:xfrm>
              <a:custGeom>
                <a:avLst/>
                <a:gdLst>
                  <a:gd name="T0" fmla="*/ 0 w 98"/>
                  <a:gd name="T1" fmla="*/ 0 h 110"/>
                  <a:gd name="T2" fmla="*/ 98 w 98"/>
                  <a:gd name="T3" fmla="*/ 55 h 110"/>
                  <a:gd name="T4" fmla="*/ 0 w 98"/>
                  <a:gd name="T5" fmla="*/ 110 h 110"/>
                  <a:gd name="T6" fmla="*/ 0 w 98"/>
                  <a:gd name="T7" fmla="*/ 0 h 110"/>
                </a:gdLst>
                <a:ahLst/>
                <a:cxnLst>
                  <a:cxn ang="0">
                    <a:pos x="T0" y="T1"/>
                  </a:cxn>
                  <a:cxn ang="0">
                    <a:pos x="T2" y="T3"/>
                  </a:cxn>
                  <a:cxn ang="0">
                    <a:pos x="T4" y="T5"/>
                  </a:cxn>
                  <a:cxn ang="0">
                    <a:pos x="T6" y="T7"/>
                  </a:cxn>
                </a:cxnLst>
                <a:rect l="0" t="0" r="r" b="b"/>
                <a:pathLst>
                  <a:path w="98" h="110">
                    <a:moveTo>
                      <a:pt x="0" y="0"/>
                    </a:moveTo>
                    <a:lnTo>
                      <a:pt x="98" y="55"/>
                    </a:lnTo>
                    <a:lnTo>
                      <a:pt x="0" y="110"/>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77" name="Picture 81"/>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373" y="1885"/>
                <a:ext cx="20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8" name="Picture 82"/>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3373" y="1885"/>
                <a:ext cx="2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Freeform 83"/>
              <p:cNvSpPr>
                <a:spLocks/>
              </p:cNvSpPr>
              <p:nvPr/>
            </p:nvSpPr>
            <p:spPr bwMode="auto">
              <a:xfrm>
                <a:off x="3426" y="1903"/>
                <a:ext cx="99" cy="110"/>
              </a:xfrm>
              <a:custGeom>
                <a:avLst/>
                <a:gdLst>
                  <a:gd name="T0" fmla="*/ 0 w 99"/>
                  <a:gd name="T1" fmla="*/ 0 h 110"/>
                  <a:gd name="T2" fmla="*/ 99 w 99"/>
                  <a:gd name="T3" fmla="*/ 55 h 110"/>
                  <a:gd name="T4" fmla="*/ 0 w 99"/>
                  <a:gd name="T5" fmla="*/ 110 h 110"/>
                  <a:gd name="T6" fmla="*/ 0 w 99"/>
                  <a:gd name="T7" fmla="*/ 0 h 110"/>
                </a:gdLst>
                <a:ahLst/>
                <a:cxnLst>
                  <a:cxn ang="0">
                    <a:pos x="T0" y="T1"/>
                  </a:cxn>
                  <a:cxn ang="0">
                    <a:pos x="T2" y="T3"/>
                  </a:cxn>
                  <a:cxn ang="0">
                    <a:pos x="T4" y="T5"/>
                  </a:cxn>
                  <a:cxn ang="0">
                    <a:pos x="T6" y="T7"/>
                  </a:cxn>
                </a:cxnLst>
                <a:rect l="0" t="0" r="r" b="b"/>
                <a:pathLst>
                  <a:path w="99" h="110">
                    <a:moveTo>
                      <a:pt x="0" y="0"/>
                    </a:moveTo>
                    <a:lnTo>
                      <a:pt x="99" y="55"/>
                    </a:lnTo>
                    <a:lnTo>
                      <a:pt x="0" y="110"/>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180" name="Picture 84"/>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3440" y="1883"/>
                <a:ext cx="2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81" name="Picture 85"/>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440" y="1883"/>
                <a:ext cx="207"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Freeform 86"/>
              <p:cNvSpPr>
                <a:spLocks/>
              </p:cNvSpPr>
              <p:nvPr/>
            </p:nvSpPr>
            <p:spPr bwMode="auto">
              <a:xfrm>
                <a:off x="3493" y="1901"/>
                <a:ext cx="99" cy="110"/>
              </a:xfrm>
              <a:custGeom>
                <a:avLst/>
                <a:gdLst>
                  <a:gd name="T0" fmla="*/ 0 w 99"/>
                  <a:gd name="T1" fmla="*/ 0 h 110"/>
                  <a:gd name="T2" fmla="*/ 99 w 99"/>
                  <a:gd name="T3" fmla="*/ 55 h 110"/>
                  <a:gd name="T4" fmla="*/ 0 w 99"/>
                  <a:gd name="T5" fmla="*/ 110 h 110"/>
                  <a:gd name="T6" fmla="*/ 0 w 99"/>
                  <a:gd name="T7" fmla="*/ 0 h 110"/>
                </a:gdLst>
                <a:ahLst/>
                <a:cxnLst>
                  <a:cxn ang="0">
                    <a:pos x="T0" y="T1"/>
                  </a:cxn>
                  <a:cxn ang="0">
                    <a:pos x="T2" y="T3"/>
                  </a:cxn>
                  <a:cxn ang="0">
                    <a:pos x="T4" y="T5"/>
                  </a:cxn>
                  <a:cxn ang="0">
                    <a:pos x="T6" y="T7"/>
                  </a:cxn>
                </a:cxnLst>
                <a:rect l="0" t="0" r="r" b="b"/>
                <a:pathLst>
                  <a:path w="99" h="110">
                    <a:moveTo>
                      <a:pt x="0" y="0"/>
                    </a:moveTo>
                    <a:lnTo>
                      <a:pt x="99" y="55"/>
                    </a:lnTo>
                    <a:lnTo>
                      <a:pt x="0" y="110"/>
                    </a:lnTo>
                    <a:lnTo>
                      <a:pt x="0" y="0"/>
                    </a:lnTo>
                    <a:close/>
                  </a:path>
                </a:pathLst>
              </a:custGeom>
              <a:solidFill>
                <a:srgbClr val="BC43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13" name="Freeform 87"/>
              <p:cNvSpPr>
                <a:spLocks/>
              </p:cNvSpPr>
              <p:nvPr/>
            </p:nvSpPr>
            <p:spPr bwMode="auto">
              <a:xfrm>
                <a:off x="1805" y="1209"/>
                <a:ext cx="55" cy="63"/>
              </a:xfrm>
              <a:custGeom>
                <a:avLst/>
                <a:gdLst>
                  <a:gd name="T0" fmla="*/ 0 w 55"/>
                  <a:gd name="T1" fmla="*/ 0 h 63"/>
                  <a:gd name="T2" fmla="*/ 45 w 55"/>
                  <a:gd name="T3" fmla="*/ 0 h 63"/>
                  <a:gd name="T4" fmla="*/ 55 w 55"/>
                  <a:gd name="T5" fmla="*/ 9 h 63"/>
                  <a:gd name="T6" fmla="*/ 55 w 55"/>
                  <a:gd name="T7" fmla="*/ 63 h 63"/>
                  <a:gd name="T8" fmla="*/ 0 w 55"/>
                  <a:gd name="T9" fmla="*/ 63 h 63"/>
                  <a:gd name="T10" fmla="*/ 0 w 55"/>
                  <a:gd name="T11" fmla="*/ 0 h 63"/>
                </a:gdLst>
                <a:ahLst/>
                <a:cxnLst>
                  <a:cxn ang="0">
                    <a:pos x="T0" y="T1"/>
                  </a:cxn>
                  <a:cxn ang="0">
                    <a:pos x="T2" y="T3"/>
                  </a:cxn>
                  <a:cxn ang="0">
                    <a:pos x="T4" y="T5"/>
                  </a:cxn>
                  <a:cxn ang="0">
                    <a:pos x="T6" y="T7"/>
                  </a:cxn>
                  <a:cxn ang="0">
                    <a:pos x="T8" y="T9"/>
                  </a:cxn>
                  <a:cxn ang="0">
                    <a:pos x="T10" y="T11"/>
                  </a:cxn>
                </a:cxnLst>
                <a:rect l="0" t="0" r="r" b="b"/>
                <a:pathLst>
                  <a:path w="55" h="63">
                    <a:moveTo>
                      <a:pt x="0" y="0"/>
                    </a:moveTo>
                    <a:lnTo>
                      <a:pt x="45" y="0"/>
                    </a:lnTo>
                    <a:lnTo>
                      <a:pt x="55" y="9"/>
                    </a:lnTo>
                    <a:lnTo>
                      <a:pt x="55" y="63"/>
                    </a:lnTo>
                    <a:lnTo>
                      <a:pt x="0" y="63"/>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18" name="Rectangle 88"/>
              <p:cNvSpPr>
                <a:spLocks noChangeArrowheads="1"/>
              </p:cNvSpPr>
              <p:nvPr/>
            </p:nvSpPr>
            <p:spPr bwMode="auto">
              <a:xfrm>
                <a:off x="1914" y="1231"/>
                <a:ext cx="46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未知のファイル</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119" name="Freeform 89"/>
              <p:cNvSpPr>
                <a:spLocks/>
              </p:cNvSpPr>
              <p:nvPr/>
            </p:nvSpPr>
            <p:spPr bwMode="auto">
              <a:xfrm>
                <a:off x="1808" y="1320"/>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339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20" name="Rectangle 90"/>
              <p:cNvSpPr>
                <a:spLocks noChangeArrowheads="1"/>
              </p:cNvSpPr>
              <p:nvPr/>
            </p:nvSpPr>
            <p:spPr bwMode="auto">
              <a:xfrm>
                <a:off x="1924" y="1341"/>
                <a:ext cx="51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クリーン</a:t>
                </a:r>
                <a:r>
                  <a:rPr kumimoji="0" lang="en-US"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 </a:t>
                </a: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ファイル</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121" name="Freeform 91"/>
              <p:cNvSpPr>
                <a:spLocks/>
              </p:cNvSpPr>
              <p:nvPr/>
            </p:nvSpPr>
            <p:spPr bwMode="auto">
              <a:xfrm>
                <a:off x="1808" y="1421"/>
                <a:ext cx="55" cy="62"/>
              </a:xfrm>
              <a:custGeom>
                <a:avLst/>
                <a:gdLst>
                  <a:gd name="T0" fmla="*/ 0 w 55"/>
                  <a:gd name="T1" fmla="*/ 0 h 62"/>
                  <a:gd name="T2" fmla="*/ 46 w 55"/>
                  <a:gd name="T3" fmla="*/ 0 h 62"/>
                  <a:gd name="T4" fmla="*/ 55 w 55"/>
                  <a:gd name="T5" fmla="*/ 10 h 62"/>
                  <a:gd name="T6" fmla="*/ 55 w 55"/>
                  <a:gd name="T7" fmla="*/ 62 h 62"/>
                  <a:gd name="T8" fmla="*/ 0 w 55"/>
                  <a:gd name="T9" fmla="*/ 62 h 62"/>
                  <a:gd name="T10" fmla="*/ 0 w 55"/>
                  <a:gd name="T11" fmla="*/ 0 h 62"/>
                </a:gdLst>
                <a:ahLst/>
                <a:cxnLst>
                  <a:cxn ang="0">
                    <a:pos x="T0" y="T1"/>
                  </a:cxn>
                  <a:cxn ang="0">
                    <a:pos x="T2" y="T3"/>
                  </a:cxn>
                  <a:cxn ang="0">
                    <a:pos x="T4" y="T5"/>
                  </a:cxn>
                  <a:cxn ang="0">
                    <a:pos x="T6" y="T7"/>
                  </a:cxn>
                  <a:cxn ang="0">
                    <a:pos x="T8" y="T9"/>
                  </a:cxn>
                  <a:cxn ang="0">
                    <a:pos x="T10" y="T11"/>
                  </a:cxn>
                </a:cxnLst>
                <a:rect l="0" t="0" r="r" b="b"/>
                <a:pathLst>
                  <a:path w="55" h="62">
                    <a:moveTo>
                      <a:pt x="0" y="0"/>
                    </a:moveTo>
                    <a:lnTo>
                      <a:pt x="46" y="0"/>
                    </a:lnTo>
                    <a:lnTo>
                      <a:pt x="55" y="10"/>
                    </a:lnTo>
                    <a:lnTo>
                      <a:pt x="55" y="62"/>
                    </a:lnTo>
                    <a:lnTo>
                      <a:pt x="0" y="6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22" name="Rectangle 92"/>
              <p:cNvSpPr>
                <a:spLocks noChangeArrowheads="1"/>
              </p:cNvSpPr>
              <p:nvPr/>
            </p:nvSpPr>
            <p:spPr bwMode="auto">
              <a:xfrm>
                <a:off x="1914" y="1437"/>
                <a:ext cx="3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マルウェア</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123" name="Rectangle 93"/>
              <p:cNvSpPr>
                <a:spLocks noChangeArrowheads="1"/>
              </p:cNvSpPr>
              <p:nvPr/>
            </p:nvSpPr>
            <p:spPr bwMode="auto">
              <a:xfrm>
                <a:off x="4775" y="1423"/>
                <a:ext cx="11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rPr>
                  <a:t>時間</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pic>
            <p:nvPicPr>
              <p:cNvPr id="4190" name="Picture 94"/>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2376" y="1419"/>
                <a:ext cx="2167"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1" name="Picture 95"/>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376" y="1419"/>
                <a:ext cx="2167"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Rectangle 96"/>
              <p:cNvSpPr>
                <a:spLocks noChangeArrowheads="1"/>
              </p:cNvSpPr>
              <p:nvPr/>
            </p:nvSpPr>
            <p:spPr bwMode="auto">
              <a:xfrm>
                <a:off x="2438" y="1446"/>
                <a:ext cx="2041" cy="3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25" name="Rectangle 97"/>
              <p:cNvSpPr>
                <a:spLocks noChangeArrowheads="1"/>
              </p:cNvSpPr>
              <p:nvPr/>
            </p:nvSpPr>
            <p:spPr bwMode="auto">
              <a:xfrm>
                <a:off x="2438" y="1446"/>
                <a:ext cx="2041" cy="349"/>
              </a:xfrm>
              <a:prstGeom prst="rect">
                <a:avLst/>
              </a:prstGeom>
              <a:noFill/>
              <a:ln w="28575" cap="flat">
                <a:solidFill>
                  <a:srgbClr val="272A4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126" name="Freeform 98"/>
              <p:cNvSpPr>
                <a:spLocks/>
              </p:cNvSpPr>
              <p:nvPr/>
            </p:nvSpPr>
            <p:spPr bwMode="auto">
              <a:xfrm>
                <a:off x="2767" y="1516"/>
                <a:ext cx="87" cy="107"/>
              </a:xfrm>
              <a:custGeom>
                <a:avLst/>
                <a:gdLst>
                  <a:gd name="T0" fmla="*/ 0 w 87"/>
                  <a:gd name="T1" fmla="*/ 0 h 107"/>
                  <a:gd name="T2" fmla="*/ 72 w 87"/>
                  <a:gd name="T3" fmla="*/ 0 h 107"/>
                  <a:gd name="T4" fmla="*/ 87 w 87"/>
                  <a:gd name="T5" fmla="*/ 14 h 107"/>
                  <a:gd name="T6" fmla="*/ 87 w 87"/>
                  <a:gd name="T7" fmla="*/ 107 h 107"/>
                  <a:gd name="T8" fmla="*/ 0 w 87"/>
                  <a:gd name="T9" fmla="*/ 107 h 107"/>
                  <a:gd name="T10" fmla="*/ 0 w 87"/>
                  <a:gd name="T11" fmla="*/ 0 h 107"/>
                </a:gdLst>
                <a:ahLst/>
                <a:cxnLst>
                  <a:cxn ang="0">
                    <a:pos x="T0" y="T1"/>
                  </a:cxn>
                  <a:cxn ang="0">
                    <a:pos x="T2" y="T3"/>
                  </a:cxn>
                  <a:cxn ang="0">
                    <a:pos x="T4" y="T5"/>
                  </a:cxn>
                  <a:cxn ang="0">
                    <a:pos x="T6" y="T7"/>
                  </a:cxn>
                  <a:cxn ang="0">
                    <a:pos x="T8" y="T9"/>
                  </a:cxn>
                  <a:cxn ang="0">
                    <a:pos x="T10" y="T11"/>
                  </a:cxn>
                </a:cxnLst>
                <a:rect l="0" t="0" r="r" b="b"/>
                <a:pathLst>
                  <a:path w="87" h="107">
                    <a:moveTo>
                      <a:pt x="0" y="0"/>
                    </a:moveTo>
                    <a:lnTo>
                      <a:pt x="72" y="0"/>
                    </a:lnTo>
                    <a:lnTo>
                      <a:pt x="87" y="14"/>
                    </a:lnTo>
                    <a:lnTo>
                      <a:pt x="87" y="107"/>
                    </a:lnTo>
                    <a:lnTo>
                      <a:pt x="0" y="107"/>
                    </a:lnTo>
                    <a:lnTo>
                      <a:pt x="0" y="0"/>
                    </a:lnTo>
                    <a:close/>
                  </a:path>
                </a:pathLst>
              </a:custGeom>
              <a:solidFill>
                <a:srgbClr val="0060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27" name="Rectangle 99"/>
              <p:cNvSpPr>
                <a:spLocks noChangeArrowheads="1"/>
              </p:cNvSpPr>
              <p:nvPr/>
            </p:nvSpPr>
            <p:spPr bwMode="auto">
              <a:xfrm>
                <a:off x="2526" y="1654"/>
                <a:ext cx="20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今は未知のファイルでも</a:t>
                </a:r>
                <a:r>
                  <a:rPr kumimoji="0" lang="ja-JP" altLang="en-US"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a:t>
                </a:r>
                <a:r>
                  <a:rPr kumimoji="0" lang="ja-JP"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数日</a:t>
                </a:r>
                <a:r>
                  <a:rPr kumimoji="0" lang="en-US" altLang="ja-JP"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 </a:t>
                </a:r>
                <a:r>
                  <a:rPr kumimoji="0" lang="ja-JP" altLang="en-US" sz="900" b="0" i="0" u="none" strike="noStrike" cap="none" normalizeH="0" baseline="0" dirty="0" smtClean="0">
                    <a:ln>
                      <a:noFill/>
                    </a:ln>
                    <a:solidFill>
                      <a:srgbClr val="000000"/>
                    </a:solidFill>
                    <a:effectLst/>
                    <a:latin typeface="ＭＳ Ｐゴシック" panose="020B0600070205080204" pitchFamily="50" charset="-128"/>
                    <a:ea typeface="ＭＳ Ｐゴシック" panose="020B0600070205080204" pitchFamily="50" charset="-128"/>
                  </a:rPr>
                  <a:t>数時間後にマルウェアと分かる</a:t>
                </a:r>
                <a:endParaRPr kumimoji="0" lang="ja-JP" altLang="ja-JP" sz="1800" b="0" i="0" u="none" strike="noStrike" cap="none" normalizeH="0" baseline="0" dirty="0" smtClean="0">
                  <a:ln>
                    <a:noFill/>
                  </a:ln>
                  <a:solidFill>
                    <a:schemeClr val="tx1"/>
                  </a:solidFill>
                  <a:effectLst/>
                  <a:latin typeface="ＭＳ Ｐゴシック" panose="020B0600070205080204" pitchFamily="50" charset="-128"/>
                  <a:ea typeface="ＭＳ Ｐゴシック" panose="020B0600070205080204" pitchFamily="50" charset="-128"/>
                </a:endParaRPr>
              </a:p>
            </p:txBody>
          </p:sp>
          <p:sp>
            <p:nvSpPr>
              <p:cNvPr id="4130" name="Freeform 102"/>
              <p:cNvSpPr>
                <a:spLocks/>
              </p:cNvSpPr>
              <p:nvPr/>
            </p:nvSpPr>
            <p:spPr bwMode="auto">
              <a:xfrm>
                <a:off x="4234" y="1516"/>
                <a:ext cx="87" cy="107"/>
              </a:xfrm>
              <a:custGeom>
                <a:avLst/>
                <a:gdLst>
                  <a:gd name="T0" fmla="*/ 0 w 87"/>
                  <a:gd name="T1" fmla="*/ 0 h 107"/>
                  <a:gd name="T2" fmla="*/ 72 w 87"/>
                  <a:gd name="T3" fmla="*/ 0 h 107"/>
                  <a:gd name="T4" fmla="*/ 87 w 87"/>
                  <a:gd name="T5" fmla="*/ 14 h 107"/>
                  <a:gd name="T6" fmla="*/ 87 w 87"/>
                  <a:gd name="T7" fmla="*/ 107 h 107"/>
                  <a:gd name="T8" fmla="*/ 0 w 87"/>
                  <a:gd name="T9" fmla="*/ 107 h 107"/>
                  <a:gd name="T10" fmla="*/ 0 w 87"/>
                  <a:gd name="T11" fmla="*/ 0 h 107"/>
                </a:gdLst>
                <a:ahLst/>
                <a:cxnLst>
                  <a:cxn ang="0">
                    <a:pos x="T0" y="T1"/>
                  </a:cxn>
                  <a:cxn ang="0">
                    <a:pos x="T2" y="T3"/>
                  </a:cxn>
                  <a:cxn ang="0">
                    <a:pos x="T4" y="T5"/>
                  </a:cxn>
                  <a:cxn ang="0">
                    <a:pos x="T6" y="T7"/>
                  </a:cxn>
                  <a:cxn ang="0">
                    <a:pos x="T8" y="T9"/>
                  </a:cxn>
                  <a:cxn ang="0">
                    <a:pos x="T10" y="T11"/>
                  </a:cxn>
                </a:cxnLst>
                <a:rect l="0" t="0" r="r" b="b"/>
                <a:pathLst>
                  <a:path w="87" h="107">
                    <a:moveTo>
                      <a:pt x="0" y="0"/>
                    </a:moveTo>
                    <a:lnTo>
                      <a:pt x="72" y="0"/>
                    </a:lnTo>
                    <a:lnTo>
                      <a:pt x="87" y="14"/>
                    </a:lnTo>
                    <a:lnTo>
                      <a:pt x="87" y="107"/>
                    </a:lnTo>
                    <a:lnTo>
                      <a:pt x="0" y="107"/>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2" name="Rectangle 105"/>
              <p:cNvSpPr>
                <a:spLocks noChangeArrowheads="1"/>
              </p:cNvSpPr>
              <p:nvPr/>
            </p:nvSpPr>
            <p:spPr bwMode="auto">
              <a:xfrm>
                <a:off x="2854" y="1528"/>
                <a:ext cx="1" cy="85"/>
              </a:xfrm>
              <a:prstGeom prst="rect">
                <a:avLst/>
              </a:prstGeom>
              <a:solidFill>
                <a:srgbClr val="01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3" name="Rectangle 106"/>
              <p:cNvSpPr>
                <a:spLocks noChangeArrowheads="1"/>
              </p:cNvSpPr>
              <p:nvPr/>
            </p:nvSpPr>
            <p:spPr bwMode="auto">
              <a:xfrm>
                <a:off x="2855" y="1528"/>
                <a:ext cx="1" cy="85"/>
              </a:xfrm>
              <a:prstGeom prst="rect">
                <a:avLst/>
              </a:prstGeom>
              <a:solidFill>
                <a:srgbClr val="03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4" name="Rectangle 107"/>
              <p:cNvSpPr>
                <a:spLocks noChangeArrowheads="1"/>
              </p:cNvSpPr>
              <p:nvPr/>
            </p:nvSpPr>
            <p:spPr bwMode="auto">
              <a:xfrm>
                <a:off x="2856" y="1528"/>
                <a:ext cx="1" cy="85"/>
              </a:xfrm>
              <a:prstGeom prst="rect">
                <a:avLst/>
              </a:prstGeom>
              <a:solidFill>
                <a:srgbClr val="05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5" name="Rectangle 108"/>
              <p:cNvSpPr>
                <a:spLocks noChangeArrowheads="1"/>
              </p:cNvSpPr>
              <p:nvPr/>
            </p:nvSpPr>
            <p:spPr bwMode="auto">
              <a:xfrm>
                <a:off x="2857" y="1528"/>
                <a:ext cx="1" cy="85"/>
              </a:xfrm>
              <a:prstGeom prst="rect">
                <a:avLst/>
              </a:prstGeom>
              <a:solidFill>
                <a:srgbClr val="07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6" name="Rectangle 109"/>
              <p:cNvSpPr>
                <a:spLocks noChangeArrowheads="1"/>
              </p:cNvSpPr>
              <p:nvPr/>
            </p:nvSpPr>
            <p:spPr bwMode="auto">
              <a:xfrm>
                <a:off x="2858" y="1528"/>
                <a:ext cx="1" cy="85"/>
              </a:xfrm>
              <a:prstGeom prst="rect">
                <a:avLst/>
              </a:prstGeom>
              <a:solidFill>
                <a:srgbClr val="09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7" name="Rectangle 110"/>
              <p:cNvSpPr>
                <a:spLocks noChangeArrowheads="1"/>
              </p:cNvSpPr>
              <p:nvPr/>
            </p:nvSpPr>
            <p:spPr bwMode="auto">
              <a:xfrm>
                <a:off x="2859" y="1528"/>
                <a:ext cx="3" cy="85"/>
              </a:xfrm>
              <a:prstGeom prst="rect">
                <a:avLst/>
              </a:prstGeom>
              <a:solidFill>
                <a:srgbClr val="0B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8" name="Rectangle 111"/>
              <p:cNvSpPr>
                <a:spLocks noChangeArrowheads="1"/>
              </p:cNvSpPr>
              <p:nvPr/>
            </p:nvSpPr>
            <p:spPr bwMode="auto">
              <a:xfrm>
                <a:off x="2862" y="1528"/>
                <a:ext cx="3" cy="85"/>
              </a:xfrm>
              <a:prstGeom prst="rect">
                <a:avLst/>
              </a:prstGeom>
              <a:solidFill>
                <a:srgbClr val="0D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39" name="Rectangle 112"/>
              <p:cNvSpPr>
                <a:spLocks noChangeArrowheads="1"/>
              </p:cNvSpPr>
              <p:nvPr/>
            </p:nvSpPr>
            <p:spPr bwMode="auto">
              <a:xfrm>
                <a:off x="2865" y="1528"/>
                <a:ext cx="3" cy="85"/>
              </a:xfrm>
              <a:prstGeom prst="rect">
                <a:avLst/>
              </a:prstGeom>
              <a:solidFill>
                <a:srgbClr val="0F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40" name="Rectangle 113"/>
              <p:cNvSpPr>
                <a:spLocks noChangeArrowheads="1"/>
              </p:cNvSpPr>
              <p:nvPr/>
            </p:nvSpPr>
            <p:spPr bwMode="auto">
              <a:xfrm>
                <a:off x="2868" y="1528"/>
                <a:ext cx="4" cy="85"/>
              </a:xfrm>
              <a:prstGeom prst="rect">
                <a:avLst/>
              </a:prstGeom>
              <a:solidFill>
                <a:srgbClr val="11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44" name="Rectangle 114"/>
              <p:cNvSpPr>
                <a:spLocks noChangeArrowheads="1"/>
              </p:cNvSpPr>
              <p:nvPr/>
            </p:nvSpPr>
            <p:spPr bwMode="auto">
              <a:xfrm>
                <a:off x="2872" y="1528"/>
                <a:ext cx="4" cy="85"/>
              </a:xfrm>
              <a:prstGeom prst="rect">
                <a:avLst/>
              </a:prstGeom>
              <a:solidFill>
                <a:srgbClr val="13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47" name="Rectangle 115"/>
              <p:cNvSpPr>
                <a:spLocks noChangeArrowheads="1"/>
              </p:cNvSpPr>
              <p:nvPr/>
            </p:nvSpPr>
            <p:spPr bwMode="auto">
              <a:xfrm>
                <a:off x="2876" y="1528"/>
                <a:ext cx="6" cy="85"/>
              </a:xfrm>
              <a:prstGeom prst="rect">
                <a:avLst/>
              </a:prstGeom>
              <a:solidFill>
                <a:srgbClr val="15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50" name="Rectangle 116"/>
              <p:cNvSpPr>
                <a:spLocks noChangeArrowheads="1"/>
              </p:cNvSpPr>
              <p:nvPr/>
            </p:nvSpPr>
            <p:spPr bwMode="auto">
              <a:xfrm>
                <a:off x="2882" y="1528"/>
                <a:ext cx="5" cy="85"/>
              </a:xfrm>
              <a:prstGeom prst="rect">
                <a:avLst/>
              </a:prstGeom>
              <a:solidFill>
                <a:srgbClr val="17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53" name="Rectangle 117"/>
              <p:cNvSpPr>
                <a:spLocks noChangeArrowheads="1"/>
              </p:cNvSpPr>
              <p:nvPr/>
            </p:nvSpPr>
            <p:spPr bwMode="auto">
              <a:xfrm>
                <a:off x="2887" y="1528"/>
                <a:ext cx="9" cy="85"/>
              </a:xfrm>
              <a:prstGeom prst="rect">
                <a:avLst/>
              </a:prstGeom>
              <a:solidFill>
                <a:srgbClr val="19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56" name="Rectangle 118"/>
              <p:cNvSpPr>
                <a:spLocks noChangeArrowheads="1"/>
              </p:cNvSpPr>
              <p:nvPr/>
            </p:nvSpPr>
            <p:spPr bwMode="auto">
              <a:xfrm>
                <a:off x="2896" y="1528"/>
                <a:ext cx="5" cy="85"/>
              </a:xfrm>
              <a:prstGeom prst="rect">
                <a:avLst/>
              </a:prstGeom>
              <a:solidFill>
                <a:srgbClr val="1B60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59" name="Rectangle 119"/>
              <p:cNvSpPr>
                <a:spLocks noChangeArrowheads="1"/>
              </p:cNvSpPr>
              <p:nvPr/>
            </p:nvSpPr>
            <p:spPr bwMode="auto">
              <a:xfrm>
                <a:off x="2901" y="1528"/>
                <a:ext cx="6" cy="85"/>
              </a:xfrm>
              <a:prstGeom prst="rect">
                <a:avLst/>
              </a:prstGeom>
              <a:solidFill>
                <a:srgbClr val="1D6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60" name="Rectangle 120"/>
              <p:cNvSpPr>
                <a:spLocks noChangeArrowheads="1"/>
              </p:cNvSpPr>
              <p:nvPr/>
            </p:nvSpPr>
            <p:spPr bwMode="auto">
              <a:xfrm>
                <a:off x="2907" y="1528"/>
                <a:ext cx="6" cy="85"/>
              </a:xfrm>
              <a:prstGeom prst="rect">
                <a:avLst/>
              </a:prstGeom>
              <a:solidFill>
                <a:srgbClr val="1F6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61" name="Rectangle 121"/>
              <p:cNvSpPr>
                <a:spLocks noChangeArrowheads="1"/>
              </p:cNvSpPr>
              <p:nvPr/>
            </p:nvSpPr>
            <p:spPr bwMode="auto">
              <a:xfrm>
                <a:off x="2913" y="1528"/>
                <a:ext cx="7" cy="85"/>
              </a:xfrm>
              <a:prstGeom prst="rect">
                <a:avLst/>
              </a:prstGeom>
              <a:solidFill>
                <a:srgbClr val="216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65" name="Rectangle 122"/>
              <p:cNvSpPr>
                <a:spLocks noChangeArrowheads="1"/>
              </p:cNvSpPr>
              <p:nvPr/>
            </p:nvSpPr>
            <p:spPr bwMode="auto">
              <a:xfrm>
                <a:off x="2920" y="1528"/>
                <a:ext cx="9" cy="85"/>
              </a:xfrm>
              <a:prstGeom prst="rect">
                <a:avLst/>
              </a:prstGeom>
              <a:solidFill>
                <a:srgbClr val="236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69" name="Rectangle 123"/>
              <p:cNvSpPr>
                <a:spLocks noChangeArrowheads="1"/>
              </p:cNvSpPr>
              <p:nvPr/>
            </p:nvSpPr>
            <p:spPr bwMode="auto">
              <a:xfrm>
                <a:off x="2929" y="1528"/>
                <a:ext cx="4" cy="85"/>
              </a:xfrm>
              <a:prstGeom prst="rect">
                <a:avLst/>
              </a:prstGeom>
              <a:solidFill>
                <a:srgbClr val="256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72" name="Rectangle 124"/>
              <p:cNvSpPr>
                <a:spLocks noChangeArrowheads="1"/>
              </p:cNvSpPr>
              <p:nvPr/>
            </p:nvSpPr>
            <p:spPr bwMode="auto">
              <a:xfrm>
                <a:off x="2933" y="1528"/>
                <a:ext cx="8" cy="85"/>
              </a:xfrm>
              <a:prstGeom prst="rect">
                <a:avLst/>
              </a:prstGeom>
              <a:solidFill>
                <a:srgbClr val="275F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73" name="Rectangle 125"/>
              <p:cNvSpPr>
                <a:spLocks noChangeArrowheads="1"/>
              </p:cNvSpPr>
              <p:nvPr/>
            </p:nvSpPr>
            <p:spPr bwMode="auto">
              <a:xfrm>
                <a:off x="2941" y="1528"/>
                <a:ext cx="8" cy="85"/>
              </a:xfrm>
              <a:prstGeom prst="rect">
                <a:avLst/>
              </a:prstGeom>
              <a:solidFill>
                <a:srgbClr val="295F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76" name="Rectangle 126"/>
              <p:cNvSpPr>
                <a:spLocks noChangeArrowheads="1"/>
              </p:cNvSpPr>
              <p:nvPr/>
            </p:nvSpPr>
            <p:spPr bwMode="auto">
              <a:xfrm>
                <a:off x="2949" y="1528"/>
                <a:ext cx="6" cy="85"/>
              </a:xfrm>
              <a:prstGeom prst="rect">
                <a:avLst/>
              </a:prstGeom>
              <a:solidFill>
                <a:srgbClr val="2B5F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79" name="Rectangle 127"/>
              <p:cNvSpPr>
                <a:spLocks noChangeArrowheads="1"/>
              </p:cNvSpPr>
              <p:nvPr/>
            </p:nvSpPr>
            <p:spPr bwMode="auto">
              <a:xfrm>
                <a:off x="2955" y="1528"/>
                <a:ext cx="12" cy="85"/>
              </a:xfrm>
              <a:prstGeom prst="rect">
                <a:avLst/>
              </a:prstGeom>
              <a:solidFill>
                <a:srgbClr val="2D5F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2" name="Rectangle 128"/>
              <p:cNvSpPr>
                <a:spLocks noChangeArrowheads="1"/>
              </p:cNvSpPr>
              <p:nvPr/>
            </p:nvSpPr>
            <p:spPr bwMode="auto">
              <a:xfrm>
                <a:off x="2967" y="1528"/>
                <a:ext cx="8" cy="85"/>
              </a:xfrm>
              <a:prstGeom prst="rect">
                <a:avLst/>
              </a:prstGeom>
              <a:solidFill>
                <a:srgbClr val="2F5F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3" name="Rectangle 129"/>
              <p:cNvSpPr>
                <a:spLocks noChangeArrowheads="1"/>
              </p:cNvSpPr>
              <p:nvPr/>
            </p:nvSpPr>
            <p:spPr bwMode="auto">
              <a:xfrm>
                <a:off x="2975" y="1528"/>
                <a:ext cx="8" cy="85"/>
              </a:xfrm>
              <a:prstGeom prst="rect">
                <a:avLst/>
              </a:prstGeom>
              <a:solidFill>
                <a:srgbClr val="315F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4" name="Rectangle 130"/>
              <p:cNvSpPr>
                <a:spLocks noChangeArrowheads="1"/>
              </p:cNvSpPr>
              <p:nvPr/>
            </p:nvSpPr>
            <p:spPr bwMode="auto">
              <a:xfrm>
                <a:off x="2983" y="1528"/>
                <a:ext cx="9" cy="85"/>
              </a:xfrm>
              <a:prstGeom prst="rect">
                <a:avLst/>
              </a:prstGeom>
              <a:solidFill>
                <a:srgbClr val="335F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5" name="Rectangle 131"/>
              <p:cNvSpPr>
                <a:spLocks noChangeArrowheads="1"/>
              </p:cNvSpPr>
              <p:nvPr/>
            </p:nvSpPr>
            <p:spPr bwMode="auto">
              <a:xfrm>
                <a:off x="2992" y="1528"/>
                <a:ext cx="8" cy="85"/>
              </a:xfrm>
              <a:prstGeom prst="rect">
                <a:avLst/>
              </a:prstGeom>
              <a:solidFill>
                <a:srgbClr val="355F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6" name="Rectangle 132"/>
              <p:cNvSpPr>
                <a:spLocks noChangeArrowheads="1"/>
              </p:cNvSpPr>
              <p:nvPr/>
            </p:nvSpPr>
            <p:spPr bwMode="auto">
              <a:xfrm>
                <a:off x="3000" y="1528"/>
                <a:ext cx="10" cy="85"/>
              </a:xfrm>
              <a:prstGeom prst="rect">
                <a:avLst/>
              </a:prstGeom>
              <a:solidFill>
                <a:srgbClr val="375E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7" name="Rectangle 133"/>
              <p:cNvSpPr>
                <a:spLocks noChangeArrowheads="1"/>
              </p:cNvSpPr>
              <p:nvPr/>
            </p:nvSpPr>
            <p:spPr bwMode="auto">
              <a:xfrm>
                <a:off x="3010" y="1528"/>
                <a:ext cx="6" cy="85"/>
              </a:xfrm>
              <a:prstGeom prst="rect">
                <a:avLst/>
              </a:prstGeom>
              <a:solidFill>
                <a:srgbClr val="395E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8" name="Rectangle 134"/>
              <p:cNvSpPr>
                <a:spLocks noChangeArrowheads="1"/>
              </p:cNvSpPr>
              <p:nvPr/>
            </p:nvSpPr>
            <p:spPr bwMode="auto">
              <a:xfrm>
                <a:off x="3016" y="1528"/>
                <a:ext cx="11" cy="85"/>
              </a:xfrm>
              <a:prstGeom prst="rect">
                <a:avLst/>
              </a:prstGeom>
              <a:solidFill>
                <a:srgbClr val="3B5E8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89" name="Rectangle 135"/>
              <p:cNvSpPr>
                <a:spLocks noChangeArrowheads="1"/>
              </p:cNvSpPr>
              <p:nvPr/>
            </p:nvSpPr>
            <p:spPr bwMode="auto">
              <a:xfrm>
                <a:off x="3027" y="1528"/>
                <a:ext cx="6" cy="85"/>
              </a:xfrm>
              <a:prstGeom prst="rect">
                <a:avLst/>
              </a:prstGeom>
              <a:solidFill>
                <a:srgbClr val="3D5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2" name="Rectangle 136"/>
              <p:cNvSpPr>
                <a:spLocks noChangeArrowheads="1"/>
              </p:cNvSpPr>
              <p:nvPr/>
            </p:nvSpPr>
            <p:spPr bwMode="auto">
              <a:xfrm>
                <a:off x="3033" y="1528"/>
                <a:ext cx="11" cy="85"/>
              </a:xfrm>
              <a:prstGeom prst="rect">
                <a:avLst/>
              </a:prstGeom>
              <a:solidFill>
                <a:srgbClr val="3F5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3" name="Rectangle 137"/>
              <p:cNvSpPr>
                <a:spLocks noChangeArrowheads="1"/>
              </p:cNvSpPr>
              <p:nvPr/>
            </p:nvSpPr>
            <p:spPr bwMode="auto">
              <a:xfrm>
                <a:off x="3044" y="1528"/>
                <a:ext cx="6" cy="85"/>
              </a:xfrm>
              <a:prstGeom prst="rect">
                <a:avLst/>
              </a:prstGeom>
              <a:solidFill>
                <a:srgbClr val="415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4" name="Rectangle 138"/>
              <p:cNvSpPr>
                <a:spLocks noChangeArrowheads="1"/>
              </p:cNvSpPr>
              <p:nvPr/>
            </p:nvSpPr>
            <p:spPr bwMode="auto">
              <a:xfrm>
                <a:off x="3050" y="1528"/>
                <a:ext cx="11" cy="85"/>
              </a:xfrm>
              <a:prstGeom prst="rect">
                <a:avLst/>
              </a:prstGeom>
              <a:solidFill>
                <a:srgbClr val="435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5" name="Rectangle 139"/>
              <p:cNvSpPr>
                <a:spLocks noChangeArrowheads="1"/>
              </p:cNvSpPr>
              <p:nvPr/>
            </p:nvSpPr>
            <p:spPr bwMode="auto">
              <a:xfrm>
                <a:off x="3061" y="1528"/>
                <a:ext cx="7" cy="85"/>
              </a:xfrm>
              <a:prstGeom prst="rect">
                <a:avLst/>
              </a:prstGeom>
              <a:solidFill>
                <a:srgbClr val="455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6" name="Rectangle 140"/>
              <p:cNvSpPr>
                <a:spLocks noChangeArrowheads="1"/>
              </p:cNvSpPr>
              <p:nvPr/>
            </p:nvSpPr>
            <p:spPr bwMode="auto">
              <a:xfrm>
                <a:off x="3068" y="1528"/>
                <a:ext cx="11" cy="85"/>
              </a:xfrm>
              <a:prstGeom prst="rect">
                <a:avLst/>
              </a:prstGeom>
              <a:solidFill>
                <a:srgbClr val="475D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7" name="Rectangle 141"/>
              <p:cNvSpPr>
                <a:spLocks noChangeArrowheads="1"/>
              </p:cNvSpPr>
              <p:nvPr/>
            </p:nvSpPr>
            <p:spPr bwMode="auto">
              <a:xfrm>
                <a:off x="3079" y="1528"/>
                <a:ext cx="7" cy="85"/>
              </a:xfrm>
              <a:prstGeom prst="rect">
                <a:avLst/>
              </a:prstGeom>
              <a:solidFill>
                <a:srgbClr val="495D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98" name="Rectangle 142"/>
              <p:cNvSpPr>
                <a:spLocks noChangeArrowheads="1"/>
              </p:cNvSpPr>
              <p:nvPr/>
            </p:nvSpPr>
            <p:spPr bwMode="auto">
              <a:xfrm>
                <a:off x="3086" y="1528"/>
                <a:ext cx="11" cy="85"/>
              </a:xfrm>
              <a:prstGeom prst="rect">
                <a:avLst/>
              </a:prstGeom>
              <a:solidFill>
                <a:srgbClr val="4B5D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1" name="Rectangle 143"/>
              <p:cNvSpPr>
                <a:spLocks noChangeArrowheads="1"/>
              </p:cNvSpPr>
              <p:nvPr/>
            </p:nvSpPr>
            <p:spPr bwMode="auto">
              <a:xfrm>
                <a:off x="3097" y="1528"/>
                <a:ext cx="6" cy="85"/>
              </a:xfrm>
              <a:prstGeom prst="rect">
                <a:avLst/>
              </a:prstGeom>
              <a:solidFill>
                <a:srgbClr val="4D5D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2" name="Rectangle 144"/>
              <p:cNvSpPr>
                <a:spLocks noChangeArrowheads="1"/>
              </p:cNvSpPr>
              <p:nvPr/>
            </p:nvSpPr>
            <p:spPr bwMode="auto">
              <a:xfrm>
                <a:off x="3103" y="1528"/>
                <a:ext cx="11" cy="85"/>
              </a:xfrm>
              <a:prstGeom prst="rect">
                <a:avLst/>
              </a:prstGeom>
              <a:solidFill>
                <a:srgbClr val="4F5D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3" name="Rectangle 145"/>
              <p:cNvSpPr>
                <a:spLocks noChangeArrowheads="1"/>
              </p:cNvSpPr>
              <p:nvPr/>
            </p:nvSpPr>
            <p:spPr bwMode="auto">
              <a:xfrm>
                <a:off x="3114" y="1528"/>
                <a:ext cx="6" cy="85"/>
              </a:xfrm>
              <a:prstGeom prst="rect">
                <a:avLst/>
              </a:prstGeom>
              <a:solidFill>
                <a:srgbClr val="515D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4" name="Rectangle 146"/>
              <p:cNvSpPr>
                <a:spLocks noChangeArrowheads="1"/>
              </p:cNvSpPr>
              <p:nvPr/>
            </p:nvSpPr>
            <p:spPr bwMode="auto">
              <a:xfrm>
                <a:off x="3120" y="1528"/>
                <a:ext cx="11" cy="85"/>
              </a:xfrm>
              <a:prstGeom prst="rect">
                <a:avLst/>
              </a:prstGeom>
              <a:solidFill>
                <a:srgbClr val="535C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5" name="Rectangle 147"/>
              <p:cNvSpPr>
                <a:spLocks noChangeArrowheads="1"/>
              </p:cNvSpPr>
              <p:nvPr/>
            </p:nvSpPr>
            <p:spPr bwMode="auto">
              <a:xfrm>
                <a:off x="3131" y="1528"/>
                <a:ext cx="6" cy="85"/>
              </a:xfrm>
              <a:prstGeom prst="rect">
                <a:avLst/>
              </a:prstGeom>
              <a:solidFill>
                <a:srgbClr val="555C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6" name="Rectangle 148"/>
              <p:cNvSpPr>
                <a:spLocks noChangeArrowheads="1"/>
              </p:cNvSpPr>
              <p:nvPr/>
            </p:nvSpPr>
            <p:spPr bwMode="auto">
              <a:xfrm>
                <a:off x="3137" y="1528"/>
                <a:ext cx="11" cy="85"/>
              </a:xfrm>
              <a:prstGeom prst="rect">
                <a:avLst/>
              </a:prstGeom>
              <a:solidFill>
                <a:srgbClr val="575C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7" name="Rectangle 149"/>
              <p:cNvSpPr>
                <a:spLocks noChangeArrowheads="1"/>
              </p:cNvSpPr>
              <p:nvPr/>
            </p:nvSpPr>
            <p:spPr bwMode="auto">
              <a:xfrm>
                <a:off x="3148" y="1528"/>
                <a:ext cx="7" cy="85"/>
              </a:xfrm>
              <a:prstGeom prst="rect">
                <a:avLst/>
              </a:prstGeom>
              <a:solidFill>
                <a:srgbClr val="595B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8" name="Rectangle 150"/>
              <p:cNvSpPr>
                <a:spLocks noChangeArrowheads="1"/>
              </p:cNvSpPr>
              <p:nvPr/>
            </p:nvSpPr>
            <p:spPr bwMode="auto">
              <a:xfrm>
                <a:off x="3155" y="1528"/>
                <a:ext cx="10" cy="85"/>
              </a:xfrm>
              <a:prstGeom prst="rect">
                <a:avLst/>
              </a:prstGeom>
              <a:solidFill>
                <a:srgbClr val="5B5B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09" name="Rectangle 151"/>
              <p:cNvSpPr>
                <a:spLocks noChangeArrowheads="1"/>
              </p:cNvSpPr>
              <p:nvPr/>
            </p:nvSpPr>
            <p:spPr bwMode="auto">
              <a:xfrm>
                <a:off x="3165" y="1528"/>
                <a:ext cx="10" cy="85"/>
              </a:xfrm>
              <a:prstGeom prst="rect">
                <a:avLst/>
              </a:prstGeom>
              <a:solidFill>
                <a:srgbClr val="5D5B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0" name="Rectangle 152"/>
              <p:cNvSpPr>
                <a:spLocks noChangeArrowheads="1"/>
              </p:cNvSpPr>
              <p:nvPr/>
            </p:nvSpPr>
            <p:spPr bwMode="auto">
              <a:xfrm>
                <a:off x="3175" y="1528"/>
                <a:ext cx="7" cy="85"/>
              </a:xfrm>
              <a:prstGeom prst="rect">
                <a:avLst/>
              </a:prstGeom>
              <a:solidFill>
                <a:srgbClr val="5F5B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1" name="Rectangle 153"/>
              <p:cNvSpPr>
                <a:spLocks noChangeArrowheads="1"/>
              </p:cNvSpPr>
              <p:nvPr/>
            </p:nvSpPr>
            <p:spPr bwMode="auto">
              <a:xfrm>
                <a:off x="3182" y="1528"/>
                <a:ext cx="11" cy="85"/>
              </a:xfrm>
              <a:prstGeom prst="rect">
                <a:avLst/>
              </a:prstGeom>
              <a:solidFill>
                <a:srgbClr val="615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2" name="Rectangle 154"/>
              <p:cNvSpPr>
                <a:spLocks noChangeArrowheads="1"/>
              </p:cNvSpPr>
              <p:nvPr/>
            </p:nvSpPr>
            <p:spPr bwMode="auto">
              <a:xfrm>
                <a:off x="3193" y="1528"/>
                <a:ext cx="6" cy="85"/>
              </a:xfrm>
              <a:prstGeom prst="rect">
                <a:avLst/>
              </a:prstGeom>
              <a:solidFill>
                <a:srgbClr val="635B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3" name="Rectangle 155"/>
              <p:cNvSpPr>
                <a:spLocks noChangeArrowheads="1"/>
              </p:cNvSpPr>
              <p:nvPr/>
            </p:nvSpPr>
            <p:spPr bwMode="auto">
              <a:xfrm>
                <a:off x="3199" y="1528"/>
                <a:ext cx="7" cy="85"/>
              </a:xfrm>
              <a:prstGeom prst="rect">
                <a:avLst/>
              </a:prstGeom>
              <a:solidFill>
                <a:srgbClr val="655A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4" name="Rectangle 156"/>
              <p:cNvSpPr>
                <a:spLocks noChangeArrowheads="1"/>
              </p:cNvSpPr>
              <p:nvPr/>
            </p:nvSpPr>
            <p:spPr bwMode="auto">
              <a:xfrm>
                <a:off x="3206" y="1528"/>
                <a:ext cx="10" cy="85"/>
              </a:xfrm>
              <a:prstGeom prst="rect">
                <a:avLst/>
              </a:prstGeom>
              <a:solidFill>
                <a:srgbClr val="675A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5" name="Rectangle 157"/>
              <p:cNvSpPr>
                <a:spLocks noChangeArrowheads="1"/>
              </p:cNvSpPr>
              <p:nvPr/>
            </p:nvSpPr>
            <p:spPr bwMode="auto">
              <a:xfrm>
                <a:off x="3216" y="1528"/>
                <a:ext cx="7" cy="85"/>
              </a:xfrm>
              <a:prstGeom prst="rect">
                <a:avLst/>
              </a:prstGeom>
              <a:solidFill>
                <a:srgbClr val="6959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6" name="Rectangle 158"/>
              <p:cNvSpPr>
                <a:spLocks noChangeArrowheads="1"/>
              </p:cNvSpPr>
              <p:nvPr/>
            </p:nvSpPr>
            <p:spPr bwMode="auto">
              <a:xfrm>
                <a:off x="3223" y="1528"/>
                <a:ext cx="11" cy="85"/>
              </a:xfrm>
              <a:prstGeom prst="rect">
                <a:avLst/>
              </a:prstGeom>
              <a:solidFill>
                <a:srgbClr val="6B59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7" name="Rectangle 159"/>
              <p:cNvSpPr>
                <a:spLocks noChangeArrowheads="1"/>
              </p:cNvSpPr>
              <p:nvPr/>
            </p:nvSpPr>
            <p:spPr bwMode="auto">
              <a:xfrm>
                <a:off x="3234" y="1528"/>
                <a:ext cx="10" cy="85"/>
              </a:xfrm>
              <a:prstGeom prst="rect">
                <a:avLst/>
              </a:prstGeom>
              <a:solidFill>
                <a:srgbClr val="6D59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8" name="Rectangle 160"/>
              <p:cNvSpPr>
                <a:spLocks noChangeArrowheads="1"/>
              </p:cNvSpPr>
              <p:nvPr/>
            </p:nvSpPr>
            <p:spPr bwMode="auto">
              <a:xfrm>
                <a:off x="3244" y="1528"/>
                <a:ext cx="7" cy="85"/>
              </a:xfrm>
              <a:prstGeom prst="rect">
                <a:avLst/>
              </a:prstGeom>
              <a:solidFill>
                <a:srgbClr val="6F59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19" name="Rectangle 161"/>
              <p:cNvSpPr>
                <a:spLocks noChangeArrowheads="1"/>
              </p:cNvSpPr>
              <p:nvPr/>
            </p:nvSpPr>
            <p:spPr bwMode="auto">
              <a:xfrm>
                <a:off x="3251" y="1528"/>
                <a:ext cx="6" cy="85"/>
              </a:xfrm>
              <a:prstGeom prst="rect">
                <a:avLst/>
              </a:prstGeom>
              <a:solidFill>
                <a:srgbClr val="715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20" name="Rectangle 162"/>
              <p:cNvSpPr>
                <a:spLocks noChangeArrowheads="1"/>
              </p:cNvSpPr>
              <p:nvPr/>
            </p:nvSpPr>
            <p:spPr bwMode="auto">
              <a:xfrm>
                <a:off x="3257" y="1528"/>
                <a:ext cx="11" cy="85"/>
              </a:xfrm>
              <a:prstGeom prst="rect">
                <a:avLst/>
              </a:prstGeom>
              <a:solidFill>
                <a:srgbClr val="7358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21" name="Rectangle 163"/>
              <p:cNvSpPr>
                <a:spLocks noChangeArrowheads="1"/>
              </p:cNvSpPr>
              <p:nvPr/>
            </p:nvSpPr>
            <p:spPr bwMode="auto">
              <a:xfrm>
                <a:off x="3268" y="1528"/>
                <a:ext cx="9" cy="85"/>
              </a:xfrm>
              <a:prstGeom prst="rect">
                <a:avLst/>
              </a:prstGeom>
              <a:solidFill>
                <a:srgbClr val="7558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22" name="Rectangle 164"/>
              <p:cNvSpPr>
                <a:spLocks noChangeArrowheads="1"/>
              </p:cNvSpPr>
              <p:nvPr/>
            </p:nvSpPr>
            <p:spPr bwMode="auto">
              <a:xfrm>
                <a:off x="3277" y="1528"/>
                <a:ext cx="8" cy="85"/>
              </a:xfrm>
              <a:prstGeom prst="rect">
                <a:avLst/>
              </a:prstGeom>
              <a:solidFill>
                <a:srgbClr val="7757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23" name="Rectangle 165"/>
              <p:cNvSpPr>
                <a:spLocks noChangeArrowheads="1"/>
              </p:cNvSpPr>
              <p:nvPr/>
            </p:nvSpPr>
            <p:spPr bwMode="auto">
              <a:xfrm>
                <a:off x="3285" y="1528"/>
                <a:ext cx="7" cy="85"/>
              </a:xfrm>
              <a:prstGeom prst="rect">
                <a:avLst/>
              </a:prstGeom>
              <a:solidFill>
                <a:srgbClr val="7957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2" name="Rectangle 166"/>
              <p:cNvSpPr>
                <a:spLocks noChangeArrowheads="1"/>
              </p:cNvSpPr>
              <p:nvPr/>
            </p:nvSpPr>
            <p:spPr bwMode="auto">
              <a:xfrm>
                <a:off x="3292" y="1528"/>
                <a:ext cx="10" cy="85"/>
              </a:xfrm>
              <a:prstGeom prst="rect">
                <a:avLst/>
              </a:prstGeom>
              <a:solidFill>
                <a:srgbClr val="7B57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3" name="Rectangle 167"/>
              <p:cNvSpPr>
                <a:spLocks noChangeArrowheads="1"/>
              </p:cNvSpPr>
              <p:nvPr/>
            </p:nvSpPr>
            <p:spPr bwMode="auto">
              <a:xfrm>
                <a:off x="3302" y="1528"/>
                <a:ext cx="7" cy="85"/>
              </a:xfrm>
              <a:prstGeom prst="rect">
                <a:avLst/>
              </a:prstGeom>
              <a:solidFill>
                <a:srgbClr val="7D56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4" name="Rectangle 168"/>
              <p:cNvSpPr>
                <a:spLocks noChangeArrowheads="1"/>
              </p:cNvSpPr>
              <p:nvPr/>
            </p:nvSpPr>
            <p:spPr bwMode="auto">
              <a:xfrm>
                <a:off x="3309" y="1528"/>
                <a:ext cx="10" cy="85"/>
              </a:xfrm>
              <a:prstGeom prst="rect">
                <a:avLst/>
              </a:prstGeom>
              <a:solidFill>
                <a:srgbClr val="7F56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5" name="Rectangle 169"/>
              <p:cNvSpPr>
                <a:spLocks noChangeArrowheads="1"/>
              </p:cNvSpPr>
              <p:nvPr/>
            </p:nvSpPr>
            <p:spPr bwMode="auto">
              <a:xfrm>
                <a:off x="3319" y="1528"/>
                <a:ext cx="10" cy="85"/>
              </a:xfrm>
              <a:prstGeom prst="rect">
                <a:avLst/>
              </a:prstGeom>
              <a:solidFill>
                <a:srgbClr val="8156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6" name="Rectangle 170"/>
              <p:cNvSpPr>
                <a:spLocks noChangeArrowheads="1"/>
              </p:cNvSpPr>
              <p:nvPr/>
            </p:nvSpPr>
            <p:spPr bwMode="auto">
              <a:xfrm>
                <a:off x="3329" y="1528"/>
                <a:ext cx="7" cy="85"/>
              </a:xfrm>
              <a:prstGeom prst="rect">
                <a:avLst/>
              </a:prstGeom>
              <a:solidFill>
                <a:srgbClr val="8355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7" name="Rectangle 171"/>
              <p:cNvSpPr>
                <a:spLocks noChangeArrowheads="1"/>
              </p:cNvSpPr>
              <p:nvPr/>
            </p:nvSpPr>
            <p:spPr bwMode="auto">
              <a:xfrm>
                <a:off x="3336" y="1528"/>
                <a:ext cx="10" cy="85"/>
              </a:xfrm>
              <a:prstGeom prst="rect">
                <a:avLst/>
              </a:prstGeom>
              <a:solidFill>
                <a:srgbClr val="8555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8" name="Rectangle 172"/>
              <p:cNvSpPr>
                <a:spLocks noChangeArrowheads="1"/>
              </p:cNvSpPr>
              <p:nvPr/>
            </p:nvSpPr>
            <p:spPr bwMode="auto">
              <a:xfrm>
                <a:off x="3346" y="1528"/>
                <a:ext cx="7" cy="85"/>
              </a:xfrm>
              <a:prstGeom prst="rect">
                <a:avLst/>
              </a:prstGeom>
              <a:solidFill>
                <a:srgbClr val="8754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59" name="Rectangle 173"/>
              <p:cNvSpPr>
                <a:spLocks noChangeArrowheads="1"/>
              </p:cNvSpPr>
              <p:nvPr/>
            </p:nvSpPr>
            <p:spPr bwMode="auto">
              <a:xfrm>
                <a:off x="3353" y="1528"/>
                <a:ext cx="10" cy="85"/>
              </a:xfrm>
              <a:prstGeom prst="rect">
                <a:avLst/>
              </a:prstGeom>
              <a:solidFill>
                <a:srgbClr val="895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0" name="Rectangle 174"/>
              <p:cNvSpPr>
                <a:spLocks noChangeArrowheads="1"/>
              </p:cNvSpPr>
              <p:nvPr/>
            </p:nvSpPr>
            <p:spPr bwMode="auto">
              <a:xfrm>
                <a:off x="3363" y="1528"/>
                <a:ext cx="8" cy="85"/>
              </a:xfrm>
              <a:prstGeom prst="rect">
                <a:avLst/>
              </a:prstGeom>
              <a:solidFill>
                <a:srgbClr val="8B54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1" name="Rectangle 175"/>
              <p:cNvSpPr>
                <a:spLocks noChangeArrowheads="1"/>
              </p:cNvSpPr>
              <p:nvPr/>
            </p:nvSpPr>
            <p:spPr bwMode="auto">
              <a:xfrm>
                <a:off x="3371" y="1528"/>
                <a:ext cx="9" cy="85"/>
              </a:xfrm>
              <a:prstGeom prst="rect">
                <a:avLst/>
              </a:prstGeom>
              <a:solidFill>
                <a:srgbClr val="8D5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2" name="Rectangle 176"/>
              <p:cNvSpPr>
                <a:spLocks noChangeArrowheads="1"/>
              </p:cNvSpPr>
              <p:nvPr/>
            </p:nvSpPr>
            <p:spPr bwMode="auto">
              <a:xfrm>
                <a:off x="3380" y="1528"/>
                <a:ext cx="8" cy="85"/>
              </a:xfrm>
              <a:prstGeom prst="rect">
                <a:avLst/>
              </a:prstGeom>
              <a:solidFill>
                <a:srgbClr val="8F5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3" name="Rectangle 177"/>
              <p:cNvSpPr>
                <a:spLocks noChangeArrowheads="1"/>
              </p:cNvSpPr>
              <p:nvPr/>
            </p:nvSpPr>
            <p:spPr bwMode="auto">
              <a:xfrm>
                <a:off x="3388" y="1528"/>
                <a:ext cx="10" cy="85"/>
              </a:xfrm>
              <a:prstGeom prst="rect">
                <a:avLst/>
              </a:prstGeom>
              <a:solidFill>
                <a:srgbClr val="915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4" name="Rectangle 178"/>
              <p:cNvSpPr>
                <a:spLocks noChangeArrowheads="1"/>
              </p:cNvSpPr>
              <p:nvPr/>
            </p:nvSpPr>
            <p:spPr bwMode="auto">
              <a:xfrm>
                <a:off x="3398" y="1528"/>
                <a:ext cx="8" cy="85"/>
              </a:xfrm>
              <a:prstGeom prst="rect">
                <a:avLst/>
              </a:prstGeom>
              <a:solidFill>
                <a:srgbClr val="9352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5" name="Rectangle 179"/>
              <p:cNvSpPr>
                <a:spLocks noChangeArrowheads="1"/>
              </p:cNvSpPr>
              <p:nvPr/>
            </p:nvSpPr>
            <p:spPr bwMode="auto">
              <a:xfrm>
                <a:off x="3406" y="1528"/>
                <a:ext cx="10" cy="85"/>
              </a:xfrm>
              <a:prstGeom prst="rect">
                <a:avLst/>
              </a:prstGeom>
              <a:solidFill>
                <a:srgbClr val="9551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6" name="Rectangle 180"/>
              <p:cNvSpPr>
                <a:spLocks noChangeArrowheads="1"/>
              </p:cNvSpPr>
              <p:nvPr/>
            </p:nvSpPr>
            <p:spPr bwMode="auto">
              <a:xfrm>
                <a:off x="3416" y="1528"/>
                <a:ext cx="10" cy="85"/>
              </a:xfrm>
              <a:prstGeom prst="rect">
                <a:avLst/>
              </a:prstGeom>
              <a:solidFill>
                <a:srgbClr val="9751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7" name="Rectangle 181"/>
              <p:cNvSpPr>
                <a:spLocks noChangeArrowheads="1"/>
              </p:cNvSpPr>
              <p:nvPr/>
            </p:nvSpPr>
            <p:spPr bwMode="auto">
              <a:xfrm>
                <a:off x="3426" y="1528"/>
                <a:ext cx="7" cy="85"/>
              </a:xfrm>
              <a:prstGeom prst="rect">
                <a:avLst/>
              </a:prstGeom>
              <a:solidFill>
                <a:srgbClr val="9951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8" name="Rectangle 182"/>
              <p:cNvSpPr>
                <a:spLocks noChangeArrowheads="1"/>
              </p:cNvSpPr>
              <p:nvPr/>
            </p:nvSpPr>
            <p:spPr bwMode="auto">
              <a:xfrm>
                <a:off x="3433" y="1528"/>
                <a:ext cx="10" cy="85"/>
              </a:xfrm>
              <a:prstGeom prst="rect">
                <a:avLst/>
              </a:prstGeom>
              <a:solidFill>
                <a:srgbClr val="9B50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69" name="Rectangle 183"/>
              <p:cNvSpPr>
                <a:spLocks noChangeArrowheads="1"/>
              </p:cNvSpPr>
              <p:nvPr/>
            </p:nvSpPr>
            <p:spPr bwMode="auto">
              <a:xfrm>
                <a:off x="3443" y="1528"/>
                <a:ext cx="7" cy="85"/>
              </a:xfrm>
              <a:prstGeom prst="rect">
                <a:avLst/>
              </a:prstGeom>
              <a:solidFill>
                <a:srgbClr val="9D50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0" name="Rectangle 184"/>
              <p:cNvSpPr>
                <a:spLocks noChangeArrowheads="1"/>
              </p:cNvSpPr>
              <p:nvPr/>
            </p:nvSpPr>
            <p:spPr bwMode="auto">
              <a:xfrm>
                <a:off x="3450" y="1528"/>
                <a:ext cx="12" cy="85"/>
              </a:xfrm>
              <a:prstGeom prst="rect">
                <a:avLst/>
              </a:prstGeom>
              <a:solidFill>
                <a:srgbClr val="9F4F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1" name="Rectangle 185"/>
              <p:cNvSpPr>
                <a:spLocks noChangeArrowheads="1"/>
              </p:cNvSpPr>
              <p:nvPr/>
            </p:nvSpPr>
            <p:spPr bwMode="auto">
              <a:xfrm>
                <a:off x="3462" y="1528"/>
                <a:ext cx="6" cy="85"/>
              </a:xfrm>
              <a:prstGeom prst="rect">
                <a:avLst/>
              </a:prstGeom>
              <a:solidFill>
                <a:srgbClr val="A14E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2" name="Rectangle 186"/>
              <p:cNvSpPr>
                <a:spLocks noChangeArrowheads="1"/>
              </p:cNvSpPr>
              <p:nvPr/>
            </p:nvSpPr>
            <p:spPr bwMode="auto">
              <a:xfrm>
                <a:off x="3468" y="1528"/>
                <a:ext cx="11" cy="85"/>
              </a:xfrm>
              <a:prstGeom prst="rect">
                <a:avLst/>
              </a:prstGeom>
              <a:solidFill>
                <a:srgbClr val="A34E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3" name="Rectangle 187"/>
              <p:cNvSpPr>
                <a:spLocks noChangeArrowheads="1"/>
              </p:cNvSpPr>
              <p:nvPr/>
            </p:nvSpPr>
            <p:spPr bwMode="auto">
              <a:xfrm>
                <a:off x="3479" y="1528"/>
                <a:ext cx="10" cy="85"/>
              </a:xfrm>
              <a:prstGeom prst="rect">
                <a:avLst/>
              </a:prstGeom>
              <a:solidFill>
                <a:srgbClr val="A54D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4" name="Rectangle 188"/>
              <p:cNvSpPr>
                <a:spLocks noChangeArrowheads="1"/>
              </p:cNvSpPr>
              <p:nvPr/>
            </p:nvSpPr>
            <p:spPr bwMode="auto">
              <a:xfrm>
                <a:off x="3489" y="1528"/>
                <a:ext cx="7" cy="85"/>
              </a:xfrm>
              <a:prstGeom prst="rect">
                <a:avLst/>
              </a:prstGeom>
              <a:solidFill>
                <a:srgbClr val="A74D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5" name="Rectangle 189"/>
              <p:cNvSpPr>
                <a:spLocks noChangeArrowheads="1"/>
              </p:cNvSpPr>
              <p:nvPr/>
            </p:nvSpPr>
            <p:spPr bwMode="auto">
              <a:xfrm>
                <a:off x="3496" y="1528"/>
                <a:ext cx="12" cy="85"/>
              </a:xfrm>
              <a:prstGeom prst="rect">
                <a:avLst/>
              </a:prstGeom>
              <a:solidFill>
                <a:srgbClr val="A94C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6" name="Rectangle 190"/>
              <p:cNvSpPr>
                <a:spLocks noChangeArrowheads="1"/>
              </p:cNvSpPr>
              <p:nvPr/>
            </p:nvSpPr>
            <p:spPr bwMode="auto">
              <a:xfrm>
                <a:off x="3508" y="1528"/>
                <a:ext cx="10" cy="85"/>
              </a:xfrm>
              <a:prstGeom prst="rect">
                <a:avLst/>
              </a:prstGeom>
              <a:solidFill>
                <a:srgbClr val="AB4B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7" name="Rectangle 191"/>
              <p:cNvSpPr>
                <a:spLocks noChangeArrowheads="1"/>
              </p:cNvSpPr>
              <p:nvPr/>
            </p:nvSpPr>
            <p:spPr bwMode="auto">
              <a:xfrm>
                <a:off x="3518" y="1528"/>
                <a:ext cx="8" cy="85"/>
              </a:xfrm>
              <a:prstGeom prst="rect">
                <a:avLst/>
              </a:prstGeom>
              <a:solidFill>
                <a:srgbClr val="AD4A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8" name="Rectangle 192"/>
              <p:cNvSpPr>
                <a:spLocks noChangeArrowheads="1"/>
              </p:cNvSpPr>
              <p:nvPr/>
            </p:nvSpPr>
            <p:spPr bwMode="auto">
              <a:xfrm>
                <a:off x="3526" y="1528"/>
                <a:ext cx="10" cy="85"/>
              </a:xfrm>
              <a:prstGeom prst="rect">
                <a:avLst/>
              </a:prstGeom>
              <a:solidFill>
                <a:srgbClr val="AF4A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79" name="Rectangle 193"/>
              <p:cNvSpPr>
                <a:spLocks noChangeArrowheads="1"/>
              </p:cNvSpPr>
              <p:nvPr/>
            </p:nvSpPr>
            <p:spPr bwMode="auto">
              <a:xfrm>
                <a:off x="3536" y="1528"/>
                <a:ext cx="11" cy="85"/>
              </a:xfrm>
              <a:prstGeom prst="rect">
                <a:avLst/>
              </a:prstGeom>
              <a:solidFill>
                <a:srgbClr val="B149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0" name="Rectangle 194"/>
              <p:cNvSpPr>
                <a:spLocks noChangeArrowheads="1"/>
              </p:cNvSpPr>
              <p:nvPr/>
            </p:nvSpPr>
            <p:spPr bwMode="auto">
              <a:xfrm>
                <a:off x="3547" y="1528"/>
                <a:ext cx="11" cy="85"/>
              </a:xfrm>
              <a:prstGeom prst="rect">
                <a:avLst/>
              </a:prstGeom>
              <a:solidFill>
                <a:srgbClr val="B348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1" name="Rectangle 195"/>
              <p:cNvSpPr>
                <a:spLocks noChangeArrowheads="1"/>
              </p:cNvSpPr>
              <p:nvPr/>
            </p:nvSpPr>
            <p:spPr bwMode="auto">
              <a:xfrm>
                <a:off x="3558" y="1528"/>
                <a:ext cx="6" cy="85"/>
              </a:xfrm>
              <a:prstGeom prst="rect">
                <a:avLst/>
              </a:prstGeom>
              <a:solidFill>
                <a:srgbClr val="B5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2" name="Rectangle 196"/>
              <p:cNvSpPr>
                <a:spLocks noChangeArrowheads="1"/>
              </p:cNvSpPr>
              <p:nvPr/>
            </p:nvSpPr>
            <p:spPr bwMode="auto">
              <a:xfrm>
                <a:off x="3564" y="1528"/>
                <a:ext cx="12" cy="85"/>
              </a:xfrm>
              <a:prstGeom prst="rect">
                <a:avLst/>
              </a:prstGeom>
              <a:solidFill>
                <a:srgbClr val="B747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3" name="Rectangle 197"/>
              <p:cNvSpPr>
                <a:spLocks noChangeArrowheads="1"/>
              </p:cNvSpPr>
              <p:nvPr/>
            </p:nvSpPr>
            <p:spPr bwMode="auto">
              <a:xfrm>
                <a:off x="3576" y="1528"/>
                <a:ext cx="11" cy="85"/>
              </a:xfrm>
              <a:prstGeom prst="rect">
                <a:avLst/>
              </a:prstGeom>
              <a:solidFill>
                <a:srgbClr val="B946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4" name="Rectangle 198"/>
              <p:cNvSpPr>
                <a:spLocks noChangeArrowheads="1"/>
              </p:cNvSpPr>
              <p:nvPr/>
            </p:nvSpPr>
            <p:spPr bwMode="auto">
              <a:xfrm>
                <a:off x="3587" y="1528"/>
                <a:ext cx="12" cy="85"/>
              </a:xfrm>
              <a:prstGeom prst="rect">
                <a:avLst/>
              </a:prstGeom>
              <a:solidFill>
                <a:srgbClr val="BB46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5" name="Rectangle 199"/>
              <p:cNvSpPr>
                <a:spLocks noChangeArrowheads="1"/>
              </p:cNvSpPr>
              <p:nvPr/>
            </p:nvSpPr>
            <p:spPr bwMode="auto">
              <a:xfrm>
                <a:off x="3599" y="1528"/>
                <a:ext cx="9" cy="85"/>
              </a:xfrm>
              <a:prstGeom prst="rect">
                <a:avLst/>
              </a:prstGeom>
              <a:solidFill>
                <a:srgbClr val="BD45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6" name="Rectangle 200"/>
              <p:cNvSpPr>
                <a:spLocks noChangeArrowheads="1"/>
              </p:cNvSpPr>
              <p:nvPr/>
            </p:nvSpPr>
            <p:spPr bwMode="auto">
              <a:xfrm>
                <a:off x="3608" y="1528"/>
                <a:ext cx="8" cy="85"/>
              </a:xfrm>
              <a:prstGeom prst="rect">
                <a:avLst/>
              </a:prstGeom>
              <a:solidFill>
                <a:srgbClr val="BF45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7" name="Rectangle 201"/>
              <p:cNvSpPr>
                <a:spLocks noChangeArrowheads="1"/>
              </p:cNvSpPr>
              <p:nvPr/>
            </p:nvSpPr>
            <p:spPr bwMode="auto">
              <a:xfrm>
                <a:off x="3616" y="1528"/>
                <a:ext cx="12" cy="85"/>
              </a:xfrm>
              <a:prstGeom prst="rect">
                <a:avLst/>
              </a:prstGeom>
              <a:solidFill>
                <a:srgbClr val="C144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8" name="Rectangle 202"/>
              <p:cNvSpPr>
                <a:spLocks noChangeArrowheads="1"/>
              </p:cNvSpPr>
              <p:nvPr/>
            </p:nvSpPr>
            <p:spPr bwMode="auto">
              <a:xfrm>
                <a:off x="3628" y="1528"/>
                <a:ext cx="10" cy="85"/>
              </a:xfrm>
              <a:prstGeom prst="rect">
                <a:avLst/>
              </a:prstGeom>
              <a:solidFill>
                <a:srgbClr val="C342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89" name="Rectangle 203"/>
              <p:cNvSpPr>
                <a:spLocks noChangeArrowheads="1"/>
              </p:cNvSpPr>
              <p:nvPr/>
            </p:nvSpPr>
            <p:spPr bwMode="auto">
              <a:xfrm>
                <a:off x="3638" y="1528"/>
                <a:ext cx="12" cy="85"/>
              </a:xfrm>
              <a:prstGeom prst="rect">
                <a:avLst/>
              </a:prstGeom>
              <a:solidFill>
                <a:srgbClr val="C542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90" name="Rectangle 204"/>
              <p:cNvSpPr>
                <a:spLocks noChangeArrowheads="1"/>
              </p:cNvSpPr>
              <p:nvPr/>
            </p:nvSpPr>
            <p:spPr bwMode="auto">
              <a:xfrm>
                <a:off x="3650" y="1528"/>
                <a:ext cx="11" cy="85"/>
              </a:xfrm>
              <a:prstGeom prst="rect">
                <a:avLst/>
              </a:prstGeom>
              <a:solidFill>
                <a:srgbClr val="C741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 name="Rectangle 206"/>
            <p:cNvSpPr>
              <a:spLocks noChangeArrowheads="1"/>
            </p:cNvSpPr>
            <p:nvPr/>
          </p:nvSpPr>
          <p:spPr bwMode="auto">
            <a:xfrm>
              <a:off x="3661" y="1528"/>
              <a:ext cx="12" cy="85"/>
            </a:xfrm>
            <a:prstGeom prst="rect">
              <a:avLst/>
            </a:prstGeom>
            <a:solidFill>
              <a:srgbClr val="C940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 name="Rectangle 207"/>
            <p:cNvSpPr>
              <a:spLocks noChangeArrowheads="1"/>
            </p:cNvSpPr>
            <p:nvPr/>
          </p:nvSpPr>
          <p:spPr bwMode="auto">
            <a:xfrm>
              <a:off x="3673" y="1528"/>
              <a:ext cx="11" cy="85"/>
            </a:xfrm>
            <a:prstGeom prst="rect">
              <a:avLst/>
            </a:prstGeom>
            <a:solidFill>
              <a:srgbClr val="CB3F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 name="Rectangle 208"/>
            <p:cNvSpPr>
              <a:spLocks noChangeArrowheads="1"/>
            </p:cNvSpPr>
            <p:nvPr/>
          </p:nvSpPr>
          <p:spPr bwMode="auto">
            <a:xfrm>
              <a:off x="3684" y="1528"/>
              <a:ext cx="17" cy="85"/>
            </a:xfrm>
            <a:prstGeom prst="rect">
              <a:avLst/>
            </a:prstGeom>
            <a:solidFill>
              <a:srgbClr val="CD3E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 name="Rectangle 209"/>
            <p:cNvSpPr>
              <a:spLocks noChangeArrowheads="1"/>
            </p:cNvSpPr>
            <p:nvPr/>
          </p:nvSpPr>
          <p:spPr bwMode="auto">
            <a:xfrm>
              <a:off x="3701" y="1528"/>
              <a:ext cx="11" cy="85"/>
            </a:xfrm>
            <a:prstGeom prst="rect">
              <a:avLst/>
            </a:prstGeom>
            <a:solidFill>
              <a:srgbClr val="CF3D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 name="Rectangle 210"/>
            <p:cNvSpPr>
              <a:spLocks noChangeArrowheads="1"/>
            </p:cNvSpPr>
            <p:nvPr/>
          </p:nvSpPr>
          <p:spPr bwMode="auto">
            <a:xfrm>
              <a:off x="3712" y="1528"/>
              <a:ext cx="12" cy="85"/>
            </a:xfrm>
            <a:prstGeom prst="rect">
              <a:avLst/>
            </a:prstGeom>
            <a:solidFill>
              <a:srgbClr val="D13C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Rectangle 211"/>
            <p:cNvSpPr>
              <a:spLocks noChangeArrowheads="1"/>
            </p:cNvSpPr>
            <p:nvPr/>
          </p:nvSpPr>
          <p:spPr bwMode="auto">
            <a:xfrm>
              <a:off x="3724" y="1528"/>
              <a:ext cx="12" cy="85"/>
            </a:xfrm>
            <a:prstGeom prst="rect">
              <a:avLst/>
            </a:prstGeom>
            <a:solidFill>
              <a:srgbClr val="D33B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Rectangle 212"/>
            <p:cNvSpPr>
              <a:spLocks noChangeArrowheads="1"/>
            </p:cNvSpPr>
            <p:nvPr/>
          </p:nvSpPr>
          <p:spPr bwMode="auto">
            <a:xfrm>
              <a:off x="3736" y="1528"/>
              <a:ext cx="17" cy="85"/>
            </a:xfrm>
            <a:prstGeom prst="rect">
              <a:avLst/>
            </a:prstGeom>
            <a:solidFill>
              <a:srgbClr val="D53A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Rectangle 213"/>
            <p:cNvSpPr>
              <a:spLocks noChangeArrowheads="1"/>
            </p:cNvSpPr>
            <p:nvPr/>
          </p:nvSpPr>
          <p:spPr bwMode="auto">
            <a:xfrm>
              <a:off x="3753" y="1528"/>
              <a:ext cx="11" cy="85"/>
            </a:xfrm>
            <a:prstGeom prst="rect">
              <a:avLst/>
            </a:prstGeom>
            <a:solidFill>
              <a:srgbClr val="D738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Rectangle 214"/>
            <p:cNvSpPr>
              <a:spLocks noChangeArrowheads="1"/>
            </p:cNvSpPr>
            <p:nvPr/>
          </p:nvSpPr>
          <p:spPr bwMode="auto">
            <a:xfrm>
              <a:off x="3764" y="1528"/>
              <a:ext cx="11" cy="85"/>
            </a:xfrm>
            <a:prstGeom prst="rect">
              <a:avLst/>
            </a:prstGeom>
            <a:solidFill>
              <a:srgbClr val="D938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Rectangle 215"/>
            <p:cNvSpPr>
              <a:spLocks noChangeArrowheads="1"/>
            </p:cNvSpPr>
            <p:nvPr/>
          </p:nvSpPr>
          <p:spPr bwMode="auto">
            <a:xfrm>
              <a:off x="3775" y="1528"/>
              <a:ext cx="12" cy="85"/>
            </a:xfrm>
            <a:prstGeom prst="rect">
              <a:avLst/>
            </a:prstGeom>
            <a:solidFill>
              <a:srgbClr val="DA36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216"/>
            <p:cNvSpPr>
              <a:spLocks noChangeArrowheads="1"/>
            </p:cNvSpPr>
            <p:nvPr/>
          </p:nvSpPr>
          <p:spPr bwMode="auto">
            <a:xfrm>
              <a:off x="3787" y="1528"/>
              <a:ext cx="11" cy="85"/>
            </a:xfrm>
            <a:prstGeom prst="rect">
              <a:avLst/>
            </a:prstGeom>
            <a:solidFill>
              <a:srgbClr val="DC36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217"/>
            <p:cNvSpPr>
              <a:spLocks noChangeArrowheads="1"/>
            </p:cNvSpPr>
            <p:nvPr/>
          </p:nvSpPr>
          <p:spPr bwMode="auto">
            <a:xfrm>
              <a:off x="3798" y="1528"/>
              <a:ext cx="12" cy="85"/>
            </a:xfrm>
            <a:prstGeom prst="rect">
              <a:avLst/>
            </a:prstGeom>
            <a:solidFill>
              <a:srgbClr val="DE35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Rectangle 218"/>
            <p:cNvSpPr>
              <a:spLocks noChangeArrowheads="1"/>
            </p:cNvSpPr>
            <p:nvPr/>
          </p:nvSpPr>
          <p:spPr bwMode="auto">
            <a:xfrm>
              <a:off x="3810" y="1528"/>
              <a:ext cx="11" cy="85"/>
            </a:xfrm>
            <a:prstGeom prst="rect">
              <a:avLst/>
            </a:prstGeom>
            <a:solidFill>
              <a:srgbClr val="DF33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Rectangle 219"/>
            <p:cNvSpPr>
              <a:spLocks noChangeArrowheads="1"/>
            </p:cNvSpPr>
            <p:nvPr/>
          </p:nvSpPr>
          <p:spPr bwMode="auto">
            <a:xfrm>
              <a:off x="3821" y="1528"/>
              <a:ext cx="17" cy="85"/>
            </a:xfrm>
            <a:prstGeom prst="rect">
              <a:avLst/>
            </a:prstGeom>
            <a:solidFill>
              <a:srgbClr val="E132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Rectangle 220"/>
            <p:cNvSpPr>
              <a:spLocks noChangeArrowheads="1"/>
            </p:cNvSpPr>
            <p:nvPr/>
          </p:nvSpPr>
          <p:spPr bwMode="auto">
            <a:xfrm>
              <a:off x="3838" y="1528"/>
              <a:ext cx="13" cy="85"/>
            </a:xfrm>
            <a:prstGeom prst="rect">
              <a:avLst/>
            </a:prstGeom>
            <a:solidFill>
              <a:srgbClr val="E33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221"/>
            <p:cNvSpPr>
              <a:spLocks noChangeArrowheads="1"/>
            </p:cNvSpPr>
            <p:nvPr/>
          </p:nvSpPr>
          <p:spPr bwMode="auto">
            <a:xfrm>
              <a:off x="3851" y="1528"/>
              <a:ext cx="15" cy="85"/>
            </a:xfrm>
            <a:prstGeom prst="rect">
              <a:avLst/>
            </a:prstGeom>
            <a:solidFill>
              <a:srgbClr val="E43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222"/>
            <p:cNvSpPr>
              <a:spLocks noChangeArrowheads="1"/>
            </p:cNvSpPr>
            <p:nvPr/>
          </p:nvSpPr>
          <p:spPr bwMode="auto">
            <a:xfrm>
              <a:off x="3866" y="1528"/>
              <a:ext cx="12" cy="85"/>
            </a:xfrm>
            <a:prstGeom prst="rect">
              <a:avLst/>
            </a:prstGeom>
            <a:solidFill>
              <a:srgbClr val="E62E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223"/>
            <p:cNvSpPr>
              <a:spLocks noChangeArrowheads="1"/>
            </p:cNvSpPr>
            <p:nvPr/>
          </p:nvSpPr>
          <p:spPr bwMode="auto">
            <a:xfrm>
              <a:off x="3878" y="1528"/>
              <a:ext cx="17" cy="85"/>
            </a:xfrm>
            <a:prstGeom prst="rect">
              <a:avLst/>
            </a:prstGeom>
            <a:solidFill>
              <a:srgbClr val="E72D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Rectangle 224"/>
            <p:cNvSpPr>
              <a:spLocks noChangeArrowheads="1"/>
            </p:cNvSpPr>
            <p:nvPr/>
          </p:nvSpPr>
          <p:spPr bwMode="auto">
            <a:xfrm>
              <a:off x="3895" y="1528"/>
              <a:ext cx="12" cy="85"/>
            </a:xfrm>
            <a:prstGeom prst="rect">
              <a:avLst/>
            </a:prstGeom>
            <a:solidFill>
              <a:srgbClr val="E92D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225"/>
            <p:cNvSpPr>
              <a:spLocks noChangeArrowheads="1"/>
            </p:cNvSpPr>
            <p:nvPr/>
          </p:nvSpPr>
          <p:spPr bwMode="auto">
            <a:xfrm>
              <a:off x="3907" y="1528"/>
              <a:ext cx="11" cy="85"/>
            </a:xfrm>
            <a:prstGeom prst="rect">
              <a:avLst/>
            </a:prstGeom>
            <a:solidFill>
              <a:srgbClr val="EA2B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Rectangle 226"/>
            <p:cNvSpPr>
              <a:spLocks noChangeArrowheads="1"/>
            </p:cNvSpPr>
            <p:nvPr/>
          </p:nvSpPr>
          <p:spPr bwMode="auto">
            <a:xfrm>
              <a:off x="3918" y="1528"/>
              <a:ext cx="17" cy="85"/>
            </a:xfrm>
            <a:prstGeom prst="rect">
              <a:avLst/>
            </a:prstGeom>
            <a:solidFill>
              <a:srgbClr val="EB2A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227"/>
            <p:cNvSpPr>
              <a:spLocks noChangeArrowheads="1"/>
            </p:cNvSpPr>
            <p:nvPr/>
          </p:nvSpPr>
          <p:spPr bwMode="auto">
            <a:xfrm>
              <a:off x="3935" y="1528"/>
              <a:ext cx="17" cy="85"/>
            </a:xfrm>
            <a:prstGeom prst="rect">
              <a:avLst/>
            </a:prstGeom>
            <a:solidFill>
              <a:srgbClr val="ED29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Rectangle 228"/>
            <p:cNvSpPr>
              <a:spLocks noChangeArrowheads="1"/>
            </p:cNvSpPr>
            <p:nvPr/>
          </p:nvSpPr>
          <p:spPr bwMode="auto">
            <a:xfrm>
              <a:off x="3952" y="1528"/>
              <a:ext cx="16" cy="85"/>
            </a:xfrm>
            <a:prstGeom prst="rect">
              <a:avLst/>
            </a:prstGeom>
            <a:solidFill>
              <a:srgbClr val="EE28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Rectangle 229"/>
            <p:cNvSpPr>
              <a:spLocks noChangeArrowheads="1"/>
            </p:cNvSpPr>
            <p:nvPr/>
          </p:nvSpPr>
          <p:spPr bwMode="auto">
            <a:xfrm>
              <a:off x="3968" y="1528"/>
              <a:ext cx="7" cy="85"/>
            </a:xfrm>
            <a:prstGeom prst="rect">
              <a:avLst/>
            </a:prstGeom>
            <a:solidFill>
              <a:srgbClr val="EF26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Rectangle 230"/>
            <p:cNvSpPr>
              <a:spLocks noChangeArrowheads="1"/>
            </p:cNvSpPr>
            <p:nvPr/>
          </p:nvSpPr>
          <p:spPr bwMode="auto">
            <a:xfrm>
              <a:off x="3975" y="1528"/>
              <a:ext cx="17" cy="85"/>
            </a:xfrm>
            <a:prstGeom prst="rect">
              <a:avLst/>
            </a:prstGeom>
            <a:solidFill>
              <a:srgbClr val="F025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Rectangle 231"/>
            <p:cNvSpPr>
              <a:spLocks noChangeArrowheads="1"/>
            </p:cNvSpPr>
            <p:nvPr/>
          </p:nvSpPr>
          <p:spPr bwMode="auto">
            <a:xfrm>
              <a:off x="3992" y="1528"/>
              <a:ext cx="11" cy="85"/>
            </a:xfrm>
            <a:prstGeom prst="rect">
              <a:avLst/>
            </a:prstGeom>
            <a:solidFill>
              <a:srgbClr val="F223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Rectangle 232"/>
            <p:cNvSpPr>
              <a:spLocks noChangeArrowheads="1"/>
            </p:cNvSpPr>
            <p:nvPr/>
          </p:nvSpPr>
          <p:spPr bwMode="auto">
            <a:xfrm>
              <a:off x="4003" y="1528"/>
              <a:ext cx="12" cy="85"/>
            </a:xfrm>
            <a:prstGeom prst="rect">
              <a:avLst/>
            </a:prstGeom>
            <a:solidFill>
              <a:srgbClr val="F223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Rectangle 233"/>
            <p:cNvSpPr>
              <a:spLocks noChangeArrowheads="1"/>
            </p:cNvSpPr>
            <p:nvPr/>
          </p:nvSpPr>
          <p:spPr bwMode="auto">
            <a:xfrm>
              <a:off x="4015" y="1528"/>
              <a:ext cx="7" cy="85"/>
            </a:xfrm>
            <a:prstGeom prst="rect">
              <a:avLst/>
            </a:prstGeom>
            <a:solidFill>
              <a:srgbClr val="F322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Rectangle 234"/>
            <p:cNvSpPr>
              <a:spLocks noChangeArrowheads="1"/>
            </p:cNvSpPr>
            <p:nvPr/>
          </p:nvSpPr>
          <p:spPr bwMode="auto">
            <a:xfrm>
              <a:off x="4022" y="1528"/>
              <a:ext cx="21" cy="85"/>
            </a:xfrm>
            <a:prstGeom prst="rect">
              <a:avLst/>
            </a:prstGeom>
            <a:solidFill>
              <a:srgbClr val="F420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Rectangle 235"/>
            <p:cNvSpPr>
              <a:spLocks noChangeArrowheads="1"/>
            </p:cNvSpPr>
            <p:nvPr/>
          </p:nvSpPr>
          <p:spPr bwMode="auto">
            <a:xfrm>
              <a:off x="4043" y="1528"/>
              <a:ext cx="17" cy="85"/>
            </a:xfrm>
            <a:prstGeom prst="rect">
              <a:avLst/>
            </a:prstGeom>
            <a:solidFill>
              <a:srgbClr val="F51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Rectangle 236"/>
            <p:cNvSpPr>
              <a:spLocks noChangeArrowheads="1"/>
            </p:cNvSpPr>
            <p:nvPr/>
          </p:nvSpPr>
          <p:spPr bwMode="auto">
            <a:xfrm>
              <a:off x="4060" y="1528"/>
              <a:ext cx="13" cy="85"/>
            </a:xfrm>
            <a:prstGeom prst="rect">
              <a:avLst/>
            </a:prstGeom>
            <a:solidFill>
              <a:srgbClr val="F61E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Rectangle 237"/>
            <p:cNvSpPr>
              <a:spLocks noChangeArrowheads="1"/>
            </p:cNvSpPr>
            <p:nvPr/>
          </p:nvSpPr>
          <p:spPr bwMode="auto">
            <a:xfrm>
              <a:off x="4073" y="1528"/>
              <a:ext cx="15" cy="85"/>
            </a:xfrm>
            <a:prstGeom prst="rect">
              <a:avLst/>
            </a:prstGeom>
            <a:solidFill>
              <a:srgbClr val="F71C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Rectangle 238"/>
            <p:cNvSpPr>
              <a:spLocks noChangeArrowheads="1"/>
            </p:cNvSpPr>
            <p:nvPr/>
          </p:nvSpPr>
          <p:spPr bwMode="auto">
            <a:xfrm>
              <a:off x="4088" y="1528"/>
              <a:ext cx="13" cy="85"/>
            </a:xfrm>
            <a:prstGeom prst="rect">
              <a:avLst/>
            </a:prstGeom>
            <a:solidFill>
              <a:srgbClr val="F71B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Rectangle 239"/>
            <p:cNvSpPr>
              <a:spLocks noChangeArrowheads="1"/>
            </p:cNvSpPr>
            <p:nvPr/>
          </p:nvSpPr>
          <p:spPr bwMode="auto">
            <a:xfrm>
              <a:off x="4101" y="1528"/>
              <a:ext cx="17" cy="85"/>
            </a:xfrm>
            <a:prstGeom prst="rect">
              <a:avLst/>
            </a:prstGeom>
            <a:solidFill>
              <a:srgbClr val="F81A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Rectangle 240"/>
            <p:cNvSpPr>
              <a:spLocks noChangeArrowheads="1"/>
            </p:cNvSpPr>
            <p:nvPr/>
          </p:nvSpPr>
          <p:spPr bwMode="auto">
            <a:xfrm>
              <a:off x="4118" y="1528"/>
              <a:ext cx="12" cy="85"/>
            </a:xfrm>
            <a:prstGeom prst="rect">
              <a:avLst/>
            </a:prstGeom>
            <a:solidFill>
              <a:srgbClr val="F919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Rectangle 241"/>
            <p:cNvSpPr>
              <a:spLocks noChangeArrowheads="1"/>
            </p:cNvSpPr>
            <p:nvPr/>
          </p:nvSpPr>
          <p:spPr bwMode="auto">
            <a:xfrm>
              <a:off x="4130" y="1528"/>
              <a:ext cx="6" cy="85"/>
            </a:xfrm>
            <a:prstGeom prst="rect">
              <a:avLst/>
            </a:prstGeom>
            <a:solidFill>
              <a:srgbClr val="FA1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Rectangle 242"/>
            <p:cNvSpPr>
              <a:spLocks noChangeArrowheads="1"/>
            </p:cNvSpPr>
            <p:nvPr/>
          </p:nvSpPr>
          <p:spPr bwMode="auto">
            <a:xfrm>
              <a:off x="4136" y="1528"/>
              <a:ext cx="16" cy="85"/>
            </a:xfrm>
            <a:prstGeom prst="rect">
              <a:avLst/>
            </a:prstGeom>
            <a:solidFill>
              <a:srgbClr val="FA17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Rectangle 243"/>
            <p:cNvSpPr>
              <a:spLocks noChangeArrowheads="1"/>
            </p:cNvSpPr>
            <p:nvPr/>
          </p:nvSpPr>
          <p:spPr bwMode="auto">
            <a:xfrm>
              <a:off x="4152" y="1528"/>
              <a:ext cx="7" cy="85"/>
            </a:xfrm>
            <a:prstGeom prst="rect">
              <a:avLst/>
            </a:prstGeom>
            <a:solidFill>
              <a:srgbClr val="FB17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Rectangle 244"/>
            <p:cNvSpPr>
              <a:spLocks noChangeArrowheads="1"/>
            </p:cNvSpPr>
            <p:nvPr/>
          </p:nvSpPr>
          <p:spPr bwMode="auto">
            <a:xfrm>
              <a:off x="4159" y="1528"/>
              <a:ext cx="5" cy="85"/>
            </a:xfrm>
            <a:prstGeom prst="rect">
              <a:avLst/>
            </a:prstGeom>
            <a:solidFill>
              <a:srgbClr val="FB15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Rectangle 245"/>
            <p:cNvSpPr>
              <a:spLocks noChangeArrowheads="1"/>
            </p:cNvSpPr>
            <p:nvPr/>
          </p:nvSpPr>
          <p:spPr bwMode="auto">
            <a:xfrm>
              <a:off x="4164" y="1528"/>
              <a:ext cx="16" cy="85"/>
            </a:xfrm>
            <a:prstGeom prst="rect">
              <a:avLst/>
            </a:prstGeom>
            <a:solidFill>
              <a:srgbClr val="FB15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Rectangle 246"/>
            <p:cNvSpPr>
              <a:spLocks noChangeArrowheads="1"/>
            </p:cNvSpPr>
            <p:nvPr/>
          </p:nvSpPr>
          <p:spPr bwMode="auto">
            <a:xfrm>
              <a:off x="4180" y="1528"/>
              <a:ext cx="12" cy="85"/>
            </a:xfrm>
            <a:prstGeom prst="rect">
              <a:avLst/>
            </a:prstGeom>
            <a:solidFill>
              <a:srgbClr val="FC13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Rectangle 247"/>
            <p:cNvSpPr>
              <a:spLocks noChangeArrowheads="1"/>
            </p:cNvSpPr>
            <p:nvPr/>
          </p:nvSpPr>
          <p:spPr bwMode="auto">
            <a:xfrm>
              <a:off x="4192" y="1528"/>
              <a:ext cx="18" cy="85"/>
            </a:xfrm>
            <a:prstGeom prst="rect">
              <a:avLst/>
            </a:prstGeom>
            <a:solidFill>
              <a:srgbClr val="FC12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Rectangle 248"/>
            <p:cNvSpPr>
              <a:spLocks noChangeArrowheads="1"/>
            </p:cNvSpPr>
            <p:nvPr/>
          </p:nvSpPr>
          <p:spPr bwMode="auto">
            <a:xfrm>
              <a:off x="4210" y="1528"/>
              <a:ext cx="4" cy="85"/>
            </a:xfrm>
            <a:prstGeom prst="rect">
              <a:avLst/>
            </a:prstGeom>
            <a:solidFill>
              <a:srgbClr val="FC12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Rectangle 249"/>
            <p:cNvSpPr>
              <a:spLocks noChangeArrowheads="1"/>
            </p:cNvSpPr>
            <p:nvPr/>
          </p:nvSpPr>
          <p:spPr bwMode="auto">
            <a:xfrm>
              <a:off x="4214" y="1528"/>
              <a:ext cx="8" cy="85"/>
            </a:xfrm>
            <a:prstGeom prst="rect">
              <a:avLst/>
            </a:prstGeom>
            <a:solidFill>
              <a:srgbClr val="FD10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Rectangle 250"/>
            <p:cNvSpPr>
              <a:spLocks noChangeArrowheads="1"/>
            </p:cNvSpPr>
            <p:nvPr/>
          </p:nvSpPr>
          <p:spPr bwMode="auto">
            <a:xfrm>
              <a:off x="4222" y="1528"/>
              <a:ext cx="13" cy="85"/>
            </a:xfrm>
            <a:prstGeom prst="rect">
              <a:avLst/>
            </a:prstGeom>
            <a:solidFill>
              <a:srgbClr val="FD0F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4347" name="Picture 251"/>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4197" y="1252"/>
              <a:ext cx="18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48" name="Picture 252"/>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4197" y="1252"/>
              <a:ext cx="18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253"/>
            <p:cNvSpPr>
              <a:spLocks/>
            </p:cNvSpPr>
            <p:nvPr/>
          </p:nvSpPr>
          <p:spPr bwMode="auto">
            <a:xfrm>
              <a:off x="4084" y="1970"/>
              <a:ext cx="56" cy="62"/>
            </a:xfrm>
            <a:custGeom>
              <a:avLst/>
              <a:gdLst>
                <a:gd name="T0" fmla="*/ 0 w 56"/>
                <a:gd name="T1" fmla="*/ 0 h 62"/>
                <a:gd name="T2" fmla="*/ 47 w 56"/>
                <a:gd name="T3" fmla="*/ 0 h 62"/>
                <a:gd name="T4" fmla="*/ 56 w 56"/>
                <a:gd name="T5" fmla="*/ 10 h 62"/>
                <a:gd name="T6" fmla="*/ 56 w 56"/>
                <a:gd name="T7" fmla="*/ 62 h 62"/>
                <a:gd name="T8" fmla="*/ 0 w 56"/>
                <a:gd name="T9" fmla="*/ 62 h 62"/>
                <a:gd name="T10" fmla="*/ 0 w 56"/>
                <a:gd name="T11" fmla="*/ 0 h 62"/>
              </a:gdLst>
              <a:ahLst/>
              <a:cxnLst>
                <a:cxn ang="0">
                  <a:pos x="T0" y="T1"/>
                </a:cxn>
                <a:cxn ang="0">
                  <a:pos x="T2" y="T3"/>
                </a:cxn>
                <a:cxn ang="0">
                  <a:pos x="T4" y="T5"/>
                </a:cxn>
                <a:cxn ang="0">
                  <a:pos x="T6" y="T7"/>
                </a:cxn>
                <a:cxn ang="0">
                  <a:pos x="T8" y="T9"/>
                </a:cxn>
                <a:cxn ang="0">
                  <a:pos x="T10" y="T11"/>
                </a:cxn>
              </a:cxnLst>
              <a:rect l="0" t="0" r="r" b="b"/>
              <a:pathLst>
                <a:path w="56" h="62">
                  <a:moveTo>
                    <a:pt x="0" y="0"/>
                  </a:moveTo>
                  <a:lnTo>
                    <a:pt x="47" y="0"/>
                  </a:lnTo>
                  <a:lnTo>
                    <a:pt x="56" y="10"/>
                  </a:lnTo>
                  <a:lnTo>
                    <a:pt x="56" y="62"/>
                  </a:lnTo>
                  <a:lnTo>
                    <a:pt x="0" y="6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396384809"/>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10"/>
          </p:nvPr>
        </p:nvSpPr>
        <p:spPr>
          <a:xfrm>
            <a:off x="395535" y="1145203"/>
            <a:ext cx="8613327" cy="779348"/>
          </a:xfrm>
        </p:spPr>
        <p:txBody>
          <a:bodyPr/>
          <a:lstStyle/>
          <a:p>
            <a:pPr marL="57127" indent="0">
              <a:buNone/>
            </a:pPr>
            <a:r>
              <a:rPr lang="ja-JP" altLang="ja-JP" sz="2400" b="1" dirty="0">
                <a:latin typeface="ＭＳ Ｐゴシック" panose="020B0600070205080204" pitchFamily="50" charset="-128"/>
                <a:ea typeface="ＭＳ Ｐゴシック" panose="020B0600070205080204" pitchFamily="50" charset="-128"/>
                <a:cs typeface="メイリオ"/>
              </a:rPr>
              <a:t>教員と生徒の</a:t>
            </a:r>
            <a:r>
              <a:rPr lang="en-US" altLang="ja-JP" sz="2400" b="1" dirty="0">
                <a:latin typeface="ＭＳ Ｐゴシック" panose="020B0600070205080204" pitchFamily="50" charset="-128"/>
                <a:ea typeface="ＭＳ Ｐゴシック" panose="020B0600070205080204" pitchFamily="50" charset="-128"/>
                <a:cs typeface="メイリオ"/>
              </a:rPr>
              <a:t> PC </a:t>
            </a:r>
            <a:r>
              <a:rPr lang="ja-JP" altLang="ja-JP" sz="2400" b="1" dirty="0">
                <a:latin typeface="ＭＳ Ｐゴシック" panose="020B0600070205080204" pitchFamily="50" charset="-128"/>
                <a:ea typeface="ＭＳ Ｐゴシック" panose="020B0600070205080204" pitchFamily="50" charset="-128"/>
                <a:cs typeface="メイリオ"/>
              </a:rPr>
              <a:t>を未知の脅威から守る</a:t>
            </a:r>
            <a:r>
              <a:rPr lang="ja-JP" altLang="ja-JP" sz="2400" b="1" dirty="0" smtClean="0">
                <a:latin typeface="ＭＳ Ｐゴシック" panose="020B0600070205080204" pitchFamily="50" charset="-128"/>
                <a:ea typeface="ＭＳ Ｐゴシック" panose="020B0600070205080204" pitchFamily="50" charset="-128"/>
                <a:cs typeface="メイリオ"/>
              </a:rPr>
              <a:t>ため</a:t>
            </a:r>
            <a:r>
              <a:rPr lang="en-US" altLang="ja-JP" sz="2400" b="1" smtClean="0">
                <a:latin typeface="ＭＳ Ｐゴシック" panose="020B0600070205080204" pitchFamily="50" charset="-128"/>
                <a:ea typeface="ＭＳ Ｐゴシック" panose="020B0600070205080204" pitchFamily="50" charset="-128"/>
                <a:cs typeface="メイリオ"/>
              </a:rPr>
              <a:t> </a:t>
            </a:r>
            <a:r>
              <a:rPr lang="ja-JP" altLang="ja-JP" sz="2400" b="1" dirty="0" smtClean="0">
                <a:latin typeface="ＭＳ Ｐゴシック" panose="020B0600070205080204" pitchFamily="50" charset="-128"/>
                <a:ea typeface="ＭＳ Ｐゴシック" panose="020B0600070205080204" pitchFamily="50" charset="-128"/>
                <a:cs typeface="メイリオ"/>
              </a:rPr>
              <a:t>クラウド</a:t>
            </a:r>
            <a:r>
              <a:rPr lang="ja-JP" altLang="ja-JP" sz="2400" b="1" dirty="0">
                <a:latin typeface="ＭＳ Ｐゴシック" panose="020B0600070205080204" pitchFamily="50" charset="-128"/>
                <a:ea typeface="ＭＳ Ｐゴシック" panose="020B0600070205080204" pitchFamily="50" charset="-128"/>
                <a:cs typeface="メイリオ"/>
              </a:rPr>
              <a:t>と連携するマルウェア対策ソフトを導入</a:t>
            </a:r>
            <a:endParaRPr lang="ja-JP" altLang="ja-JP" sz="2400" dirty="0">
              <a:latin typeface="ＭＳ Ｐゴシック" panose="020B0600070205080204" pitchFamily="50" charset="-128"/>
              <a:ea typeface="ＭＳ Ｐゴシック" panose="020B0600070205080204" pitchFamily="50" charset="-128"/>
              <a:cs typeface="メイリオ"/>
            </a:endParaRPr>
          </a:p>
          <a:p>
            <a:endParaRPr lang="ja-JP" altLang="en-US" sz="2400" dirty="0">
              <a:latin typeface="ＭＳ Ｐゴシック" panose="020B0600070205080204" pitchFamily="50" charset="-128"/>
              <a:ea typeface="ＭＳ Ｐゴシック" panose="020B0600070205080204" pitchFamily="50" charset="-128"/>
              <a:cs typeface="メイリオ"/>
            </a:endParaRPr>
          </a:p>
        </p:txBody>
      </p:sp>
      <p:sp>
        <p:nvSpPr>
          <p:cNvPr id="3" name="タイトル 2"/>
          <p:cNvSpPr>
            <a:spLocks noGrp="1"/>
          </p:cNvSpPr>
          <p:nvPr>
            <p:ph type="title"/>
          </p:nvPr>
        </p:nvSpPr>
        <p:spPr/>
        <p:txBody>
          <a:bodyPr/>
          <a:lstStyle/>
          <a:p>
            <a:r>
              <a:rPr lang="ja-JP" altLang="en-US" dirty="0" smtClean="0">
                <a:latin typeface="ＭＳ Ｐゴシック" panose="020B0600070205080204" pitchFamily="50" charset="-128"/>
                <a:ea typeface="ＭＳ Ｐゴシック" panose="020B0600070205080204" pitchFamily="50" charset="-128"/>
                <a:cs typeface="メイリオ"/>
              </a:rPr>
              <a:t>佐賀市教育委員会</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4" name="正方形/長方形 3"/>
          <p:cNvSpPr/>
          <p:nvPr/>
        </p:nvSpPr>
        <p:spPr>
          <a:xfrm>
            <a:off x="529805" y="3903645"/>
            <a:ext cx="8188598" cy="646327"/>
          </a:xfrm>
          <a:prstGeom prst="rect">
            <a:avLst/>
          </a:prstGeom>
        </p:spPr>
        <p:style>
          <a:lnRef idx="0">
            <a:schemeClr val="accent6"/>
          </a:lnRef>
          <a:fillRef idx="3">
            <a:schemeClr val="accent6"/>
          </a:fillRef>
          <a:effectRef idx="3">
            <a:schemeClr val="accent6"/>
          </a:effectRef>
          <a:fontRef idx="minor">
            <a:schemeClr val="lt1"/>
          </a:fontRef>
        </p:style>
        <p:txBody>
          <a:bodyPr wrap="square" lIns="91436" tIns="45718" rIns="91436" bIns="45718">
            <a:spAutoFit/>
          </a:bodyPr>
          <a:lstStyle/>
          <a:p>
            <a:pPr defTabSz="457133" fontAlgn="base">
              <a:spcBef>
                <a:spcPct val="0"/>
              </a:spcBef>
              <a:spcAft>
                <a:spcPct val="0"/>
              </a:spcAft>
            </a:pPr>
            <a:r>
              <a:rPr kumimoji="0" lang="en-US" altLang="ja-JP" dirty="0" smtClean="0">
                <a:solidFill>
                  <a:srgbClr val="58585B"/>
                </a:solidFill>
                <a:latin typeface="ＭＳ Ｐゴシック" panose="020B0600070205080204" pitchFamily="50" charset="-128"/>
                <a:ea typeface="ＭＳ Ｐゴシック" panose="020B0600070205080204" pitchFamily="50" charset="-128"/>
              </a:rPr>
              <a:t>Cisco </a:t>
            </a:r>
            <a:r>
              <a:rPr kumimoji="0" lang="en-US" altLang="ja-JP" dirty="0">
                <a:solidFill>
                  <a:srgbClr val="58585B"/>
                </a:solidFill>
                <a:latin typeface="ＭＳ Ｐゴシック" panose="020B0600070205080204" pitchFamily="50" charset="-128"/>
                <a:ea typeface="ＭＳ Ｐゴシック" panose="020B0600070205080204" pitchFamily="50" charset="-128"/>
              </a:rPr>
              <a:t>AMP </a:t>
            </a:r>
            <a:r>
              <a:rPr kumimoji="0" lang="ja-JP" altLang="ja-JP" dirty="0">
                <a:solidFill>
                  <a:srgbClr val="58585B"/>
                </a:solidFill>
                <a:latin typeface="ＭＳ Ｐゴシック" panose="020B0600070205080204" pitchFamily="50" charset="-128"/>
                <a:ea typeface="ＭＳ Ｐゴシック" panose="020B0600070205080204" pitchFamily="50" charset="-128"/>
              </a:rPr>
              <a:t>はクラウド上に蓄積される最新の情報と常に照合して脅威を判定するという新しい仕組みで、標的型攻撃やゼロデイ攻撃への備えを万全にできる点を</a:t>
            </a:r>
            <a:r>
              <a:rPr kumimoji="0" lang="ja-JP" altLang="ja-JP" dirty="0" smtClean="0">
                <a:solidFill>
                  <a:srgbClr val="58585B"/>
                </a:solidFill>
                <a:latin typeface="ＭＳ Ｐゴシック" panose="020B0600070205080204" pitchFamily="50" charset="-128"/>
                <a:ea typeface="ＭＳ Ｐゴシック" panose="020B0600070205080204" pitchFamily="50" charset="-128"/>
              </a:rPr>
              <a:t>評価</a:t>
            </a:r>
            <a:endParaRPr kumimoji="0" lang="ja-JP" altLang="ja-JP" dirty="0">
              <a:solidFill>
                <a:srgbClr val="58585B"/>
              </a:solidFill>
              <a:latin typeface="ＭＳ Ｐゴシック" panose="020B0600070205080204" pitchFamily="50" charset="-128"/>
              <a:ea typeface="ＭＳ Ｐゴシック" panose="020B0600070205080204" pitchFamily="50" charset="-128"/>
            </a:endParaRPr>
          </a:p>
        </p:txBody>
      </p:sp>
      <p:pic>
        <p:nvPicPr>
          <p:cNvPr id="5" name="図 4"/>
          <p:cNvPicPr>
            <a:picLocks noChangeAspect="1"/>
          </p:cNvPicPr>
          <p:nvPr/>
        </p:nvPicPr>
        <p:blipFill>
          <a:blip r:embed="rId2"/>
          <a:stretch>
            <a:fillRect/>
          </a:stretch>
        </p:blipFill>
        <p:spPr>
          <a:xfrm>
            <a:off x="7991635" y="121235"/>
            <a:ext cx="1017228" cy="8527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正方形/長方形 5"/>
          <p:cNvSpPr/>
          <p:nvPr/>
        </p:nvSpPr>
        <p:spPr>
          <a:xfrm>
            <a:off x="1774011" y="2173505"/>
            <a:ext cx="6944391" cy="1200325"/>
          </a:xfrm>
          <a:prstGeom prst="rect">
            <a:avLst/>
          </a:prstGeom>
        </p:spPr>
        <p:txBody>
          <a:bodyPr wrap="square" lIns="91436" tIns="45718" rIns="91436" bIns="45718">
            <a:spAutoFit/>
          </a:bodyPr>
          <a:lstStyle/>
          <a:p>
            <a:pPr defTabSz="457133" fontAlgn="base">
              <a:spcBef>
                <a:spcPct val="0"/>
              </a:spcBef>
              <a:spcAft>
                <a:spcPct val="0"/>
              </a:spcAft>
            </a:pPr>
            <a:r>
              <a:rPr kumimoji="0" lang="ja-JP" altLang="ja-JP" dirty="0">
                <a:solidFill>
                  <a:srgbClr val="58585B"/>
                </a:solidFill>
                <a:latin typeface="ＭＳ Ｐゴシック" panose="020B0600070205080204" pitchFamily="50" charset="-128"/>
                <a:ea typeface="ＭＳ Ｐゴシック" panose="020B0600070205080204" pitchFamily="50" charset="-128"/>
              </a:rPr>
              <a:t>教職員および生徒が利用する</a:t>
            </a:r>
            <a:r>
              <a:rPr kumimoji="0" lang="en-US" altLang="ja-JP" dirty="0">
                <a:solidFill>
                  <a:srgbClr val="58585B"/>
                </a:solidFill>
                <a:latin typeface="ＭＳ Ｐゴシック" panose="020B0600070205080204" pitchFamily="50" charset="-128"/>
                <a:ea typeface="ＭＳ Ｐゴシック" panose="020B0600070205080204" pitchFamily="50" charset="-128"/>
              </a:rPr>
              <a:t> PC </a:t>
            </a:r>
            <a:r>
              <a:rPr kumimoji="0" lang="ja-JP" altLang="ja-JP" dirty="0">
                <a:solidFill>
                  <a:srgbClr val="58585B"/>
                </a:solidFill>
                <a:latin typeface="ＭＳ Ｐゴシック" panose="020B0600070205080204" pitchFamily="50" charset="-128"/>
                <a:ea typeface="ＭＳ Ｐゴシック" panose="020B0600070205080204" pitchFamily="50" charset="-128"/>
              </a:rPr>
              <a:t>端末に対する、マルウェア感染へのより強固な</a:t>
            </a:r>
            <a:r>
              <a:rPr kumimoji="0" lang="ja-JP" altLang="ja-JP" dirty="0" smtClean="0">
                <a:solidFill>
                  <a:srgbClr val="58585B"/>
                </a:solidFill>
                <a:latin typeface="ＭＳ Ｐゴシック" panose="020B0600070205080204" pitchFamily="50" charset="-128"/>
                <a:ea typeface="ＭＳ Ｐゴシック" panose="020B0600070205080204" pitchFamily="50" charset="-128"/>
              </a:rPr>
              <a:t>対策</a:t>
            </a:r>
            <a:r>
              <a:rPr kumimoji="0" lang="ja-JP" altLang="en-US" dirty="0" smtClean="0">
                <a:solidFill>
                  <a:srgbClr val="58585B"/>
                </a:solidFill>
                <a:latin typeface="ＭＳ Ｐゴシック" panose="020B0600070205080204" pitchFamily="50" charset="-128"/>
                <a:ea typeface="ＭＳ Ｐゴシック" panose="020B0600070205080204" pitchFamily="50" charset="-128"/>
              </a:rPr>
              <a:t>が必要</a:t>
            </a:r>
            <a:endParaRPr kumimoji="0" lang="ja-JP" altLang="ja-JP" dirty="0">
              <a:solidFill>
                <a:srgbClr val="58585B"/>
              </a:solidFill>
              <a:latin typeface="ＭＳ Ｐゴシック" panose="020B0600070205080204" pitchFamily="50" charset="-128"/>
              <a:ea typeface="ＭＳ Ｐゴシック" panose="020B0600070205080204" pitchFamily="50" charset="-128"/>
            </a:endParaRPr>
          </a:p>
          <a:p>
            <a:pPr defTabSz="457133" fontAlgn="base">
              <a:spcBef>
                <a:spcPct val="0"/>
              </a:spcBef>
              <a:spcAft>
                <a:spcPct val="0"/>
              </a:spcAft>
            </a:pPr>
            <a:r>
              <a:rPr kumimoji="0" lang="ja-JP" altLang="ja-JP" dirty="0" smtClean="0">
                <a:solidFill>
                  <a:srgbClr val="58585B"/>
                </a:solidFill>
                <a:latin typeface="ＭＳ Ｐゴシック" panose="020B0600070205080204" pitchFamily="50" charset="-128"/>
                <a:ea typeface="ＭＳ Ｐゴシック" panose="020B0600070205080204" pitchFamily="50" charset="-128"/>
              </a:rPr>
              <a:t>シグネチャ</a:t>
            </a:r>
            <a:r>
              <a:rPr kumimoji="0" lang="ja-JP" altLang="ja-JP" dirty="0">
                <a:solidFill>
                  <a:srgbClr val="58585B"/>
                </a:solidFill>
                <a:latin typeface="ＭＳ Ｐゴシック" panose="020B0600070205080204" pitchFamily="50" charset="-128"/>
                <a:ea typeface="ＭＳ Ｐゴシック" panose="020B0600070205080204" pitchFamily="50" charset="-128"/>
              </a:rPr>
              <a:t>を用いるウイルス対策製品では検知できない標的型攻撃やゼロデイ攻撃へ</a:t>
            </a:r>
            <a:r>
              <a:rPr kumimoji="0" lang="ja-JP" altLang="ja-JP" dirty="0" smtClean="0">
                <a:solidFill>
                  <a:srgbClr val="58585B"/>
                </a:solidFill>
                <a:latin typeface="ＭＳ Ｐゴシック" panose="020B0600070205080204" pitchFamily="50" charset="-128"/>
                <a:ea typeface="ＭＳ Ｐゴシック" panose="020B0600070205080204" pitchFamily="50" charset="-128"/>
              </a:rPr>
              <a:t>の</a:t>
            </a:r>
            <a:r>
              <a:rPr kumimoji="0" lang="ja-JP" altLang="en-US" dirty="0" smtClean="0">
                <a:solidFill>
                  <a:srgbClr val="58585B"/>
                </a:solidFill>
                <a:latin typeface="ＭＳ Ｐゴシック" panose="020B0600070205080204" pitchFamily="50" charset="-128"/>
                <a:ea typeface="ＭＳ Ｐゴシック" panose="020B0600070205080204" pitchFamily="50" charset="-128"/>
              </a:rPr>
              <a:t>対策が必要</a:t>
            </a:r>
            <a:endParaRPr kumimoji="0" lang="ja-JP" altLang="en-US" dirty="0">
              <a:solidFill>
                <a:srgbClr val="58585B"/>
              </a:solidFill>
              <a:latin typeface="ＭＳ Ｐゴシック" panose="020B0600070205080204" pitchFamily="50" charset="-128"/>
              <a:ea typeface="ＭＳ Ｐゴシック" panose="020B0600070205080204" pitchFamily="50" charset="-128"/>
            </a:endParaRPr>
          </a:p>
        </p:txBody>
      </p:sp>
      <p:sp>
        <p:nvSpPr>
          <p:cNvPr id="7" name="Oval 50"/>
          <p:cNvSpPr/>
          <p:nvPr/>
        </p:nvSpPr>
        <p:spPr>
          <a:xfrm>
            <a:off x="110535" y="1961545"/>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課題</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pic>
        <p:nvPicPr>
          <p:cNvPr id="9" name="図 8"/>
          <p:cNvPicPr>
            <a:picLocks noChangeAspect="1"/>
          </p:cNvPicPr>
          <p:nvPr/>
        </p:nvPicPr>
        <p:blipFill>
          <a:blip r:embed="rId3"/>
          <a:stretch>
            <a:fillRect/>
          </a:stretch>
        </p:blipFill>
        <p:spPr>
          <a:xfrm>
            <a:off x="5410268" y="121235"/>
            <a:ext cx="2451100" cy="736600"/>
          </a:xfrm>
          <a:prstGeom prst="rect">
            <a:avLst/>
          </a:prstGeom>
        </p:spPr>
      </p:pic>
    </p:spTree>
    <p:extLst>
      <p:ext uri="{BB962C8B-B14F-4D97-AF65-F5344CB8AC3E}">
        <p14:creationId xmlns:p14="http://schemas.microsoft.com/office/powerpoint/2010/main" val="2935895481"/>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1020" y="4014398"/>
            <a:ext cx="7886700" cy="646359"/>
          </a:xfrm>
        </p:spPr>
        <p:txBody>
          <a:bodyPr/>
          <a:lstStyle/>
          <a:p>
            <a:r>
              <a:rPr lang="ja-JP" altLang="en-US" sz="3200" dirty="0" smtClean="0">
                <a:latin typeface="ＭＳ Ｐゴシック" panose="020B0600070205080204" pitchFamily="50" charset="-128"/>
                <a:ea typeface="ＭＳ Ｐゴシック" panose="020B0600070205080204" pitchFamily="50" charset="-128"/>
                <a:cs typeface="メイリオ"/>
              </a:rPr>
              <a:t>その他導入</a:t>
            </a:r>
            <a:r>
              <a:rPr lang="ja-JP" altLang="en-US" sz="3200" dirty="0">
                <a:latin typeface="ＭＳ Ｐゴシック" panose="020B0600070205080204" pitchFamily="50" charset="-128"/>
                <a:ea typeface="ＭＳ Ｐゴシック" panose="020B0600070205080204" pitchFamily="50" charset="-128"/>
                <a:cs typeface="メイリオ"/>
              </a:rPr>
              <a:t>事例のご紹介</a:t>
            </a:r>
            <a:endParaRPr lang="en-US" altLang="ja-JP" sz="3200" dirty="0">
              <a:latin typeface="ＭＳ Ｐゴシック" panose="020B0600070205080204" pitchFamily="50" charset="-128"/>
              <a:ea typeface="ＭＳ Ｐゴシック" panose="020B0600070205080204" pitchFamily="50" charset="-128"/>
              <a:cs typeface="メイリオ"/>
            </a:endParaRPr>
          </a:p>
        </p:txBody>
      </p:sp>
      <p:pic>
        <p:nvPicPr>
          <p:cNvPr id="5" name="図 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5703" y="2571750"/>
            <a:ext cx="1055202" cy="628650"/>
          </a:xfrm>
          <a:prstGeom prst="rect">
            <a:avLst/>
          </a:prstGeom>
        </p:spPr>
      </p:pic>
    </p:spTree>
    <p:extLst>
      <p:ext uri="{BB962C8B-B14F-4D97-AF65-F5344CB8AC3E}">
        <p14:creationId xmlns:p14="http://schemas.microsoft.com/office/powerpoint/2010/main" val="32292553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51472"/>
            <a:ext cx="8345488" cy="731837"/>
          </a:xfrm>
        </p:spPr>
        <p:txBody>
          <a:bodyPr/>
          <a:lstStyle/>
          <a:p>
            <a:r>
              <a:rPr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前橋市教育委員会</a:t>
            </a:r>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テキスト プレースホルダー 2"/>
          <p:cNvSpPr>
            <a:spLocks noGrp="1"/>
          </p:cNvSpPr>
          <p:nvPr>
            <p:ph type="body" sz="quarter" idx="4294967295"/>
          </p:nvPr>
        </p:nvSpPr>
        <p:spPr>
          <a:xfrm>
            <a:off x="1763690" y="627534"/>
            <a:ext cx="7049343" cy="1224136"/>
          </a:xfrm>
          <a:prstGeom prst="rect">
            <a:avLst/>
          </a:prstGeom>
        </p:spPr>
        <p:txBody>
          <a:bodyPr lIns="91436" tIns="45718" rIns="91436" bIns="45718"/>
          <a:lstStyle/>
          <a:p>
            <a:pPr marL="0" indent="0">
              <a:buNone/>
            </a:pPr>
            <a:r>
              <a:rPr lang="ja-JP" altLang="en-US" sz="2800" dirty="0">
                <a:latin typeface="ＭＳ Ｐゴシック" panose="020B0600070205080204" pitchFamily="50" charset="-128"/>
                <a:ea typeface="ＭＳ Ｐゴシック" panose="020B0600070205080204" pitchFamily="50" charset="-128"/>
                <a:cs typeface="メイリオ"/>
              </a:rPr>
              <a:t>市内 </a:t>
            </a:r>
            <a:r>
              <a:rPr lang="en-US" altLang="ja-JP" sz="2800" dirty="0">
                <a:latin typeface="ＭＳ Ｐゴシック" panose="020B0600070205080204" pitchFamily="50" charset="-128"/>
                <a:ea typeface="ＭＳ Ｐゴシック" panose="020B0600070205080204" pitchFamily="50" charset="-128"/>
                <a:cs typeface="メイリオ"/>
              </a:rPr>
              <a:t>71 </a:t>
            </a:r>
            <a:r>
              <a:rPr lang="ja-JP" altLang="en-US" sz="2800" dirty="0">
                <a:latin typeface="ＭＳ Ｐゴシック" panose="020B0600070205080204" pitchFamily="50" charset="-128"/>
                <a:ea typeface="ＭＳ Ｐゴシック" panose="020B0600070205080204" pitchFamily="50" charset="-128"/>
                <a:cs typeface="メイリオ"/>
              </a:rPr>
              <a:t>校すべてのワイヤレス </a:t>
            </a:r>
            <a:r>
              <a:rPr lang="en-US" altLang="ja-JP" sz="2800" dirty="0">
                <a:latin typeface="ＭＳ Ｐゴシック" panose="020B0600070205080204" pitchFamily="50" charset="-128"/>
                <a:ea typeface="ＭＳ Ｐゴシック" panose="020B0600070205080204" pitchFamily="50" charset="-128"/>
                <a:cs typeface="メイリオ"/>
              </a:rPr>
              <a:t>LAN </a:t>
            </a:r>
            <a:r>
              <a:rPr lang="ja-JP" altLang="en-US" sz="2800" dirty="0" smtClean="0">
                <a:latin typeface="ＭＳ Ｐゴシック" panose="020B0600070205080204" pitchFamily="50" charset="-128"/>
                <a:ea typeface="ＭＳ Ｐゴシック" panose="020B0600070205080204" pitchFamily="50" charset="-128"/>
                <a:cs typeface="メイリオ"/>
              </a:rPr>
              <a:t>を</a:t>
            </a:r>
            <a:r>
              <a:rPr lang="en-US" altLang="ja-JP" sz="2800" dirty="0" smtClean="0">
                <a:latin typeface="ＭＳ Ｐゴシック" panose="020B0600070205080204" pitchFamily="50" charset="-128"/>
                <a:ea typeface="ＭＳ Ｐゴシック" panose="020B0600070205080204" pitchFamily="50" charset="-128"/>
                <a:cs typeface="メイリオ"/>
              </a:rPr>
              <a:t/>
            </a:r>
            <a:br>
              <a:rPr lang="en-US" altLang="ja-JP" sz="2800" dirty="0" smtClean="0">
                <a:latin typeface="ＭＳ Ｐゴシック" panose="020B0600070205080204" pitchFamily="50" charset="-128"/>
                <a:ea typeface="ＭＳ Ｐゴシック" panose="020B0600070205080204" pitchFamily="50" charset="-128"/>
                <a:cs typeface="メイリオ"/>
              </a:rPr>
            </a:br>
            <a:r>
              <a:rPr lang="en-US" altLang="ja-JP" sz="2800" dirty="0" smtClean="0">
                <a:latin typeface="ＭＳ Ｐゴシック" panose="020B0600070205080204" pitchFamily="50" charset="-128"/>
                <a:ea typeface="ＭＳ Ｐゴシック" panose="020B0600070205080204" pitchFamily="50" charset="-128"/>
                <a:cs typeface="メイリオ"/>
              </a:rPr>
              <a:t>Cisco </a:t>
            </a:r>
            <a:r>
              <a:rPr lang="en-US" altLang="ja-JP" sz="2800" dirty="0">
                <a:latin typeface="ＭＳ Ｐゴシック" panose="020B0600070205080204" pitchFamily="50" charset="-128"/>
                <a:ea typeface="ＭＳ Ｐゴシック" panose="020B0600070205080204" pitchFamily="50" charset="-128"/>
                <a:cs typeface="メイリオ"/>
              </a:rPr>
              <a:t>Start </a:t>
            </a:r>
            <a:r>
              <a:rPr lang="ja-JP" altLang="en-US" sz="2800" dirty="0">
                <a:latin typeface="ＭＳ Ｐゴシック" panose="020B0600070205080204" pitchFamily="50" charset="-128"/>
                <a:ea typeface="ＭＳ Ｐゴシック" panose="020B0600070205080204" pitchFamily="50" charset="-128"/>
                <a:cs typeface="メイリオ"/>
              </a:rPr>
              <a:t>文教セレクションで構築</a:t>
            </a:r>
            <a:endParaRPr kumimoji="1" lang="ja-JP" altLang="en-US" sz="2800" dirty="0">
              <a:latin typeface="ＭＳ Ｐゴシック" panose="020B0600070205080204" pitchFamily="50" charset="-128"/>
              <a:ea typeface="ＭＳ Ｐゴシック" panose="020B0600070205080204" pitchFamily="50" charset="-128"/>
              <a:cs typeface="メイリオ"/>
            </a:endParaRPr>
          </a:p>
        </p:txBody>
      </p:sp>
      <p:sp>
        <p:nvSpPr>
          <p:cNvPr id="7"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学校無線</a:t>
            </a:r>
            <a:r>
              <a:rPr kumimoji="0" lang="en-US" altLang="ja-JP" sz="1600" b="1" kern="0" dirty="0" smtClean="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LAN</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pic>
        <p:nvPicPr>
          <p:cNvPr id="4" name="図 3"/>
          <p:cNvPicPr>
            <a:picLocks noChangeAspect="1"/>
          </p:cNvPicPr>
          <p:nvPr/>
        </p:nvPicPr>
        <p:blipFill>
          <a:blip r:embed="rId2"/>
          <a:stretch>
            <a:fillRect/>
          </a:stretch>
        </p:blipFill>
        <p:spPr>
          <a:xfrm>
            <a:off x="1921580" y="1480637"/>
            <a:ext cx="6935608" cy="1992343"/>
          </a:xfrm>
          <a:prstGeom prst="rect">
            <a:avLst/>
          </a:prstGeom>
        </p:spPr>
      </p:pic>
      <p:pic>
        <p:nvPicPr>
          <p:cNvPr id="5" name="図 4"/>
          <p:cNvPicPr>
            <a:picLocks noChangeAspect="1"/>
          </p:cNvPicPr>
          <p:nvPr/>
        </p:nvPicPr>
        <p:blipFill>
          <a:blip r:embed="rId3"/>
          <a:stretch>
            <a:fillRect/>
          </a:stretch>
        </p:blipFill>
        <p:spPr>
          <a:xfrm>
            <a:off x="119484" y="3121920"/>
            <a:ext cx="2659798" cy="2005631"/>
          </a:xfrm>
          <a:prstGeom prst="rect">
            <a:avLst/>
          </a:prstGeom>
        </p:spPr>
      </p:pic>
    </p:spTree>
    <p:extLst>
      <p:ext uri="{BB962C8B-B14F-4D97-AF65-F5344CB8AC3E}">
        <p14:creationId xmlns:p14="http://schemas.microsoft.com/office/powerpoint/2010/main" val="1244281315"/>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077515" y="634742"/>
            <a:ext cx="5582048" cy="646331"/>
          </a:xfrm>
          <a:prstGeom prst="rect">
            <a:avLst/>
          </a:prstGeom>
        </p:spPr>
        <p:txBody>
          <a:bodyPr wrap="square">
            <a:spAutoFit/>
          </a:bodyPr>
          <a:lstStyle/>
          <a:p>
            <a:pPr defTabSz="457200" fontAlgn="base">
              <a:spcBef>
                <a:spcPct val="0"/>
              </a:spcBef>
              <a:spcAft>
                <a:spcPct val="0"/>
              </a:spcAft>
            </a:pPr>
            <a:r>
              <a:rPr kumimoji="0" lang="ja-JP" altLang="en-US" b="1"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市内 </a:t>
            </a: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71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校すべてのワイヤレス </a:t>
            </a: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a:t>
            </a:r>
          </a:p>
          <a:p>
            <a:pPr defTabSz="457200" fontAlgn="base">
              <a:spcBef>
                <a:spcPct val="0"/>
              </a:spcBef>
              <a:spcAft>
                <a:spcPct val="0"/>
              </a:spcAft>
            </a:pPr>
            <a:r>
              <a:rPr kumimoji="0" lang="en-US" altLang="ja-JP"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b="1"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文教セレクションで構築</a:t>
            </a:r>
            <a:endParaRPr kumimoji="0" lang="ja-JP" altLang="en-US"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2" name="正方形/長方形 11"/>
          <p:cNvSpPr/>
          <p:nvPr/>
        </p:nvSpPr>
        <p:spPr>
          <a:xfrm>
            <a:off x="1075145" y="1182048"/>
            <a:ext cx="5584432" cy="553998"/>
          </a:xfrm>
          <a:prstGeom prst="rect">
            <a:avLst/>
          </a:prstGeom>
        </p:spPr>
        <p:txBody>
          <a:bodyPr wrap="square">
            <a:spAutoFit/>
          </a:bodyPr>
          <a:lstStyle/>
          <a:p>
            <a:pPr defTabSz="457200" fontAlgn="base">
              <a:spcBef>
                <a:spcPct val="0"/>
              </a:spcBef>
              <a:spcAft>
                <a:spcPct val="0"/>
              </a:spcAft>
            </a:pP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前橋市では、将来的に児童生徒 </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人ひとりがタブレットを利用する状況も見据えて、</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2016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年に高品質なワイヤレス </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の構築に取り組みました。安定かつ高速な環境を実現するため、</a:t>
            </a:r>
            <a:r>
              <a:rPr kumimoji="0" lang="en-US" altLang="ja-JP"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10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文教セレクションのアクセス ポイントとネットワーク スイッチを採用しました。</a:t>
            </a:r>
            <a:endParaRPr kumimoji="0" lang="en-US" altLang="ja-JP" sz="4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4" name="正方形/長方形 13"/>
          <p:cNvSpPr/>
          <p:nvPr/>
        </p:nvSpPr>
        <p:spPr>
          <a:xfrm>
            <a:off x="0" y="274638"/>
            <a:ext cx="1080000" cy="252000"/>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ja-JP" altLang="en-US"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8" name="テキスト ボックス 7"/>
          <p:cNvSpPr txBox="1"/>
          <p:nvPr/>
        </p:nvSpPr>
        <p:spPr>
          <a:xfrm>
            <a:off x="261045" y="272519"/>
            <a:ext cx="857927"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ユーザ事例</a:t>
            </a:r>
          </a:p>
        </p:txBody>
      </p:sp>
      <p:sp>
        <p:nvSpPr>
          <p:cNvPr id="9" name="テキスト ボックス 8"/>
          <p:cNvSpPr txBox="1"/>
          <p:nvPr/>
        </p:nvSpPr>
        <p:spPr>
          <a:xfrm>
            <a:off x="1077516" y="272519"/>
            <a:ext cx="453970"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教育</a:t>
            </a:r>
          </a:p>
        </p:txBody>
      </p:sp>
      <p:grpSp>
        <p:nvGrpSpPr>
          <p:cNvPr id="40" name="グループ化 39"/>
          <p:cNvGrpSpPr/>
          <p:nvPr/>
        </p:nvGrpSpPr>
        <p:grpSpPr>
          <a:xfrm>
            <a:off x="257628" y="1710231"/>
            <a:ext cx="1980000" cy="1170073"/>
            <a:chOff x="257628" y="1710231"/>
            <a:chExt cx="1980000" cy="1170073"/>
          </a:xfrm>
        </p:grpSpPr>
        <p:sp>
          <p:nvSpPr>
            <p:cNvPr id="15" name="正方形/長方形 14"/>
            <p:cNvSpPr/>
            <p:nvPr/>
          </p:nvSpPr>
          <p:spPr>
            <a:xfrm>
              <a:off x="257628" y="1956974"/>
              <a:ext cx="1980000" cy="923330"/>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・市内の小中学校および特別支援学校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71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校</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を対象に授業で活用するための</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環境を整備</a:t>
              </a: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・多数のタブレットからのアクセスでも</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接続性</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、安定性、通信速度が損なわれない</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高品質</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なインフラが必要</a:t>
              </a:r>
              <a:endParaRPr kumimoji="0" lang="ja-JP" altLang="en-US" sz="3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19" name="正方形/長方形 18"/>
            <p:cNvSpPr/>
            <p:nvPr/>
          </p:nvSpPr>
          <p:spPr>
            <a:xfrm>
              <a:off x="257628" y="1710231"/>
              <a:ext cx="1980000" cy="239486"/>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課題</a:t>
              </a:r>
            </a:p>
          </p:txBody>
        </p:sp>
      </p:grpSp>
      <p:grpSp>
        <p:nvGrpSpPr>
          <p:cNvPr id="41" name="グループ化 40"/>
          <p:cNvGrpSpPr/>
          <p:nvPr/>
        </p:nvGrpSpPr>
        <p:grpSpPr>
          <a:xfrm>
            <a:off x="2397843" y="1710231"/>
            <a:ext cx="2176866" cy="1447072"/>
            <a:chOff x="2397843" y="1710231"/>
            <a:chExt cx="2176866" cy="1447072"/>
          </a:xfrm>
        </p:grpSpPr>
        <p:sp>
          <p:nvSpPr>
            <p:cNvPr id="16" name="正方形/長方形 15"/>
            <p:cNvSpPr/>
            <p:nvPr/>
          </p:nvSpPr>
          <p:spPr>
            <a:xfrm>
              <a:off x="2397843" y="1956974"/>
              <a:ext cx="2176866" cy="1200329"/>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文教セレクションの</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アクセス ポイントとネットワーク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スイッチ</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を採用し、高品質なインフラ</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a:t>
              </a:r>
              <a:r>
                <a:rPr kumimoji="0" lang="en-US" altLang="ja-JP" sz="90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r>
              <a:br>
                <a:rPr kumimoji="0" lang="en-US" altLang="ja-JP" sz="90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b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全校で構築</a:t>
              </a:r>
              <a:endPar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コントローラと </a:t>
              </a:r>
              <a:r>
                <a:rPr kumimoji="0" lang="en-US" altLang="ja-JP"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Cisco Prime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Infrastructure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をデータセンター</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へ導入</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し、</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1,000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台以上のアクセス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ポイントを</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集中管理する仕組みを構築</a:t>
              </a:r>
            </a:p>
          </p:txBody>
        </p:sp>
        <p:sp>
          <p:nvSpPr>
            <p:cNvPr id="20" name="正方形/長方形 19"/>
            <p:cNvSpPr/>
            <p:nvPr/>
          </p:nvSpPr>
          <p:spPr>
            <a:xfrm>
              <a:off x="2434494" y="1710231"/>
              <a:ext cx="1980000" cy="239486"/>
            </a:xfrm>
            <a:prstGeom prst="rect">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ソリューション</a:t>
              </a:r>
            </a:p>
          </p:txBody>
        </p:sp>
      </p:grpSp>
      <p:grpSp>
        <p:nvGrpSpPr>
          <p:cNvPr id="42" name="グループ化 41"/>
          <p:cNvGrpSpPr/>
          <p:nvPr/>
        </p:nvGrpSpPr>
        <p:grpSpPr>
          <a:xfrm>
            <a:off x="4611359" y="1710231"/>
            <a:ext cx="1980000" cy="893074"/>
            <a:chOff x="4611359" y="1710231"/>
            <a:chExt cx="1980000" cy="893074"/>
          </a:xfrm>
        </p:grpSpPr>
        <p:sp>
          <p:nvSpPr>
            <p:cNvPr id="17" name="正方形/長方形 16"/>
            <p:cNvSpPr/>
            <p:nvPr/>
          </p:nvSpPr>
          <p:spPr>
            <a:xfrm>
              <a:off x="4611359" y="1956974"/>
              <a:ext cx="1980000" cy="646331"/>
            </a:xfrm>
            <a:prstGeom prst="rect">
              <a:avLst/>
            </a:prstGeom>
          </p:spPr>
          <p:txBody>
            <a:bodyPr wrap="square">
              <a:spAutoFit/>
            </a:bodyPr>
            <a:lstStyle/>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・すべての学校で安定して利用できる</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高品質な</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ワイヤレス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LAN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を実現</a:t>
              </a:r>
            </a:p>
            <a:p>
              <a:pPr defTabSz="457200" fontAlgn="base">
                <a:spcBef>
                  <a:spcPct val="0"/>
                </a:spcBef>
                <a:spcAft>
                  <a:spcPct val="0"/>
                </a:spcAft>
              </a:pP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・インフラが整ったことでタブレット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PC </a:t>
              </a:r>
              <a:r>
                <a:rPr kumimoji="0" lang="ja-JP" altLang="en-US" sz="9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などの </a:t>
              </a:r>
              <a:r>
                <a:rPr kumimoji="0" lang="en-US" altLang="ja-JP"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ICT </a:t>
              </a:r>
              <a:r>
                <a:rPr kumimoji="0" lang="ja-JP" altLang="en-US" sz="9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活用が促進</a:t>
              </a:r>
              <a:endParaRPr kumimoji="0" lang="ja-JP" altLang="en-US" sz="3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1" name="正方形/長方形 20"/>
            <p:cNvSpPr/>
            <p:nvPr/>
          </p:nvSpPr>
          <p:spPr>
            <a:xfrm>
              <a:off x="4611359" y="1710231"/>
              <a:ext cx="1980000" cy="23948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ja-JP" altLang="en-US" sz="12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結果～今後</a:t>
              </a:r>
            </a:p>
          </p:txBody>
        </p:sp>
      </p:grpSp>
      <p:sp>
        <p:nvSpPr>
          <p:cNvPr id="23" name="正方形/長方形 22"/>
          <p:cNvSpPr/>
          <p:nvPr/>
        </p:nvSpPr>
        <p:spPr>
          <a:xfrm>
            <a:off x="6669675" y="1710231"/>
            <a:ext cx="2223500" cy="1264972"/>
          </a:xfrm>
          <a:prstGeom prst="rect">
            <a:avLst/>
          </a:prstGeom>
        </p:spPr>
        <p:style>
          <a:lnRef idx="1">
            <a:schemeClr val="dk1"/>
          </a:lnRef>
          <a:fillRef idx="3">
            <a:schemeClr val="dk1"/>
          </a:fillRef>
          <a:effectRef idx="2">
            <a:schemeClr val="dk1"/>
          </a:effectRef>
          <a:fontRef idx="minor">
            <a:schemeClr val="lt1"/>
          </a:fontRef>
        </p:style>
        <p:txBody>
          <a:bodyPr wrap="none">
            <a:noAutofit/>
          </a:bodyPr>
          <a:lstStyle/>
          <a:p>
            <a:pPr algn="just" defTabSz="457200" fontAlgn="base">
              <a:spcBef>
                <a:spcPct val="0"/>
              </a:spcBef>
            </a:pPr>
            <a:r>
              <a:rPr kumimoji="0" lang="ja-JP"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製品</a:t>
            </a:r>
            <a:r>
              <a:rPr kumimoji="0" lang="en-US"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&amp; </a:t>
            </a:r>
            <a:r>
              <a:rPr kumimoji="0" lang="ja-JP" altLang="ja-JP" sz="105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サービス</a:t>
            </a:r>
            <a:endParaRPr kumimoji="0" lang="ja-JP" altLang="ja-JP" sz="105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Start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文教セレクション</a:t>
            </a: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en-US" altLang="ja-JP"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en-US" altLang="ja-JP" sz="800" dirty="0" err="1">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Aironet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1700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アクセス ポイント</a:t>
            </a: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en-US" altLang="ja-JP"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Catalyst 3650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 スイッチ</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8500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シリーズ</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ワイヤレス コントローラ</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Prime Infrastructure</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PI</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p>
          <a:p>
            <a:pPr defTabSz="457200" fontAlgn="base">
              <a:spcBef>
                <a:spcPct val="0"/>
              </a:spcBef>
              <a:spcAft>
                <a:spcPct val="0"/>
              </a:spcAft>
            </a:pP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en-US" altLang="ja-JP"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 891FJ </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サービス統合型ルータ）</a:t>
            </a:r>
            <a:endParaRPr kumimoji="0" lang="ja-JP" altLang="ja-JP" sz="1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4" name="正方形/長方形 23"/>
          <p:cNvSpPr/>
          <p:nvPr/>
        </p:nvSpPr>
        <p:spPr>
          <a:xfrm>
            <a:off x="6659278" y="626416"/>
            <a:ext cx="2228495" cy="969496"/>
          </a:xfrm>
          <a:prstGeom prst="rect">
            <a:avLst/>
          </a:prstGeom>
        </p:spPr>
        <p:txBody>
          <a:bodyPr wrap="square">
            <a:spAutoFit/>
          </a:bodyPr>
          <a:lstStyle/>
          <a:p>
            <a:pPr algn="just" defTabSz="457200" fontAlgn="base">
              <a:spcBef>
                <a:spcPct val="0"/>
              </a:spcBef>
            </a:pPr>
            <a:r>
              <a:rPr kumimoji="0" lang="ja-JP" altLang="en-US" sz="900"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前橋市教育</a:t>
            </a:r>
            <a:r>
              <a:rPr kumimoji="0" lang="ja-JP" altLang="en-US" sz="900" b="1"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委員会（前橋市）</a:t>
            </a:r>
            <a:endParaRPr kumimoji="0" lang="en-US" altLang="ja-JP" sz="900" b="1"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規模</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人口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338,616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（男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165,614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人、女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173,002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人）</a:t>
            </a:r>
          </a:p>
          <a:p>
            <a:pPr algn="just" defTabSz="457200" fontAlgn="base">
              <a:spcBef>
                <a:spcPct val="0"/>
              </a:spcBef>
            </a:pP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世帯数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145,395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世帯</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ja-JP"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平成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29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年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月 </a:t>
            </a:r>
            <a:r>
              <a:rPr kumimoji="0" lang="en-US" altLang="zh-CN"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28 </a:t>
            </a:r>
            <a:r>
              <a:rPr kumimoji="0" lang="zh-CN" altLang="en-US" sz="8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日時点</a:t>
            </a:r>
            <a:r>
              <a:rPr kumimoji="0" lang="zh-CN" altLang="en-US"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zh-CN" sz="8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所在地</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群馬県</a:t>
            </a:r>
            <a:endParaRPr kumimoji="0" lang="en-US" altLang="ja-JP"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algn="just" defTabSz="457200" fontAlgn="base">
              <a:spcBef>
                <a:spcPct val="0"/>
              </a:spcBef>
            </a:pPr>
            <a:r>
              <a:rPr kumimoji="0" lang="ja-JP" altLang="en-US"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業種</a:t>
            </a:r>
            <a:r>
              <a:rPr kumimoji="0" lang="ja-JP" altLang="en-US" sz="800" kern="100" dirty="0" smtClean="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：教育</a:t>
            </a:r>
            <a:endParaRPr kumimoji="0" lang="ja-JP" altLang="ja-JP" sz="800" kern="10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5" name="二等辺三角形 24"/>
          <p:cNvSpPr>
            <a:spLocks noChangeAspect="1"/>
          </p:cNvSpPr>
          <p:nvPr/>
        </p:nvSpPr>
        <p:spPr>
          <a:xfrm rot="5400000">
            <a:off x="2264394" y="1768192"/>
            <a:ext cx="143334" cy="123564"/>
          </a:xfrm>
          <a:prstGeom prst="triangl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defTabSz="457200" fontAlgn="base">
              <a:spcBef>
                <a:spcPct val="0"/>
              </a:spcBef>
              <a:spcAft>
                <a:spcPct val="0"/>
              </a:spcAft>
            </a:pP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26" name="二等辺三角形 25"/>
          <p:cNvSpPr>
            <a:spLocks noChangeAspect="1"/>
          </p:cNvSpPr>
          <p:nvPr/>
        </p:nvSpPr>
        <p:spPr>
          <a:xfrm rot="5400000">
            <a:off x="4441260" y="1768192"/>
            <a:ext cx="143334" cy="123564"/>
          </a:xfrm>
          <a:prstGeom prst="triangle">
            <a:avLst/>
          </a:prstGeom>
          <a:ln>
            <a:noFill/>
          </a:ln>
        </p:spPr>
        <p:style>
          <a:lnRef idx="1">
            <a:schemeClr val="accent2"/>
          </a:lnRef>
          <a:fillRef idx="2">
            <a:schemeClr val="accent2"/>
          </a:fillRef>
          <a:effectRef idx="1">
            <a:schemeClr val="accent2"/>
          </a:effectRef>
          <a:fontRef idx="minor">
            <a:schemeClr val="dk1"/>
          </a:fontRef>
        </p:style>
        <p:txBody>
          <a:bodyPr rtlCol="0" anchor="ctr"/>
          <a:lstStyle/>
          <a:p>
            <a:pPr algn="ctr" defTabSz="457200" fontAlgn="base">
              <a:spcBef>
                <a:spcPct val="0"/>
              </a:spcBef>
              <a:spcAft>
                <a:spcPct val="0"/>
              </a:spcAft>
            </a:pP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cxnSp>
        <p:nvCxnSpPr>
          <p:cNvPr id="29" name="直線コネクタ 28"/>
          <p:cNvCxnSpPr>
            <a:stCxn id="9" idx="3"/>
            <a:endCxn id="37" idx="1"/>
          </p:cNvCxnSpPr>
          <p:nvPr/>
        </p:nvCxnSpPr>
        <p:spPr>
          <a:xfrm>
            <a:off x="1531486" y="399477"/>
            <a:ext cx="6033564"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3" name="グループ化 42"/>
          <p:cNvGrpSpPr/>
          <p:nvPr/>
        </p:nvGrpSpPr>
        <p:grpSpPr>
          <a:xfrm>
            <a:off x="-1" y="3587013"/>
            <a:ext cx="6588125" cy="1000862"/>
            <a:chOff x="-1" y="3587013"/>
            <a:chExt cx="6588125" cy="1000862"/>
          </a:xfrm>
        </p:grpSpPr>
        <p:sp>
          <p:nvSpPr>
            <p:cNvPr id="27" name="Rectangle 630"/>
            <p:cNvSpPr>
              <a:spLocks noChangeArrowheads="1"/>
            </p:cNvSpPr>
            <p:nvPr/>
          </p:nvSpPr>
          <p:spPr bwMode="auto">
            <a:xfrm flipV="1">
              <a:off x="-1" y="3587013"/>
              <a:ext cx="6588125" cy="1000862"/>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wrap="none" lIns="73025" tIns="36511" rIns="73025" bIns="36511" anchor="ctr"/>
            <a:lstStyle/>
            <a:p>
              <a:pPr defTabSz="457200" fontAlgn="base">
                <a:spcBef>
                  <a:spcPct val="0"/>
                </a:spcBef>
                <a:spcAft>
                  <a:spcPct val="0"/>
                </a:spcAft>
              </a:pPr>
              <a:endParaRPr kumimoji="0" lang="ja-JP" altLang="ja-JP">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nvGrpSpPr>
            <p:cNvPr id="4" name="グループ化 3"/>
            <p:cNvGrpSpPr/>
            <p:nvPr/>
          </p:nvGrpSpPr>
          <p:grpSpPr>
            <a:xfrm>
              <a:off x="685295" y="3671672"/>
              <a:ext cx="806492" cy="806492"/>
              <a:chOff x="1647825" y="5186363"/>
              <a:chExt cx="1428750" cy="1428750"/>
            </a:xfrm>
          </p:grpSpPr>
          <p:sp>
            <p:nvSpPr>
              <p:cNvPr id="30" name="Oval 20"/>
              <p:cNvSpPr>
                <a:spLocks noChangeArrowheads="1"/>
              </p:cNvSpPr>
              <p:nvPr/>
            </p:nvSpPr>
            <p:spPr bwMode="auto">
              <a:xfrm>
                <a:off x="1647825" y="5186363"/>
                <a:ext cx="1428750" cy="1428750"/>
              </a:xfrm>
              <a:prstGeom prst="ellipse">
                <a:avLst/>
              </a:prstGeom>
              <a:gradFill rotWithShape="1">
                <a:gsLst>
                  <a:gs pos="0">
                    <a:srgbClr val="215163">
                      <a:alpha val="0"/>
                    </a:srgbClr>
                  </a:gs>
                  <a:gs pos="100000">
                    <a:schemeClr val="hlink">
                      <a:alpha val="10999"/>
                    </a:schemeClr>
                  </a:gs>
                </a:gsLst>
                <a:path path="shape">
                  <a:fillToRect l="50000" t="50000" r="50000" b="50000"/>
                </a:path>
              </a:gradFill>
              <a:ln w="9525">
                <a:noFill/>
                <a:round/>
                <a:headEnd/>
                <a:tailEnd/>
              </a:ln>
            </p:spPr>
            <p:txBody>
              <a:bodyPr lIns="82124" tIns="41061" rIns="82124" bIns="41061" anchor="ctr"/>
              <a:lstStyle/>
              <a:p>
                <a:pPr defTabSz="457200" fontAlgn="base">
                  <a:spcBef>
                    <a:spcPct val="0"/>
                  </a:spcBef>
                  <a:spcAft>
                    <a:spcPct val="0"/>
                  </a:spcAft>
                </a:pPr>
                <a:endParaRPr kumimoji="0" lang="ja-JP" altLang="ja-JP">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1" name="Oval 21"/>
              <p:cNvSpPr>
                <a:spLocks noChangeArrowheads="1"/>
              </p:cNvSpPr>
              <p:nvPr/>
            </p:nvSpPr>
            <p:spPr bwMode="auto">
              <a:xfrm>
                <a:off x="1895991" y="5434529"/>
                <a:ext cx="932417" cy="932417"/>
              </a:xfrm>
              <a:prstGeom prst="ellipse">
                <a:avLst/>
              </a:prstGeom>
              <a:gradFill rotWithShape="1">
                <a:gsLst>
                  <a:gs pos="0">
                    <a:srgbClr val="255E76">
                      <a:alpha val="0"/>
                    </a:srgbClr>
                  </a:gs>
                  <a:gs pos="100000">
                    <a:srgbClr val="50CCFE">
                      <a:alpha val="28000"/>
                    </a:srgbClr>
                  </a:gs>
                </a:gsLst>
                <a:path path="shape">
                  <a:fillToRect l="50000" t="50000" r="50000" b="50000"/>
                </a:path>
              </a:gradFill>
              <a:ln w="9525">
                <a:noFill/>
                <a:round/>
                <a:headEnd/>
                <a:tailEnd/>
              </a:ln>
            </p:spPr>
            <p:txBody>
              <a:bodyPr wrap="none" lIns="82124" tIns="41061" rIns="82124" bIns="41061" anchor="ctr"/>
              <a:lstStyle/>
              <a:p>
                <a:pPr defTabSz="457200" fontAlgn="base">
                  <a:spcBef>
                    <a:spcPct val="0"/>
                  </a:spcBef>
                  <a:spcAft>
                    <a:spcPct val="0"/>
                  </a:spcAft>
                </a:pPr>
                <a:endParaRPr kumimoji="0" lang="ja-JP" altLang="ja-JP">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grpSp>
          <p:nvGrpSpPr>
            <p:cNvPr id="7" name="グループ化 6"/>
            <p:cNvGrpSpPr/>
            <p:nvPr/>
          </p:nvGrpSpPr>
          <p:grpSpPr>
            <a:xfrm>
              <a:off x="189037" y="3781048"/>
              <a:ext cx="1114185" cy="612792"/>
              <a:chOff x="189037" y="3795886"/>
              <a:chExt cx="1114185" cy="612792"/>
            </a:xfrm>
          </p:grpSpPr>
          <p:sp>
            <p:nvSpPr>
              <p:cNvPr id="32" name="Text Box 23"/>
              <p:cNvSpPr txBox="1">
                <a:spLocks noChangeArrowheads="1"/>
              </p:cNvSpPr>
              <p:nvPr/>
            </p:nvSpPr>
            <p:spPr bwMode="auto">
              <a:xfrm>
                <a:off x="189037" y="3795886"/>
                <a:ext cx="518513" cy="329145"/>
              </a:xfrm>
              <a:prstGeom prst="rect">
                <a:avLst/>
              </a:prstGeom>
              <a:noFill/>
              <a:ln w="9525">
                <a:noFill/>
                <a:miter lim="800000"/>
                <a:headEnd/>
                <a:tailEnd/>
              </a:ln>
            </p:spPr>
            <p:txBody>
              <a:bodyPr wrap="none" lIns="82124" tIns="41061" rIns="82124" bIns="41061">
                <a:spAutoFit/>
              </a:bodyPr>
              <a:lstStyle/>
              <a:p>
                <a:pPr defTabSz="814388" fontAlgn="base">
                  <a:spcBef>
                    <a:spcPct val="0"/>
                  </a:spcBef>
                  <a:spcAft>
                    <a:spcPct val="0"/>
                  </a:spcAft>
                </a:pPr>
                <a:r>
                  <a:rPr kumimoji="0" lang="en-US" altLang="ja-JP" sz="16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Why</a:t>
                </a:r>
              </a:p>
            </p:txBody>
          </p:sp>
          <p:sp>
            <p:nvSpPr>
              <p:cNvPr id="33" name="Text Box 24"/>
              <p:cNvSpPr txBox="1">
                <a:spLocks noChangeArrowheads="1"/>
              </p:cNvSpPr>
              <p:nvPr/>
            </p:nvSpPr>
            <p:spPr bwMode="auto">
              <a:xfrm>
                <a:off x="419225" y="4017977"/>
                <a:ext cx="883997" cy="390701"/>
              </a:xfrm>
              <a:prstGeom prst="rect">
                <a:avLst/>
              </a:prstGeom>
              <a:noFill/>
              <a:ln w="9525">
                <a:noFill/>
                <a:miter lim="800000"/>
                <a:headEnd/>
                <a:tailEnd/>
              </a:ln>
            </p:spPr>
            <p:txBody>
              <a:bodyPr wrap="none" lIns="82124" tIns="41061" rIns="82124" bIns="41061">
                <a:spAutoFit/>
              </a:bodyPr>
              <a:lstStyle/>
              <a:p>
                <a:pPr defTabSz="814388" fontAlgn="base">
                  <a:spcBef>
                    <a:spcPct val="0"/>
                  </a:spcBef>
                  <a:spcAft>
                    <a:spcPct val="0"/>
                  </a:spcAft>
                </a:pPr>
                <a:r>
                  <a:rPr kumimoji="0" lang="en-US" altLang="ja-JP" sz="20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Cisco?</a:t>
                </a:r>
              </a:p>
            </p:txBody>
          </p:sp>
        </p:grpSp>
        <p:sp>
          <p:nvSpPr>
            <p:cNvPr id="2" name="正方形/長方形 1"/>
            <p:cNvSpPr/>
            <p:nvPr/>
          </p:nvSpPr>
          <p:spPr>
            <a:xfrm>
              <a:off x="1560288" y="3656557"/>
              <a:ext cx="5027836" cy="754053"/>
            </a:xfrm>
            <a:prstGeom prst="rect">
              <a:avLst/>
            </a:prstGeom>
          </p:spPr>
          <p:txBody>
            <a:bodyPr wrap="square">
              <a:spAutoFit/>
            </a:bodyPr>
            <a:lstStyle/>
            <a:p>
              <a:pPr defTabSz="457200" fontAlgn="base">
                <a:spcBef>
                  <a:spcPct val="0"/>
                </a:spcBef>
                <a:spcAft>
                  <a:spcPct val="0"/>
                </a:spcAft>
              </a:pP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「シスコというブランドには信頼感があり、業務用製品としての実績も評価</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しました。</a:t>
              </a:r>
              <a:r>
                <a:rPr kumimoji="0" lang="ja-JP"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ja-JP" sz="9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前橋市</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教育委員会</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事務局 学校</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教育課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指導係 指導</a:t>
              </a:r>
              <a:r>
                <a:rPr kumimoji="0" lang="zh-TW"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主事　黛 正人 </a:t>
              </a:r>
              <a:r>
                <a:rPr kumimoji="0" lang="zh-TW"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氏</a:t>
              </a:r>
              <a:endParaRPr kumimoji="0" lang="en-US" altLang="zh-TW"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endParaRPr kumimoji="0" lang="en-US"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性能、品質、そして技術サポートの面で、シスコ以外の選択肢は</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ないと</a:t>
              </a:r>
              <a:r>
                <a:rPr kumimoji="0" lang="ja-JP" altLang="en-US" sz="900" b="1"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考えました。</a:t>
              </a:r>
              <a:r>
                <a:rPr kumimoji="0" lang="ja-JP" altLang="en-US"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a:t>
              </a:r>
              <a:endParaRPr kumimoji="0" lang="en-US" altLang="ja-JP" sz="900" b="1" kern="1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a:p>
              <a:pPr defTabSz="457200" fontAlgn="base">
                <a:spcBef>
                  <a:spcPct val="0"/>
                </a:spcBef>
                <a:spcAft>
                  <a:spcPct val="0"/>
                </a:spcAft>
              </a:pP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 三井</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情報株式</a:t>
              </a: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会社 通信</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・産業営業</a:t>
              </a:r>
              <a:r>
                <a:rPr kumimoji="0" lang="ja-JP" altLang="en-US" sz="800" dirty="0" smtClean="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本部 情報</a:t>
              </a:r>
              <a:r>
                <a:rPr kumimoji="0" lang="ja-JP" altLang="en-US" sz="8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rPr>
                <a:t>通信第一営業部　岡田 泰成 氏</a:t>
              </a:r>
              <a:endParaRPr kumimoji="0" lang="en-US" altLang="zh-TW" sz="100" kern="100" dirty="0">
                <a:solidFill>
                  <a:srgbClr val="FFFFFF"/>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34" name="Line 17"/>
            <p:cNvSpPr>
              <a:spLocks noChangeShapeType="1"/>
            </p:cNvSpPr>
            <p:nvPr/>
          </p:nvSpPr>
          <p:spPr bwMode="auto">
            <a:xfrm>
              <a:off x="1560288" y="3713525"/>
              <a:ext cx="0" cy="747839"/>
            </a:xfrm>
            <a:prstGeom prst="line">
              <a:avLst/>
            </a:prstGeom>
            <a:noFill/>
            <a:ln w="9525">
              <a:solidFill>
                <a:srgbClr val="C5D4E9"/>
              </a:solidFill>
              <a:round/>
              <a:headEnd/>
              <a:tailEnd/>
            </a:ln>
          </p:spPr>
          <p:txBody>
            <a:bodyPr lIns="82124" tIns="41061" rIns="82124" bIns="41061" anchor="ctr"/>
            <a:lstStyle/>
            <a:p>
              <a:pPr defTabSz="457200" fontAlgn="base">
                <a:spcBef>
                  <a:spcPct val="0"/>
                </a:spcBef>
                <a:spcAft>
                  <a:spcPct val="0"/>
                </a:spcAft>
              </a:pPr>
              <a:endParaRPr kumimoji="0" lang="ja-JP" altLang="en-US">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pSp>
      <p:sp>
        <p:nvSpPr>
          <p:cNvPr id="37" name="テキスト ボックス 36"/>
          <p:cNvSpPr txBox="1"/>
          <p:nvPr/>
        </p:nvSpPr>
        <p:spPr>
          <a:xfrm>
            <a:off x="7565050" y="272519"/>
            <a:ext cx="274434" cy="253916"/>
          </a:xfrm>
          <a:prstGeom prst="rect">
            <a:avLst/>
          </a:prstGeom>
          <a:noFill/>
        </p:spPr>
        <p:txBody>
          <a:bodyPr wrap="none" rtlCol="0">
            <a:spAutoFit/>
          </a:bodyPr>
          <a:lstStyle/>
          <a:p>
            <a:pPr defTabSz="457200" fontAlgn="base">
              <a:spcBef>
                <a:spcPct val="0"/>
              </a:spcBef>
              <a:spcAft>
                <a:spcPct val="0"/>
              </a:spcAft>
            </a:pPr>
            <a:r>
              <a:rPr lang="ja-JP" altLang="en-US"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rPr>
              <a:t>　</a:t>
            </a:r>
            <a:endParaRPr lang="en-US" altLang="ja-JP" sz="1050" dirty="0">
              <a:solidFill>
                <a:srgbClr val="676767"/>
              </a:solidFill>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pic>
        <p:nvPicPr>
          <p:cNvPr id="5" name="Picture 4" descr="前橋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3699" y="147304"/>
            <a:ext cx="1301141" cy="461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5644" y="3035082"/>
            <a:ext cx="1258128" cy="155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01" b="5354"/>
          <a:stretch/>
        </p:blipFill>
        <p:spPr bwMode="auto">
          <a:xfrm>
            <a:off x="0" y="624236"/>
            <a:ext cx="108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134265"/>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プレースホルダー 7"/>
          <p:cNvSpPr>
            <a:spLocks noGrp="1"/>
          </p:cNvSpPr>
          <p:nvPr>
            <p:ph type="body" sz="quarter" idx="10"/>
          </p:nvPr>
        </p:nvSpPr>
        <p:spPr>
          <a:xfrm>
            <a:off x="462301" y="862156"/>
            <a:ext cx="8277344" cy="3168210"/>
          </a:xfrm>
        </p:spPr>
        <p:txBody>
          <a:bodyPr/>
          <a:lstStyle/>
          <a:p>
            <a:r>
              <a:rPr kumimoji="1" lang="ja-JP" altLang="en-US" dirty="0" smtClean="0"/>
              <a:t>総務省ドリーム スクール実証校にて</a:t>
            </a:r>
            <a:r>
              <a:rPr kumimoji="1" lang="en-US" altLang="ja-JP" dirty="0" smtClean="0"/>
              <a:t>Cisco Meraki AP</a:t>
            </a:r>
            <a:r>
              <a:rPr kumimoji="1" lang="ja-JP" altLang="en-US" dirty="0" smtClean="0"/>
              <a:t>と</a:t>
            </a:r>
            <a:r>
              <a:rPr kumimoji="1" lang="en-US" altLang="ja-JP" dirty="0" smtClean="0"/>
              <a:t>MDM</a:t>
            </a:r>
            <a:r>
              <a:rPr kumimoji="1" lang="ja-JP" altLang="en-US" dirty="0" smtClean="0"/>
              <a:t>を活用し</a:t>
            </a:r>
            <a:r>
              <a:rPr kumimoji="1" lang="en-US" altLang="ja-JP" dirty="0" smtClean="0"/>
              <a:t/>
            </a:r>
            <a:br>
              <a:rPr kumimoji="1" lang="en-US" altLang="ja-JP" dirty="0" smtClean="0"/>
            </a:br>
            <a:r>
              <a:rPr kumimoji="1" lang="en-US" altLang="ja-JP" dirty="0" smtClean="0"/>
              <a:t>iPad</a:t>
            </a:r>
            <a:r>
              <a:rPr lang="ja-JP" altLang="en-US" dirty="0" smtClean="0"/>
              <a:t>＋</a:t>
            </a:r>
            <a:r>
              <a:rPr lang="en-US" altLang="ja-JP" dirty="0" smtClean="0"/>
              <a:t>School Manager</a:t>
            </a:r>
            <a:r>
              <a:rPr lang="ja-JP" altLang="en-US" dirty="0" smtClean="0"/>
              <a:t>にて運用</a:t>
            </a:r>
            <a:endParaRPr lang="en-US" altLang="ja-JP" dirty="0" smtClean="0"/>
          </a:p>
          <a:p>
            <a:r>
              <a:rPr kumimoji="1" lang="en-US" altLang="ja-JP" dirty="0" smtClean="0"/>
              <a:t>2017</a:t>
            </a:r>
            <a:r>
              <a:rPr kumimoji="1" lang="ja-JP" altLang="en-US" dirty="0" smtClean="0"/>
              <a:t>年</a:t>
            </a:r>
            <a:r>
              <a:rPr kumimoji="1" lang="en-US" altLang="ja-JP" dirty="0" smtClean="0"/>
              <a:t>2</a:t>
            </a:r>
            <a:r>
              <a:rPr kumimoji="1" lang="ja-JP" altLang="en-US" dirty="0" smtClean="0"/>
              <a:t>月</a:t>
            </a:r>
            <a:r>
              <a:rPr kumimoji="1" lang="en-US" altLang="ja-JP" dirty="0" smtClean="0"/>
              <a:t>13</a:t>
            </a:r>
            <a:r>
              <a:rPr kumimoji="1" lang="ja-JP" altLang="en-US" dirty="0" smtClean="0"/>
              <a:t>日　総務省及び関係教育委員会が視察</a:t>
            </a:r>
            <a:endParaRPr kumimoji="1" lang="ja-JP" altLang="en-US" dirty="0"/>
          </a:p>
        </p:txBody>
      </p:sp>
      <p:sp>
        <p:nvSpPr>
          <p:cNvPr id="7" name="タイトル 6"/>
          <p:cNvSpPr>
            <a:spLocks noGrp="1"/>
          </p:cNvSpPr>
          <p:nvPr>
            <p:ph type="title"/>
          </p:nvPr>
        </p:nvSpPr>
        <p:spPr>
          <a:xfrm>
            <a:off x="437766" y="36518"/>
            <a:ext cx="8345488" cy="731837"/>
          </a:xfrm>
        </p:spPr>
        <p:txBody>
          <a:bodyPr/>
          <a:lstStyle/>
          <a:p>
            <a:r>
              <a:rPr kumimoji="1" lang="ja-JP" altLang="en-US" dirty="0" smtClean="0"/>
              <a:t>事例概要　宮城県登米市立中津山小学校</a:t>
            </a:r>
            <a:endParaRPr kumimoji="1" lang="ja-JP" altLang="en-US" dirty="0"/>
          </a:p>
        </p:txBody>
      </p:sp>
      <p:pic>
        <p:nvPicPr>
          <p:cNvPr id="2" name="図 1"/>
          <p:cNvPicPr>
            <a:picLocks noChangeAspect="1"/>
          </p:cNvPicPr>
          <p:nvPr/>
        </p:nvPicPr>
        <p:blipFill>
          <a:blip r:embed="rId2"/>
          <a:stretch>
            <a:fillRect/>
          </a:stretch>
        </p:blipFill>
        <p:spPr>
          <a:xfrm>
            <a:off x="3702305" y="2311773"/>
            <a:ext cx="4668369" cy="2624676"/>
          </a:xfrm>
          <a:prstGeom prst="rect">
            <a:avLst/>
          </a:prstGeom>
        </p:spPr>
      </p:pic>
      <p:pic>
        <p:nvPicPr>
          <p:cNvPr id="4" name="図 3"/>
          <p:cNvPicPr>
            <a:picLocks noChangeAspect="1"/>
          </p:cNvPicPr>
          <p:nvPr/>
        </p:nvPicPr>
        <p:blipFill>
          <a:blip r:embed="rId3"/>
          <a:stretch>
            <a:fillRect/>
          </a:stretch>
        </p:blipFill>
        <p:spPr>
          <a:xfrm>
            <a:off x="1251263" y="2065000"/>
            <a:ext cx="2241331" cy="2988441"/>
          </a:xfrm>
          <a:prstGeom prst="rect">
            <a:avLst/>
          </a:prstGeom>
        </p:spPr>
      </p:pic>
    </p:spTree>
    <p:extLst>
      <p:ext uri="{BB962C8B-B14F-4D97-AF65-F5344CB8AC3E}">
        <p14:creationId xmlns:p14="http://schemas.microsoft.com/office/powerpoint/2010/main" val="2785005069"/>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7766" y="51472"/>
            <a:ext cx="8345488" cy="731837"/>
          </a:xfrm>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大阪府</a:t>
            </a:r>
            <a:r>
              <a:rPr lang="ja-JP" altLang="en-US" dirty="0">
                <a:latin typeface="ＭＳ Ｐゴシック" panose="020B0600070205080204" pitchFamily="50" charset="-128"/>
                <a:ea typeface="ＭＳ Ｐゴシック" panose="020B0600070205080204" pitchFamily="50" charset="-128"/>
                <a:cs typeface="Arial" panose="020B0604020202020204" pitchFamily="34" charset="0"/>
              </a:rPr>
              <a:t> </a:t>
            </a:r>
            <a:r>
              <a:rPr kumimoji="1" lang="ja-JP" altLang="en-US" dirty="0" smtClean="0">
                <a:latin typeface="ＭＳ Ｐゴシック" panose="020B0600070205080204" pitchFamily="50" charset="-128"/>
                <a:ea typeface="ＭＳ Ｐゴシック" panose="020B0600070205080204" pitchFamily="50" charset="-128"/>
                <a:cs typeface="Arial" panose="020B0604020202020204" pitchFamily="34" charset="0"/>
              </a:rPr>
              <a:t>教育委員会様</a:t>
            </a:r>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テキスト プレースホルダー 2"/>
          <p:cNvSpPr>
            <a:spLocks noGrp="1"/>
          </p:cNvSpPr>
          <p:nvPr>
            <p:ph type="body" sz="quarter" idx="4294967295"/>
          </p:nvPr>
        </p:nvSpPr>
        <p:spPr>
          <a:xfrm>
            <a:off x="1619672" y="627534"/>
            <a:ext cx="7344816" cy="1224136"/>
          </a:xfrm>
          <a:prstGeom prst="rect">
            <a:avLst/>
          </a:prstGeom>
        </p:spPr>
        <p:txBody>
          <a:bodyPr lIns="91436" tIns="45718" rIns="91436" bIns="45718"/>
          <a:lstStyle/>
          <a:p>
            <a:pPr marL="0" indent="0">
              <a:buNone/>
            </a:pP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大阪府教育委員会事務局がすべての府立学校向けの</a:t>
            </a:r>
            <a:r>
              <a:rPr lang="en-US" altLang="ja-JP" sz="2000" b="1" dirty="0">
                <a:latin typeface="ＭＳ Ｐゴシック" panose="020B0600070205080204" pitchFamily="50" charset="-128"/>
                <a:ea typeface="ＭＳ Ｐゴシック" panose="020B0600070205080204" pitchFamily="50" charset="-128"/>
                <a:cs typeface="Arial" panose="020B0604020202020204" pitchFamily="34" charset="0"/>
              </a:rPr>
              <a:t>ICT</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基盤を</a:t>
            </a:r>
            <a:r>
              <a:rPr lang="en-US" altLang="ja-JP" sz="2000" b="1" dirty="0" err="1">
                <a:latin typeface="ＭＳ Ｐゴシック" panose="020B0600070205080204" pitchFamily="50" charset="-128"/>
                <a:ea typeface="ＭＳ Ｐゴシック" panose="020B0600070205080204" pitchFamily="50" charset="-128"/>
                <a:cs typeface="Arial" panose="020B0604020202020204" pitchFamily="34" charset="0"/>
              </a:rPr>
              <a:t>FlexPod</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で統合し、教職員が使用する</a:t>
            </a:r>
            <a:r>
              <a:rPr lang="en-US" altLang="ja-JP" sz="2000" b="1" dirty="0">
                <a:latin typeface="ＭＳ Ｐゴシック" panose="020B0600070205080204" pitchFamily="50" charset="-128"/>
                <a:ea typeface="ＭＳ Ｐゴシック" panose="020B0600070205080204" pitchFamily="50" charset="-128"/>
                <a:cs typeface="Arial" panose="020B0604020202020204" pitchFamily="34" charset="0"/>
              </a:rPr>
              <a:t>13,000</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台の</a:t>
            </a:r>
            <a:r>
              <a:rPr lang="en-US" altLang="ja-JP" sz="2000" b="1" dirty="0">
                <a:latin typeface="ＭＳ Ｐゴシック" panose="020B0600070205080204" pitchFamily="50" charset="-128"/>
                <a:ea typeface="ＭＳ Ｐゴシック" panose="020B0600070205080204" pitchFamily="50" charset="-128"/>
                <a:cs typeface="Arial" panose="020B0604020202020204" pitchFamily="34" charset="0"/>
              </a:rPr>
              <a:t>PC</a:t>
            </a:r>
            <a:r>
              <a:rPr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を仮想デスクトップに移行</a:t>
            </a:r>
          </a:p>
          <a:p>
            <a:endParaRPr kumimoji="1" lang="ja-JP" altLang="en-US"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7"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校務端末</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Security</a:t>
            </a:r>
          </a:p>
        </p:txBody>
      </p:sp>
      <p:pic>
        <p:nvPicPr>
          <p:cNvPr id="5" name="図 4"/>
          <p:cNvPicPr>
            <a:picLocks noChangeAspect="1"/>
          </p:cNvPicPr>
          <p:nvPr/>
        </p:nvPicPr>
        <p:blipFill>
          <a:blip r:embed="rId2"/>
          <a:stretch>
            <a:fillRect/>
          </a:stretch>
        </p:blipFill>
        <p:spPr>
          <a:xfrm>
            <a:off x="3059832" y="1563640"/>
            <a:ext cx="4896544" cy="3151685"/>
          </a:xfrm>
          <a:prstGeom prst="rect">
            <a:avLst/>
          </a:prstGeom>
        </p:spPr>
      </p:pic>
      <p:sp>
        <p:nvSpPr>
          <p:cNvPr id="8" name="正方形/長方形 7"/>
          <p:cNvSpPr/>
          <p:nvPr/>
        </p:nvSpPr>
        <p:spPr>
          <a:xfrm>
            <a:off x="0" y="4745740"/>
            <a:ext cx="4572000" cy="369332"/>
          </a:xfrm>
          <a:prstGeom prst="rect">
            <a:avLst/>
          </a:prstGeom>
          <a:ln w="3175" cmpd="sng"/>
        </p:spPr>
        <p:style>
          <a:lnRef idx="2">
            <a:schemeClr val="accent6"/>
          </a:lnRef>
          <a:fillRef idx="1">
            <a:schemeClr val="lt1"/>
          </a:fillRef>
          <a:effectRef idx="0">
            <a:schemeClr val="accent6"/>
          </a:effectRef>
          <a:fontRef idx="minor">
            <a:schemeClr val="dk1"/>
          </a:fontRef>
        </p:style>
        <p:txBody>
          <a:bodyPr lIns="91436" tIns="45718" rIns="91436" bIns="45718">
            <a:spAutoFit/>
          </a:bodyPr>
          <a:lstStyle/>
          <a:p>
            <a:pPr defTabSz="457133" fontAlgn="base">
              <a:spcBef>
                <a:spcPct val="0"/>
              </a:spcBef>
              <a:spcAft>
                <a:spcPct val="0"/>
              </a:spcAft>
            </a:pPr>
            <a:r>
              <a:rPr kumimoji="0" lang="en-US" altLang="ja-JP" sz="900" dirty="0">
                <a:solidFill>
                  <a:srgbClr val="58585B"/>
                </a:solidFill>
                <a:latin typeface="ＭＳ Ｐゴシック" panose="020B0600070205080204" pitchFamily="50" charset="-128"/>
                <a:ea typeface="ＭＳ Ｐゴシック" panose="020B0600070205080204" pitchFamily="50" charset="-128"/>
                <a:hlinkClick r:id="rId3"/>
              </a:rPr>
              <a:t>http://www.ntt-west.co.jp/news/1401/140108a_1.html</a:t>
            </a:r>
            <a:endParaRPr kumimoji="0" lang="en-US" altLang="ja-JP" sz="900" dirty="0">
              <a:solidFill>
                <a:srgbClr val="58585B"/>
              </a:solidFill>
              <a:latin typeface="ＭＳ Ｐゴシック" panose="020B0600070205080204" pitchFamily="50" charset="-128"/>
              <a:ea typeface="ＭＳ Ｐゴシック" panose="020B0600070205080204" pitchFamily="50" charset="-128"/>
            </a:endParaRPr>
          </a:p>
          <a:p>
            <a:pPr defTabSz="457133" fontAlgn="base">
              <a:spcBef>
                <a:spcPct val="0"/>
              </a:spcBef>
              <a:spcAft>
                <a:spcPct val="0"/>
              </a:spcAft>
            </a:pPr>
            <a:r>
              <a:rPr kumimoji="0" lang="en-US" altLang="ja-JP" sz="900" dirty="0">
                <a:solidFill>
                  <a:srgbClr val="58585B"/>
                </a:solidFill>
                <a:latin typeface="ＭＳ Ｐゴシック" panose="020B0600070205080204" pitchFamily="50" charset="-128"/>
                <a:ea typeface="ＭＳ Ｐゴシック" panose="020B0600070205080204" pitchFamily="50" charset="-128"/>
              </a:rPr>
              <a:t>NTT</a:t>
            </a:r>
            <a:r>
              <a:rPr kumimoji="0" lang="ja-JP" altLang="en-US" sz="900" dirty="0">
                <a:solidFill>
                  <a:srgbClr val="58585B"/>
                </a:solidFill>
                <a:latin typeface="ＭＳ Ｐゴシック" panose="020B0600070205080204" pitchFamily="50" charset="-128"/>
                <a:ea typeface="ＭＳ Ｐゴシック" panose="020B0600070205080204" pitchFamily="50" charset="-128"/>
              </a:rPr>
              <a:t>西日本様</a:t>
            </a:r>
            <a:r>
              <a:rPr kumimoji="0" lang="en-US" altLang="ja-JP" sz="900" dirty="0">
                <a:solidFill>
                  <a:srgbClr val="58585B"/>
                </a:solidFill>
                <a:latin typeface="ＭＳ Ｐゴシック" panose="020B0600070205080204" pitchFamily="50" charset="-128"/>
                <a:ea typeface="ＭＳ Ｐゴシック" panose="020B0600070205080204" pitchFamily="50" charset="-128"/>
              </a:rPr>
              <a:t>Web </a:t>
            </a:r>
            <a:r>
              <a:rPr kumimoji="0" lang="ja-JP" altLang="en-US" sz="900" dirty="0">
                <a:solidFill>
                  <a:srgbClr val="58585B"/>
                </a:solidFill>
                <a:latin typeface="ＭＳ Ｐゴシック" panose="020B0600070205080204" pitchFamily="50" charset="-128"/>
                <a:ea typeface="ＭＳ Ｐゴシック" panose="020B0600070205080204" pitchFamily="50" charset="-128"/>
              </a:rPr>
              <a:t>より抜粋</a:t>
            </a:r>
          </a:p>
        </p:txBody>
      </p:sp>
    </p:spTree>
    <p:extLst>
      <p:ext uri="{BB962C8B-B14F-4D97-AF65-F5344CB8AC3E}">
        <p14:creationId xmlns:p14="http://schemas.microsoft.com/office/powerpoint/2010/main" val="1178813128"/>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sz="quarter" idx="4294967295"/>
          </p:nvPr>
        </p:nvSpPr>
        <p:spPr>
          <a:xfrm>
            <a:off x="2255046" y="904875"/>
            <a:ext cx="7049075" cy="709612"/>
          </a:xfrm>
          <a:prstGeom prst="rect">
            <a:avLst/>
          </a:prstGeom>
        </p:spPr>
        <p:txBody>
          <a:bodyPr lIns="91436" tIns="45718" rIns="91436" bIns="45718"/>
          <a:lstStyle/>
          <a:p>
            <a:pPr marL="0" indent="0">
              <a:buNone/>
            </a:pPr>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ICT</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教育推進に向けモデル ケースとして校舎内無線</a:t>
            </a:r>
            <a:r>
              <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LAN</a:t>
            </a: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環境を構築</a:t>
            </a:r>
            <a:endPar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marL="0" indent="0">
              <a:buNone/>
            </a:pPr>
            <a:r>
              <a:rPr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実証実験を通じて、市立小中学校全体への展開を目指す</a:t>
            </a:r>
            <a:endParaRPr lang="en-US"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2" name="タイトル 1"/>
          <p:cNvSpPr>
            <a:spLocks noGrp="1"/>
          </p:cNvSpPr>
          <p:nvPr>
            <p:ph type="title" idx="4294967295"/>
          </p:nvPr>
        </p:nvSpPr>
        <p:spPr>
          <a:xfrm>
            <a:off x="2123729" y="173040"/>
            <a:ext cx="6621591" cy="731837"/>
          </a:xfrm>
        </p:spPr>
        <p:txBody>
          <a:bodyPr/>
          <a:lstStyle/>
          <a:p>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hlinkClick r:id="rId2"/>
              </a:rPr>
              <a:t>上尾市教育委員会</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a:t>
            </a:r>
            <a:r>
              <a:rPr lang="en-US" altLang="ja-JP" sz="2000" dirty="0">
                <a:latin typeface="ＭＳ Ｐゴシック" panose="020B0600070205080204" pitchFamily="50" charset="-128"/>
                <a:ea typeface="ＭＳ Ｐゴシック" panose="020B0600070205080204" pitchFamily="50" charset="-128"/>
                <a:cs typeface="Arial" panose="020B0604020202020204" pitchFamily="34" charset="0"/>
              </a:rPr>
              <a:t>Partner</a:t>
            </a:r>
            <a:r>
              <a:rPr lang="ja-JP" altLang="en-US" sz="2000" dirty="0">
                <a:latin typeface="ＭＳ Ｐゴシック" panose="020B0600070205080204" pitchFamily="50" charset="-128"/>
                <a:ea typeface="ＭＳ Ｐゴシック" panose="020B0600070205080204" pitchFamily="50" charset="-128"/>
                <a:cs typeface="Arial" panose="020B0604020202020204" pitchFamily="34" charset="0"/>
              </a:rPr>
              <a:t>様事例）</a:t>
            </a:r>
          </a:p>
        </p:txBody>
      </p:sp>
      <p:sp>
        <p:nvSpPr>
          <p:cNvPr id="6" name="タイトル 1"/>
          <p:cNvSpPr txBox="1">
            <a:spLocks/>
          </p:cNvSpPr>
          <p:nvPr/>
        </p:nvSpPr>
        <p:spPr bwMode="auto">
          <a:xfrm>
            <a:off x="2123562" y="1828071"/>
            <a:ext cx="6621592"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hlinkClick r:id="rId3"/>
              </a:rPr>
              <a:t>佐野日本大学高等学校</a:t>
            </a:r>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rPr>
              <a:t>（</a:t>
            </a:r>
            <a:r>
              <a:rPr altLang="ja-JP" sz="2000">
                <a:latin typeface="ＭＳ Ｐゴシック" panose="020B0600070205080204" pitchFamily="50" charset="-128"/>
                <a:ea typeface="ＭＳ Ｐゴシック" panose="020B0600070205080204" pitchFamily="50" charset="-128"/>
                <a:cs typeface="Arial" panose="020B0604020202020204" pitchFamily="34" charset="0"/>
              </a:rPr>
              <a:t>Partner</a:t>
            </a:r>
            <a:r>
              <a:rPr lang="ja-JP" altLang="en-US" sz="2000">
                <a:latin typeface="ＭＳ Ｐゴシック" panose="020B0600070205080204" pitchFamily="50" charset="-128"/>
                <a:ea typeface="ＭＳ Ｐゴシック" panose="020B0600070205080204" pitchFamily="50" charset="-128"/>
                <a:cs typeface="Arial" panose="020B0604020202020204" pitchFamily="34" charset="0"/>
              </a:rPr>
              <a:t>様事例）</a:t>
            </a:r>
          </a:p>
        </p:txBody>
      </p:sp>
      <p:sp>
        <p:nvSpPr>
          <p:cNvPr id="7" name="テキスト プレースホルダー 2"/>
          <p:cNvSpPr txBox="1">
            <a:spLocks/>
          </p:cNvSpPr>
          <p:nvPr/>
        </p:nvSpPr>
        <p:spPr>
          <a:xfrm>
            <a:off x="2267744" y="2559906"/>
            <a:ext cx="7049076" cy="710014"/>
          </a:xfrm>
          <a:prstGeom prst="rect">
            <a:avLst/>
          </a:prstGeom>
        </p:spPr>
        <p:txBody>
          <a:bodyPr lIns="91416" tIns="45708" rIns="91416" bIns="45708">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58585B"/>
              </a:buClr>
            </a:pP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快適で安全な校内無線</a:t>
            </a:r>
            <a:r>
              <a:rPr kumimoji="0" altLang="ja-JP" sz="1400" b="1" dirty="0">
                <a:latin typeface="ＭＳ Ｐゴシック" panose="020B0600070205080204" pitchFamily="50" charset="-128"/>
                <a:ea typeface="ＭＳ Ｐゴシック" panose="020B0600070205080204" pitchFamily="50" charset="-128"/>
                <a:cs typeface="Arial" panose="020B0604020202020204" pitchFamily="34" charset="0"/>
              </a:rPr>
              <a:t>LAN</a:t>
            </a: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環境を構築し生徒の自主創造を促す</a:t>
            </a:r>
            <a:endParaRPr kumimoji="0" altLang="ja-JP" sz="1400" b="1" dirty="0">
              <a:latin typeface="ＭＳ Ｐゴシック" panose="020B0600070205080204" pitchFamily="50" charset="-128"/>
              <a:ea typeface="ＭＳ Ｐゴシック" panose="020B0600070205080204" pitchFamily="50" charset="-128"/>
              <a:cs typeface="Arial" panose="020B0604020202020204" pitchFamily="34" charset="0"/>
            </a:endParaRPr>
          </a:p>
          <a:p>
            <a:pPr>
              <a:buClr>
                <a:srgbClr val="58585B"/>
              </a:buClr>
            </a:pPr>
            <a:r>
              <a:rPr kumimoji="0" lang="ja-JP" altLang="en-US" sz="1400" b="1" dirty="0">
                <a:latin typeface="ＭＳ Ｐゴシック" panose="020B0600070205080204" pitchFamily="50" charset="-128"/>
                <a:ea typeface="ＭＳ Ｐゴシック" panose="020B0600070205080204" pitchFamily="50" charset="-128"/>
                <a:cs typeface="Arial" panose="020B0604020202020204" pitchFamily="34" charset="0"/>
              </a:rPr>
              <a:t>先進的なアクティブ ラーニングを実践</a:t>
            </a:r>
          </a:p>
        </p:txBody>
      </p:sp>
      <p:sp>
        <p:nvSpPr>
          <p:cNvPr id="8" name="タイトル 1"/>
          <p:cNvSpPr txBox="1">
            <a:spLocks/>
          </p:cNvSpPr>
          <p:nvPr/>
        </p:nvSpPr>
        <p:spPr bwMode="auto">
          <a:xfrm>
            <a:off x="488733" y="3377607"/>
            <a:ext cx="8345488" cy="73183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0" tIns="45710" rIns="91420" bIns="45710"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初等中等教育機関</a:t>
            </a:r>
            <a:r>
              <a:rPr altLang="ja-JP" smtClean="0">
                <a:latin typeface="ＭＳ Ｐゴシック" panose="020B0600070205080204" pitchFamily="50" charset="-128"/>
                <a:ea typeface="ＭＳ Ｐゴシック" panose="020B0600070205080204" pitchFamily="50" charset="-128"/>
                <a:cs typeface="Arial" panose="020B0604020202020204" pitchFamily="34" charset="0"/>
              </a:rPr>
              <a:t>Cisco</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 </a:t>
            </a:r>
            <a:r>
              <a:rPr altLang="ja-JP" smtClean="0">
                <a:latin typeface="ＭＳ Ｐゴシック" panose="020B0600070205080204" pitchFamily="50" charset="-128"/>
                <a:ea typeface="ＭＳ Ｐゴシック" panose="020B0600070205080204" pitchFamily="50" charset="-128"/>
                <a:cs typeface="Arial" panose="020B0604020202020204" pitchFamily="34" charset="0"/>
              </a:rPr>
              <a:t>WLAN</a:t>
            </a:r>
            <a:r>
              <a:rPr lang="ja-JP" altLang="en-US" smtClean="0">
                <a:latin typeface="ＭＳ Ｐゴシック" panose="020B0600070205080204" pitchFamily="50" charset="-128"/>
                <a:ea typeface="ＭＳ Ｐゴシック" panose="020B0600070205080204" pitchFamily="50" charset="-128"/>
                <a:cs typeface="Arial" panose="020B0604020202020204" pitchFamily="34" charset="0"/>
              </a:rPr>
              <a:t>導入実績数</a:t>
            </a:r>
            <a:endParaRPr lang="ja-JP" altLang="en-US">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9" name="テキスト プレースホルダー 2"/>
          <p:cNvSpPr txBox="1">
            <a:spLocks/>
          </p:cNvSpPr>
          <p:nvPr/>
        </p:nvSpPr>
        <p:spPr>
          <a:xfrm>
            <a:off x="608461" y="4142429"/>
            <a:ext cx="8345488" cy="527727"/>
          </a:xfrm>
          <a:prstGeom prst="rect">
            <a:avLst/>
          </a:prstGeom>
        </p:spPr>
        <p:txBody>
          <a:bodyPr lIns="91416" tIns="45708" rIns="91416" bIns="45708">
            <a:noAutofit/>
          </a:bodyPr>
          <a:lstStyle>
            <a:lvl1pPr marL="57136" indent="0" algn="l" defTabSz="684213" rtl="0" eaLnBrk="1" fontAlgn="base" hangingPunct="1">
              <a:lnSpc>
                <a:spcPct val="95000"/>
              </a:lnSpc>
              <a:spcBef>
                <a:spcPts val="1110"/>
              </a:spcBef>
              <a:spcAft>
                <a:spcPct val="0"/>
              </a:spcAft>
              <a:buClr>
                <a:schemeClr val="tx1"/>
              </a:buClr>
              <a:buSzPct val="80000"/>
              <a:buFont typeface="Arial"/>
              <a:buNone/>
              <a:defRPr lang="en-US" sz="3700" b="0" i="0" kern="1200">
                <a:solidFill>
                  <a:srgbClr val="676767"/>
                </a:solidFill>
                <a:latin typeface="+mn-lt"/>
                <a:ea typeface="ＭＳ Ｐゴシック" charset="0"/>
                <a:cs typeface="CiscoSans ExtraLight"/>
              </a:defRPr>
            </a:lvl1pPr>
            <a:lvl2pPr marL="292040" indent="0" algn="l" defTabSz="684213" rtl="0" eaLnBrk="1" fontAlgn="base" hangingPunct="1">
              <a:lnSpc>
                <a:spcPct val="95000"/>
              </a:lnSpc>
              <a:spcBef>
                <a:spcPts val="450"/>
              </a:spcBef>
              <a:spcAft>
                <a:spcPct val="0"/>
              </a:spcAft>
              <a:buClr>
                <a:schemeClr val="tx1"/>
              </a:buClr>
              <a:buSzPct val="80000"/>
              <a:buFont typeface="Arial"/>
              <a:buNone/>
              <a:defRPr lang="en-US" sz="1800" b="0" i="0" kern="1200">
                <a:solidFill>
                  <a:srgbClr val="676767"/>
                </a:solidFill>
                <a:latin typeface="+mn-lt"/>
                <a:ea typeface="ＭＳ Ｐゴシック" charset="0"/>
                <a:cs typeface="CiscoSans ExtraLight"/>
              </a:defRPr>
            </a:lvl2pPr>
            <a:lvl3pPr marL="576143" indent="0" algn="l" defTabSz="684213" rtl="0" eaLnBrk="1" fontAlgn="base" hangingPunct="1">
              <a:lnSpc>
                <a:spcPct val="95000"/>
              </a:lnSpc>
              <a:spcBef>
                <a:spcPts val="625"/>
              </a:spcBef>
              <a:spcAft>
                <a:spcPct val="0"/>
              </a:spcAft>
              <a:buClr>
                <a:schemeClr val="tx1"/>
              </a:buClr>
              <a:buSzPct val="80000"/>
              <a:buFont typeface="Arial"/>
              <a:buNone/>
              <a:defRPr lang="en-US" sz="1600" b="0" i="0" kern="1200">
                <a:solidFill>
                  <a:srgbClr val="676767"/>
                </a:solidFill>
                <a:latin typeface="+mn-lt"/>
                <a:ea typeface="ＭＳ Ｐゴシック" charset="0"/>
                <a:cs typeface="CiscoSans ExtraLight"/>
              </a:defRPr>
            </a:lvl3pPr>
            <a:lvl4pPr marL="739620" indent="0" algn="l" defTabSz="684213" rtl="0" eaLnBrk="1" fontAlgn="base" hangingPunct="1">
              <a:lnSpc>
                <a:spcPct val="95000"/>
              </a:lnSpc>
              <a:spcBef>
                <a:spcPts val="625"/>
              </a:spcBef>
              <a:spcAft>
                <a:spcPct val="0"/>
              </a:spcAft>
              <a:buClr>
                <a:schemeClr val="tx1"/>
              </a:buClr>
              <a:buSzPct val="80000"/>
              <a:buFont typeface="Arial"/>
              <a:buNone/>
              <a:defRPr lang="en-US" sz="1400" b="0" i="0" kern="1200">
                <a:solidFill>
                  <a:srgbClr val="676767"/>
                </a:solidFill>
                <a:latin typeface="+mn-lt"/>
                <a:ea typeface="ＭＳ Ｐゴシック" charset="0"/>
                <a:cs typeface="CiscoSans ExtraLight"/>
              </a:defRPr>
            </a:lvl4pPr>
            <a:lvl5pPr marL="914210" indent="0" algn="l" defTabSz="684213" rtl="0" eaLnBrk="1" fontAlgn="base" hangingPunct="1">
              <a:lnSpc>
                <a:spcPct val="95000"/>
              </a:lnSpc>
              <a:spcBef>
                <a:spcPts val="625"/>
              </a:spcBef>
              <a:spcAft>
                <a:spcPct val="0"/>
              </a:spcAft>
              <a:buClr>
                <a:schemeClr val="tx1"/>
              </a:buClr>
              <a:buSzPct val="80000"/>
              <a:buFont typeface="Arial"/>
              <a:buNone/>
              <a:defRPr lang="en-US" sz="1200" b="0" i="0" kern="1200">
                <a:solidFill>
                  <a:srgbClr val="676767"/>
                </a:solidFill>
                <a:latin typeface="+mn-lt"/>
                <a:ea typeface="ＭＳ Ｐゴシック" charset="0"/>
                <a:cs typeface="CiscoSans ExtraLight"/>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buClr>
                <a:srgbClr val="58585B"/>
              </a:buClr>
            </a:pP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既に</a:t>
            </a:r>
            <a:r>
              <a:rPr kumimoji="0"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1</a:t>
            </a:r>
            <a:r>
              <a:rPr kumimoji="0" lang="en-US"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30</a:t>
            </a:r>
            <a:r>
              <a:rPr kumimoji="0" lang="ja-JP" altLang="en-US"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を</a:t>
            </a: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超える教育委員会　</a:t>
            </a:r>
            <a:r>
              <a:rPr kumimoji="0" lang="ja-JP" altLang="en-US"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約</a:t>
            </a:r>
            <a:r>
              <a:rPr kumimoji="0" altLang="ja-JP" sz="2000" b="1" dirty="0" smtClean="0">
                <a:latin typeface="ＭＳ Ｐゴシック" panose="020B0600070205080204" pitchFamily="50" charset="-128"/>
                <a:ea typeface="ＭＳ Ｐゴシック" panose="020B0600070205080204" pitchFamily="50" charset="-128"/>
                <a:cs typeface="Arial" panose="020B0604020202020204" pitchFamily="34" charset="0"/>
              </a:rPr>
              <a:t>3000</a:t>
            </a:r>
            <a:r>
              <a:rPr kumimoji="0" lang="ja-JP" altLang="en-US" sz="2000" b="1" dirty="0">
                <a:latin typeface="ＭＳ Ｐゴシック" panose="020B0600070205080204" pitchFamily="50" charset="-128"/>
                <a:ea typeface="ＭＳ Ｐゴシック" panose="020B0600070205080204" pitchFamily="50" charset="-128"/>
                <a:cs typeface="Arial" panose="020B0604020202020204" pitchFamily="34" charset="0"/>
              </a:rPr>
              <a:t>校で採用されております。</a:t>
            </a:r>
          </a:p>
        </p:txBody>
      </p:sp>
      <p:sp>
        <p:nvSpPr>
          <p:cNvPr id="10" name="Oval 50"/>
          <p:cNvSpPr/>
          <p:nvPr/>
        </p:nvSpPr>
        <p:spPr>
          <a:xfrm>
            <a:off x="183986" y="1149418"/>
            <a:ext cx="1663477" cy="1624250"/>
          </a:xfrm>
          <a:prstGeom prst="ellipse">
            <a:avLst/>
          </a:prstGeom>
          <a:solidFill>
            <a:schemeClr val="accent1"/>
          </a:solidFill>
          <a:ln w="25400" cap="flat" cmpd="sng" algn="ctr">
            <a:solidFill>
              <a:srgbClr val="214794"/>
            </a:solidFill>
            <a:prstDash val="solid"/>
          </a:ln>
          <a:effectLst>
            <a:outerShdw blurRad="25400" dist="38100" dir="5400000" algn="t" rotWithShape="0">
              <a:prstClr val="black">
                <a:alpha val="21000"/>
              </a:prstClr>
            </a:outerShdw>
          </a:effectLst>
        </p:spPr>
        <p:txBody>
          <a:bodyPr wrap="none" lIns="0" tIns="34295" rIns="0" bIns="34295" rtlCol="0" anchor="ctr"/>
          <a:lstStyle/>
          <a:p>
            <a:pPr algn="ctr" defTabSz="685840" fontAlgn="base">
              <a:spcBef>
                <a:spcPct val="0"/>
              </a:spcBef>
              <a:spcAft>
                <a:spcPct val="0"/>
              </a:spcAft>
            </a:pPr>
            <a:r>
              <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Partner</a:t>
            </a: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様</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a:p>
            <a:pPr algn="ctr" defTabSz="685840" fontAlgn="base">
              <a:spcBef>
                <a:spcPct val="0"/>
              </a:spcBef>
              <a:spcAft>
                <a:spcPct val="0"/>
              </a:spcAft>
            </a:pPr>
            <a:r>
              <a:rPr kumimoji="0" lang="ja-JP" altLang="en-US"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rPr>
              <a:t>事例</a:t>
            </a:r>
            <a:endParaRPr kumimoji="0" lang="en-US" altLang="ja-JP" sz="1600" b="1" kern="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cs typeface="Meiryo" charset="-128"/>
            </a:endParaRPr>
          </a:p>
        </p:txBody>
      </p:sp>
    </p:spTree>
    <p:extLst>
      <p:ext uri="{BB962C8B-B14F-4D97-AF65-F5344CB8AC3E}">
        <p14:creationId xmlns:p14="http://schemas.microsoft.com/office/powerpoint/2010/main" val="3539043147"/>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nut 6"/>
          <p:cNvSpPr/>
          <p:nvPr/>
        </p:nvSpPr>
        <p:spPr>
          <a:xfrm rot="1268346">
            <a:off x="2094825" y="1577203"/>
            <a:ext cx="5239267" cy="2897490"/>
          </a:xfrm>
          <a:prstGeom prst="donut">
            <a:avLst>
              <a:gd name="adj" fmla="val 8229"/>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2" name="Title 1"/>
          <p:cNvSpPr txBox="1">
            <a:spLocks/>
          </p:cNvSpPr>
          <p:nvPr/>
        </p:nvSpPr>
        <p:spPr>
          <a:xfrm>
            <a:off x="103465" y="82548"/>
            <a:ext cx="8982091" cy="471924"/>
          </a:xfrm>
          <a:prstGeom prst="rect">
            <a:avLst/>
          </a:prstGeom>
        </p:spPr>
        <p:txBody>
          <a:bodyPr vert="horz" lIns="82294" tIns="45719" rIns="82294" bIns="45719" rtlCol="0" anchor="t" anchorCtr="0">
            <a:noAutofit/>
          </a:bodyPr>
          <a:lstStyle>
            <a:defPPr>
              <a:defRPr lang="en-US"/>
            </a:defPPr>
            <a:lvl1pPr defTabSz="914400" fontAlgn="base">
              <a:lnSpc>
                <a:spcPct val="80000"/>
              </a:lnSpc>
              <a:spcBef>
                <a:spcPct val="0"/>
              </a:spcBef>
              <a:spcAft>
                <a:spcPct val="0"/>
              </a:spcAft>
              <a:defRPr kumimoji="1" sz="2400" spc="-100">
                <a:gradFill>
                  <a:gsLst>
                    <a:gs pos="0">
                      <a:srgbClr val="09459D"/>
                    </a:gs>
                    <a:gs pos="100000">
                      <a:srgbClr val="000000"/>
                    </a:gs>
                  </a:gsLst>
                  <a:lin ang="2400000" scaled="0"/>
                </a:gradFill>
                <a:latin typeface="メイリオ"/>
                <a:ea typeface="メイリオ"/>
                <a:cs typeface="メイリオ"/>
              </a:defRPr>
            </a:lvl1pPr>
          </a:lstStyle>
          <a:p>
            <a:pPr algn="ctr"/>
            <a:r>
              <a:rPr lang="ja-JP" altLang="en-US" b="1" dirty="0">
                <a:solidFill>
                  <a:srgbClr val="676767">
                    <a:lumMod val="75000"/>
                  </a:srgbClr>
                </a:solidFill>
                <a:latin typeface="ＭＳ Ｐゴシック" panose="020B0600070205080204" pitchFamily="50" charset="-128"/>
                <a:ea typeface="ＭＳ Ｐゴシック" panose="020B0600070205080204" pitchFamily="50" charset="-128"/>
                <a:cs typeface="Meiryo UI" panose="020B0604030504040204" pitchFamily="50" charset="-128"/>
              </a:rPr>
              <a:t>気仙沼市と高知市の中学校防災遠隔授業をテレプレゼンスで実施</a:t>
            </a:r>
            <a:endParaRPr lang="en-US" altLang="ja-JP" b="1" dirty="0">
              <a:solidFill>
                <a:srgbClr val="676767">
                  <a:lumMod val="75000"/>
                </a:srgbClr>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6" name="正方形/長方形 4"/>
          <p:cNvSpPr/>
          <p:nvPr/>
        </p:nvSpPr>
        <p:spPr>
          <a:xfrm>
            <a:off x="208733" y="517661"/>
            <a:ext cx="8827763" cy="617241"/>
          </a:xfrm>
          <a:prstGeom prst="rect">
            <a:avLst/>
          </a:prstGeom>
        </p:spPr>
        <p:txBody>
          <a:bodyPr wrap="square" lIns="57329" tIns="28665" rIns="57329" bIns="28665">
            <a:noAutofit/>
          </a:bodyPr>
          <a:lstStyle/>
          <a:p>
            <a:pPr defTabSz="685783"/>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平成</a:t>
            </a:r>
            <a:r>
              <a:rPr lang="en-US"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27</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年</a:t>
            </a:r>
            <a:r>
              <a:rPr lang="en-US"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7</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月９日に内閣府、復興庁、文部科学省の各政務官の発案により実施された</a:t>
            </a:r>
            <a:r>
              <a:rPr lang="ja-JP" altLang="ja-JP"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「子供×防災×遠隔交流授業」</a:t>
            </a:r>
            <a:r>
              <a:rPr lang="ja-JP" altLang="en-US" sz="1400" dirty="0">
                <a:solidFill>
                  <a:srgbClr val="2968AF"/>
                </a:solidFill>
                <a:latin typeface="ＭＳ Ｐゴシック" panose="020B0600070205080204" pitchFamily="50" charset="-128"/>
                <a:ea typeface="ＭＳ Ｐゴシック" panose="020B0600070205080204" pitchFamily="50" charset="-128"/>
                <a:cs typeface="Meiryo UI" panose="020B0604030504040204" pitchFamily="50" charset="-128"/>
              </a:rPr>
              <a:t>において、テレプレゼンスを用いて気仙沼市立階上中学校と高知市立城西中学校の合同授業を実施しました。</a:t>
            </a:r>
          </a:p>
        </p:txBody>
      </p:sp>
      <p:pic>
        <p:nvPicPr>
          <p:cNvPr id="2" name="Picture 1"/>
          <p:cNvPicPr>
            <a:picLocks noChangeAspect="1"/>
          </p:cNvPicPr>
          <p:nvPr/>
        </p:nvPicPr>
        <p:blipFill>
          <a:blip r:embed="rId3"/>
          <a:stretch>
            <a:fillRect/>
          </a:stretch>
        </p:blipFill>
        <p:spPr>
          <a:xfrm>
            <a:off x="457356" y="1603491"/>
            <a:ext cx="3098800" cy="2127250"/>
          </a:xfrm>
          <a:prstGeom prst="roundRect">
            <a:avLst>
              <a:gd name="adj" fmla="val 8594"/>
            </a:avLst>
          </a:prstGeom>
          <a:solidFill>
            <a:schemeClr val="bg1"/>
          </a:solidFill>
          <a:ln>
            <a:noFill/>
          </a:ln>
          <a:effectLst>
            <a:reflection blurRad="12700" stA="38000" endPos="28000" dist="5000" dir="5400000" sy="-100000" algn="bl" rotWithShape="0"/>
          </a:effectLst>
        </p:spPr>
      </p:pic>
      <p:sp>
        <p:nvSpPr>
          <p:cNvPr id="8" name="TextBox 7"/>
          <p:cNvSpPr txBox="1"/>
          <p:nvPr/>
        </p:nvSpPr>
        <p:spPr>
          <a:xfrm>
            <a:off x="755918" y="1275054"/>
            <a:ext cx="1727877" cy="253916"/>
          </a:xfrm>
          <a:prstGeom prst="rect">
            <a:avLst/>
          </a:prstGeom>
          <a:noFill/>
        </p:spPr>
        <p:txBody>
          <a:bodyPr wrap="non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気仙沼市　階上中学校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4" name="TextBox 13"/>
          <p:cNvSpPr txBox="1"/>
          <p:nvPr/>
        </p:nvSpPr>
        <p:spPr>
          <a:xfrm>
            <a:off x="7217658" y="1332372"/>
            <a:ext cx="1573988" cy="253916"/>
          </a:xfrm>
          <a:prstGeom prst="rect">
            <a:avLst/>
          </a:prstGeom>
          <a:noFill/>
        </p:spPr>
        <p:txBody>
          <a:bodyPr wrap="non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高知市　城西中学校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7" name="TextBox 16"/>
          <p:cNvSpPr txBox="1"/>
          <p:nvPr/>
        </p:nvSpPr>
        <p:spPr>
          <a:xfrm>
            <a:off x="3473976" y="2520316"/>
            <a:ext cx="1513874" cy="253914"/>
          </a:xfrm>
          <a:prstGeom prst="rect">
            <a:avLst/>
          </a:prstGeom>
          <a:noFill/>
        </p:spPr>
        <p:txBody>
          <a:bodyPr wrap="none" lIns="68579" tIns="34289" rIns="68579" bIns="34289" rtlCol="0">
            <a:spAutoFit/>
          </a:bodyPr>
          <a:lstStyle/>
          <a:p>
            <a:pPr defTabSz="685783"/>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六本木　</a:t>
            </a:r>
            <a:r>
              <a:rPr lang="ja-JP" altLang="en-US" sz="1200" dirty="0" smtClean="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シスコ本社</a:t>
            </a:r>
            <a:r>
              <a:rPr lang="ja-JP" alt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rPr>
              <a:t>　</a:t>
            </a:r>
            <a:endParaRPr lang="en-US" sz="1200" dirty="0">
              <a:solidFill>
                <a:srgbClr val="676767"/>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4" name="Rounded Rectangle 23"/>
          <p:cNvSpPr/>
          <p:nvPr/>
        </p:nvSpPr>
        <p:spPr>
          <a:xfrm>
            <a:off x="279509" y="3774735"/>
            <a:ext cx="2938257" cy="830316"/>
          </a:xfrm>
          <a:prstGeom prst="roundRect">
            <a:avLst>
              <a:gd name="adj" fmla="val 12199"/>
            </a:avLst>
          </a:prstGeom>
          <a:solidFill>
            <a:srgbClr val="FFFFFF"/>
          </a:solidFill>
          <a:ln>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nchorCtr="0"/>
          <a:lstStyle/>
          <a:p>
            <a:pPr defTabSz="685783"/>
            <a:r>
              <a:rPr lang="ja-JP" altLang="en-US" sz="1100" dirty="0">
                <a:solidFill>
                  <a:srgbClr val="676767">
                    <a:lumMod val="50000"/>
                  </a:srgbClr>
                </a:solidFill>
                <a:latin typeface="ＭＳ Ｐゴシック" panose="020B0600070205080204" pitchFamily="50" charset="-128"/>
                <a:ea typeface="ＭＳ Ｐゴシック" panose="020B0600070205080204" pitchFamily="50" charset="-128"/>
                <a:cs typeface="Meiryo UI" panose="020B0604030504040204" pitchFamily="50" charset="-128"/>
              </a:rPr>
              <a:t>テレプレゼンスを使って、南海トラフ地震に備えた取り組みと東日本大震災の教訓をそれぞれの中学校から発表し、意見交換を行いました</a:t>
            </a:r>
            <a:endParaRPr lang="en-US" altLang="ja-JP" sz="1100" dirty="0">
              <a:solidFill>
                <a:srgbClr val="676767">
                  <a:lumMod val="50000"/>
                </a:srgbClr>
              </a:solidFill>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pic>
        <p:nvPicPr>
          <p:cNvPr id="1028" name="Picture 4" descr="C:\Users\ksumiyos\Documents\001_GA関係業務\k-12関係\150709防災遠隔教育(MEXT)\写真類\P7091226(政務官抽出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0069" y="1574461"/>
            <a:ext cx="3240000" cy="20484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8353" y="2777417"/>
            <a:ext cx="3397335" cy="2166033"/>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spTree>
    <p:extLst>
      <p:ext uri="{BB962C8B-B14F-4D97-AF65-F5344CB8AC3E}">
        <p14:creationId xmlns:p14="http://schemas.microsoft.com/office/powerpoint/2010/main" val="225143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nvSpPr>
        <p:spPr>
          <a:xfrm>
            <a:off x="395862" y="271005"/>
            <a:ext cx="7605139" cy="736662"/>
          </a:xfrm>
          <a:prstGeom prst="rect">
            <a:avLst/>
          </a:prstGeom>
        </p:spPr>
        <p:txBody>
          <a:bodyPr vert="horz" lIns="61721" tIns="34289" rIns="61721" bIns="34289" rtlCol="0" anchor="ctr" anchorCtr="0">
            <a:noAutofit/>
          </a:bodyPr>
          <a:lstStyle>
            <a:lvl1pPr algn="l" defTabSz="914400" rtl="0" eaLnBrk="1" latinLnBrk="0" hangingPunct="1">
              <a:lnSpc>
                <a:spcPct val="80000"/>
              </a:lnSpc>
              <a:spcBef>
                <a:spcPct val="0"/>
              </a:spcBef>
              <a:buNone/>
              <a:defRPr kumimoji="1"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ja-JP" altLang="en-US" sz="2400" dirty="0">
                <a:solidFill>
                  <a:srgbClr val="1F8BAE"/>
                </a:solidFill>
                <a:latin typeface="メイリオ"/>
                <a:ea typeface="メイリオ"/>
                <a:cs typeface="メイリオ"/>
              </a:rPr>
              <a:t> </a:t>
            </a:r>
            <a:r>
              <a:rPr lang="ja-JP" altLang="en-US" sz="2400" dirty="0" smtClean="0">
                <a:solidFill>
                  <a:srgbClr val="1F8BAE"/>
                </a:solidFill>
                <a:latin typeface="メイリオ"/>
                <a:ea typeface="メイリオ"/>
                <a:cs typeface="メイリオ"/>
              </a:rPr>
              <a:t> </a:t>
            </a:r>
            <a:r>
              <a:rPr kumimoji="1" lang="en-US" altLang="ja-JP" sz="2400" b="0" i="0" u="none" strike="noStrike" kern="1200" cap="none" spc="-100" normalizeH="0" baseline="0" noProof="0" dirty="0" smtClean="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rPr>
              <a:t>JAXA</a:t>
            </a:r>
            <a:r>
              <a:rPr kumimoji="1" lang="ja-JP" altLang="en-US" sz="2400" b="0" i="0" u="none" strike="noStrike" kern="1200" cap="none" spc="-100" normalizeH="0" baseline="0" noProof="0" dirty="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rPr>
              <a:t>との授業風景</a:t>
            </a:r>
            <a:endParaRPr kumimoji="1" lang="en-US" altLang="ja-JP" sz="2400" b="0" i="0" u="none" strike="noStrike" kern="1200" cap="none" spc="-100" normalizeH="0" baseline="0" noProof="0" dirty="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endParaRPr>
          </a:p>
          <a:p>
            <a:pPr marL="0" marR="0" lvl="0" indent="0" algn="l" defTabSz="914400" rtl="0" eaLnBrk="1" fontAlgn="auto" latinLnBrk="0" hangingPunct="1">
              <a:lnSpc>
                <a:spcPct val="80000"/>
              </a:lnSpc>
              <a:spcBef>
                <a:spcPct val="0"/>
              </a:spcBef>
              <a:spcAft>
                <a:spcPts val="0"/>
              </a:spcAft>
              <a:buClrTx/>
              <a:buSzTx/>
              <a:buFontTx/>
              <a:buNone/>
              <a:tabLst/>
              <a:defRPr/>
            </a:pPr>
            <a:r>
              <a:rPr kumimoji="1" lang="ja-JP" altLang="ja-JP" sz="2400" b="0" i="0" u="none" strike="noStrike" kern="1200" cap="none" spc="-100" normalizeH="0" baseline="0" noProof="0" dirty="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rPr>
              <a:t>　</a:t>
            </a:r>
            <a:r>
              <a:rPr kumimoji="1" lang="ja-JP" altLang="en-US" sz="2400" b="0" i="0" u="none" strike="noStrike" kern="1200" cap="none" spc="-100" normalizeH="0" baseline="0" noProof="0" dirty="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rPr>
              <a:t>宇宙ステーションから、子どもたちへのメッセージ</a:t>
            </a:r>
            <a:endParaRPr kumimoji="1" lang="ja-JP" altLang="en-US" sz="1600" b="0" i="0" u="none" strike="noStrike" kern="1200" cap="none" spc="-100" normalizeH="0" baseline="0" noProof="0" dirty="0">
              <a:ln>
                <a:noFill/>
              </a:ln>
              <a:solidFill>
                <a:schemeClr val="tx1">
                  <a:lumMod val="50000"/>
                  <a:lumOff val="50000"/>
                </a:schemeClr>
              </a:solidFill>
              <a:effectLst/>
              <a:uLnTx/>
              <a:uFillTx/>
              <a:latin typeface="ＭＳ Ｐゴシック" panose="020B0600070205080204" pitchFamily="50" charset="-128"/>
              <a:ea typeface="ＭＳ Ｐゴシック" panose="020B0600070205080204" pitchFamily="50" charset="-128"/>
              <a:cs typeface="メイリオ"/>
            </a:endParaRPr>
          </a:p>
        </p:txBody>
      </p:sp>
      <p:sp>
        <p:nvSpPr>
          <p:cNvPr id="6" name="Rectangle 5"/>
          <p:cNvSpPr/>
          <p:nvPr/>
        </p:nvSpPr>
        <p:spPr>
          <a:xfrm>
            <a:off x="1143000" y="4623978"/>
            <a:ext cx="6858000" cy="51952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Content Placeholder 3" descr="1_JAXA-Honmyo1.jpg"/>
          <p:cNvPicPr>
            <a:picLocks noGrp="1" noChangeAspect="1"/>
          </p:cNvPicPr>
          <p:nvPr>
            <p:ph idx="1"/>
          </p:nvPr>
        </p:nvPicPr>
        <p:blipFill>
          <a:blip r:embed="rId2">
            <a:extLst>
              <a:ext uri="{28A0092B-C50C-407E-A947-70E740481C1C}">
                <a14:useLocalDpi xmlns:a14="http://schemas.microsoft.com/office/drawing/2010/main" val="0"/>
              </a:ext>
            </a:extLst>
          </a:blip>
          <a:srcRect t="6427" b="6427"/>
          <a:stretch>
            <a:fillRect/>
          </a:stretch>
        </p:blipFill>
        <p:spPr>
          <a:xfrm>
            <a:off x="1315278" y="1167595"/>
            <a:ext cx="6413581" cy="3724275"/>
          </a:xfr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5BB5F-5C65-4FC6-8ED9-A542FB723B95}" type="slidenum">
              <a:rPr kumimoji="1" lang="ja-JP" altLang="en-US" sz="9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9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2449585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メイリオ"/>
              </a:rPr>
              <a:t>シスコが考える次世代の</a:t>
            </a:r>
            <a:r>
              <a:rPr kumimoji="1" lang="en-US" altLang="ja-JP" dirty="0" smtClean="0">
                <a:latin typeface="ＭＳ Ｐゴシック" panose="020B0600070205080204" pitchFamily="50" charset="-128"/>
                <a:ea typeface="ＭＳ Ｐゴシック" panose="020B0600070205080204" pitchFamily="50" charset="-128"/>
                <a:cs typeface="メイリオ"/>
              </a:rPr>
              <a:t>ICT</a:t>
            </a:r>
            <a:r>
              <a:rPr kumimoji="1" lang="ja-JP" altLang="en-US" dirty="0" smtClean="0">
                <a:latin typeface="ＭＳ Ｐゴシック" panose="020B0600070205080204" pitchFamily="50" charset="-128"/>
                <a:ea typeface="ＭＳ Ｐゴシック" panose="020B0600070205080204" pitchFamily="50" charset="-128"/>
                <a:cs typeface="メイリオ"/>
              </a:rPr>
              <a:t>教育インフラ</a:t>
            </a:r>
            <a:endParaRPr kumimoji="1" lang="ja-JP" altLang="en-US" dirty="0">
              <a:latin typeface="ＭＳ Ｐゴシック" panose="020B0600070205080204" pitchFamily="50" charset="-128"/>
              <a:ea typeface="ＭＳ Ｐゴシック" panose="020B0600070205080204" pitchFamily="50" charset="-128"/>
              <a:cs typeface="メイリオ"/>
            </a:endParaRPr>
          </a:p>
        </p:txBody>
      </p:sp>
      <p:sp>
        <p:nvSpPr>
          <p:cNvPr id="3" name="正方形/長方形 2"/>
          <p:cNvSpPr/>
          <p:nvPr/>
        </p:nvSpPr>
        <p:spPr>
          <a:xfrm>
            <a:off x="950259" y="1153459"/>
            <a:ext cx="3430494" cy="1691342"/>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802094" y="1143553"/>
            <a:ext cx="3430494" cy="170124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50261" y="3185464"/>
            <a:ext cx="1174376"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100" b="1" dirty="0">
                <a:solidFill>
                  <a:srgbClr val="4D4D4C"/>
                </a:solidFill>
                <a:latin typeface="ＭＳ Ｐゴシック" panose="020B0600070205080204" pitchFamily="50" charset="-128"/>
                <a:ea typeface="ＭＳ Ｐゴシック" panose="020B0600070205080204" pitchFamily="50" charset="-128"/>
              </a:rPr>
              <a:t>いつでもどこでもどの端末からも学べる</a:t>
            </a:r>
            <a:r>
              <a:rPr lang="en-US" altLang="ja-JP" sz="1100" b="1" dirty="0">
                <a:solidFill>
                  <a:srgbClr val="4D4D4C"/>
                </a:solidFill>
                <a:latin typeface="ＭＳ Ｐゴシック" panose="020B0600070205080204" pitchFamily="50" charset="-128"/>
                <a:ea typeface="ＭＳ Ｐゴシック" panose="020B0600070205080204" pitchFamily="50" charset="-128"/>
              </a:rPr>
              <a:t>ICT</a:t>
            </a:r>
            <a:r>
              <a:rPr lang="ja-JP" altLang="en-US" sz="1100" b="1" dirty="0">
                <a:solidFill>
                  <a:srgbClr val="4D4D4C"/>
                </a:solidFill>
                <a:latin typeface="ＭＳ Ｐゴシック" panose="020B0600070205080204" pitchFamily="50" charset="-128"/>
                <a:ea typeface="ＭＳ Ｐゴシック" panose="020B0600070205080204" pitchFamily="50" charset="-128"/>
              </a:rPr>
              <a:t>環境</a:t>
            </a:r>
          </a:p>
        </p:txBody>
      </p:sp>
      <p:sp>
        <p:nvSpPr>
          <p:cNvPr id="7" name="正方形/長方形 6"/>
          <p:cNvSpPr/>
          <p:nvPr/>
        </p:nvSpPr>
        <p:spPr>
          <a:xfrm>
            <a:off x="2124637"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を</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活用した</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遠隔教育</a:t>
            </a:r>
          </a:p>
        </p:txBody>
      </p:sp>
      <p:sp>
        <p:nvSpPr>
          <p:cNvPr id="8" name="正方形/長方形 7"/>
          <p:cNvSpPr/>
          <p:nvPr/>
        </p:nvSpPr>
        <p:spPr>
          <a:xfrm>
            <a:off x="3299014"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による知の共有</a:t>
            </a:r>
          </a:p>
        </p:txBody>
      </p:sp>
      <p:sp>
        <p:nvSpPr>
          <p:cNvPr id="13" name="正方形/長方形 12"/>
          <p:cNvSpPr/>
          <p:nvPr/>
        </p:nvSpPr>
        <p:spPr>
          <a:xfrm>
            <a:off x="4802096"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新しい学びを後押しする</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情報インフラ</a:t>
            </a:r>
          </a:p>
        </p:txBody>
      </p:sp>
      <p:sp>
        <p:nvSpPr>
          <p:cNvPr id="14" name="正方形/長方形 13"/>
          <p:cNvSpPr/>
          <p:nvPr/>
        </p:nvSpPr>
        <p:spPr>
          <a:xfrm>
            <a:off x="5976472"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による教職員の</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働き方改革</a:t>
            </a:r>
          </a:p>
        </p:txBody>
      </p:sp>
      <p:sp>
        <p:nvSpPr>
          <p:cNvPr id="15" name="正方形/長方形 14"/>
          <p:cNvSpPr/>
          <p:nvPr/>
        </p:nvSpPr>
        <p:spPr>
          <a:xfrm>
            <a:off x="7150849"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安心安全な教育情報</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セキュリティ</a:t>
            </a:r>
          </a:p>
        </p:txBody>
      </p:sp>
      <p:sp>
        <p:nvSpPr>
          <p:cNvPr id="16" name="正方形/長方形 15"/>
          <p:cNvSpPr/>
          <p:nvPr/>
        </p:nvSpPr>
        <p:spPr>
          <a:xfrm>
            <a:off x="934979" y="4171575"/>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smtClean="0">
                <a:solidFill>
                  <a:srgbClr val="FFFFFF"/>
                </a:solidFill>
                <a:latin typeface="ＭＳ Ｐゴシック" panose="020B0600070205080204" pitchFamily="50" charset="-128"/>
                <a:ea typeface="ＭＳ Ｐゴシック" panose="020B0600070205080204" pitchFamily="50" charset="-128"/>
              </a:rPr>
              <a:t>エンド ツー エンド</a:t>
            </a:r>
            <a:r>
              <a:rPr lang="ja-JP" altLang="en-US" sz="1400" dirty="0">
                <a:solidFill>
                  <a:srgbClr val="FFFFFF"/>
                </a:solidFill>
                <a:latin typeface="ＭＳ Ｐゴシック" panose="020B0600070205080204" pitchFamily="50" charset="-128"/>
                <a:ea typeface="ＭＳ Ｐゴシック" panose="020B0600070205080204" pitchFamily="50" charset="-128"/>
              </a:rPr>
              <a:t>の</a:t>
            </a:r>
            <a:r>
              <a:rPr lang="en-US" altLang="ja-JP" sz="1400" dirty="0">
                <a:solidFill>
                  <a:srgbClr val="FFFFFF"/>
                </a:solidFill>
                <a:latin typeface="ＭＳ Ｐゴシック" panose="020B0600070205080204" pitchFamily="50" charset="-128"/>
                <a:ea typeface="ＭＳ Ｐゴシック" panose="020B0600070205080204" pitchFamily="50" charset="-128"/>
              </a:rPr>
              <a:t>IT</a:t>
            </a:r>
            <a:r>
              <a:rPr lang="ja-JP" altLang="en-US" sz="1400" dirty="0">
                <a:solidFill>
                  <a:srgbClr val="FFFFFF"/>
                </a:solidFill>
                <a:latin typeface="ＭＳ Ｐゴシック" panose="020B0600070205080204" pitchFamily="50" charset="-128"/>
                <a:ea typeface="ＭＳ Ｐゴシック" panose="020B0600070205080204" pitchFamily="50" charset="-128"/>
              </a:rPr>
              <a:t>基盤</a:t>
            </a:r>
          </a:p>
        </p:txBody>
      </p:sp>
      <p:sp>
        <p:nvSpPr>
          <p:cNvPr id="17" name="正方形/長方形 16"/>
          <p:cNvSpPr/>
          <p:nvPr/>
        </p:nvSpPr>
        <p:spPr>
          <a:xfrm>
            <a:off x="934979" y="4470042"/>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セキュリティ対策</a:t>
            </a:r>
          </a:p>
        </p:txBody>
      </p:sp>
      <p:sp>
        <p:nvSpPr>
          <p:cNvPr id="18" name="フローチャート: 組合せ 17"/>
          <p:cNvSpPr/>
          <p:nvPr/>
        </p:nvSpPr>
        <p:spPr>
          <a:xfrm>
            <a:off x="950259" y="404905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9" name="フローチャート: 組合せ 18"/>
          <p:cNvSpPr/>
          <p:nvPr/>
        </p:nvSpPr>
        <p:spPr>
          <a:xfrm>
            <a:off x="4802093" y="404738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950260" y="1141879"/>
            <a:ext cx="3430494" cy="3163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学びの情報化</a:t>
            </a:r>
          </a:p>
        </p:txBody>
      </p:sp>
      <p:sp>
        <p:nvSpPr>
          <p:cNvPr id="21" name="正方形/長方形 20"/>
          <p:cNvSpPr/>
          <p:nvPr/>
        </p:nvSpPr>
        <p:spPr>
          <a:xfrm>
            <a:off x="4802094" y="1143553"/>
            <a:ext cx="3430494" cy="31470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校務の情報化</a:t>
            </a:r>
          </a:p>
        </p:txBody>
      </p:sp>
      <p:sp>
        <p:nvSpPr>
          <p:cNvPr id="5" name="正方形/長方形 4"/>
          <p:cNvSpPr/>
          <p:nvPr/>
        </p:nvSpPr>
        <p:spPr>
          <a:xfrm>
            <a:off x="950258" y="2925489"/>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シスコがご提案できる教育の情報化</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442" y="1539966"/>
            <a:ext cx="1138561" cy="75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図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913" y="1538568"/>
            <a:ext cx="1138118" cy="75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図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759" y="1539968"/>
            <a:ext cx="1138561" cy="75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図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9484" y="1539673"/>
            <a:ext cx="1165295" cy="776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テキスト ボックス 25"/>
          <p:cNvSpPr txBox="1"/>
          <p:nvPr/>
        </p:nvSpPr>
        <p:spPr>
          <a:xfrm>
            <a:off x="1214287" y="2403676"/>
            <a:ext cx="125547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児童生徒の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学びの質の向上</a:t>
            </a:r>
          </a:p>
        </p:txBody>
      </p:sp>
      <p:sp>
        <p:nvSpPr>
          <p:cNvPr id="27" name="テキスト ボックス 26"/>
          <p:cNvSpPr txBox="1"/>
          <p:nvPr/>
        </p:nvSpPr>
        <p:spPr>
          <a:xfrm>
            <a:off x="2963763" y="2398036"/>
            <a:ext cx="105830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研究開発</a:t>
            </a:r>
          </a:p>
        </p:txBody>
      </p:sp>
      <p:sp>
        <p:nvSpPr>
          <p:cNvPr id="28" name="テキスト ボックス 27"/>
          <p:cNvSpPr txBox="1"/>
          <p:nvPr/>
        </p:nvSpPr>
        <p:spPr>
          <a:xfrm>
            <a:off x="5140039" y="2476007"/>
            <a:ext cx="1107996"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校務の効率化</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623026" y="2465015"/>
            <a:ext cx="1438214"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学校のセキュリティ</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96408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nvSpPr>
        <p:spPr>
          <a:xfrm>
            <a:off x="1163074" y="-1116"/>
            <a:ext cx="6837927" cy="736662"/>
          </a:xfrm>
          <a:prstGeom prst="rect">
            <a:avLst/>
          </a:prstGeom>
        </p:spPr>
        <p:txBody>
          <a:bodyPr vert="horz" lIns="61721" tIns="34289" rIns="61721" bIns="34289" rtlCol="0" anchor="ctr" anchorCtr="0">
            <a:noAutofit/>
          </a:bodyPr>
          <a:lstStyle>
            <a:lvl1pPr algn="l" defTabSz="914400" rtl="0" eaLnBrk="1" latinLnBrk="0" hangingPunct="1">
              <a:lnSpc>
                <a:spcPct val="80000"/>
              </a:lnSpc>
              <a:spcBef>
                <a:spcPct val="0"/>
              </a:spcBef>
              <a:buNone/>
              <a:defRPr kumimoji="1" lang="en-US" sz="3600" b="0" kern="1200" spc="-100" baseline="0" dirty="0">
                <a:gradFill>
                  <a:gsLst>
                    <a:gs pos="0">
                      <a:schemeClr val="tx1"/>
                    </a:gs>
                    <a:gs pos="44000">
                      <a:srgbClr val="01BBBB"/>
                    </a:gs>
                    <a:gs pos="100000">
                      <a:schemeClr val="accent4"/>
                    </a:gs>
                  </a:gsLst>
                  <a:lin ang="4800000" scaled="0"/>
                </a:gradFill>
                <a:latin typeface="CiscoSans ExtraLight" pitchFamily="34" charset="0"/>
                <a:ea typeface="+mj-ea"/>
                <a:cs typeface="+mj-cs"/>
              </a:defRPr>
            </a:lvl1pPr>
          </a:lstStyle>
          <a:p>
            <a:r>
              <a:rPr lang="ja-JP" altLang="en-US" sz="1800" dirty="0">
                <a:solidFill>
                  <a:srgbClr val="1F8BAE"/>
                </a:solidFill>
                <a:latin typeface="メイリオ"/>
                <a:ea typeface="メイリオ"/>
                <a:cs typeface="メイリオ"/>
              </a:rPr>
              <a:t>　</a:t>
            </a:r>
            <a:r>
              <a:rPr lang="ja-JP" altLang="en-US" sz="1800" dirty="0">
                <a:solidFill>
                  <a:schemeClr val="tx1"/>
                </a:solidFill>
                <a:latin typeface="ＭＳ Ｐゴシック" panose="020B0600070205080204" pitchFamily="50" charset="-128"/>
                <a:ea typeface="ＭＳ Ｐゴシック" panose="020B0600070205080204" pitchFamily="50" charset="-128"/>
                <a:cs typeface="メイリオ"/>
              </a:rPr>
              <a:t>子ども達の質問に、</a:t>
            </a:r>
            <a:r>
              <a:rPr altLang="ja-JP" sz="1800" dirty="0">
                <a:solidFill>
                  <a:schemeClr val="tx1"/>
                </a:solidFill>
                <a:latin typeface="ＭＳ Ｐゴシック" panose="020B0600070205080204" pitchFamily="50" charset="-128"/>
                <a:ea typeface="ＭＳ Ｐゴシック" panose="020B0600070205080204" pitchFamily="50" charset="-128"/>
                <a:cs typeface="メイリオ"/>
              </a:rPr>
              <a:t>Face to Face</a:t>
            </a:r>
            <a:r>
              <a:rPr lang="ja-JP" altLang="en-US" sz="1800" dirty="0">
                <a:solidFill>
                  <a:schemeClr val="tx1"/>
                </a:solidFill>
                <a:latin typeface="ＭＳ Ｐゴシック" panose="020B0600070205080204" pitchFamily="50" charset="-128"/>
                <a:ea typeface="ＭＳ Ｐゴシック" panose="020B0600070205080204" pitchFamily="50" charset="-128"/>
                <a:cs typeface="メイリオ"/>
              </a:rPr>
              <a:t>で、丁寧に答えて下さいます</a:t>
            </a:r>
            <a:endParaRPr lang="ja-JP" altLang="en-US" sz="1200" dirty="0">
              <a:solidFill>
                <a:schemeClr val="tx1"/>
              </a:solidFill>
              <a:latin typeface="ＭＳ Ｐゴシック" panose="020B0600070205080204" pitchFamily="50" charset="-128"/>
              <a:ea typeface="ＭＳ Ｐゴシック" panose="020B0600070205080204" pitchFamily="50" charset="-128"/>
              <a:cs typeface="メイリオ"/>
            </a:endParaRPr>
          </a:p>
        </p:txBody>
      </p:sp>
      <p:pic>
        <p:nvPicPr>
          <p:cNvPr id="2" name="Picture 1" descr="3_JAXA-Sakuragaoka_H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93673"/>
            <a:ext cx="6858000" cy="4570367"/>
          </a:xfrm>
          <a:prstGeom prst="rect">
            <a:avLst/>
          </a:prstGeom>
        </p:spPr>
      </p:pic>
      <p:sp>
        <p:nvSpPr>
          <p:cNvPr id="3" name="スライド番号プレースホルダー 2"/>
          <p:cNvSpPr>
            <a:spLocks noGrp="1"/>
          </p:cNvSpPr>
          <p:nvPr>
            <p:ph type="sldNum" sz="quarter" idx="12"/>
          </p:nvPr>
        </p:nvSpPr>
        <p:spPr/>
        <p:txBody>
          <a:bodyPr/>
          <a:lstStyle/>
          <a:p>
            <a:endParaRPr lang="ja-JP" alt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30458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67544" y="699542"/>
            <a:ext cx="8424936" cy="2569946"/>
          </a:xfrm>
        </p:spPr>
        <p:txBody>
          <a:bodyPr/>
          <a:lstStyle/>
          <a:p>
            <a:r>
              <a:rPr kumimoji="1" lang="ja-JP" altLang="en-US" sz="4800" dirty="0" smtClean="0"/>
              <a:t>ご静聴ありがとうございました</a:t>
            </a:r>
            <a:r>
              <a:rPr kumimoji="1" lang="en-US" altLang="ja-JP" sz="4800" dirty="0" smtClean="0"/>
              <a:t/>
            </a:r>
            <a:br>
              <a:rPr kumimoji="1" lang="en-US" altLang="ja-JP" sz="4800" dirty="0" smtClean="0"/>
            </a:br>
            <a:endParaRPr kumimoji="1" lang="ja-JP" altLang="en-US" sz="3600" dirty="0"/>
          </a:p>
        </p:txBody>
      </p:sp>
    </p:spTree>
    <p:extLst>
      <p:ext uri="{BB962C8B-B14F-4D97-AF65-F5344CB8AC3E}">
        <p14:creationId xmlns:p14="http://schemas.microsoft.com/office/powerpoint/2010/main" val="371086883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3022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rPr>
              <a:t>シスコの教育分野への具体的な取組み</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950259" y="1153459"/>
            <a:ext cx="3430494" cy="1691342"/>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802094" y="1143553"/>
            <a:ext cx="3430494" cy="170124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50261"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000" b="1" dirty="0">
                <a:solidFill>
                  <a:srgbClr val="4D4D4C"/>
                </a:solidFill>
                <a:latin typeface="ＭＳ Ｐゴシック" panose="020B0600070205080204" pitchFamily="50" charset="-128"/>
                <a:ea typeface="ＭＳ Ｐゴシック" panose="020B0600070205080204" pitchFamily="50" charset="-128"/>
              </a:rPr>
              <a:t>いつでもどこでもどの端末からも学べる</a:t>
            </a:r>
            <a:r>
              <a:rPr lang="en-US" altLang="ja-JP" sz="1000" b="1" dirty="0">
                <a:solidFill>
                  <a:srgbClr val="4D4D4C"/>
                </a:solidFill>
                <a:latin typeface="ＭＳ Ｐゴシック" panose="020B0600070205080204" pitchFamily="50" charset="-128"/>
                <a:ea typeface="ＭＳ Ｐゴシック" panose="020B0600070205080204" pitchFamily="50" charset="-128"/>
              </a:rPr>
              <a:t>ICT</a:t>
            </a:r>
            <a:r>
              <a:rPr lang="ja-JP" altLang="en-US" sz="1000" b="1" dirty="0">
                <a:solidFill>
                  <a:srgbClr val="4D4D4C"/>
                </a:solidFill>
                <a:latin typeface="ＭＳ Ｐゴシック" panose="020B0600070205080204" pitchFamily="50" charset="-128"/>
                <a:ea typeface="ＭＳ Ｐゴシック" panose="020B0600070205080204" pitchFamily="50" charset="-128"/>
              </a:rPr>
              <a:t>環境</a:t>
            </a:r>
          </a:p>
        </p:txBody>
      </p:sp>
      <p:sp>
        <p:nvSpPr>
          <p:cNvPr id="7" name="正方形/長方形 6"/>
          <p:cNvSpPr/>
          <p:nvPr/>
        </p:nvSpPr>
        <p:spPr>
          <a:xfrm>
            <a:off x="2124637"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を</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活用した</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遠隔教育</a:t>
            </a:r>
          </a:p>
        </p:txBody>
      </p:sp>
      <p:sp>
        <p:nvSpPr>
          <p:cNvPr id="8" name="正方形/長方形 7"/>
          <p:cNvSpPr/>
          <p:nvPr/>
        </p:nvSpPr>
        <p:spPr>
          <a:xfrm>
            <a:off x="3299014"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による知の共有</a:t>
            </a:r>
          </a:p>
        </p:txBody>
      </p:sp>
      <p:sp>
        <p:nvSpPr>
          <p:cNvPr id="13" name="正方形/長方形 12"/>
          <p:cNvSpPr/>
          <p:nvPr/>
        </p:nvSpPr>
        <p:spPr>
          <a:xfrm>
            <a:off x="4802096"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新しい学びを後押しする</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情報インフラ</a:t>
            </a:r>
          </a:p>
        </p:txBody>
      </p:sp>
      <p:sp>
        <p:nvSpPr>
          <p:cNvPr id="14" name="正方形/長方形 13"/>
          <p:cNvSpPr/>
          <p:nvPr/>
        </p:nvSpPr>
        <p:spPr>
          <a:xfrm>
            <a:off x="5976472"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による教職員の</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働き方改革</a:t>
            </a:r>
          </a:p>
        </p:txBody>
      </p:sp>
      <p:sp>
        <p:nvSpPr>
          <p:cNvPr id="15" name="正方形/長方形 14"/>
          <p:cNvSpPr/>
          <p:nvPr/>
        </p:nvSpPr>
        <p:spPr>
          <a:xfrm>
            <a:off x="7150849"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安心安全な教育情報</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セキュリティ</a:t>
            </a:r>
          </a:p>
        </p:txBody>
      </p:sp>
      <p:sp>
        <p:nvSpPr>
          <p:cNvPr id="16" name="正方形/長方形 15"/>
          <p:cNvSpPr/>
          <p:nvPr/>
        </p:nvSpPr>
        <p:spPr>
          <a:xfrm>
            <a:off x="934979" y="4171575"/>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smtClean="0">
                <a:solidFill>
                  <a:srgbClr val="FFFFFF"/>
                </a:solidFill>
                <a:latin typeface="ＭＳ Ｐゴシック" panose="020B0600070205080204" pitchFamily="50" charset="-128"/>
                <a:ea typeface="ＭＳ Ｐゴシック" panose="020B0600070205080204" pitchFamily="50" charset="-128"/>
              </a:rPr>
              <a:t>エンド ツー エンド</a:t>
            </a:r>
            <a:r>
              <a:rPr lang="ja-JP" altLang="en-US" sz="1400" dirty="0">
                <a:solidFill>
                  <a:srgbClr val="FFFFFF"/>
                </a:solidFill>
                <a:latin typeface="ＭＳ Ｐゴシック" panose="020B0600070205080204" pitchFamily="50" charset="-128"/>
                <a:ea typeface="ＭＳ Ｐゴシック" panose="020B0600070205080204" pitchFamily="50" charset="-128"/>
              </a:rPr>
              <a:t>の</a:t>
            </a:r>
            <a:r>
              <a:rPr lang="en-US" altLang="ja-JP" sz="1400" dirty="0">
                <a:solidFill>
                  <a:srgbClr val="FFFFFF"/>
                </a:solidFill>
                <a:latin typeface="ＭＳ Ｐゴシック" panose="020B0600070205080204" pitchFamily="50" charset="-128"/>
                <a:ea typeface="ＭＳ Ｐゴシック" panose="020B0600070205080204" pitchFamily="50" charset="-128"/>
              </a:rPr>
              <a:t>IT</a:t>
            </a:r>
            <a:r>
              <a:rPr lang="ja-JP" altLang="en-US" sz="1400" dirty="0">
                <a:solidFill>
                  <a:srgbClr val="FFFFFF"/>
                </a:solidFill>
                <a:latin typeface="ＭＳ Ｐゴシック" panose="020B0600070205080204" pitchFamily="50" charset="-128"/>
                <a:ea typeface="ＭＳ Ｐゴシック" panose="020B0600070205080204" pitchFamily="50" charset="-128"/>
              </a:rPr>
              <a:t>基盤</a:t>
            </a:r>
          </a:p>
        </p:txBody>
      </p:sp>
      <p:sp>
        <p:nvSpPr>
          <p:cNvPr id="17" name="正方形/長方形 16"/>
          <p:cNvSpPr/>
          <p:nvPr/>
        </p:nvSpPr>
        <p:spPr>
          <a:xfrm>
            <a:off x="934979" y="4470042"/>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セキュリティ対策</a:t>
            </a:r>
          </a:p>
        </p:txBody>
      </p:sp>
      <p:sp>
        <p:nvSpPr>
          <p:cNvPr id="18" name="フローチャート: 組合せ 17"/>
          <p:cNvSpPr/>
          <p:nvPr/>
        </p:nvSpPr>
        <p:spPr>
          <a:xfrm>
            <a:off x="950259" y="404905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9" name="フローチャート: 組合せ 18"/>
          <p:cNvSpPr/>
          <p:nvPr/>
        </p:nvSpPr>
        <p:spPr>
          <a:xfrm>
            <a:off x="4802093" y="404738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950260" y="1141879"/>
            <a:ext cx="3430494" cy="3163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学びの情報化</a:t>
            </a:r>
          </a:p>
        </p:txBody>
      </p:sp>
      <p:sp>
        <p:nvSpPr>
          <p:cNvPr id="21" name="正方形/長方形 20"/>
          <p:cNvSpPr/>
          <p:nvPr/>
        </p:nvSpPr>
        <p:spPr>
          <a:xfrm>
            <a:off x="4802094" y="1143553"/>
            <a:ext cx="3430494" cy="31470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校務の情報化</a:t>
            </a:r>
          </a:p>
        </p:txBody>
      </p:sp>
      <p:sp>
        <p:nvSpPr>
          <p:cNvPr id="5" name="正方形/長方形 4"/>
          <p:cNvSpPr/>
          <p:nvPr/>
        </p:nvSpPr>
        <p:spPr>
          <a:xfrm>
            <a:off x="950258" y="2925489"/>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シスコがご提案できる教育の情報化</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442" y="1539966"/>
            <a:ext cx="1138561" cy="75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図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913" y="1538568"/>
            <a:ext cx="1138118" cy="75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図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759" y="1539968"/>
            <a:ext cx="1138561" cy="75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図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9484" y="1539673"/>
            <a:ext cx="1165295" cy="776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テキスト ボックス 25"/>
          <p:cNvSpPr txBox="1"/>
          <p:nvPr/>
        </p:nvSpPr>
        <p:spPr>
          <a:xfrm>
            <a:off x="1214287" y="2403676"/>
            <a:ext cx="125547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児童生徒の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学びの質の向上</a:t>
            </a:r>
          </a:p>
        </p:txBody>
      </p:sp>
      <p:sp>
        <p:nvSpPr>
          <p:cNvPr id="27" name="テキスト ボックス 26"/>
          <p:cNvSpPr txBox="1"/>
          <p:nvPr/>
        </p:nvSpPr>
        <p:spPr>
          <a:xfrm>
            <a:off x="2963763" y="2398036"/>
            <a:ext cx="105830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研究開発</a:t>
            </a:r>
          </a:p>
        </p:txBody>
      </p:sp>
      <p:sp>
        <p:nvSpPr>
          <p:cNvPr id="28" name="テキスト ボックス 27"/>
          <p:cNvSpPr txBox="1"/>
          <p:nvPr/>
        </p:nvSpPr>
        <p:spPr>
          <a:xfrm>
            <a:off x="5140039" y="2476007"/>
            <a:ext cx="1107996"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校務の効率化</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623026" y="2465015"/>
            <a:ext cx="1438214"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学校のセキュリティ</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67222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rPr>
              <a:t>シスコの教育分野への具体的な取組み</a:t>
            </a:r>
            <a:endParaRPr kumimoji="1" lang="ja-JP" altLang="en-US" dirty="0">
              <a:latin typeface="ＭＳ Ｐゴシック" panose="020B0600070205080204" pitchFamily="50" charset="-128"/>
              <a:ea typeface="ＭＳ Ｐゴシック" panose="020B0600070205080204" pitchFamily="50" charset="-128"/>
            </a:endParaRPr>
          </a:p>
        </p:txBody>
      </p:sp>
      <p:sp>
        <p:nvSpPr>
          <p:cNvPr id="3" name="正方形/長方形 2"/>
          <p:cNvSpPr/>
          <p:nvPr/>
        </p:nvSpPr>
        <p:spPr>
          <a:xfrm>
            <a:off x="950259" y="1153459"/>
            <a:ext cx="3430494" cy="1691342"/>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4" name="正方形/長方形 3"/>
          <p:cNvSpPr/>
          <p:nvPr/>
        </p:nvSpPr>
        <p:spPr>
          <a:xfrm>
            <a:off x="4802094" y="1143553"/>
            <a:ext cx="3430494" cy="170124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4D4D4C"/>
              </a:solidFill>
              <a:latin typeface="ＭＳ Ｐゴシック" panose="020B0600070205080204" pitchFamily="50" charset="-128"/>
              <a:ea typeface="ＭＳ Ｐゴシック" panose="020B0600070205080204" pitchFamily="50" charset="-128"/>
            </a:endParaRPr>
          </a:p>
        </p:txBody>
      </p:sp>
      <p:sp>
        <p:nvSpPr>
          <p:cNvPr id="6" name="正方形/長方形 5"/>
          <p:cNvSpPr/>
          <p:nvPr/>
        </p:nvSpPr>
        <p:spPr>
          <a:xfrm>
            <a:off x="950261"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000" b="1" dirty="0">
                <a:solidFill>
                  <a:srgbClr val="4D4D4C"/>
                </a:solidFill>
                <a:latin typeface="ＭＳ Ｐゴシック" panose="020B0600070205080204" pitchFamily="50" charset="-128"/>
                <a:ea typeface="ＭＳ Ｐゴシック" panose="020B0600070205080204" pitchFamily="50" charset="-128"/>
              </a:rPr>
              <a:t>いつでもどこでもどの端末からも学べる</a:t>
            </a:r>
            <a:r>
              <a:rPr lang="en-US" altLang="ja-JP" sz="1000" b="1" dirty="0">
                <a:solidFill>
                  <a:srgbClr val="4D4D4C"/>
                </a:solidFill>
                <a:latin typeface="ＭＳ Ｐゴシック" panose="020B0600070205080204" pitchFamily="50" charset="-128"/>
                <a:ea typeface="ＭＳ Ｐゴシック" panose="020B0600070205080204" pitchFamily="50" charset="-128"/>
              </a:rPr>
              <a:t>ICT</a:t>
            </a:r>
            <a:r>
              <a:rPr lang="ja-JP" altLang="en-US" sz="1000" b="1" dirty="0">
                <a:solidFill>
                  <a:srgbClr val="4D4D4C"/>
                </a:solidFill>
                <a:latin typeface="ＭＳ Ｐゴシック" panose="020B0600070205080204" pitchFamily="50" charset="-128"/>
                <a:ea typeface="ＭＳ Ｐゴシック" panose="020B0600070205080204" pitchFamily="50" charset="-128"/>
              </a:rPr>
              <a:t>環境</a:t>
            </a:r>
          </a:p>
        </p:txBody>
      </p:sp>
      <p:sp>
        <p:nvSpPr>
          <p:cNvPr id="7" name="正方形/長方形 6"/>
          <p:cNvSpPr/>
          <p:nvPr/>
        </p:nvSpPr>
        <p:spPr>
          <a:xfrm>
            <a:off x="2124637"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を</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活用した</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遠隔教育</a:t>
            </a:r>
          </a:p>
        </p:txBody>
      </p:sp>
      <p:sp>
        <p:nvSpPr>
          <p:cNvPr id="8" name="正方形/長方形 7"/>
          <p:cNvSpPr/>
          <p:nvPr/>
        </p:nvSpPr>
        <p:spPr>
          <a:xfrm>
            <a:off x="3299014"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による知の共有</a:t>
            </a:r>
          </a:p>
        </p:txBody>
      </p:sp>
      <p:sp>
        <p:nvSpPr>
          <p:cNvPr id="13" name="正方形/長方形 12"/>
          <p:cNvSpPr/>
          <p:nvPr/>
        </p:nvSpPr>
        <p:spPr>
          <a:xfrm>
            <a:off x="4802096"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新しい学びを後押しする</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情報インフラ</a:t>
            </a:r>
          </a:p>
        </p:txBody>
      </p:sp>
      <p:sp>
        <p:nvSpPr>
          <p:cNvPr id="14" name="正方形/長方形 13"/>
          <p:cNvSpPr/>
          <p:nvPr/>
        </p:nvSpPr>
        <p:spPr>
          <a:xfrm>
            <a:off x="5976472"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en-US" altLang="ja-JP" sz="1400" dirty="0">
                <a:solidFill>
                  <a:srgbClr val="4D4D4C"/>
                </a:solidFill>
                <a:latin typeface="ＭＳ Ｐゴシック" panose="020B0600070205080204" pitchFamily="50" charset="-128"/>
                <a:ea typeface="ＭＳ Ｐゴシック" panose="020B0600070205080204" pitchFamily="50" charset="-128"/>
              </a:rPr>
              <a:t>ICT</a:t>
            </a:r>
            <a:r>
              <a:rPr lang="ja-JP" altLang="en-US" sz="1400" dirty="0">
                <a:solidFill>
                  <a:srgbClr val="4D4D4C"/>
                </a:solidFill>
                <a:latin typeface="ＭＳ Ｐゴシック" panose="020B0600070205080204" pitchFamily="50" charset="-128"/>
                <a:ea typeface="ＭＳ Ｐゴシック" panose="020B0600070205080204" pitchFamily="50" charset="-128"/>
              </a:rPr>
              <a:t>による教職員の</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働き方改革</a:t>
            </a:r>
          </a:p>
        </p:txBody>
      </p:sp>
      <p:sp>
        <p:nvSpPr>
          <p:cNvPr id="15" name="正方形/長方形 14"/>
          <p:cNvSpPr/>
          <p:nvPr/>
        </p:nvSpPr>
        <p:spPr>
          <a:xfrm>
            <a:off x="7150849" y="3185464"/>
            <a:ext cx="1081741" cy="833708"/>
          </a:xfrm>
          <a:prstGeom prst="rect">
            <a:avLst/>
          </a:prstGeom>
          <a:ln/>
        </p:spPr>
        <p:style>
          <a:lnRef idx="2">
            <a:schemeClr val="accent2"/>
          </a:lnRef>
          <a:fillRef idx="1">
            <a:schemeClr val="lt1"/>
          </a:fillRef>
          <a:effectRef idx="0">
            <a:schemeClr val="accent2"/>
          </a:effectRef>
          <a:fontRef idx="minor">
            <a:schemeClr val="dk1"/>
          </a:fontRef>
        </p:style>
        <p:txBody>
          <a:bodyPr lIns="91436" tIns="45718" rIns="91436" bIns="45718" rtlCol="0" anchor="ctr"/>
          <a:lstStyle/>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安心安全な教育情報</a:t>
            </a:r>
            <a:endParaRPr lang="en-US" altLang="ja-JP" sz="14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400" dirty="0">
                <a:solidFill>
                  <a:srgbClr val="4D4D4C"/>
                </a:solidFill>
                <a:latin typeface="ＭＳ Ｐゴシック" panose="020B0600070205080204" pitchFamily="50" charset="-128"/>
                <a:ea typeface="ＭＳ Ｐゴシック" panose="020B0600070205080204" pitchFamily="50" charset="-128"/>
              </a:rPr>
              <a:t>セキュリティ</a:t>
            </a:r>
          </a:p>
        </p:txBody>
      </p:sp>
      <p:sp>
        <p:nvSpPr>
          <p:cNvPr id="16" name="正方形/長方形 15"/>
          <p:cNvSpPr/>
          <p:nvPr/>
        </p:nvSpPr>
        <p:spPr>
          <a:xfrm>
            <a:off x="934979" y="4171575"/>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エンドツーエンドの</a:t>
            </a:r>
            <a:r>
              <a:rPr lang="en-US" altLang="ja-JP" sz="1400" dirty="0">
                <a:solidFill>
                  <a:srgbClr val="FFFFFF"/>
                </a:solidFill>
                <a:latin typeface="ＭＳ Ｐゴシック" panose="020B0600070205080204" pitchFamily="50" charset="-128"/>
                <a:ea typeface="ＭＳ Ｐゴシック" panose="020B0600070205080204" pitchFamily="50" charset="-128"/>
              </a:rPr>
              <a:t>IT</a:t>
            </a:r>
            <a:r>
              <a:rPr lang="ja-JP" altLang="en-US" sz="1400" dirty="0">
                <a:solidFill>
                  <a:srgbClr val="FFFFFF"/>
                </a:solidFill>
                <a:latin typeface="ＭＳ Ｐゴシック" panose="020B0600070205080204" pitchFamily="50" charset="-128"/>
                <a:ea typeface="ＭＳ Ｐゴシック" panose="020B0600070205080204" pitchFamily="50" charset="-128"/>
              </a:rPr>
              <a:t>基盤</a:t>
            </a:r>
          </a:p>
        </p:txBody>
      </p:sp>
      <p:sp>
        <p:nvSpPr>
          <p:cNvPr id="17" name="正方形/長方形 16"/>
          <p:cNvSpPr/>
          <p:nvPr/>
        </p:nvSpPr>
        <p:spPr>
          <a:xfrm>
            <a:off x="934979" y="4470042"/>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セキュリティ対策</a:t>
            </a:r>
          </a:p>
        </p:txBody>
      </p:sp>
      <p:sp>
        <p:nvSpPr>
          <p:cNvPr id="18" name="フローチャート: 組合せ 17"/>
          <p:cNvSpPr/>
          <p:nvPr/>
        </p:nvSpPr>
        <p:spPr>
          <a:xfrm>
            <a:off x="950259" y="404905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19" name="フローチャート: 組合せ 18"/>
          <p:cNvSpPr/>
          <p:nvPr/>
        </p:nvSpPr>
        <p:spPr>
          <a:xfrm>
            <a:off x="4802093" y="4047383"/>
            <a:ext cx="3430494" cy="84030"/>
          </a:xfrm>
          <a:prstGeom prst="flowChartMerge">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457178" fontAlgn="base">
              <a:spcBef>
                <a:spcPct val="0"/>
              </a:spcBef>
              <a:spcAft>
                <a:spcPct val="0"/>
              </a:spcAft>
            </a:pPr>
            <a:endParaRPr lang="ja-JP" altLang="en-US" dirty="0" smtClean="0">
              <a:solidFill>
                <a:srgbClr val="FFFFFF"/>
              </a:solidFill>
              <a:latin typeface="ＭＳ Ｐゴシック" panose="020B0600070205080204" pitchFamily="50" charset="-128"/>
              <a:ea typeface="ＭＳ Ｐゴシック" panose="020B0600070205080204" pitchFamily="50" charset="-128"/>
            </a:endParaRPr>
          </a:p>
        </p:txBody>
      </p:sp>
      <p:sp>
        <p:nvSpPr>
          <p:cNvPr id="20" name="正方形/長方形 19"/>
          <p:cNvSpPr/>
          <p:nvPr/>
        </p:nvSpPr>
        <p:spPr>
          <a:xfrm>
            <a:off x="950260" y="1141879"/>
            <a:ext cx="3430494" cy="31638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学びの情報化</a:t>
            </a:r>
          </a:p>
        </p:txBody>
      </p:sp>
      <p:sp>
        <p:nvSpPr>
          <p:cNvPr id="21" name="正方形/長方形 20"/>
          <p:cNvSpPr/>
          <p:nvPr/>
        </p:nvSpPr>
        <p:spPr>
          <a:xfrm>
            <a:off x="4802094" y="1143553"/>
            <a:ext cx="3430494" cy="314706"/>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dirty="0" smtClean="0">
                <a:solidFill>
                  <a:srgbClr val="FFFFFF"/>
                </a:solidFill>
                <a:latin typeface="ＭＳ Ｐゴシック" panose="020B0600070205080204" pitchFamily="50" charset="-128"/>
                <a:ea typeface="ＭＳ Ｐゴシック" panose="020B0600070205080204" pitchFamily="50" charset="-128"/>
              </a:rPr>
              <a:t>校務の情報化</a:t>
            </a:r>
          </a:p>
        </p:txBody>
      </p:sp>
      <p:sp>
        <p:nvSpPr>
          <p:cNvPr id="5" name="正方形/長方形 4"/>
          <p:cNvSpPr/>
          <p:nvPr/>
        </p:nvSpPr>
        <p:spPr>
          <a:xfrm>
            <a:off x="950258" y="2925489"/>
            <a:ext cx="7282329" cy="23009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sz="1400" dirty="0">
                <a:solidFill>
                  <a:srgbClr val="FFFFFF"/>
                </a:solidFill>
                <a:latin typeface="ＭＳ Ｐゴシック" panose="020B0600070205080204" pitchFamily="50" charset="-128"/>
                <a:ea typeface="ＭＳ Ｐゴシック" panose="020B0600070205080204" pitchFamily="50" charset="-128"/>
              </a:rPr>
              <a:t>シスコがご提案できる教育の情報化</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9442" y="1539966"/>
            <a:ext cx="1138561" cy="7590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図 2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913" y="1538568"/>
            <a:ext cx="1138118" cy="7587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図 2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4759" y="1539968"/>
            <a:ext cx="1138561" cy="7590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図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59484" y="1539673"/>
            <a:ext cx="1165295" cy="776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テキスト ボックス 25"/>
          <p:cNvSpPr txBox="1"/>
          <p:nvPr/>
        </p:nvSpPr>
        <p:spPr>
          <a:xfrm>
            <a:off x="1214287" y="2403676"/>
            <a:ext cx="125547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児童生徒の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学びの質の向上</a:t>
            </a:r>
          </a:p>
        </p:txBody>
      </p:sp>
      <p:sp>
        <p:nvSpPr>
          <p:cNvPr id="27" name="テキスト ボックス 26"/>
          <p:cNvSpPr txBox="1"/>
          <p:nvPr/>
        </p:nvSpPr>
        <p:spPr>
          <a:xfrm>
            <a:off x="2963763" y="2398036"/>
            <a:ext cx="1058302" cy="461665"/>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新しい学びの</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研究開発</a:t>
            </a:r>
          </a:p>
        </p:txBody>
      </p:sp>
      <p:sp>
        <p:nvSpPr>
          <p:cNvPr id="28" name="テキスト ボックス 27"/>
          <p:cNvSpPr txBox="1"/>
          <p:nvPr/>
        </p:nvSpPr>
        <p:spPr>
          <a:xfrm>
            <a:off x="5140039" y="2476007"/>
            <a:ext cx="1107996"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校務の効率化</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29" name="テキスト ボックス 28"/>
          <p:cNvSpPr txBox="1"/>
          <p:nvPr/>
        </p:nvSpPr>
        <p:spPr>
          <a:xfrm>
            <a:off x="6623026" y="2465015"/>
            <a:ext cx="1438214" cy="276999"/>
          </a:xfrm>
          <a:prstGeom prst="rect">
            <a:avLst/>
          </a:prstGeom>
          <a:noFill/>
        </p:spPr>
        <p:txBody>
          <a:bodyPr wrap="none" lIns="91436" tIns="45718" rIns="91436" bIns="45718" rtlCol="0">
            <a:spAutoFit/>
          </a:bodyPr>
          <a:lstStyle/>
          <a:p>
            <a:pPr algn="ctr" defTabSz="457178" fontAlgn="base">
              <a:spcBef>
                <a:spcPct val="0"/>
              </a:spcBef>
              <a:spcAft>
                <a:spcPct val="0"/>
              </a:spcAft>
            </a:pPr>
            <a:r>
              <a:rPr lang="ja-JP" altLang="en-US" sz="1200" dirty="0">
                <a:solidFill>
                  <a:srgbClr val="4D4D4C"/>
                </a:solidFill>
                <a:latin typeface="ＭＳ Ｐゴシック" panose="020B0600070205080204" pitchFamily="50" charset="-128"/>
                <a:ea typeface="ＭＳ Ｐゴシック" panose="020B0600070205080204" pitchFamily="50" charset="-128"/>
              </a:rPr>
              <a:t>学校のセキュリティ</a:t>
            </a:r>
            <a:endParaRPr lang="en-US" altLang="ja-JP" sz="1200" dirty="0">
              <a:solidFill>
                <a:srgbClr val="4D4D4C"/>
              </a:solidFill>
              <a:latin typeface="ＭＳ Ｐゴシック" panose="020B0600070205080204" pitchFamily="50" charset="-128"/>
              <a:ea typeface="ＭＳ Ｐゴシック" panose="020B0600070205080204" pitchFamily="50" charset="-128"/>
            </a:endParaRPr>
          </a:p>
        </p:txBody>
      </p:sp>
      <p:sp>
        <p:nvSpPr>
          <p:cNvPr id="9" name="楕円 8"/>
          <p:cNvSpPr/>
          <p:nvPr/>
        </p:nvSpPr>
        <p:spPr>
          <a:xfrm>
            <a:off x="576552"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①</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学校に最適な</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無線</a:t>
            </a:r>
            <a:r>
              <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rPr>
              <a:t>LAN</a:t>
            </a: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環境</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endPar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30" name="楕円 29"/>
          <p:cNvSpPr/>
          <p:nvPr/>
        </p:nvSpPr>
        <p:spPr>
          <a:xfrm>
            <a:off x="2600807"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②</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教育情報</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セキュリティ</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対策</a:t>
            </a:r>
          </a:p>
        </p:txBody>
      </p:sp>
      <p:sp>
        <p:nvSpPr>
          <p:cNvPr id="31" name="楕円 30"/>
          <p:cNvSpPr/>
          <p:nvPr/>
        </p:nvSpPr>
        <p:spPr>
          <a:xfrm>
            <a:off x="4625062"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③</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ビデオを</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活用した</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遠隔・海外</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交流授業</a:t>
            </a:r>
          </a:p>
        </p:txBody>
      </p:sp>
      <p:sp>
        <p:nvSpPr>
          <p:cNvPr id="32" name="楕円 31"/>
          <p:cNvSpPr/>
          <p:nvPr/>
        </p:nvSpPr>
        <p:spPr>
          <a:xfrm>
            <a:off x="6649318" y="2918860"/>
            <a:ext cx="2133936" cy="1517779"/>
          </a:xfrm>
          <a:prstGeom prst="ellipse">
            <a:avLst/>
          </a:prstGeom>
          <a:ln/>
        </p:spPr>
        <p:style>
          <a:lnRef idx="0">
            <a:schemeClr val="accent1"/>
          </a:lnRef>
          <a:fillRef idx="3">
            <a:schemeClr val="accent1"/>
          </a:fillRef>
          <a:effectRef idx="3">
            <a:schemeClr val="accent1"/>
          </a:effectRef>
          <a:fontRef idx="minor">
            <a:schemeClr val="lt1"/>
          </a:fontRef>
        </p:style>
        <p:txBody>
          <a:bodyPr lIns="91436" tIns="45718" rIns="91436" bIns="45718" rtlCol="0" anchor="ctr"/>
          <a:lstStyle/>
          <a:p>
            <a:pPr algn="ctr" defTabSz="457178" fontAlgn="base">
              <a:spcBef>
                <a:spcPct val="0"/>
              </a:spcBef>
              <a:spcAft>
                <a:spcPct val="0"/>
              </a:spcAft>
            </a:pPr>
            <a:r>
              <a:rPr lang="ja-JP" altLang="en-US" b="1" dirty="0" smtClean="0">
                <a:solidFill>
                  <a:srgbClr val="FFFFFF"/>
                </a:solidFill>
                <a:latin typeface="ＭＳ Ｐゴシック" panose="020B0600070205080204" pitchFamily="50" charset="-128"/>
                <a:ea typeface="ＭＳ Ｐゴシック" panose="020B0600070205080204" pitchFamily="50" charset="-128"/>
                <a:cs typeface="メイリオ"/>
              </a:rPr>
              <a:t>④</a:t>
            </a:r>
            <a:endParaRPr lang="en-US" altLang="ja-JP" b="1" dirty="0" smtClean="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教職員の</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r>
              <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rPr>
              <a:t>働き方改革</a:t>
            </a:r>
            <a:endParaRPr lang="en-US" altLang="ja-JP" sz="1400" b="1" dirty="0">
              <a:solidFill>
                <a:srgbClr val="FFFFFF"/>
              </a:solidFill>
              <a:latin typeface="ＭＳ Ｐゴシック" panose="020B0600070205080204" pitchFamily="50" charset="-128"/>
              <a:ea typeface="ＭＳ Ｐゴシック" panose="020B0600070205080204" pitchFamily="50" charset="-128"/>
              <a:cs typeface="メイリオ"/>
            </a:endParaRPr>
          </a:p>
          <a:p>
            <a:pPr algn="ctr" defTabSz="457178" fontAlgn="base">
              <a:spcBef>
                <a:spcPct val="0"/>
              </a:spcBef>
              <a:spcAft>
                <a:spcPct val="0"/>
              </a:spcAft>
            </a:pPr>
            <a:endParaRPr lang="ja-JP" altLang="en-US" sz="1400" b="1" dirty="0">
              <a:solidFill>
                <a:srgbClr val="FFFFFF"/>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8050277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22" presetClass="entr" presetSubtype="4"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cs typeface="メイリオ"/>
              </a:rPr>
              <a:t>授業で困らない無線</a:t>
            </a:r>
            <a:r>
              <a:rPr lang="en-US" altLang="ja-JP" dirty="0">
                <a:latin typeface="ＭＳ Ｐゴシック" panose="020B0600070205080204" pitchFamily="50" charset="-128"/>
                <a:ea typeface="ＭＳ Ｐゴシック" panose="020B0600070205080204" pitchFamily="50" charset="-128"/>
                <a:cs typeface="メイリオ"/>
              </a:rPr>
              <a:t>LAN</a:t>
            </a:r>
          </a:p>
        </p:txBody>
      </p:sp>
    </p:spTree>
    <p:extLst>
      <p:ext uri="{BB962C8B-B14F-4D97-AF65-F5344CB8AC3E}">
        <p14:creationId xmlns:p14="http://schemas.microsoft.com/office/powerpoint/2010/main" val="3538377222"/>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437766" y="135859"/>
            <a:ext cx="8345488" cy="731837"/>
          </a:xfrm>
        </p:spPr>
        <p:txBody>
          <a:bodyPr/>
          <a:lstStyle/>
          <a:p>
            <a:r>
              <a:rPr lang="ja-JP" altLang="en-US" sz="3600" dirty="0">
                <a:latin typeface="ＭＳ Ｐゴシック" panose="020B0600070205080204" pitchFamily="50" charset="-128"/>
                <a:ea typeface="ＭＳ Ｐゴシック" panose="020B0600070205080204" pitchFamily="50" charset="-128"/>
                <a:cs typeface="メイリオ"/>
              </a:rPr>
              <a:t>学校</a:t>
            </a:r>
            <a:r>
              <a:rPr lang="en-US" altLang="ja-JP" sz="3600" dirty="0">
                <a:latin typeface="ＭＳ Ｐゴシック" panose="020B0600070205080204" pitchFamily="50" charset="-128"/>
                <a:ea typeface="ＭＳ Ｐゴシック" panose="020B0600070205080204" pitchFamily="50" charset="-128"/>
                <a:cs typeface="メイリオ"/>
              </a:rPr>
              <a:t>Wi-Fi</a:t>
            </a:r>
            <a:r>
              <a:rPr lang="ja-JP" altLang="en-US" sz="3600" dirty="0">
                <a:latin typeface="ＭＳ Ｐゴシック" panose="020B0600070205080204" pitchFamily="50" charset="-128"/>
                <a:ea typeface="ＭＳ Ｐゴシック" panose="020B0600070205080204" pitchFamily="50" charset="-128"/>
                <a:cs typeface="メイリオ"/>
              </a:rPr>
              <a:t>で求められる要件</a:t>
            </a:r>
          </a:p>
        </p:txBody>
      </p:sp>
      <p:graphicFrame>
        <p:nvGraphicFramePr>
          <p:cNvPr id="4" name="表 3"/>
          <p:cNvGraphicFramePr>
            <a:graphicFrameLocks noGrp="1"/>
          </p:cNvGraphicFramePr>
          <p:nvPr>
            <p:extLst>
              <p:ext uri="{D42A27DB-BD31-4B8C-83A1-F6EECF244321}">
                <p14:modId xmlns:p14="http://schemas.microsoft.com/office/powerpoint/2010/main" val="2585174477"/>
              </p:ext>
            </p:extLst>
          </p:nvPr>
        </p:nvGraphicFramePr>
        <p:xfrm>
          <a:off x="226743" y="1004076"/>
          <a:ext cx="8712432" cy="1529080"/>
        </p:xfrm>
        <a:graphic>
          <a:graphicData uri="http://schemas.openxmlformats.org/drawingml/2006/table">
            <a:tbl>
              <a:tblPr firstRow="1" bandRow="1">
                <a:tableStyleId>{5C22544A-7EE6-4342-B048-85BDC9FD1C3A}</a:tableStyleId>
              </a:tblPr>
              <a:tblGrid>
                <a:gridCol w="1133324">
                  <a:extLst>
                    <a:ext uri="{9D8B030D-6E8A-4147-A177-3AD203B41FA5}">
                      <a16:colId xmlns:a16="http://schemas.microsoft.com/office/drawing/2014/main" val="20000"/>
                    </a:ext>
                  </a:extLst>
                </a:gridCol>
                <a:gridCol w="3612472">
                  <a:extLst>
                    <a:ext uri="{9D8B030D-6E8A-4147-A177-3AD203B41FA5}">
                      <a16:colId xmlns:a16="http://schemas.microsoft.com/office/drawing/2014/main" val="20001"/>
                    </a:ext>
                  </a:extLst>
                </a:gridCol>
                <a:gridCol w="3966636">
                  <a:extLst>
                    <a:ext uri="{9D8B030D-6E8A-4147-A177-3AD203B41FA5}">
                      <a16:colId xmlns:a16="http://schemas.microsoft.com/office/drawing/2014/main" val="20002"/>
                    </a:ext>
                  </a:extLst>
                </a:gridCol>
              </a:tblGrid>
              <a:tr h="370840">
                <a:tc>
                  <a:txBody>
                    <a:bodyPr/>
                    <a:lstStyle/>
                    <a:p>
                      <a:pPr algn="ctr"/>
                      <a:endParaRPr kumimoji="1" lang="ja-JP" altLang="en-US" sz="1800" dirty="0">
                        <a:latin typeface="メイリオ"/>
                        <a:ea typeface="メイリオ"/>
                        <a:cs typeface="メイリオ"/>
                      </a:endParaRPr>
                    </a:p>
                  </a:txBody>
                  <a:tcPr/>
                </a:tc>
                <a:tc>
                  <a:txBody>
                    <a:bodyPr/>
                    <a:lstStyle/>
                    <a:p>
                      <a:pPr algn="ctr"/>
                      <a:r>
                        <a:rPr kumimoji="1" lang="ja-JP" altLang="en-US" sz="1800" dirty="0" smtClean="0">
                          <a:latin typeface="メイリオ"/>
                          <a:ea typeface="メイリオ"/>
                          <a:cs typeface="メイリオ"/>
                        </a:rPr>
                        <a:t>教室</a:t>
                      </a:r>
                      <a:endParaRPr kumimoji="1" lang="ja-JP" altLang="en-US" sz="1800" dirty="0">
                        <a:latin typeface="メイリオ"/>
                        <a:ea typeface="メイリオ"/>
                        <a:cs typeface="メイリオ"/>
                      </a:endParaRPr>
                    </a:p>
                  </a:txBody>
                  <a:tcPr/>
                </a:tc>
                <a:tc>
                  <a:txBody>
                    <a:bodyPr/>
                    <a:lstStyle/>
                    <a:p>
                      <a:pPr algn="ctr"/>
                      <a:r>
                        <a:rPr kumimoji="1" lang="ja-JP" altLang="en-US" sz="1800" dirty="0" smtClean="0">
                          <a:latin typeface="メイリオ"/>
                          <a:ea typeface="メイリオ"/>
                          <a:cs typeface="メイリオ"/>
                        </a:rPr>
                        <a:t>体育館、特別教室等避難所</a:t>
                      </a:r>
                      <a:endParaRPr kumimoji="1" lang="ja-JP" altLang="en-US" sz="1800" dirty="0">
                        <a:latin typeface="メイリオ"/>
                        <a:ea typeface="メイリオ"/>
                        <a:cs typeface="メイリオ"/>
                      </a:endParaRPr>
                    </a:p>
                  </a:txBody>
                  <a:tcPr/>
                </a:tc>
                <a:extLst>
                  <a:ext uri="{0D108BD9-81ED-4DB2-BD59-A6C34878D82A}">
                    <a16:rowId xmlns:a16="http://schemas.microsoft.com/office/drawing/2014/main" val="10000"/>
                  </a:ext>
                </a:extLst>
              </a:tr>
              <a:tr h="579120">
                <a:tc>
                  <a:txBody>
                    <a:bodyPr/>
                    <a:lstStyle/>
                    <a:p>
                      <a:r>
                        <a:rPr kumimoji="1" lang="ja-JP" altLang="en-US" sz="1800" dirty="0" smtClean="0">
                          <a:latin typeface="ＭＳ Ｐゴシック" panose="020B0600070205080204" pitchFamily="50" charset="-128"/>
                          <a:ea typeface="ＭＳ Ｐゴシック" panose="020B0600070205080204" pitchFamily="50" charset="-128"/>
                          <a:cs typeface="メイリオ"/>
                        </a:rPr>
                        <a:t>利用密度</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最大</a:t>
                      </a:r>
                      <a:r>
                        <a:rPr kumimoji="1" lang="en-US" altLang="ja-JP" sz="1600" dirty="0" smtClean="0">
                          <a:latin typeface="ＭＳ Ｐゴシック" panose="020B0600070205080204" pitchFamily="50" charset="-128"/>
                          <a:ea typeface="ＭＳ Ｐゴシック" panose="020B0600070205080204" pitchFamily="50" charset="-128"/>
                          <a:cs typeface="メイリオ"/>
                        </a:rPr>
                        <a:t>40</a:t>
                      </a:r>
                      <a:r>
                        <a:rPr kumimoji="1" lang="ja-JP" altLang="en-US" sz="1600" dirty="0" smtClean="0">
                          <a:latin typeface="ＭＳ Ｐゴシック" panose="020B0600070205080204" pitchFamily="50" charset="-128"/>
                          <a:ea typeface="ＭＳ Ｐゴシック" panose="020B0600070205080204" pitchFamily="50" charset="-128"/>
                          <a:cs typeface="メイリオ"/>
                        </a:rPr>
                        <a:t>人</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クラス</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同時に教材データを読み出せる。</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en-US" altLang="ja-JP" sz="1600" dirty="0" smtClean="0">
                          <a:latin typeface="ＭＳ Ｐゴシック" panose="020B0600070205080204" pitchFamily="50" charset="-128"/>
                          <a:ea typeface="ＭＳ Ｐゴシック" panose="020B0600070205080204" pitchFamily="50" charset="-128"/>
                          <a:cs typeface="メイリオ"/>
                        </a:rPr>
                        <a:t>100〜300</a:t>
                      </a:r>
                      <a:r>
                        <a:rPr kumimoji="1" lang="ja-JP" altLang="en-US" sz="1600" dirty="0" smtClean="0">
                          <a:latin typeface="ＭＳ Ｐゴシック" panose="020B0600070205080204" pitchFamily="50" charset="-128"/>
                          <a:ea typeface="ＭＳ Ｐゴシック" panose="020B0600070205080204" pitchFamily="50" charset="-128"/>
                          <a:cs typeface="メイリオ"/>
                        </a:rPr>
                        <a:t>人</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同時にインターネット利用できる。</a:t>
                      </a:r>
                      <a:endParaRPr kumimoji="1" lang="ja-JP" altLang="en-US" sz="1600" dirty="0">
                        <a:latin typeface="ＭＳ Ｐゴシック" panose="020B0600070205080204" pitchFamily="50" charset="-128"/>
                        <a:ea typeface="ＭＳ Ｐゴシック" panose="020B0600070205080204" pitchFamily="50" charset="-128"/>
                        <a:cs typeface="メイリオ"/>
                      </a:endParaRPr>
                    </a:p>
                  </a:txBody>
                  <a:tcPr/>
                </a:tc>
                <a:extLst>
                  <a:ext uri="{0D108BD9-81ED-4DB2-BD59-A6C34878D82A}">
                    <a16:rowId xmlns:a16="http://schemas.microsoft.com/office/drawing/2014/main" val="10001"/>
                  </a:ext>
                </a:extLst>
              </a:tr>
              <a:tr h="579120">
                <a:tc>
                  <a:txBody>
                    <a:bodyPr/>
                    <a:lstStyle/>
                    <a:p>
                      <a:r>
                        <a:rPr kumimoji="1" lang="ja-JP" altLang="en-US" sz="1800" dirty="0" smtClean="0">
                          <a:latin typeface="ＭＳ Ｐゴシック" panose="020B0600070205080204" pitchFamily="50" charset="-128"/>
                          <a:ea typeface="ＭＳ Ｐゴシック" panose="020B0600070205080204" pitchFamily="50" charset="-128"/>
                          <a:cs typeface="メイリオ"/>
                        </a:rPr>
                        <a:t>利用帯域</a:t>
                      </a:r>
                      <a:endParaRPr kumimoji="1" lang="ja-JP" altLang="en-US" sz="1800" dirty="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ビデオ</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映像教材（広帯域）</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画像、テキスト教材（小</a:t>
                      </a:r>
                      <a:r>
                        <a:rPr kumimoji="1" lang="en-US" altLang="ja-JP" sz="1600" dirty="0" smtClean="0">
                          <a:latin typeface="ＭＳ Ｐゴシック" panose="020B0600070205080204" pitchFamily="50" charset="-128"/>
                          <a:ea typeface="ＭＳ Ｐゴシック" panose="020B0600070205080204" pitchFamily="50" charset="-128"/>
                          <a:cs typeface="メイリオ"/>
                        </a:rPr>
                        <a:t>〜</a:t>
                      </a:r>
                      <a:r>
                        <a:rPr kumimoji="1" lang="ja-JP" altLang="en-US" sz="1600" dirty="0" smtClean="0">
                          <a:latin typeface="ＭＳ Ｐゴシック" panose="020B0600070205080204" pitchFamily="50" charset="-128"/>
                          <a:ea typeface="ＭＳ Ｐゴシック" panose="020B0600070205080204" pitchFamily="50" charset="-128"/>
                          <a:cs typeface="メイリオ"/>
                        </a:rPr>
                        <a:t>中帯域）</a:t>
                      </a:r>
                      <a:endParaRPr kumimoji="1" lang="en-US" altLang="ja-JP" sz="1600" dirty="0" smtClean="0">
                        <a:latin typeface="ＭＳ Ｐゴシック" panose="020B0600070205080204" pitchFamily="50" charset="-128"/>
                        <a:ea typeface="ＭＳ Ｐゴシック" panose="020B0600070205080204" pitchFamily="50" charset="-128"/>
                        <a:cs typeface="メイリオ"/>
                      </a:endParaRPr>
                    </a:p>
                  </a:txBody>
                  <a:tcPr/>
                </a:tc>
                <a:tc>
                  <a:txBody>
                    <a:bodyPr/>
                    <a:lstStyle/>
                    <a:p>
                      <a:pPr marL="177800" indent="-177800">
                        <a:buFont typeface="Arial"/>
                        <a:buChar char="•"/>
                      </a:pPr>
                      <a:r>
                        <a:rPr kumimoji="1" lang="ja-JP" altLang="en-US" sz="1600" dirty="0" smtClean="0">
                          <a:latin typeface="ＭＳ Ｐゴシック" panose="020B0600070205080204" pitchFamily="50" charset="-128"/>
                          <a:ea typeface="ＭＳ Ｐゴシック" panose="020B0600070205080204" pitchFamily="50" charset="-128"/>
                          <a:cs typeface="メイリオ"/>
                        </a:rPr>
                        <a:t>個々のデバイスに均等に帯域を割り当てられる。</a:t>
                      </a:r>
                      <a:endParaRPr kumimoji="1" lang="ja-JP" altLang="en-US" sz="1600" dirty="0">
                        <a:latin typeface="ＭＳ Ｐゴシック" panose="020B0600070205080204" pitchFamily="50" charset="-128"/>
                        <a:ea typeface="ＭＳ Ｐゴシック" panose="020B0600070205080204" pitchFamily="50" charset="-128"/>
                        <a:cs typeface="メイリオ"/>
                      </a:endParaRPr>
                    </a:p>
                  </a:txBody>
                  <a:tcPr/>
                </a:tc>
                <a:extLst>
                  <a:ext uri="{0D108BD9-81ED-4DB2-BD59-A6C34878D82A}">
                    <a16:rowId xmlns:a16="http://schemas.microsoft.com/office/drawing/2014/main" val="10002"/>
                  </a:ext>
                </a:extLst>
              </a:tr>
            </a:tbl>
          </a:graphicData>
        </a:graphic>
      </p:graphicFrame>
      <p:pic>
        <p:nvPicPr>
          <p:cNvPr id="11" name="図 10"/>
          <p:cNvPicPr>
            <a:picLocks noChangeAspect="1"/>
          </p:cNvPicPr>
          <p:nvPr/>
        </p:nvPicPr>
        <p:blipFill>
          <a:blip r:embed="rId2"/>
          <a:stretch>
            <a:fillRect/>
          </a:stretch>
        </p:blipFill>
        <p:spPr>
          <a:xfrm>
            <a:off x="3931086" y="2880207"/>
            <a:ext cx="387095" cy="387095"/>
          </a:xfrm>
          <a:prstGeom prst="rect">
            <a:avLst/>
          </a:prstGeom>
        </p:spPr>
      </p:pic>
      <p:pic>
        <p:nvPicPr>
          <p:cNvPr id="12" name="図 11"/>
          <p:cNvPicPr>
            <a:picLocks noChangeAspect="1"/>
          </p:cNvPicPr>
          <p:nvPr/>
        </p:nvPicPr>
        <p:blipFill>
          <a:blip r:embed="rId2"/>
          <a:stretch>
            <a:fillRect/>
          </a:stretch>
        </p:blipFill>
        <p:spPr>
          <a:xfrm>
            <a:off x="4083486" y="3032607"/>
            <a:ext cx="387095" cy="387095"/>
          </a:xfrm>
          <a:prstGeom prst="rect">
            <a:avLst/>
          </a:prstGeom>
        </p:spPr>
      </p:pic>
      <p:pic>
        <p:nvPicPr>
          <p:cNvPr id="13" name="図 12"/>
          <p:cNvPicPr>
            <a:picLocks noChangeAspect="1"/>
          </p:cNvPicPr>
          <p:nvPr/>
        </p:nvPicPr>
        <p:blipFill>
          <a:blip r:embed="rId2"/>
          <a:stretch>
            <a:fillRect/>
          </a:stretch>
        </p:blipFill>
        <p:spPr>
          <a:xfrm>
            <a:off x="4235886" y="3185007"/>
            <a:ext cx="387095" cy="387095"/>
          </a:xfrm>
          <a:prstGeom prst="rect">
            <a:avLst/>
          </a:prstGeom>
        </p:spPr>
      </p:pic>
      <p:pic>
        <p:nvPicPr>
          <p:cNvPr id="14" name="図 13"/>
          <p:cNvPicPr>
            <a:picLocks noChangeAspect="1"/>
          </p:cNvPicPr>
          <p:nvPr/>
        </p:nvPicPr>
        <p:blipFill>
          <a:blip r:embed="rId2"/>
          <a:stretch>
            <a:fillRect/>
          </a:stretch>
        </p:blipFill>
        <p:spPr>
          <a:xfrm>
            <a:off x="4388286" y="3337407"/>
            <a:ext cx="387095" cy="387095"/>
          </a:xfrm>
          <a:prstGeom prst="rect">
            <a:avLst/>
          </a:prstGeom>
        </p:spPr>
      </p:pic>
      <p:pic>
        <p:nvPicPr>
          <p:cNvPr id="15" name="図 14"/>
          <p:cNvPicPr>
            <a:picLocks noChangeAspect="1"/>
          </p:cNvPicPr>
          <p:nvPr/>
        </p:nvPicPr>
        <p:blipFill>
          <a:blip r:embed="rId2"/>
          <a:stretch>
            <a:fillRect/>
          </a:stretch>
        </p:blipFill>
        <p:spPr>
          <a:xfrm>
            <a:off x="4540686" y="3489807"/>
            <a:ext cx="387095" cy="387095"/>
          </a:xfrm>
          <a:prstGeom prst="rect">
            <a:avLst/>
          </a:prstGeom>
        </p:spPr>
      </p:pic>
      <p:pic>
        <p:nvPicPr>
          <p:cNvPr id="16" name="図 15"/>
          <p:cNvPicPr>
            <a:picLocks noChangeAspect="1"/>
          </p:cNvPicPr>
          <p:nvPr/>
        </p:nvPicPr>
        <p:blipFill>
          <a:blip r:embed="rId2"/>
          <a:stretch>
            <a:fillRect/>
          </a:stretch>
        </p:blipFill>
        <p:spPr>
          <a:xfrm>
            <a:off x="3812337" y="3018339"/>
            <a:ext cx="387095" cy="387095"/>
          </a:xfrm>
          <a:prstGeom prst="rect">
            <a:avLst/>
          </a:prstGeom>
        </p:spPr>
      </p:pic>
      <p:pic>
        <p:nvPicPr>
          <p:cNvPr id="17" name="図 16"/>
          <p:cNvPicPr>
            <a:picLocks noChangeAspect="1"/>
          </p:cNvPicPr>
          <p:nvPr/>
        </p:nvPicPr>
        <p:blipFill>
          <a:blip r:embed="rId2"/>
          <a:stretch>
            <a:fillRect/>
          </a:stretch>
        </p:blipFill>
        <p:spPr>
          <a:xfrm>
            <a:off x="3964737" y="3170739"/>
            <a:ext cx="387095" cy="387095"/>
          </a:xfrm>
          <a:prstGeom prst="rect">
            <a:avLst/>
          </a:prstGeom>
        </p:spPr>
      </p:pic>
      <p:pic>
        <p:nvPicPr>
          <p:cNvPr id="18" name="図 17"/>
          <p:cNvPicPr>
            <a:picLocks noChangeAspect="1"/>
          </p:cNvPicPr>
          <p:nvPr/>
        </p:nvPicPr>
        <p:blipFill>
          <a:blip r:embed="rId2"/>
          <a:stretch>
            <a:fillRect/>
          </a:stretch>
        </p:blipFill>
        <p:spPr>
          <a:xfrm>
            <a:off x="4117137" y="3323139"/>
            <a:ext cx="387095" cy="387095"/>
          </a:xfrm>
          <a:prstGeom prst="rect">
            <a:avLst/>
          </a:prstGeom>
        </p:spPr>
      </p:pic>
      <p:pic>
        <p:nvPicPr>
          <p:cNvPr id="19" name="図 18"/>
          <p:cNvPicPr>
            <a:picLocks noChangeAspect="1"/>
          </p:cNvPicPr>
          <p:nvPr/>
        </p:nvPicPr>
        <p:blipFill>
          <a:blip r:embed="rId2"/>
          <a:stretch>
            <a:fillRect/>
          </a:stretch>
        </p:blipFill>
        <p:spPr>
          <a:xfrm>
            <a:off x="4269537" y="3475539"/>
            <a:ext cx="387095" cy="387095"/>
          </a:xfrm>
          <a:prstGeom prst="rect">
            <a:avLst/>
          </a:prstGeom>
        </p:spPr>
      </p:pic>
      <p:pic>
        <p:nvPicPr>
          <p:cNvPr id="20" name="図 19"/>
          <p:cNvPicPr>
            <a:picLocks noChangeAspect="1"/>
          </p:cNvPicPr>
          <p:nvPr/>
        </p:nvPicPr>
        <p:blipFill>
          <a:blip r:embed="rId2"/>
          <a:stretch>
            <a:fillRect/>
          </a:stretch>
        </p:blipFill>
        <p:spPr>
          <a:xfrm>
            <a:off x="4421937" y="3627939"/>
            <a:ext cx="387095" cy="387095"/>
          </a:xfrm>
          <a:prstGeom prst="rect">
            <a:avLst/>
          </a:prstGeom>
        </p:spPr>
      </p:pic>
      <p:grpSp>
        <p:nvGrpSpPr>
          <p:cNvPr id="26" name="図形グループ 25"/>
          <p:cNvGrpSpPr/>
          <p:nvPr/>
        </p:nvGrpSpPr>
        <p:grpSpPr>
          <a:xfrm>
            <a:off x="3665046" y="3142203"/>
            <a:ext cx="996695" cy="996695"/>
            <a:chOff x="3665044" y="3142201"/>
            <a:chExt cx="996695" cy="996695"/>
          </a:xfrm>
        </p:grpSpPr>
        <p:pic>
          <p:nvPicPr>
            <p:cNvPr id="21" name="図 20"/>
            <p:cNvPicPr>
              <a:picLocks noChangeAspect="1"/>
            </p:cNvPicPr>
            <p:nvPr/>
          </p:nvPicPr>
          <p:blipFill>
            <a:blip r:embed="rId2"/>
            <a:stretch>
              <a:fillRect/>
            </a:stretch>
          </p:blipFill>
          <p:spPr>
            <a:xfrm>
              <a:off x="3665044" y="3142201"/>
              <a:ext cx="387095" cy="387095"/>
            </a:xfrm>
            <a:prstGeom prst="rect">
              <a:avLst/>
            </a:prstGeom>
          </p:spPr>
        </p:pic>
        <p:pic>
          <p:nvPicPr>
            <p:cNvPr id="22" name="図 21"/>
            <p:cNvPicPr>
              <a:picLocks noChangeAspect="1"/>
            </p:cNvPicPr>
            <p:nvPr/>
          </p:nvPicPr>
          <p:blipFill>
            <a:blip r:embed="rId2"/>
            <a:stretch>
              <a:fillRect/>
            </a:stretch>
          </p:blipFill>
          <p:spPr>
            <a:xfrm>
              <a:off x="3817444" y="3294601"/>
              <a:ext cx="387095" cy="387095"/>
            </a:xfrm>
            <a:prstGeom prst="rect">
              <a:avLst/>
            </a:prstGeom>
          </p:spPr>
        </p:pic>
        <p:pic>
          <p:nvPicPr>
            <p:cNvPr id="23" name="図 22"/>
            <p:cNvPicPr>
              <a:picLocks noChangeAspect="1"/>
            </p:cNvPicPr>
            <p:nvPr/>
          </p:nvPicPr>
          <p:blipFill>
            <a:blip r:embed="rId2"/>
            <a:stretch>
              <a:fillRect/>
            </a:stretch>
          </p:blipFill>
          <p:spPr>
            <a:xfrm>
              <a:off x="3969844" y="3447001"/>
              <a:ext cx="387095" cy="387095"/>
            </a:xfrm>
            <a:prstGeom prst="rect">
              <a:avLst/>
            </a:prstGeom>
          </p:spPr>
        </p:pic>
        <p:pic>
          <p:nvPicPr>
            <p:cNvPr id="24" name="図 23"/>
            <p:cNvPicPr>
              <a:picLocks noChangeAspect="1"/>
            </p:cNvPicPr>
            <p:nvPr/>
          </p:nvPicPr>
          <p:blipFill>
            <a:blip r:embed="rId2"/>
            <a:stretch>
              <a:fillRect/>
            </a:stretch>
          </p:blipFill>
          <p:spPr>
            <a:xfrm>
              <a:off x="4122244" y="3599401"/>
              <a:ext cx="387095" cy="387095"/>
            </a:xfrm>
            <a:prstGeom prst="rect">
              <a:avLst/>
            </a:prstGeom>
          </p:spPr>
        </p:pic>
        <p:pic>
          <p:nvPicPr>
            <p:cNvPr id="25" name="図 24"/>
            <p:cNvPicPr>
              <a:picLocks noChangeAspect="1"/>
            </p:cNvPicPr>
            <p:nvPr/>
          </p:nvPicPr>
          <p:blipFill>
            <a:blip r:embed="rId2"/>
            <a:stretch>
              <a:fillRect/>
            </a:stretch>
          </p:blipFill>
          <p:spPr>
            <a:xfrm>
              <a:off x="4274644" y="3751801"/>
              <a:ext cx="387095" cy="387095"/>
            </a:xfrm>
            <a:prstGeom prst="rect">
              <a:avLst/>
            </a:prstGeom>
          </p:spPr>
        </p:pic>
      </p:grpSp>
      <p:grpSp>
        <p:nvGrpSpPr>
          <p:cNvPr id="27" name="図形グループ 26"/>
          <p:cNvGrpSpPr/>
          <p:nvPr/>
        </p:nvGrpSpPr>
        <p:grpSpPr>
          <a:xfrm>
            <a:off x="3546297" y="3280335"/>
            <a:ext cx="996695" cy="996695"/>
            <a:chOff x="3665044" y="3142201"/>
            <a:chExt cx="996695" cy="996695"/>
          </a:xfrm>
        </p:grpSpPr>
        <p:pic>
          <p:nvPicPr>
            <p:cNvPr id="28" name="図 27"/>
            <p:cNvPicPr>
              <a:picLocks noChangeAspect="1"/>
            </p:cNvPicPr>
            <p:nvPr/>
          </p:nvPicPr>
          <p:blipFill>
            <a:blip r:embed="rId2"/>
            <a:stretch>
              <a:fillRect/>
            </a:stretch>
          </p:blipFill>
          <p:spPr>
            <a:xfrm>
              <a:off x="3665044" y="3142201"/>
              <a:ext cx="387095" cy="387095"/>
            </a:xfrm>
            <a:prstGeom prst="rect">
              <a:avLst/>
            </a:prstGeom>
          </p:spPr>
        </p:pic>
        <p:pic>
          <p:nvPicPr>
            <p:cNvPr id="29" name="図 28"/>
            <p:cNvPicPr>
              <a:picLocks noChangeAspect="1"/>
            </p:cNvPicPr>
            <p:nvPr/>
          </p:nvPicPr>
          <p:blipFill>
            <a:blip r:embed="rId2"/>
            <a:stretch>
              <a:fillRect/>
            </a:stretch>
          </p:blipFill>
          <p:spPr>
            <a:xfrm>
              <a:off x="3817444" y="3294601"/>
              <a:ext cx="387095" cy="387095"/>
            </a:xfrm>
            <a:prstGeom prst="rect">
              <a:avLst/>
            </a:prstGeom>
          </p:spPr>
        </p:pic>
        <p:pic>
          <p:nvPicPr>
            <p:cNvPr id="30" name="図 29"/>
            <p:cNvPicPr>
              <a:picLocks noChangeAspect="1"/>
            </p:cNvPicPr>
            <p:nvPr/>
          </p:nvPicPr>
          <p:blipFill>
            <a:blip r:embed="rId2"/>
            <a:stretch>
              <a:fillRect/>
            </a:stretch>
          </p:blipFill>
          <p:spPr>
            <a:xfrm>
              <a:off x="3969844" y="3447001"/>
              <a:ext cx="387095" cy="387095"/>
            </a:xfrm>
            <a:prstGeom prst="rect">
              <a:avLst/>
            </a:prstGeom>
          </p:spPr>
        </p:pic>
        <p:pic>
          <p:nvPicPr>
            <p:cNvPr id="31" name="図 30"/>
            <p:cNvPicPr>
              <a:picLocks noChangeAspect="1"/>
            </p:cNvPicPr>
            <p:nvPr/>
          </p:nvPicPr>
          <p:blipFill>
            <a:blip r:embed="rId2"/>
            <a:stretch>
              <a:fillRect/>
            </a:stretch>
          </p:blipFill>
          <p:spPr>
            <a:xfrm>
              <a:off x="4122244" y="3599401"/>
              <a:ext cx="387095" cy="387095"/>
            </a:xfrm>
            <a:prstGeom prst="rect">
              <a:avLst/>
            </a:prstGeom>
          </p:spPr>
        </p:pic>
        <p:pic>
          <p:nvPicPr>
            <p:cNvPr id="32" name="図 31"/>
            <p:cNvPicPr>
              <a:picLocks noChangeAspect="1"/>
            </p:cNvPicPr>
            <p:nvPr/>
          </p:nvPicPr>
          <p:blipFill>
            <a:blip r:embed="rId2"/>
            <a:stretch>
              <a:fillRect/>
            </a:stretch>
          </p:blipFill>
          <p:spPr>
            <a:xfrm>
              <a:off x="4274644" y="3751801"/>
              <a:ext cx="387095" cy="387095"/>
            </a:xfrm>
            <a:prstGeom prst="rect">
              <a:avLst/>
            </a:prstGeom>
          </p:spPr>
        </p:pic>
      </p:grpSp>
      <p:grpSp>
        <p:nvGrpSpPr>
          <p:cNvPr id="33" name="図形グループ 32"/>
          <p:cNvGrpSpPr/>
          <p:nvPr/>
        </p:nvGrpSpPr>
        <p:grpSpPr>
          <a:xfrm>
            <a:off x="3399006" y="3432735"/>
            <a:ext cx="996695" cy="996695"/>
            <a:chOff x="3665044" y="3142201"/>
            <a:chExt cx="996695" cy="996695"/>
          </a:xfrm>
        </p:grpSpPr>
        <p:pic>
          <p:nvPicPr>
            <p:cNvPr id="34" name="図 33"/>
            <p:cNvPicPr>
              <a:picLocks noChangeAspect="1"/>
            </p:cNvPicPr>
            <p:nvPr/>
          </p:nvPicPr>
          <p:blipFill>
            <a:blip r:embed="rId2"/>
            <a:stretch>
              <a:fillRect/>
            </a:stretch>
          </p:blipFill>
          <p:spPr>
            <a:xfrm>
              <a:off x="3665044" y="3142201"/>
              <a:ext cx="387095" cy="387095"/>
            </a:xfrm>
            <a:prstGeom prst="rect">
              <a:avLst/>
            </a:prstGeom>
          </p:spPr>
        </p:pic>
        <p:pic>
          <p:nvPicPr>
            <p:cNvPr id="35" name="図 34"/>
            <p:cNvPicPr>
              <a:picLocks noChangeAspect="1"/>
            </p:cNvPicPr>
            <p:nvPr/>
          </p:nvPicPr>
          <p:blipFill>
            <a:blip r:embed="rId2"/>
            <a:stretch>
              <a:fillRect/>
            </a:stretch>
          </p:blipFill>
          <p:spPr>
            <a:xfrm>
              <a:off x="3817444" y="3294601"/>
              <a:ext cx="387095" cy="387095"/>
            </a:xfrm>
            <a:prstGeom prst="rect">
              <a:avLst/>
            </a:prstGeom>
          </p:spPr>
        </p:pic>
        <p:pic>
          <p:nvPicPr>
            <p:cNvPr id="36" name="図 35"/>
            <p:cNvPicPr>
              <a:picLocks noChangeAspect="1"/>
            </p:cNvPicPr>
            <p:nvPr/>
          </p:nvPicPr>
          <p:blipFill>
            <a:blip r:embed="rId2"/>
            <a:stretch>
              <a:fillRect/>
            </a:stretch>
          </p:blipFill>
          <p:spPr>
            <a:xfrm>
              <a:off x="3969844" y="3447001"/>
              <a:ext cx="387095" cy="387095"/>
            </a:xfrm>
            <a:prstGeom prst="rect">
              <a:avLst/>
            </a:prstGeom>
          </p:spPr>
        </p:pic>
        <p:pic>
          <p:nvPicPr>
            <p:cNvPr id="37" name="図 36"/>
            <p:cNvPicPr>
              <a:picLocks noChangeAspect="1"/>
            </p:cNvPicPr>
            <p:nvPr/>
          </p:nvPicPr>
          <p:blipFill>
            <a:blip r:embed="rId2"/>
            <a:stretch>
              <a:fillRect/>
            </a:stretch>
          </p:blipFill>
          <p:spPr>
            <a:xfrm>
              <a:off x="4122244" y="3599401"/>
              <a:ext cx="387095" cy="387095"/>
            </a:xfrm>
            <a:prstGeom prst="rect">
              <a:avLst/>
            </a:prstGeom>
          </p:spPr>
        </p:pic>
        <p:pic>
          <p:nvPicPr>
            <p:cNvPr id="38" name="図 37"/>
            <p:cNvPicPr>
              <a:picLocks noChangeAspect="1"/>
            </p:cNvPicPr>
            <p:nvPr/>
          </p:nvPicPr>
          <p:blipFill>
            <a:blip r:embed="rId2"/>
            <a:stretch>
              <a:fillRect/>
            </a:stretch>
          </p:blipFill>
          <p:spPr>
            <a:xfrm>
              <a:off x="4274644" y="3751801"/>
              <a:ext cx="387095" cy="387095"/>
            </a:xfrm>
            <a:prstGeom prst="rect">
              <a:avLst/>
            </a:prstGeom>
          </p:spPr>
        </p:pic>
      </p:grpSp>
      <p:grpSp>
        <p:nvGrpSpPr>
          <p:cNvPr id="39" name="図形グループ 38"/>
          <p:cNvGrpSpPr/>
          <p:nvPr/>
        </p:nvGrpSpPr>
        <p:grpSpPr>
          <a:xfrm>
            <a:off x="3280257" y="3585135"/>
            <a:ext cx="996695" cy="996695"/>
            <a:chOff x="3665044" y="3142201"/>
            <a:chExt cx="996695" cy="996695"/>
          </a:xfrm>
        </p:grpSpPr>
        <p:pic>
          <p:nvPicPr>
            <p:cNvPr id="40" name="図 39"/>
            <p:cNvPicPr>
              <a:picLocks noChangeAspect="1"/>
            </p:cNvPicPr>
            <p:nvPr/>
          </p:nvPicPr>
          <p:blipFill>
            <a:blip r:embed="rId2"/>
            <a:stretch>
              <a:fillRect/>
            </a:stretch>
          </p:blipFill>
          <p:spPr>
            <a:xfrm>
              <a:off x="3665044" y="3142201"/>
              <a:ext cx="387095" cy="387095"/>
            </a:xfrm>
            <a:prstGeom prst="rect">
              <a:avLst/>
            </a:prstGeom>
          </p:spPr>
        </p:pic>
        <p:pic>
          <p:nvPicPr>
            <p:cNvPr id="41" name="図 40"/>
            <p:cNvPicPr>
              <a:picLocks noChangeAspect="1"/>
            </p:cNvPicPr>
            <p:nvPr/>
          </p:nvPicPr>
          <p:blipFill>
            <a:blip r:embed="rId2"/>
            <a:stretch>
              <a:fillRect/>
            </a:stretch>
          </p:blipFill>
          <p:spPr>
            <a:xfrm>
              <a:off x="3817444" y="3294601"/>
              <a:ext cx="387095" cy="387095"/>
            </a:xfrm>
            <a:prstGeom prst="rect">
              <a:avLst/>
            </a:prstGeom>
          </p:spPr>
        </p:pic>
        <p:pic>
          <p:nvPicPr>
            <p:cNvPr id="42" name="図 41"/>
            <p:cNvPicPr>
              <a:picLocks noChangeAspect="1"/>
            </p:cNvPicPr>
            <p:nvPr/>
          </p:nvPicPr>
          <p:blipFill>
            <a:blip r:embed="rId2"/>
            <a:stretch>
              <a:fillRect/>
            </a:stretch>
          </p:blipFill>
          <p:spPr>
            <a:xfrm>
              <a:off x="3969844" y="3447001"/>
              <a:ext cx="387095" cy="387095"/>
            </a:xfrm>
            <a:prstGeom prst="rect">
              <a:avLst/>
            </a:prstGeom>
          </p:spPr>
        </p:pic>
        <p:pic>
          <p:nvPicPr>
            <p:cNvPr id="43" name="図 42"/>
            <p:cNvPicPr>
              <a:picLocks noChangeAspect="1"/>
            </p:cNvPicPr>
            <p:nvPr/>
          </p:nvPicPr>
          <p:blipFill>
            <a:blip r:embed="rId2"/>
            <a:stretch>
              <a:fillRect/>
            </a:stretch>
          </p:blipFill>
          <p:spPr>
            <a:xfrm>
              <a:off x="4122244" y="3599401"/>
              <a:ext cx="387095" cy="387095"/>
            </a:xfrm>
            <a:prstGeom prst="rect">
              <a:avLst/>
            </a:prstGeom>
          </p:spPr>
        </p:pic>
        <p:pic>
          <p:nvPicPr>
            <p:cNvPr id="44" name="図 43"/>
            <p:cNvPicPr>
              <a:picLocks noChangeAspect="1"/>
            </p:cNvPicPr>
            <p:nvPr/>
          </p:nvPicPr>
          <p:blipFill>
            <a:blip r:embed="rId2"/>
            <a:stretch>
              <a:fillRect/>
            </a:stretch>
          </p:blipFill>
          <p:spPr>
            <a:xfrm>
              <a:off x="4274644" y="3751801"/>
              <a:ext cx="387095" cy="387095"/>
            </a:xfrm>
            <a:prstGeom prst="rect">
              <a:avLst/>
            </a:prstGeom>
          </p:spPr>
        </p:pic>
      </p:grpSp>
      <p:grpSp>
        <p:nvGrpSpPr>
          <p:cNvPr id="45" name="図形グループ 44"/>
          <p:cNvGrpSpPr/>
          <p:nvPr/>
        </p:nvGrpSpPr>
        <p:grpSpPr>
          <a:xfrm>
            <a:off x="3033069" y="3723267"/>
            <a:ext cx="996695" cy="996695"/>
            <a:chOff x="3665044" y="3142201"/>
            <a:chExt cx="996695" cy="996695"/>
          </a:xfrm>
        </p:grpSpPr>
        <p:pic>
          <p:nvPicPr>
            <p:cNvPr id="46" name="図 45"/>
            <p:cNvPicPr>
              <a:picLocks noChangeAspect="1"/>
            </p:cNvPicPr>
            <p:nvPr/>
          </p:nvPicPr>
          <p:blipFill>
            <a:blip r:embed="rId2"/>
            <a:stretch>
              <a:fillRect/>
            </a:stretch>
          </p:blipFill>
          <p:spPr>
            <a:xfrm>
              <a:off x="3665044" y="3142201"/>
              <a:ext cx="387095" cy="387095"/>
            </a:xfrm>
            <a:prstGeom prst="rect">
              <a:avLst/>
            </a:prstGeom>
          </p:spPr>
        </p:pic>
        <p:pic>
          <p:nvPicPr>
            <p:cNvPr id="47" name="図 46"/>
            <p:cNvPicPr>
              <a:picLocks noChangeAspect="1"/>
            </p:cNvPicPr>
            <p:nvPr/>
          </p:nvPicPr>
          <p:blipFill>
            <a:blip r:embed="rId2"/>
            <a:stretch>
              <a:fillRect/>
            </a:stretch>
          </p:blipFill>
          <p:spPr>
            <a:xfrm>
              <a:off x="3817444" y="3294601"/>
              <a:ext cx="387095" cy="387095"/>
            </a:xfrm>
            <a:prstGeom prst="rect">
              <a:avLst/>
            </a:prstGeom>
          </p:spPr>
        </p:pic>
        <p:pic>
          <p:nvPicPr>
            <p:cNvPr id="48" name="図 47"/>
            <p:cNvPicPr>
              <a:picLocks noChangeAspect="1"/>
            </p:cNvPicPr>
            <p:nvPr/>
          </p:nvPicPr>
          <p:blipFill>
            <a:blip r:embed="rId2"/>
            <a:stretch>
              <a:fillRect/>
            </a:stretch>
          </p:blipFill>
          <p:spPr>
            <a:xfrm>
              <a:off x="3969844" y="3447001"/>
              <a:ext cx="387095" cy="387095"/>
            </a:xfrm>
            <a:prstGeom prst="rect">
              <a:avLst/>
            </a:prstGeom>
          </p:spPr>
        </p:pic>
        <p:pic>
          <p:nvPicPr>
            <p:cNvPr id="49" name="図 48"/>
            <p:cNvPicPr>
              <a:picLocks noChangeAspect="1"/>
            </p:cNvPicPr>
            <p:nvPr/>
          </p:nvPicPr>
          <p:blipFill>
            <a:blip r:embed="rId2"/>
            <a:stretch>
              <a:fillRect/>
            </a:stretch>
          </p:blipFill>
          <p:spPr>
            <a:xfrm>
              <a:off x="4122244" y="3599401"/>
              <a:ext cx="387095" cy="387095"/>
            </a:xfrm>
            <a:prstGeom prst="rect">
              <a:avLst/>
            </a:prstGeom>
          </p:spPr>
        </p:pic>
        <p:pic>
          <p:nvPicPr>
            <p:cNvPr id="50" name="図 49"/>
            <p:cNvPicPr>
              <a:picLocks noChangeAspect="1"/>
            </p:cNvPicPr>
            <p:nvPr/>
          </p:nvPicPr>
          <p:blipFill>
            <a:blip r:embed="rId2"/>
            <a:stretch>
              <a:fillRect/>
            </a:stretch>
          </p:blipFill>
          <p:spPr>
            <a:xfrm>
              <a:off x="4274644" y="3751801"/>
              <a:ext cx="387095" cy="387095"/>
            </a:xfrm>
            <a:prstGeom prst="rect">
              <a:avLst/>
            </a:prstGeom>
          </p:spPr>
        </p:pic>
      </p:grpSp>
      <p:sp>
        <p:nvSpPr>
          <p:cNvPr id="52" name="テキスト ボックス 51"/>
          <p:cNvSpPr txBox="1"/>
          <p:nvPr/>
        </p:nvSpPr>
        <p:spPr>
          <a:xfrm>
            <a:off x="3953011" y="3566923"/>
            <a:ext cx="646323" cy="369328"/>
          </a:xfrm>
          <a:prstGeom prst="rect">
            <a:avLst/>
          </a:prstGeom>
        </p:spPr>
        <p:style>
          <a:lnRef idx="2">
            <a:schemeClr val="accent3"/>
          </a:lnRef>
          <a:fillRef idx="1">
            <a:schemeClr val="lt1"/>
          </a:fillRef>
          <a:effectRef idx="0">
            <a:schemeClr val="accent3"/>
          </a:effectRef>
          <a:fontRef idx="minor">
            <a:schemeClr val="dk1"/>
          </a:fontRef>
        </p:style>
        <p:txBody>
          <a:bodyPr wrap="none" lIns="91436" tIns="45718" rIns="91436" bIns="45718" rtlCol="0">
            <a:spAutoFit/>
          </a:bodyPr>
          <a:lstStyle/>
          <a:p>
            <a:pPr defTabSz="457133"/>
            <a: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a:rPr>
              <a:t>40</a:t>
            </a:r>
            <a:r>
              <a:rPr lang="ja-JP" altLang="en-US" dirty="0" smtClean="0">
                <a:solidFill>
                  <a:srgbClr val="676767"/>
                </a:solidFill>
                <a:latin typeface="ＭＳ Ｐゴシック" panose="020B0600070205080204" pitchFamily="50" charset="-128"/>
                <a:ea typeface="ＭＳ Ｐゴシック" panose="020B0600070205080204" pitchFamily="50" charset="-128"/>
                <a:cs typeface="メイリオ"/>
              </a:rPr>
              <a:t>台</a:t>
            </a: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pic>
        <p:nvPicPr>
          <p:cNvPr id="51" name="図 50"/>
          <p:cNvPicPr>
            <a:picLocks noChangeAspect="1"/>
          </p:cNvPicPr>
          <p:nvPr/>
        </p:nvPicPr>
        <p:blipFill rotWithShape="1">
          <a:blip r:embed="rId3"/>
          <a:srcRect l="18072" t="22358" r="17003" b="20222"/>
          <a:stretch/>
        </p:blipFill>
        <p:spPr>
          <a:xfrm>
            <a:off x="1997909" y="3524119"/>
            <a:ext cx="713538" cy="631070"/>
          </a:xfrm>
          <a:prstGeom prst="rect">
            <a:avLst/>
          </a:prstGeom>
        </p:spPr>
      </p:pic>
      <p:sp>
        <p:nvSpPr>
          <p:cNvPr id="55" name="左矢印 54"/>
          <p:cNvSpPr/>
          <p:nvPr/>
        </p:nvSpPr>
        <p:spPr>
          <a:xfrm rot="10800000">
            <a:off x="1298642" y="3495582"/>
            <a:ext cx="727809" cy="656314"/>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pic>
        <p:nvPicPr>
          <p:cNvPr id="56" name="図 55"/>
          <p:cNvPicPr>
            <a:picLocks noChangeAspect="1"/>
          </p:cNvPicPr>
          <p:nvPr/>
        </p:nvPicPr>
        <p:blipFill>
          <a:blip r:embed="rId4"/>
          <a:stretch>
            <a:fillRect/>
          </a:stretch>
        </p:blipFill>
        <p:spPr>
          <a:xfrm>
            <a:off x="528489" y="3494034"/>
            <a:ext cx="759034" cy="729203"/>
          </a:xfrm>
          <a:prstGeom prst="rect">
            <a:avLst/>
          </a:prstGeom>
        </p:spPr>
      </p:pic>
      <p:sp>
        <p:nvSpPr>
          <p:cNvPr id="57" name="左矢印 56"/>
          <p:cNvSpPr/>
          <p:nvPr/>
        </p:nvSpPr>
        <p:spPr>
          <a:xfrm rot="10021320">
            <a:off x="2661501" y="3248487"/>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58" name="左矢印 57"/>
          <p:cNvSpPr/>
          <p:nvPr/>
        </p:nvSpPr>
        <p:spPr>
          <a:xfrm rot="10524569">
            <a:off x="2699736" y="3486494"/>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59" name="左矢印 58"/>
          <p:cNvSpPr/>
          <p:nvPr/>
        </p:nvSpPr>
        <p:spPr>
          <a:xfrm rot="10800000">
            <a:off x="2695155" y="3681698"/>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0" name="左矢印 59"/>
          <p:cNvSpPr/>
          <p:nvPr/>
        </p:nvSpPr>
        <p:spPr>
          <a:xfrm rot="11075431" flipV="1">
            <a:off x="2680884" y="3867182"/>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1" name="左矢印 60"/>
          <p:cNvSpPr/>
          <p:nvPr/>
        </p:nvSpPr>
        <p:spPr>
          <a:xfrm rot="11578680" flipV="1">
            <a:off x="2656920" y="4114287"/>
            <a:ext cx="1220152" cy="20429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62" name="テキスト ボックス 61"/>
          <p:cNvSpPr txBox="1"/>
          <p:nvPr/>
        </p:nvSpPr>
        <p:spPr>
          <a:xfrm>
            <a:off x="1599272" y="2953411"/>
            <a:ext cx="1462252" cy="523216"/>
          </a:xfrm>
          <a:prstGeom prst="rect">
            <a:avLst/>
          </a:prstGeom>
          <a:noFill/>
        </p:spPr>
        <p:txBody>
          <a:bodyPr wrap="none" lIns="91436" tIns="45718" rIns="91436" bIns="45718" rtlCol="0">
            <a:spAutoFit/>
          </a:bodyPr>
          <a:lstStyle/>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無線</a:t>
            </a:r>
            <a:r>
              <a:rPr lang="en-US" altLang="ja-JP" sz="1400" dirty="0">
                <a:solidFill>
                  <a:srgbClr val="676767"/>
                </a:solidFill>
                <a:latin typeface="ＭＳ Ｐゴシック" panose="020B0600070205080204" pitchFamily="50" charset="-128"/>
                <a:ea typeface="ＭＳ Ｐゴシック" panose="020B0600070205080204" pitchFamily="50" charset="-128"/>
                <a:cs typeface="メイリオ"/>
              </a:rPr>
              <a:t>LAN</a:t>
            </a:r>
          </a:p>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アクセス ポイント</a:t>
            </a:r>
          </a:p>
        </p:txBody>
      </p:sp>
      <p:sp>
        <p:nvSpPr>
          <p:cNvPr id="63" name="テキスト ボックス 62"/>
          <p:cNvSpPr txBox="1"/>
          <p:nvPr/>
        </p:nvSpPr>
        <p:spPr>
          <a:xfrm>
            <a:off x="412388" y="2987884"/>
            <a:ext cx="915631" cy="530912"/>
          </a:xfrm>
          <a:prstGeom prst="rect">
            <a:avLst/>
          </a:prstGeom>
          <a:noFill/>
        </p:spPr>
        <p:txBody>
          <a:bodyPr wrap="none" lIns="91436" tIns="45718" rIns="91436" bIns="45718" rtlCol="0">
            <a:spAutoFit/>
          </a:bodyPr>
          <a:lstStyle/>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電子教材</a:t>
            </a:r>
            <a:endParaRPr lang="en-US" altLang="ja-JP" sz="1400" dirty="0">
              <a:solidFill>
                <a:srgbClr val="676767"/>
              </a:solidFill>
              <a:latin typeface="ＭＳ Ｐゴシック" panose="020B0600070205080204" pitchFamily="50" charset="-128"/>
              <a:ea typeface="ＭＳ Ｐゴシック" panose="020B0600070205080204" pitchFamily="50" charset="-128"/>
              <a:cs typeface="メイリオ"/>
            </a:endParaRPr>
          </a:p>
          <a:p>
            <a:pPr algn="ct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サーバ</a:t>
            </a:r>
          </a:p>
        </p:txBody>
      </p:sp>
      <p:pic>
        <p:nvPicPr>
          <p:cNvPr id="64" name="図 63"/>
          <p:cNvPicPr>
            <a:picLocks noChangeAspect="1"/>
          </p:cNvPicPr>
          <p:nvPr/>
        </p:nvPicPr>
        <p:blipFill>
          <a:blip r:embed="rId5"/>
          <a:stretch>
            <a:fillRect/>
          </a:stretch>
        </p:blipFill>
        <p:spPr>
          <a:xfrm>
            <a:off x="5106367" y="2668059"/>
            <a:ext cx="1241876" cy="2111617"/>
          </a:xfrm>
          <a:prstGeom prst="rect">
            <a:avLst/>
          </a:prstGeom>
        </p:spPr>
      </p:pic>
      <p:pic>
        <p:nvPicPr>
          <p:cNvPr id="65" name="図 64"/>
          <p:cNvPicPr>
            <a:picLocks noChangeAspect="1"/>
          </p:cNvPicPr>
          <p:nvPr/>
        </p:nvPicPr>
        <p:blipFill rotWithShape="1">
          <a:blip r:embed="rId3"/>
          <a:srcRect l="18072" t="22358" r="17003" b="20222"/>
          <a:stretch/>
        </p:blipFill>
        <p:spPr>
          <a:xfrm>
            <a:off x="6517166" y="2706316"/>
            <a:ext cx="713538" cy="631070"/>
          </a:xfrm>
          <a:prstGeom prst="rect">
            <a:avLst/>
          </a:prstGeom>
        </p:spPr>
      </p:pic>
      <p:pic>
        <p:nvPicPr>
          <p:cNvPr id="66" name="図 65"/>
          <p:cNvPicPr>
            <a:picLocks noChangeAspect="1"/>
          </p:cNvPicPr>
          <p:nvPr/>
        </p:nvPicPr>
        <p:blipFill rotWithShape="1">
          <a:blip r:embed="rId3"/>
          <a:srcRect l="18072" t="22358" r="17003" b="20222"/>
          <a:stretch/>
        </p:blipFill>
        <p:spPr>
          <a:xfrm>
            <a:off x="6512587" y="3343819"/>
            <a:ext cx="713538" cy="631070"/>
          </a:xfrm>
          <a:prstGeom prst="rect">
            <a:avLst/>
          </a:prstGeom>
        </p:spPr>
      </p:pic>
      <p:pic>
        <p:nvPicPr>
          <p:cNvPr id="67" name="図 66"/>
          <p:cNvPicPr>
            <a:picLocks noChangeAspect="1"/>
          </p:cNvPicPr>
          <p:nvPr/>
        </p:nvPicPr>
        <p:blipFill rotWithShape="1">
          <a:blip r:embed="rId3"/>
          <a:srcRect l="18072" t="22358" r="17003" b="20222"/>
          <a:stretch/>
        </p:blipFill>
        <p:spPr>
          <a:xfrm>
            <a:off x="6508009" y="3995584"/>
            <a:ext cx="713538" cy="631070"/>
          </a:xfrm>
          <a:prstGeom prst="rect">
            <a:avLst/>
          </a:prstGeom>
        </p:spPr>
      </p:pic>
      <p:pic>
        <p:nvPicPr>
          <p:cNvPr id="68" name="図 67"/>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077261" y="2568183"/>
            <a:ext cx="222071" cy="356692"/>
          </a:xfrm>
          <a:prstGeom prst="rect">
            <a:avLst/>
          </a:prstGeom>
        </p:spPr>
      </p:pic>
      <p:pic>
        <p:nvPicPr>
          <p:cNvPr id="69" name="図 68"/>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229661" y="2720583"/>
            <a:ext cx="222071" cy="356692"/>
          </a:xfrm>
          <a:prstGeom prst="rect">
            <a:avLst/>
          </a:prstGeom>
        </p:spPr>
      </p:pic>
      <p:pic>
        <p:nvPicPr>
          <p:cNvPr id="70" name="図 69"/>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382061" y="2872983"/>
            <a:ext cx="222071" cy="356692"/>
          </a:xfrm>
          <a:prstGeom prst="rect">
            <a:avLst/>
          </a:prstGeom>
        </p:spPr>
      </p:pic>
      <p:pic>
        <p:nvPicPr>
          <p:cNvPr id="71" name="図 7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59443" y1="43344" x2="59443" y2="43344"/>
                      </a14:backgroundRemoval>
                    </a14:imgEffect>
                  </a14:imgLayer>
                </a14:imgProps>
              </a:ext>
            </a:extLst>
          </a:blip>
          <a:srcRect l="28455" t="16174" r="29102" b="15654"/>
          <a:stretch/>
        </p:blipFill>
        <p:spPr>
          <a:xfrm>
            <a:off x="8534461" y="3025383"/>
            <a:ext cx="222071" cy="356692"/>
          </a:xfrm>
          <a:prstGeom prst="rect">
            <a:avLst/>
          </a:prstGeom>
        </p:spPr>
      </p:pic>
      <p:pic>
        <p:nvPicPr>
          <p:cNvPr id="72" name="図 71"/>
          <p:cNvPicPr>
            <a:picLocks noChangeAspect="1"/>
          </p:cNvPicPr>
          <p:nvPr/>
        </p:nvPicPr>
        <p:blipFill rotWithShape="1">
          <a:blip r:embed="rId6">
            <a:extLst>
              <a:ext uri="{BEBA8EAE-BF5A-486C-A8C5-ECC9F3942E4B}">
                <a14:imgProps xmlns:a14="http://schemas.microsoft.com/office/drawing/2010/main">
                  <a14:imgLayer r:embed="rId9">
                    <a14:imgEffect>
                      <a14:backgroundRemoval t="10000" b="90000" l="10000" r="90000">
                        <a14:foregroundMark x1="59443" y1="43344" x2="59443" y2="43344"/>
                      </a14:backgroundRemoval>
                    </a14:imgEffect>
                  </a14:imgLayer>
                </a14:imgProps>
              </a:ext>
            </a:extLst>
          </a:blip>
          <a:srcRect l="28455" t="16174" r="29102" b="15654"/>
          <a:stretch/>
        </p:blipFill>
        <p:spPr>
          <a:xfrm>
            <a:off x="8686861" y="3177783"/>
            <a:ext cx="222071" cy="356692"/>
          </a:xfrm>
          <a:prstGeom prst="rect">
            <a:avLst/>
          </a:prstGeom>
        </p:spPr>
      </p:pic>
      <p:pic>
        <p:nvPicPr>
          <p:cNvPr id="73" name="図 72"/>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7983014" y="2973492"/>
            <a:ext cx="222071" cy="356692"/>
          </a:xfrm>
          <a:prstGeom prst="rect">
            <a:avLst/>
          </a:prstGeom>
        </p:spPr>
      </p:pic>
      <p:pic>
        <p:nvPicPr>
          <p:cNvPr id="74" name="図 73"/>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135414" y="3125892"/>
            <a:ext cx="222071" cy="356692"/>
          </a:xfrm>
          <a:prstGeom prst="rect">
            <a:avLst/>
          </a:prstGeom>
        </p:spPr>
      </p:pic>
      <p:pic>
        <p:nvPicPr>
          <p:cNvPr id="75" name="図 74"/>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287814" y="3278291"/>
            <a:ext cx="222071" cy="356692"/>
          </a:xfrm>
          <a:prstGeom prst="rect">
            <a:avLst/>
          </a:prstGeom>
        </p:spPr>
      </p:pic>
      <p:pic>
        <p:nvPicPr>
          <p:cNvPr id="76" name="図 75"/>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440214" y="3430692"/>
            <a:ext cx="222071" cy="356692"/>
          </a:xfrm>
          <a:prstGeom prst="rect">
            <a:avLst/>
          </a:prstGeom>
        </p:spPr>
      </p:pic>
      <p:pic>
        <p:nvPicPr>
          <p:cNvPr id="78" name="図 77"/>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592614" y="3583092"/>
            <a:ext cx="222071" cy="356692"/>
          </a:xfrm>
          <a:prstGeom prst="rect">
            <a:avLst/>
          </a:prstGeom>
        </p:spPr>
      </p:pic>
      <p:pic>
        <p:nvPicPr>
          <p:cNvPr id="79" name="図 78"/>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035519" y="3539658"/>
            <a:ext cx="222071" cy="356692"/>
          </a:xfrm>
          <a:prstGeom prst="rect">
            <a:avLst/>
          </a:prstGeom>
        </p:spPr>
      </p:pic>
      <p:pic>
        <p:nvPicPr>
          <p:cNvPr id="80" name="図 79"/>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187919" y="3692058"/>
            <a:ext cx="222071" cy="356692"/>
          </a:xfrm>
          <a:prstGeom prst="rect">
            <a:avLst/>
          </a:prstGeom>
        </p:spPr>
      </p:pic>
      <p:pic>
        <p:nvPicPr>
          <p:cNvPr id="81" name="図 80"/>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340319" y="3844458"/>
            <a:ext cx="222071" cy="356692"/>
          </a:xfrm>
          <a:prstGeom prst="rect">
            <a:avLst/>
          </a:prstGeom>
        </p:spPr>
      </p:pic>
      <p:pic>
        <p:nvPicPr>
          <p:cNvPr id="82" name="図 81"/>
          <p:cNvPicPr>
            <a:picLocks noChangeAspect="1"/>
          </p:cNvPicPr>
          <p:nvPr/>
        </p:nvPicPr>
        <p:blipFill rotWithShape="1">
          <a:blip r:embed="rId6">
            <a:extLst>
              <a:ext uri="{BEBA8EAE-BF5A-486C-A8C5-ECC9F3942E4B}">
                <a14:imgProps xmlns:a14="http://schemas.microsoft.com/office/drawing/2010/main">
                  <a14:imgLayer r:embed="rId12">
                    <a14:imgEffect>
                      <a14:backgroundRemoval t="10000" b="90000" l="10000" r="90000">
                        <a14:foregroundMark x1="59443" y1="43344" x2="59443" y2="43344"/>
                      </a14:backgroundRemoval>
                    </a14:imgEffect>
                  </a14:imgLayer>
                </a14:imgProps>
              </a:ext>
            </a:extLst>
          </a:blip>
          <a:srcRect l="28455" t="16174" r="29102" b="15654"/>
          <a:stretch/>
        </p:blipFill>
        <p:spPr>
          <a:xfrm>
            <a:off x="8492719" y="3996858"/>
            <a:ext cx="222071" cy="356692"/>
          </a:xfrm>
          <a:prstGeom prst="rect">
            <a:avLst/>
          </a:prstGeom>
        </p:spPr>
      </p:pic>
      <p:pic>
        <p:nvPicPr>
          <p:cNvPr id="83" name="図 82"/>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645119" y="4149258"/>
            <a:ext cx="222071" cy="356692"/>
          </a:xfrm>
          <a:prstGeom prst="rect">
            <a:avLst/>
          </a:prstGeom>
        </p:spPr>
      </p:pic>
      <p:pic>
        <p:nvPicPr>
          <p:cNvPr id="84" name="図 83"/>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7916770" y="3934614"/>
            <a:ext cx="222071" cy="356692"/>
          </a:xfrm>
          <a:prstGeom prst="rect">
            <a:avLst/>
          </a:prstGeom>
        </p:spPr>
      </p:pic>
      <p:pic>
        <p:nvPicPr>
          <p:cNvPr id="85" name="図 84"/>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069170" y="4087014"/>
            <a:ext cx="222071" cy="356692"/>
          </a:xfrm>
          <a:prstGeom prst="rect">
            <a:avLst/>
          </a:prstGeom>
        </p:spPr>
      </p:pic>
      <p:pic>
        <p:nvPicPr>
          <p:cNvPr id="86" name="図 85"/>
          <p:cNvPicPr>
            <a:picLocks noChangeAspect="1"/>
          </p:cNvPicPr>
          <p:nvPr/>
        </p:nvPicPr>
        <p:blipFill rotWithShape="1">
          <a:blip r:embed="rId6">
            <a:extLst>
              <a:ext uri="{BEBA8EAE-BF5A-486C-A8C5-ECC9F3942E4B}">
                <a14:imgProps xmlns:a14="http://schemas.microsoft.com/office/drawing/2010/main">
                  <a14:imgLayer r:embed="rId8">
                    <a14:imgEffect>
                      <a14:backgroundRemoval t="10000" b="90000" l="10000" r="90000">
                        <a14:foregroundMark x1="59443" y1="43344" x2="59443" y2="43344"/>
                      </a14:backgroundRemoval>
                    </a14:imgEffect>
                  </a14:imgLayer>
                </a14:imgProps>
              </a:ext>
            </a:extLst>
          </a:blip>
          <a:srcRect l="28455" t="16174" r="29102" b="15654"/>
          <a:stretch/>
        </p:blipFill>
        <p:spPr>
          <a:xfrm>
            <a:off x="8221570" y="4239414"/>
            <a:ext cx="222071" cy="356692"/>
          </a:xfrm>
          <a:prstGeom prst="rect">
            <a:avLst/>
          </a:prstGeom>
        </p:spPr>
      </p:pic>
      <p:pic>
        <p:nvPicPr>
          <p:cNvPr id="87" name="図 86"/>
          <p:cNvPicPr>
            <a:picLocks noChangeAspect="1"/>
          </p:cNvPicPr>
          <p:nvPr/>
        </p:nvPicPr>
        <p:blipFill rotWithShape="1">
          <a:blip r:embed="rId6">
            <a:extLst>
              <a:ext uri="{BEBA8EAE-BF5A-486C-A8C5-ECC9F3942E4B}">
                <a14:imgProps xmlns:a14="http://schemas.microsoft.com/office/drawing/2010/main">
                  <a14:imgLayer r:embed="rId10">
                    <a14:imgEffect>
                      <a14:backgroundRemoval t="10000" b="90000" l="10000" r="90000">
                        <a14:foregroundMark x1="59443" y1="43344" x2="59443" y2="43344"/>
                      </a14:backgroundRemoval>
                    </a14:imgEffect>
                  </a14:imgLayer>
                </a14:imgProps>
              </a:ext>
            </a:extLst>
          </a:blip>
          <a:srcRect l="28455" t="16174" r="29102" b="15654"/>
          <a:stretch/>
        </p:blipFill>
        <p:spPr>
          <a:xfrm>
            <a:off x="8373970" y="4391814"/>
            <a:ext cx="222071" cy="356692"/>
          </a:xfrm>
          <a:prstGeom prst="rect">
            <a:avLst/>
          </a:prstGeom>
        </p:spPr>
      </p:pic>
      <p:pic>
        <p:nvPicPr>
          <p:cNvPr id="88" name="図 87"/>
          <p:cNvPicPr>
            <a:picLocks noChangeAspect="1"/>
          </p:cNvPicPr>
          <p:nvPr/>
        </p:nvPicPr>
        <p:blipFill rotWithShape="1">
          <a:blip r:embed="rId6">
            <a:extLst>
              <a:ext uri="{BEBA8EAE-BF5A-486C-A8C5-ECC9F3942E4B}">
                <a14:imgProps xmlns:a14="http://schemas.microsoft.com/office/drawing/2010/main">
                  <a14:imgLayer r:embed="rId11">
                    <a14:imgEffect>
                      <a14:backgroundRemoval t="10000" b="90000" l="10000" r="90000">
                        <a14:foregroundMark x1="59443" y1="43344" x2="59443" y2="43344"/>
                      </a14:backgroundRemoval>
                    </a14:imgEffect>
                  </a14:imgLayer>
                </a14:imgProps>
              </a:ext>
            </a:extLst>
          </a:blip>
          <a:srcRect l="28455" t="16174" r="29102" b="15654"/>
          <a:stretch/>
        </p:blipFill>
        <p:spPr>
          <a:xfrm>
            <a:off x="8526370" y="4544214"/>
            <a:ext cx="222071" cy="356692"/>
          </a:xfrm>
          <a:prstGeom prst="rect">
            <a:avLst/>
          </a:prstGeom>
        </p:spPr>
      </p:pic>
      <p:sp>
        <p:nvSpPr>
          <p:cNvPr id="89" name="左矢印 88"/>
          <p:cNvSpPr/>
          <p:nvPr/>
        </p:nvSpPr>
        <p:spPr>
          <a:xfrm>
            <a:off x="6007999" y="2992306"/>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2" name="テキスト ボックス 91"/>
          <p:cNvSpPr txBox="1"/>
          <p:nvPr/>
        </p:nvSpPr>
        <p:spPr>
          <a:xfrm>
            <a:off x="5108938" y="3238760"/>
            <a:ext cx="1213786" cy="307773"/>
          </a:xfrm>
          <a:prstGeom prst="rect">
            <a:avLst/>
          </a:prstGeom>
          <a:noFill/>
        </p:spPr>
        <p:txBody>
          <a:bodyPr wrap="none" lIns="91436" tIns="45718" rIns="91436" bIns="45718" rtlCol="0">
            <a:spAutoFit/>
          </a:bodyPr>
          <a:lstStyle/>
          <a:p>
            <a:pPr defTabSz="457133"/>
            <a:r>
              <a:rPr lang="ja-JP" altLang="en-US" sz="1400" dirty="0">
                <a:solidFill>
                  <a:srgbClr val="676767"/>
                </a:solidFill>
                <a:latin typeface="ＭＳ Ｐゴシック" panose="020B0600070205080204" pitchFamily="50" charset="-128"/>
                <a:ea typeface="ＭＳ Ｐゴシック" panose="020B0600070205080204" pitchFamily="50" charset="-128"/>
                <a:cs typeface="メイリオ"/>
              </a:rPr>
              <a:t>インターネット</a:t>
            </a:r>
          </a:p>
        </p:txBody>
      </p:sp>
      <p:sp>
        <p:nvSpPr>
          <p:cNvPr id="94" name="左矢印 93"/>
          <p:cNvSpPr/>
          <p:nvPr/>
        </p:nvSpPr>
        <p:spPr>
          <a:xfrm>
            <a:off x="6017689" y="3629818"/>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5" name="左矢印 94"/>
          <p:cNvSpPr/>
          <p:nvPr/>
        </p:nvSpPr>
        <p:spPr>
          <a:xfrm>
            <a:off x="6027379" y="4267330"/>
            <a:ext cx="1983638" cy="189390"/>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lIns="91436" tIns="45718" rIns="91436" bIns="45718" rtlCol="0" anchor="ctr"/>
          <a:lstStyle/>
          <a:p>
            <a:pPr algn="ctr" defTabSz="457133"/>
            <a:endParaRPr lang="ja-JP" altLang="en-US" dirty="0" smtClean="0">
              <a:solidFill>
                <a:srgbClr val="FFFFFF"/>
              </a:solidFill>
              <a:latin typeface="ＭＳ Ｐゴシック" panose="020B0600070205080204" pitchFamily="50" charset="-128"/>
              <a:ea typeface="ＭＳ Ｐゴシック" panose="020B0600070205080204" pitchFamily="50" charset="-128"/>
              <a:cs typeface="メイリオ"/>
            </a:endParaRPr>
          </a:p>
        </p:txBody>
      </p:sp>
      <p:sp>
        <p:nvSpPr>
          <p:cNvPr id="96" name="テキスト ボックス 95"/>
          <p:cNvSpPr txBox="1"/>
          <p:nvPr/>
        </p:nvSpPr>
        <p:spPr>
          <a:xfrm>
            <a:off x="8115499" y="3491038"/>
            <a:ext cx="761739" cy="369328"/>
          </a:xfrm>
          <a:prstGeom prst="rect">
            <a:avLst/>
          </a:prstGeom>
        </p:spPr>
        <p:style>
          <a:lnRef idx="2">
            <a:schemeClr val="accent3"/>
          </a:lnRef>
          <a:fillRef idx="1">
            <a:schemeClr val="lt1"/>
          </a:fillRef>
          <a:effectRef idx="0">
            <a:schemeClr val="accent3"/>
          </a:effectRef>
          <a:fontRef idx="minor">
            <a:schemeClr val="dk1"/>
          </a:fontRef>
        </p:style>
        <p:txBody>
          <a:bodyPr wrap="none" lIns="91436" tIns="45718" rIns="91436" bIns="45718" rtlCol="0">
            <a:spAutoFit/>
          </a:bodyPr>
          <a:lstStyle/>
          <a:p>
            <a:pPr defTabSz="457133"/>
            <a:r>
              <a:rPr lang="en-US" altLang="ja-JP" dirty="0" smtClean="0">
                <a:solidFill>
                  <a:srgbClr val="676767"/>
                </a:solidFill>
                <a:latin typeface="ＭＳ Ｐゴシック" panose="020B0600070205080204" pitchFamily="50" charset="-128"/>
                <a:ea typeface="ＭＳ Ｐゴシック" panose="020B0600070205080204" pitchFamily="50" charset="-128"/>
                <a:cs typeface="メイリオ"/>
              </a:rPr>
              <a:t>200</a:t>
            </a:r>
            <a:r>
              <a:rPr lang="ja-JP" altLang="en-US" dirty="0" smtClean="0">
                <a:solidFill>
                  <a:srgbClr val="676767"/>
                </a:solidFill>
                <a:latin typeface="ＭＳ Ｐゴシック" panose="020B0600070205080204" pitchFamily="50" charset="-128"/>
                <a:ea typeface="ＭＳ Ｐゴシック" panose="020B0600070205080204" pitchFamily="50" charset="-128"/>
                <a:cs typeface="メイリオ"/>
              </a:rPr>
              <a:t>台</a:t>
            </a:r>
            <a:endParaRPr lang="ja-JP" altLang="en-US" dirty="0">
              <a:solidFill>
                <a:srgbClr val="676767"/>
              </a:solidFill>
              <a:latin typeface="ＭＳ Ｐゴシック" panose="020B0600070205080204" pitchFamily="50" charset="-128"/>
              <a:ea typeface="ＭＳ Ｐゴシック" panose="020B0600070205080204" pitchFamily="50" charset="-128"/>
              <a:cs typeface="メイリオ"/>
            </a:endParaRPr>
          </a:p>
        </p:txBody>
      </p:sp>
    </p:spTree>
    <p:extLst>
      <p:ext uri="{BB962C8B-B14F-4D97-AF65-F5344CB8AC3E}">
        <p14:creationId xmlns:p14="http://schemas.microsoft.com/office/powerpoint/2010/main" val="1735300278"/>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lue theme 2014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CiscoSans/メイリオ">
      <a:majorFont>
        <a:latin typeface="CiscoSansTT ExtraLight"/>
        <a:ea typeface="メイリオ"/>
        <a:cs typeface=""/>
      </a:majorFont>
      <a:minorFont>
        <a:latin typeface="CiscoSansTT Light"/>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theme 2014_light 16x9</Template>
  <TotalTime>23278</TotalTime>
  <Words>3510</Words>
  <Application>Microsoft Office PowerPoint</Application>
  <PresentationFormat>画面に合わせる (16:9)</PresentationFormat>
  <Paragraphs>669</Paragraphs>
  <Slides>52</Slides>
  <Notes>20</Notes>
  <HiddenSlides>0</HiddenSlides>
  <MMClips>0</MMClips>
  <ScaleCrop>false</ScaleCrop>
  <HeadingPairs>
    <vt:vector size="8" baseType="variant">
      <vt:variant>
        <vt:lpstr>使用されているフォント</vt:lpstr>
      </vt:variant>
      <vt:variant>
        <vt:i4>19</vt:i4>
      </vt:variant>
      <vt:variant>
        <vt:lpstr>テーマ</vt:lpstr>
      </vt:variant>
      <vt:variant>
        <vt:i4>3</vt:i4>
      </vt:variant>
      <vt:variant>
        <vt:lpstr>埋め込まれた OLE サーバー</vt:lpstr>
      </vt:variant>
      <vt:variant>
        <vt:i4>1</vt:i4>
      </vt:variant>
      <vt:variant>
        <vt:lpstr>スライド タイトル</vt:lpstr>
      </vt:variant>
      <vt:variant>
        <vt:i4>52</vt:i4>
      </vt:variant>
    </vt:vector>
  </HeadingPairs>
  <TitlesOfParts>
    <vt:vector size="75" baseType="lpstr">
      <vt:lpstr>Ciscolight</vt:lpstr>
      <vt:lpstr>CiscoSansTT ExtraLight</vt:lpstr>
      <vt:lpstr>CiscoSansTT Light</vt:lpstr>
      <vt:lpstr>CiscoSansTT Thin</vt:lpstr>
      <vt:lpstr>Lucida Grande</vt:lpstr>
      <vt:lpstr>Meiryo UI</vt:lpstr>
      <vt:lpstr>ＭＳ Ｐゴシック</vt:lpstr>
      <vt:lpstr>ＭＳ Ｐゴシック</vt:lpstr>
      <vt:lpstr>Proxima Nova Regular</vt:lpstr>
      <vt:lpstr>Proxima Nova Thin</vt:lpstr>
      <vt:lpstr>Meiryo</vt:lpstr>
      <vt:lpstr>Meiryo</vt:lpstr>
      <vt:lpstr>Arial</vt:lpstr>
      <vt:lpstr>Broadway</vt:lpstr>
      <vt:lpstr>Calibri</vt:lpstr>
      <vt:lpstr>Calibri Light</vt:lpstr>
      <vt:lpstr>CiscoSans</vt:lpstr>
      <vt:lpstr>CiscoSans ExtraLight</vt:lpstr>
      <vt:lpstr>CiscoSans Thin</vt:lpstr>
      <vt:lpstr>Blue theme 2014 16x9</vt:lpstr>
      <vt:lpstr>デザインの設定</vt:lpstr>
      <vt:lpstr>Office テーマ</vt:lpstr>
      <vt:lpstr>Image</vt:lpstr>
      <vt:lpstr>The latest and greatest</vt:lpstr>
      <vt:lpstr>本日の流れ</vt:lpstr>
      <vt:lpstr>Cisco文教分野への取組みのご紹介</vt:lpstr>
      <vt:lpstr>日本の教育をとりまく環境と課題</vt:lpstr>
      <vt:lpstr>シスコが考える次世代のICT教育インフラ</vt:lpstr>
      <vt:lpstr>シスコの教育分野への具体的な取組み</vt:lpstr>
      <vt:lpstr>シスコの教育分野への具体的な取組み</vt:lpstr>
      <vt:lpstr>授業で困らない無線LAN</vt:lpstr>
      <vt:lpstr>学校Wi-Fiで求められる要件</vt:lpstr>
      <vt:lpstr>無線LAN製品のポートフォリオ</vt:lpstr>
      <vt:lpstr>無線LAN製品のポートフォリオ</vt:lpstr>
      <vt:lpstr>Youtube Cisco Japan　 学校向け無線LAN　動画配信中</vt:lpstr>
      <vt:lpstr>PowerPoint プレゼンテーション</vt:lpstr>
      <vt:lpstr>無線LANシステムのタイプ</vt:lpstr>
      <vt:lpstr>Cisco Start 文教セレクション</vt:lpstr>
      <vt:lpstr>学校におけるネットワークインフラの課題</vt:lpstr>
      <vt:lpstr>Cisco Start 文教セレクションのポイント</vt:lpstr>
      <vt:lpstr>PowerPoint プレゼンテーション</vt:lpstr>
      <vt:lpstr>某市教委検証環境</vt:lpstr>
      <vt:lpstr>PowerPoint プレゼンテーション</vt:lpstr>
      <vt:lpstr>PowerPoint プレゼンテーション</vt:lpstr>
      <vt:lpstr>PowerPoint プレゼンテーション</vt:lpstr>
      <vt:lpstr>PowerPoint プレゼンテーション</vt:lpstr>
      <vt:lpstr>学校参考構成（Cisco Start 文教セレクション）</vt:lpstr>
      <vt:lpstr>Cisco Collaboration</vt:lpstr>
      <vt:lpstr>遠隔授業って成立するの？　国の動き</vt:lpstr>
      <vt:lpstr>　働き方改革 文部科学省関連の動き</vt:lpstr>
      <vt:lpstr>多くの遠隔授業のニーズ</vt:lpstr>
      <vt:lpstr>遠隔授業における課題（ICT編）</vt:lpstr>
      <vt:lpstr>PowerPoint プレゼンテーション</vt:lpstr>
      <vt:lpstr>PowerPoint プレゼンテーション</vt:lpstr>
      <vt:lpstr>PowerPoint プレゼンテーション</vt:lpstr>
      <vt:lpstr>PowerPoint プレゼンテーション</vt:lpstr>
      <vt:lpstr>岐阜県教育委員会様（Partner様事例）</vt:lpstr>
      <vt:lpstr>Cisco Security Solution</vt:lpstr>
      <vt:lpstr>教育情報セキュリティ対策</vt:lpstr>
      <vt:lpstr>教育情報セキュリティ対策</vt:lpstr>
      <vt:lpstr>教育情報セキュリティ対策</vt:lpstr>
      <vt:lpstr>端末セキュリティ強化</vt:lpstr>
      <vt:lpstr>高度なマルウェア防御（AMP)</vt:lpstr>
      <vt:lpstr>佐賀市教育委員会</vt:lpstr>
      <vt:lpstr>その他導入事例のご紹介</vt:lpstr>
      <vt:lpstr>前橋市教育委員会</vt:lpstr>
      <vt:lpstr>PowerPoint プレゼンテーション</vt:lpstr>
      <vt:lpstr>事例概要　宮城県登米市立中津山小学校</vt:lpstr>
      <vt:lpstr>大阪府 教育委員会様</vt:lpstr>
      <vt:lpstr>上尾市教育委員会（Partner様事例）</vt:lpstr>
      <vt:lpstr>PowerPoint プレゼンテーション</vt:lpstr>
      <vt:lpstr>PowerPoint プレゼンテーション</vt:lpstr>
      <vt:lpstr>PowerPoint プレゼンテーション</vt:lpstr>
      <vt:lpstr>ご静聴ありがとうございました </vt:lpstr>
      <vt:lpstr>PowerPoint プレゼンテーション</vt:lpstr>
    </vt:vector>
  </TitlesOfParts>
  <Company>Cisco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Meraki Wi-Fi SP-With Joint Marketing Activities w/NTT-East &amp; NOP</dc:title>
  <dc:creator>Ayumi Tamura (atamura)</dc:creator>
  <cp:lastModifiedBy>Sachiko Wakuta -T (swakuta - Adecco at Cisco)</cp:lastModifiedBy>
  <cp:revision>164</cp:revision>
  <cp:lastPrinted>2017-05-17T02:16:01Z</cp:lastPrinted>
  <dcterms:created xsi:type="dcterms:W3CDTF">2015-01-09T04:11:05Z</dcterms:created>
  <dcterms:modified xsi:type="dcterms:W3CDTF">2017-05-22T06:50:06Z</dcterms:modified>
</cp:coreProperties>
</file>