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806" r:id="rId2"/>
  </p:sldMasterIdLst>
  <p:notesMasterIdLst>
    <p:notesMasterId r:id="rId40"/>
  </p:notesMasterIdLst>
  <p:sldIdLst>
    <p:sldId id="294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296" r:id="rId39"/>
  </p:sldIdLst>
  <p:sldSz cx="9144000" cy="5143500" type="screen16x9"/>
  <p:notesSz cx="6805613" cy="99441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Bernd Leger" initials="" lastIdx="6" clrIdx="0"/>
  <p:cmAuthor id="3" name="Tsahy Shapsa" initials="" lastIdx="3" clrIdx="1"/>
  <p:cmAuthor id="5" name="Nadav Well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FF"/>
    <a:srgbClr val="CC66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42" d="100"/>
          <a:sy n="42" d="100"/>
        </p:scale>
        <p:origin x="1107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2E080-26C9-4DFE-BAD8-751C9EB3D8A7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0A4A5-B44D-4FE7-9047-DDD8FDBF9A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84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18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54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200B3-1BCF-3F4E-B65A-4EEBE224F29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1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22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04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79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52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AA3AC7E-EC0B-0A4F-8059-9DA65D918D0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23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Shape 1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ja-JP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8802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Shape 17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Shape 17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ja-JP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906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Wanna</a:t>
            </a:r>
            <a:r>
              <a:rPr kumimoji="1" lang="en-US" altLang="ja-JP" dirty="0" smtClean="0"/>
              <a:t> Cry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91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Shape 18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ja-JP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718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Shape 1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651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Shape 1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Shape 1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ja-JP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520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Shape 1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Shape 1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lang="ja-JP" sz="1400" dirty="0">
              <a:solidFill>
                <a:schemeClr val="dk1"/>
              </a:solidFill>
              <a:latin typeface="Questrial"/>
              <a:ea typeface="MS PGothic" panose="020B0600070205080204" pitchFamily="34" charset="-128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577568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Shape 24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Shape 2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354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Shape 24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Shape 2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303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ベースのデータがあるので、高品質を担保することができるのです。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ここから今お話した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つのテクノリジー、①</a:t>
            </a:r>
            <a:r>
              <a:rPr kumimoji="1" lang="en-US" altLang="ja-JP" dirty="0" smtClean="0"/>
              <a:t>VPN</a:t>
            </a:r>
            <a:r>
              <a:rPr kumimoji="1" lang="ja-JP" altLang="en-US" dirty="0" smtClean="0"/>
              <a:t>クライアント　②</a:t>
            </a:r>
            <a:r>
              <a:rPr kumimoji="1" lang="en-US" altLang="ja-JP" dirty="0" smtClean="0"/>
              <a:t>CWS</a:t>
            </a:r>
            <a:r>
              <a:rPr kumimoji="1" lang="ja-JP" altLang="en-US" dirty="0" smtClean="0"/>
              <a:t>、③</a:t>
            </a:r>
            <a:r>
              <a:rPr kumimoji="1" lang="en-US" altLang="ja-JP" dirty="0" smtClean="0"/>
              <a:t>AMP</a:t>
            </a:r>
            <a:r>
              <a:rPr kumimoji="1" lang="ja-JP" altLang="en-US" dirty="0" smtClean="0"/>
              <a:t>について少し深掘りしていきます。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3A695-27B3-4D47-B884-49B8FC9F99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6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0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82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4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78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36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6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9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997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321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74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5852642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ja-JP" altLang="en-US" noProof="0"/>
              <a:t>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06576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868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グラフを追加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30455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030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626388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endParaRPr kumimoji="0"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endParaRPr kumimoji="0"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endParaRPr kumimoji="0"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90847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21622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78493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7441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456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0281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38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19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01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9378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70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/>
              <a:t>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3309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/>
              <a:t>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1243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88224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52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0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699" y="3054518"/>
            <a:ext cx="8320322" cy="56425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  <p:pic>
        <p:nvPicPr>
          <p:cNvPr id="5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4" y="301037"/>
            <a:ext cx="8518409" cy="25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34653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37766" y="869950"/>
            <a:ext cx="8268468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61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90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2017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Public</a:t>
            </a:r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330" y="4756150"/>
            <a:ext cx="8584630" cy="171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71" rIns="68541" bIns="34271" rtlCol="0" anchor="ctr"/>
          <a:lstStyle/>
          <a:p>
            <a:pPr algn="ctr"/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9722" y="197158"/>
            <a:ext cx="8580923" cy="628650"/>
          </a:xfrm>
        </p:spPr>
        <p:txBody>
          <a:bodyPr/>
          <a:lstStyle>
            <a:lvl1pPr algn="l" defTabSz="68543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b="0" kern="1200" spc="0" baseline="0" dirty="0">
                <a:gradFill>
                  <a:gsLst>
                    <a:gs pos="50000">
                      <a:srgbClr val="3F5CFF"/>
                    </a:gs>
                    <a:gs pos="100000">
                      <a:schemeClr val="tx2">
                        <a:lumMod val="75000"/>
                      </a:schemeClr>
                    </a:gs>
                    <a:gs pos="0">
                      <a:srgbClr val="2B348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29704" y="832155"/>
            <a:ext cx="8584630" cy="205740"/>
          </a:xfrm>
          <a:prstGeom prst="rect">
            <a:avLst/>
          </a:prstGeom>
          <a:ln>
            <a:noFill/>
          </a:ln>
        </p:spPr>
        <p:txBody>
          <a:bodyPr lIns="68541" tIns="34271" rIns="68541" bIns="34271" anchor="b" anchorCtr="0">
            <a:noAutofit/>
          </a:bodyPr>
          <a:lstStyle>
            <a:lvl1pPr marL="0" marR="0" indent="0" algn="l" defTabSz="68543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500" b="0" kern="1200" spc="0" baseline="0" dirty="0" smtClean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43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8627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699" y="3054518"/>
            <a:ext cx="8320322" cy="56425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65802952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One Column Body Text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Shape 641" descr="header_bg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42"/>
            <a:ext cx="9144000" cy="588264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Shape 642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Questrial"/>
              <a:defRPr sz="2800" b="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279000" y="810425"/>
            <a:ext cx="8298900" cy="379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F8A00"/>
              </a:buClr>
              <a:buSzPct val="100000"/>
              <a:defRPr sz="2400" b="0">
                <a:solidFill>
                  <a:srgbClr val="43434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FF8A00"/>
              </a:buClr>
              <a:buSzPct val="100000"/>
              <a:defRPr sz="2200"/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FF8A00"/>
              </a:buClr>
              <a:buSzPct val="100000"/>
              <a:defRPr sz="2000"/>
            </a:lvl3pPr>
            <a:lvl4pPr lvl="3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buSzPct val="100000"/>
              <a:defRPr sz="1600"/>
            </a:lvl5pPr>
            <a:lvl6pPr lvl="5" rtl="0">
              <a:lnSpc>
                <a:spcPct val="115000"/>
              </a:lnSpc>
              <a:spcBef>
                <a:spcPts val="0"/>
              </a:spcBef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4" name="Shape 644"/>
          <p:cNvSpPr txBox="1">
            <a:spLocks noGrp="1"/>
          </p:cNvSpPr>
          <p:nvPr>
            <p:ph type="sldNum" idx="12"/>
          </p:nvPr>
        </p:nvSpPr>
        <p:spPr>
          <a:xfrm>
            <a:off x="8586200" y="4852100"/>
            <a:ext cx="548700" cy="29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613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 slide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Shape 786" descr="header_bg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42"/>
            <a:ext cx="9144000" cy="588264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Shape 787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Questrial"/>
              <a:defRPr sz="2800" b="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8" name="Shape 788"/>
          <p:cNvSpPr txBox="1">
            <a:spLocks noGrp="1"/>
          </p:cNvSpPr>
          <p:nvPr>
            <p:ph type="sldNum" idx="12"/>
          </p:nvPr>
        </p:nvSpPr>
        <p:spPr>
          <a:xfrm>
            <a:off x="8586200" y="4852100"/>
            <a:ext cx="548700" cy="29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789" name="Shape 789"/>
          <p:cNvSpPr txBox="1">
            <a:spLocks noGrp="1"/>
          </p:cNvSpPr>
          <p:nvPr>
            <p:ph type="sldNum" idx="2"/>
          </p:nvPr>
        </p:nvSpPr>
        <p:spPr>
          <a:xfrm>
            <a:off x="8586200" y="4852100"/>
            <a:ext cx="548700" cy="29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790" name="Shape 790"/>
          <p:cNvSpPr/>
          <p:nvPr/>
        </p:nvSpPr>
        <p:spPr>
          <a:xfrm>
            <a:off x="-6950" y="4441475"/>
            <a:ext cx="9150900" cy="7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91" name="Shape 7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6350" y="4941602"/>
            <a:ext cx="920026" cy="1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Shape 792"/>
          <p:cNvSpPr txBox="1">
            <a:spLocks noGrp="1"/>
          </p:cNvSpPr>
          <p:nvPr>
            <p:ph type="sldNum" idx="3"/>
          </p:nvPr>
        </p:nvSpPr>
        <p:spPr>
          <a:xfrm>
            <a:off x="8586200" y="4852100"/>
            <a:ext cx="548700" cy="29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43434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793" name="Shape 793"/>
          <p:cNvCxnSpPr/>
          <p:nvPr/>
        </p:nvCxnSpPr>
        <p:spPr>
          <a:xfrm>
            <a:off x="8789354" y="4889600"/>
            <a:ext cx="0" cy="2373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4" name="Shape 794"/>
          <p:cNvSpPr txBox="1"/>
          <p:nvPr/>
        </p:nvSpPr>
        <p:spPr>
          <a:xfrm>
            <a:off x="35500" y="4901850"/>
            <a:ext cx="2912400" cy="23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z="800">
                <a:latin typeface="Questrial"/>
                <a:sym typeface="Questrial"/>
              </a:rPr>
              <a:t>社外秘 - 配布禁止</a:t>
            </a:r>
          </a:p>
        </p:txBody>
      </p:sp>
    </p:spTree>
    <p:extLst>
      <p:ext uri="{BB962C8B-B14F-4D97-AF65-F5344CB8AC3E}">
        <p14:creationId xmlns:p14="http://schemas.microsoft.com/office/powerpoint/2010/main" val="1483938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Poi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 descr="header_bg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43"/>
            <a:ext cx="9143999" cy="58826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Questrial"/>
              <a:defRPr sz="2800" b="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79000" y="810425"/>
            <a:ext cx="8298899" cy="3792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Clr>
                <a:srgbClr val="FF8A00"/>
              </a:buClr>
              <a:buSzPct val="100000"/>
              <a:defRPr sz="2400" b="0">
                <a:solidFill>
                  <a:srgbClr val="43434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buClr>
                <a:srgbClr val="FF8A00"/>
              </a:buClr>
              <a:buSzPct val="100000"/>
              <a:defRPr sz="2200"/>
            </a:lvl2pPr>
            <a:lvl3pPr lvl="2" rtl="0">
              <a:lnSpc>
                <a:spcPct val="115000"/>
              </a:lnSpc>
              <a:spcBef>
                <a:spcPts val="0"/>
              </a:spcBef>
              <a:buClr>
                <a:srgbClr val="FF8A00"/>
              </a:buClr>
              <a:buSzPct val="100000"/>
              <a:defRPr sz="2000"/>
            </a:lvl3pPr>
            <a:lvl4pPr lvl="3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buSzPct val="100000"/>
              <a:defRPr sz="1600"/>
            </a:lvl5pPr>
            <a:lvl6pPr lvl="5" rtl="0">
              <a:lnSpc>
                <a:spcPct val="115000"/>
              </a:lnSpc>
              <a:spcBef>
                <a:spcPts val="0"/>
              </a:spcBef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586200" y="4852100"/>
            <a:ext cx="548699" cy="291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83" name="Shape 83"/>
          <p:cNvSpPr txBox="1">
            <a:spLocks noGrp="1"/>
          </p:cNvSpPr>
          <p:nvPr>
            <p:ph type="sldNum" idx="2"/>
          </p:nvPr>
        </p:nvSpPr>
        <p:spPr>
          <a:xfrm>
            <a:off x="8586200" y="4852100"/>
            <a:ext cx="548699" cy="291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84" name="Shape 84"/>
          <p:cNvSpPr/>
          <p:nvPr/>
        </p:nvSpPr>
        <p:spPr>
          <a:xfrm>
            <a:off x="-6950" y="4441475"/>
            <a:ext cx="9150899" cy="702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6350" y="4941602"/>
            <a:ext cx="920026" cy="1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sldNum" idx="3"/>
          </p:nvPr>
        </p:nvSpPr>
        <p:spPr>
          <a:xfrm>
            <a:off x="8586200" y="4852100"/>
            <a:ext cx="548699" cy="291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43434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87" name="Shape 87"/>
          <p:cNvCxnSpPr/>
          <p:nvPr/>
        </p:nvCxnSpPr>
        <p:spPr>
          <a:xfrm>
            <a:off x="8789354" y="4889600"/>
            <a:ext cx="0" cy="237299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035923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07539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1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08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64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62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49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64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41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71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37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50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DAB3-EC56-47A6-BD8B-5C8085197C60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5A11-A6D9-4330-BF14-BCEFFC53D0B3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71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5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26314"/>
            <a:ext cx="8580923" cy="603504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rgbClr val="048070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4814" y="843029"/>
            <a:ext cx="8574443" cy="3723894"/>
          </a:xfrm>
          <a:prstGeom prst="rect">
            <a:avLst/>
          </a:prstGeom>
        </p:spPr>
        <p:txBody>
          <a:bodyPr>
            <a:noAutofit/>
          </a:bodyPr>
          <a:lstStyle>
            <a:lvl1pPr marL="84535" indent="-84535">
              <a:lnSpc>
                <a:spcPct val="100000"/>
              </a:lnSpc>
              <a:spcBef>
                <a:spcPts val="2250"/>
              </a:spcBef>
              <a:buSzPct val="100000"/>
              <a:buFont typeface="Lucida Grande"/>
              <a:buChar char=" "/>
              <a:defRPr sz="1650" baseline="0">
                <a:solidFill>
                  <a:srgbClr val="435153"/>
                </a:solidFill>
                <a:latin typeface="+mj-lt"/>
              </a:defRPr>
            </a:lvl1pPr>
            <a:lvl2pPr marL="303610" indent="-130969">
              <a:lnSpc>
                <a:spcPct val="95000"/>
              </a:lnSpc>
              <a:spcBef>
                <a:spcPts val="450"/>
              </a:spcBef>
              <a:buClr>
                <a:schemeClr val="bg1">
                  <a:lumMod val="50000"/>
                </a:schemeClr>
              </a:buClr>
              <a:buFont typeface="Lucida Grande"/>
              <a:buChar char="-"/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474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no-bottom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226314"/>
            <a:ext cx="8580923" cy="603504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rgbClr val="048070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304864" y="4762500"/>
            <a:ext cx="8505761" cy="1600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0" lang="en-US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5" b="27614"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31105"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42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21685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19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311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kumimoji="0"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048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kumimoji="0"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kumimoji="0"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57248" y="4736431"/>
            <a:ext cx="256827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kumimoji="0"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kumimoji="0"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2017  </a:t>
            </a:r>
            <a:r>
              <a:rPr kumimoji="0"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Public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3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94" r:id="rId30"/>
    <p:sldLayoutId id="2147483795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4F9DAB3-EC56-47A6-BD8B-5C8085197C6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CC25A11-A6D9-4330-BF14-BCEFFC53D0B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5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22" r:id="rId13"/>
    <p:sldLayoutId id="2147483823" r:id="rId14"/>
    <p:sldLayoutId id="21474838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1.wmf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cisco.com/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hyperlink" Target="http://www.malmal.net/" TargetMode="Externa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wmf"/><Relationship Id="rId7" Type="http://schemas.openxmlformats.org/officeDocument/2006/relationships/image" Target="../media/image54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41.wmf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45.wmf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image" Target="../media/image75.png"/><Relationship Id="rId21" Type="http://schemas.openxmlformats.org/officeDocument/2006/relationships/image" Target="../media/image89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9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11" Type="http://schemas.openxmlformats.org/officeDocument/2006/relationships/image" Target="../media/image40.png"/><Relationship Id="rId24" Type="http://schemas.openxmlformats.org/officeDocument/2006/relationships/image" Target="../media/image92.png"/><Relationship Id="rId5" Type="http://schemas.openxmlformats.org/officeDocument/2006/relationships/image" Target="../media/image77.png"/><Relationship Id="rId15" Type="http://schemas.openxmlformats.org/officeDocument/2006/relationships/image" Target="../media/image86.png"/><Relationship Id="rId23" Type="http://schemas.openxmlformats.org/officeDocument/2006/relationships/image" Target="../media/image91.png"/><Relationship Id="rId10" Type="http://schemas.openxmlformats.org/officeDocument/2006/relationships/image" Target="../media/image82.png"/><Relationship Id="rId19" Type="http://schemas.openxmlformats.org/officeDocument/2006/relationships/image" Target="../media/image38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Relationship Id="rId22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5.png"/><Relationship Id="rId7" Type="http://schemas.openxmlformats.org/officeDocument/2006/relationships/image" Target="../media/image39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6.png"/><Relationship Id="rId11" Type="http://schemas.openxmlformats.org/officeDocument/2006/relationships/image" Target="../media/image97.png"/><Relationship Id="rId5" Type="http://schemas.openxmlformats.org/officeDocument/2006/relationships/image" Target="../media/image84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ubtitle 1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altLang="en-US" smtClean="0">
                <a:ea typeface="ＭＳ Ｐゴシック" pitchFamily="34" charset="-128"/>
                <a:cs typeface="CiscoSans" pitchFamily="34" charset="0"/>
              </a:rPr>
              <a:t>Brand team</a:t>
            </a:r>
          </a:p>
        </p:txBody>
      </p:sp>
      <p:sp>
        <p:nvSpPr>
          <p:cNvPr id="40964" name="Text Placeholder 3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>
                <a:ea typeface="ＭＳ Ｐゴシック" pitchFamily="34" charset="-128"/>
                <a:cs typeface="CiscoSans" pitchFamily="34" charset="0"/>
              </a:rPr>
              <a:t>Released</a:t>
            </a:r>
            <a:r>
              <a:rPr lang="en-US" altLang="en-US" dirty="0" smtClean="0">
                <a:ea typeface="ＭＳ Ｐゴシック" pitchFamily="34" charset="-128"/>
                <a:cs typeface="CiscoSans" pitchFamily="34" charset="0"/>
              </a:rPr>
              <a:t>: March 2016</a:t>
            </a:r>
            <a:endParaRPr altLang="en-US" dirty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Making our PowerPoint simpler and more distinctive.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kern="0" dirty="0"/>
              <a:t>The latest and greatest</a:t>
            </a:r>
            <a:endParaRPr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4188"/>
            <a:ext cx="9139405" cy="535056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204188"/>
            <a:ext cx="6598384" cy="5347687"/>
          </a:xfrm>
          <a:prstGeom prst="rect">
            <a:avLst/>
          </a:prstGeom>
        </p:spPr>
      </p:pic>
      <p:sp>
        <p:nvSpPr>
          <p:cNvPr id="12" name="テキスト ボックス 8"/>
          <p:cNvSpPr txBox="1"/>
          <p:nvPr/>
        </p:nvSpPr>
        <p:spPr>
          <a:xfrm>
            <a:off x="273774" y="1779663"/>
            <a:ext cx="6651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kumimoji="1" lang="en-US" altLang="ja-JP" sz="7200" dirty="0" smtClean="0">
                <a:solidFill>
                  <a:srgbClr val="004BA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ea typeface="Arial" charset="0"/>
                <a:cs typeface="Arial" charset="0"/>
              </a:rPr>
              <a:t>Advantage Now</a:t>
            </a:r>
            <a:endParaRPr kumimoji="1" lang="ja-JP" altLang="en-US" sz="7200" dirty="0">
              <a:solidFill>
                <a:srgbClr val="004BAF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ea typeface="Arial" charset="0"/>
              <a:cs typeface="Arial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41" y="-112480"/>
            <a:ext cx="1513830" cy="1052249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283968" y="4561323"/>
            <a:ext cx="4752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34" charset="-128"/>
              </a:rPr>
              <a:t>本資料に記載の各社社名、製品名は、各社の商標または登録商標です。</a:t>
            </a:r>
            <a:endParaRPr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3774" y="2971466"/>
            <a:ext cx="7898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セキュリティ製品 アップデート</a:t>
            </a:r>
            <a:r>
              <a:rPr lang="en-US" altLang="ja-JP" sz="2400" b="1" dirty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/ </a:t>
            </a:r>
            <a:r>
              <a:rPr lang="ja-JP" altLang="en-US" sz="2400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クラウド セキュリティ</a:t>
            </a:r>
            <a:endParaRPr lang="ja-JP" altLang="en-US" sz="2400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92555" y="3536272"/>
            <a:ext cx="4562788" cy="7340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ja-JP" altLang="en-US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セキュリティ事業</a:t>
            </a:r>
            <a:endParaRPr lang="en-US" altLang="ja-JP" b="1" dirty="0" smtClean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MS PGothic" charset="-128"/>
              <a:ea typeface="MS PGothic" charset="-128"/>
              <a:cs typeface="MS PGothic" charset="-128"/>
            </a:endParaRPr>
          </a:p>
          <a:p>
            <a:pPr>
              <a:lnSpc>
                <a:spcPct val="120000"/>
              </a:lnSpc>
            </a:pPr>
            <a:r>
              <a:rPr lang="ja-JP" altLang="en-US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  <a:r>
              <a:rPr lang="en-US" altLang="ja-JP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アカウントマネージャ　草島</a:t>
            </a:r>
            <a:r>
              <a:rPr lang="en-US" altLang="ja-JP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b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時郎</a:t>
            </a:r>
            <a:endParaRPr lang="ja-JP" altLang="en-US" b="1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525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2699" y="3054518"/>
            <a:ext cx="8320322" cy="881780"/>
          </a:xfrm>
        </p:spPr>
        <p:txBody>
          <a:bodyPr/>
          <a:lstStyle/>
          <a:p>
            <a:r>
              <a:rPr lang="en-US" sz="5400" dirty="0" smtClean="0"/>
              <a:t>Umbrella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11952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74961" y="3093825"/>
            <a:ext cx="96838" cy="193867"/>
            <a:chOff x="2705972" y="3093384"/>
            <a:chExt cx="96838" cy="193867"/>
          </a:xfrm>
        </p:grpSpPr>
        <p:sp>
          <p:nvSpPr>
            <p:cNvPr id="129" name="Freeform 128"/>
            <p:cNvSpPr>
              <a:spLocks noChangeArrowheads="1"/>
            </p:cNvSpPr>
            <p:nvPr/>
          </p:nvSpPr>
          <p:spPr bwMode="auto">
            <a:xfrm>
              <a:off x="2705972" y="3093384"/>
              <a:ext cx="96838" cy="144463"/>
            </a:xfrm>
            <a:custGeom>
              <a:avLst/>
              <a:gdLst>
                <a:gd name="T0" fmla="*/ 134 w 270"/>
                <a:gd name="T1" fmla="*/ 402 h 403"/>
                <a:gd name="T2" fmla="*/ 269 w 270"/>
                <a:gd name="T3" fmla="*/ 267 h 403"/>
                <a:gd name="T4" fmla="*/ 134 w 270"/>
                <a:gd name="T5" fmla="*/ 0 h 403"/>
                <a:gd name="T6" fmla="*/ 0 w 270"/>
                <a:gd name="T7" fmla="*/ 267 h 403"/>
                <a:gd name="T8" fmla="*/ 134 w 270"/>
                <a:gd name="T9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403">
                  <a:moveTo>
                    <a:pt x="134" y="402"/>
                  </a:moveTo>
                  <a:cubicBezTo>
                    <a:pt x="210" y="402"/>
                    <a:pt x="269" y="340"/>
                    <a:pt x="269" y="267"/>
                  </a:cubicBezTo>
                  <a:cubicBezTo>
                    <a:pt x="269" y="155"/>
                    <a:pt x="174" y="0"/>
                    <a:pt x="134" y="0"/>
                  </a:cubicBezTo>
                  <a:cubicBezTo>
                    <a:pt x="95" y="0"/>
                    <a:pt x="0" y="155"/>
                    <a:pt x="0" y="267"/>
                  </a:cubicBezTo>
                  <a:cubicBezTo>
                    <a:pt x="0" y="343"/>
                    <a:pt x="59" y="402"/>
                    <a:pt x="134" y="402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130" name="Straight Connector 129"/>
            <p:cNvCxnSpPr/>
            <p:nvPr/>
          </p:nvCxnSpPr>
          <p:spPr bwMode="auto">
            <a:xfrm>
              <a:off x="2754391" y="3177523"/>
              <a:ext cx="0" cy="109728"/>
            </a:xfrm>
            <a:prstGeom prst="line">
              <a:avLst/>
            </a:prstGeom>
            <a:solidFill>
              <a:srgbClr val="00B8FF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" name="Rectangle 7"/>
          <p:cNvSpPr/>
          <p:nvPr/>
        </p:nvSpPr>
        <p:spPr>
          <a:xfrm>
            <a:off x="2546112" y="3287691"/>
            <a:ext cx="383458" cy="18562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720304" y="2376317"/>
            <a:ext cx="956678" cy="913192"/>
            <a:chOff x="3736975" y="1150938"/>
            <a:chExt cx="4470400" cy="4267200"/>
          </a:xfrm>
        </p:grpSpPr>
        <p:sp>
          <p:nvSpPr>
            <p:cNvPr id="55" name="Freeform 1"/>
            <p:cNvSpPr>
              <a:spLocks noChangeArrowheads="1"/>
            </p:cNvSpPr>
            <p:nvPr/>
          </p:nvSpPr>
          <p:spPr bwMode="auto">
            <a:xfrm>
              <a:off x="3736975" y="1658938"/>
              <a:ext cx="4470400" cy="3759200"/>
            </a:xfrm>
            <a:custGeom>
              <a:avLst/>
              <a:gdLst>
                <a:gd name="T0" fmla="*/ 0 w 12418"/>
                <a:gd name="T1" fmla="*/ 10441 h 10442"/>
                <a:gd name="T2" fmla="*/ 0 w 12418"/>
                <a:gd name="T3" fmla="*/ 0 h 10442"/>
                <a:gd name="T4" fmla="*/ 12417 w 12418"/>
                <a:gd name="T5" fmla="*/ 0 h 10442"/>
                <a:gd name="T6" fmla="*/ 12417 w 12418"/>
                <a:gd name="T7" fmla="*/ 10441 h 10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18" h="10442">
                  <a:moveTo>
                    <a:pt x="0" y="10441"/>
                  </a:moveTo>
                  <a:lnTo>
                    <a:pt x="0" y="0"/>
                  </a:lnTo>
                  <a:lnTo>
                    <a:pt x="12417" y="0"/>
                  </a:lnTo>
                  <a:lnTo>
                    <a:pt x="12417" y="10441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" name="Line 2"/>
            <p:cNvSpPr>
              <a:spLocks noChangeShapeType="1"/>
            </p:cNvSpPr>
            <p:nvPr/>
          </p:nvSpPr>
          <p:spPr bwMode="auto">
            <a:xfrm>
              <a:off x="4651375" y="2573338"/>
              <a:ext cx="1588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Freeform 3"/>
            <p:cNvSpPr>
              <a:spLocks noChangeArrowheads="1"/>
            </p:cNvSpPr>
            <p:nvPr/>
          </p:nvSpPr>
          <p:spPr bwMode="auto">
            <a:xfrm>
              <a:off x="5159374" y="5113338"/>
              <a:ext cx="1625275" cy="304434"/>
            </a:xfrm>
            <a:custGeom>
              <a:avLst/>
              <a:gdLst>
                <a:gd name="T0" fmla="*/ 2257 w 4516"/>
                <a:gd name="T1" fmla="*/ 847 h 848"/>
                <a:gd name="T2" fmla="*/ 0 w 4516"/>
                <a:gd name="T3" fmla="*/ 847 h 848"/>
                <a:gd name="T4" fmla="*/ 0 w 4516"/>
                <a:gd name="T5" fmla="*/ 0 h 848"/>
                <a:gd name="T6" fmla="*/ 4515 w 4516"/>
                <a:gd name="T7" fmla="*/ 0 h 848"/>
                <a:gd name="T8" fmla="*/ 4515 w 4516"/>
                <a:gd name="T9" fmla="*/ 847 h 848"/>
                <a:gd name="T10" fmla="*/ 2257 w 4516"/>
                <a:gd name="T11" fmla="*/ 847 h 848"/>
                <a:gd name="connsiteX0" fmla="*/ 4998 w 9998"/>
                <a:gd name="connsiteY0" fmla="*/ 9988 h 9988"/>
                <a:gd name="connsiteX1" fmla="*/ 0 w 9998"/>
                <a:gd name="connsiteY1" fmla="*/ 9988 h 9988"/>
                <a:gd name="connsiteX2" fmla="*/ 0 w 9998"/>
                <a:gd name="connsiteY2" fmla="*/ 0 h 9988"/>
                <a:gd name="connsiteX3" fmla="*/ 9998 w 9998"/>
                <a:gd name="connsiteY3" fmla="*/ 0 h 9988"/>
                <a:gd name="connsiteX4" fmla="*/ 9998 w 9998"/>
                <a:gd name="connsiteY4" fmla="*/ 9988 h 9988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0"/>
                  </a:lnTo>
                  <a:lnTo>
                    <a:pt x="10000" y="10000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8" name="Freeform 4"/>
            <p:cNvSpPr>
              <a:spLocks noChangeArrowheads="1"/>
            </p:cNvSpPr>
            <p:nvPr/>
          </p:nvSpPr>
          <p:spPr bwMode="auto">
            <a:xfrm>
              <a:off x="4244975" y="2573338"/>
              <a:ext cx="812800" cy="812800"/>
            </a:xfrm>
            <a:custGeom>
              <a:avLst/>
              <a:gdLst>
                <a:gd name="T0" fmla="*/ 1129 w 2258"/>
                <a:gd name="T1" fmla="*/ 2257 h 2258"/>
                <a:gd name="T2" fmla="*/ 0 w 2258"/>
                <a:gd name="T3" fmla="*/ 2257 h 2258"/>
                <a:gd name="T4" fmla="*/ 0 w 2258"/>
                <a:gd name="T5" fmla="*/ 0 h 2258"/>
                <a:gd name="T6" fmla="*/ 2257 w 2258"/>
                <a:gd name="T7" fmla="*/ 0 h 2258"/>
                <a:gd name="T8" fmla="*/ 2257 w 2258"/>
                <a:gd name="T9" fmla="*/ 2257 h 2258"/>
                <a:gd name="T10" fmla="*/ 1129 w 2258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Line 5"/>
            <p:cNvSpPr>
              <a:spLocks noChangeShapeType="1"/>
            </p:cNvSpPr>
            <p:nvPr/>
          </p:nvSpPr>
          <p:spPr bwMode="auto">
            <a:xfrm>
              <a:off x="4651375" y="3894138"/>
              <a:ext cx="1588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3" name="Freeform 6"/>
            <p:cNvSpPr>
              <a:spLocks noChangeArrowheads="1"/>
            </p:cNvSpPr>
            <p:nvPr/>
          </p:nvSpPr>
          <p:spPr bwMode="auto">
            <a:xfrm>
              <a:off x="4244975" y="3894138"/>
              <a:ext cx="812800" cy="812800"/>
            </a:xfrm>
            <a:custGeom>
              <a:avLst/>
              <a:gdLst>
                <a:gd name="T0" fmla="*/ 1129 w 2258"/>
                <a:gd name="T1" fmla="*/ 2257 h 2258"/>
                <a:gd name="T2" fmla="*/ 0 w 2258"/>
                <a:gd name="T3" fmla="*/ 2257 h 2258"/>
                <a:gd name="T4" fmla="*/ 0 w 2258"/>
                <a:gd name="T5" fmla="*/ 0 h 2258"/>
                <a:gd name="T6" fmla="*/ 2257 w 2258"/>
                <a:gd name="T7" fmla="*/ 0 h 2258"/>
                <a:gd name="T8" fmla="*/ 2257 w 2258"/>
                <a:gd name="T9" fmla="*/ 2257 h 2258"/>
                <a:gd name="T10" fmla="*/ 1129 w 2258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4" name="Line 7"/>
            <p:cNvSpPr>
              <a:spLocks noChangeShapeType="1"/>
            </p:cNvSpPr>
            <p:nvPr/>
          </p:nvSpPr>
          <p:spPr bwMode="auto">
            <a:xfrm>
              <a:off x="7291388" y="3894138"/>
              <a:ext cx="1587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5" name="Freeform 8"/>
            <p:cNvSpPr>
              <a:spLocks noChangeArrowheads="1"/>
            </p:cNvSpPr>
            <p:nvPr/>
          </p:nvSpPr>
          <p:spPr bwMode="auto">
            <a:xfrm>
              <a:off x="6884988" y="3894138"/>
              <a:ext cx="812800" cy="812800"/>
            </a:xfrm>
            <a:custGeom>
              <a:avLst/>
              <a:gdLst>
                <a:gd name="T0" fmla="*/ 1129 w 2259"/>
                <a:gd name="T1" fmla="*/ 2257 h 2258"/>
                <a:gd name="T2" fmla="*/ 0 w 2259"/>
                <a:gd name="T3" fmla="*/ 2257 h 2258"/>
                <a:gd name="T4" fmla="*/ 0 w 2259"/>
                <a:gd name="T5" fmla="*/ 0 h 2258"/>
                <a:gd name="T6" fmla="*/ 2258 w 2259"/>
                <a:gd name="T7" fmla="*/ 0 h 2258"/>
                <a:gd name="T8" fmla="*/ 2258 w 2259"/>
                <a:gd name="T9" fmla="*/ 2257 h 2258"/>
                <a:gd name="T10" fmla="*/ 1129 w 2259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9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8" y="0"/>
                  </a:lnTo>
                  <a:lnTo>
                    <a:pt x="2258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6" name="Line 9"/>
            <p:cNvSpPr>
              <a:spLocks noChangeShapeType="1"/>
            </p:cNvSpPr>
            <p:nvPr/>
          </p:nvSpPr>
          <p:spPr bwMode="auto">
            <a:xfrm>
              <a:off x="5970588" y="2573338"/>
              <a:ext cx="1587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Freeform 10"/>
            <p:cNvSpPr>
              <a:spLocks noChangeArrowheads="1"/>
            </p:cNvSpPr>
            <p:nvPr/>
          </p:nvSpPr>
          <p:spPr bwMode="auto">
            <a:xfrm>
              <a:off x="5565775" y="2573338"/>
              <a:ext cx="812800" cy="812800"/>
            </a:xfrm>
            <a:custGeom>
              <a:avLst/>
              <a:gdLst>
                <a:gd name="T0" fmla="*/ 1128 w 2258"/>
                <a:gd name="T1" fmla="*/ 2257 h 2258"/>
                <a:gd name="T2" fmla="*/ 0 w 2258"/>
                <a:gd name="T3" fmla="*/ 2257 h 2258"/>
                <a:gd name="T4" fmla="*/ 0 w 2258"/>
                <a:gd name="T5" fmla="*/ 0 h 2258"/>
                <a:gd name="T6" fmla="*/ 2257 w 2258"/>
                <a:gd name="T7" fmla="*/ 0 h 2258"/>
                <a:gd name="T8" fmla="*/ 2257 w 2258"/>
                <a:gd name="T9" fmla="*/ 2257 h 2258"/>
                <a:gd name="T10" fmla="*/ 1128 w 2258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2258">
                  <a:moveTo>
                    <a:pt x="1128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2257"/>
                  </a:lnTo>
                  <a:lnTo>
                    <a:pt x="1128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8" name="Line 11"/>
            <p:cNvSpPr>
              <a:spLocks noChangeShapeType="1"/>
            </p:cNvSpPr>
            <p:nvPr/>
          </p:nvSpPr>
          <p:spPr bwMode="auto">
            <a:xfrm>
              <a:off x="7291388" y="2573338"/>
              <a:ext cx="1587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Freeform 12"/>
            <p:cNvSpPr>
              <a:spLocks noChangeArrowheads="1"/>
            </p:cNvSpPr>
            <p:nvPr/>
          </p:nvSpPr>
          <p:spPr bwMode="auto">
            <a:xfrm>
              <a:off x="6884988" y="2573338"/>
              <a:ext cx="812800" cy="812800"/>
            </a:xfrm>
            <a:custGeom>
              <a:avLst/>
              <a:gdLst>
                <a:gd name="T0" fmla="*/ 1129 w 2259"/>
                <a:gd name="T1" fmla="*/ 2257 h 2258"/>
                <a:gd name="T2" fmla="*/ 0 w 2259"/>
                <a:gd name="T3" fmla="*/ 2257 h 2258"/>
                <a:gd name="T4" fmla="*/ 0 w 2259"/>
                <a:gd name="T5" fmla="*/ 0 h 2258"/>
                <a:gd name="T6" fmla="*/ 2258 w 2259"/>
                <a:gd name="T7" fmla="*/ 0 h 2258"/>
                <a:gd name="T8" fmla="*/ 2258 w 2259"/>
                <a:gd name="T9" fmla="*/ 2257 h 2258"/>
                <a:gd name="T10" fmla="*/ 1129 w 2259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9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8" y="0"/>
                  </a:lnTo>
                  <a:lnTo>
                    <a:pt x="2258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1" name="Freeform 13"/>
            <p:cNvSpPr>
              <a:spLocks noChangeArrowheads="1"/>
            </p:cNvSpPr>
            <p:nvPr/>
          </p:nvSpPr>
          <p:spPr bwMode="auto">
            <a:xfrm>
              <a:off x="5565775" y="3894138"/>
              <a:ext cx="812800" cy="1219200"/>
            </a:xfrm>
            <a:custGeom>
              <a:avLst/>
              <a:gdLst>
                <a:gd name="T0" fmla="*/ 1128 w 2258"/>
                <a:gd name="T1" fmla="*/ 3386 h 3387"/>
                <a:gd name="T2" fmla="*/ 0 w 2258"/>
                <a:gd name="T3" fmla="*/ 3386 h 3387"/>
                <a:gd name="T4" fmla="*/ 0 w 2258"/>
                <a:gd name="T5" fmla="*/ 0 h 3387"/>
                <a:gd name="T6" fmla="*/ 2257 w 2258"/>
                <a:gd name="T7" fmla="*/ 0 h 3387"/>
                <a:gd name="T8" fmla="*/ 2257 w 2258"/>
                <a:gd name="T9" fmla="*/ 3386 h 3387"/>
                <a:gd name="T10" fmla="*/ 1128 w 2258"/>
                <a:gd name="T11" fmla="*/ 3386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3387">
                  <a:moveTo>
                    <a:pt x="1128" y="3386"/>
                  </a:moveTo>
                  <a:lnTo>
                    <a:pt x="0" y="3386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3386"/>
                  </a:lnTo>
                  <a:lnTo>
                    <a:pt x="1128" y="3386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1" name="Line 14"/>
            <p:cNvSpPr>
              <a:spLocks noChangeShapeType="1"/>
            </p:cNvSpPr>
            <p:nvPr/>
          </p:nvSpPr>
          <p:spPr bwMode="auto">
            <a:xfrm>
              <a:off x="3736975" y="2065338"/>
              <a:ext cx="4470400" cy="1587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2" name="Freeform 15"/>
            <p:cNvSpPr>
              <a:spLocks noChangeArrowheads="1"/>
            </p:cNvSpPr>
            <p:nvPr/>
          </p:nvSpPr>
          <p:spPr bwMode="auto">
            <a:xfrm>
              <a:off x="4651375" y="1150938"/>
              <a:ext cx="304800" cy="508000"/>
            </a:xfrm>
            <a:custGeom>
              <a:avLst/>
              <a:gdLst>
                <a:gd name="T0" fmla="*/ 423 w 847"/>
                <a:gd name="T1" fmla="*/ 1411 h 1412"/>
                <a:gd name="T2" fmla="*/ 0 w 847"/>
                <a:gd name="T3" fmla="*/ 1411 h 1412"/>
                <a:gd name="T4" fmla="*/ 0 w 847"/>
                <a:gd name="T5" fmla="*/ 0 h 1412"/>
                <a:gd name="T6" fmla="*/ 846 w 847"/>
                <a:gd name="T7" fmla="*/ 0 h 1412"/>
                <a:gd name="T8" fmla="*/ 846 w 847"/>
                <a:gd name="T9" fmla="*/ 1411 h 1412"/>
                <a:gd name="T10" fmla="*/ 423 w 847"/>
                <a:gd name="T11" fmla="*/ 1411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1412">
                  <a:moveTo>
                    <a:pt x="423" y="1411"/>
                  </a:moveTo>
                  <a:lnTo>
                    <a:pt x="0" y="1411"/>
                  </a:lnTo>
                  <a:lnTo>
                    <a:pt x="0" y="0"/>
                  </a:lnTo>
                  <a:lnTo>
                    <a:pt x="846" y="0"/>
                  </a:lnTo>
                  <a:lnTo>
                    <a:pt x="846" y="1411"/>
                  </a:lnTo>
                  <a:lnTo>
                    <a:pt x="423" y="1411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100" name="Straight Connector 99"/>
          <p:cNvCxnSpPr/>
          <p:nvPr/>
        </p:nvCxnSpPr>
        <p:spPr>
          <a:xfrm flipH="1">
            <a:off x="-42230" y="3297476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36210"/>
            <a:ext cx="8345488" cy="54292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少し前まで境界セキュリティは有効でした。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9496" y="3323986"/>
            <a:ext cx="128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本社</a:t>
            </a:r>
            <a:endParaRPr lang="en-US" sz="14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3355372" y="2378982"/>
            <a:ext cx="1016080" cy="918494"/>
            <a:chOff x="927100" y="2355850"/>
            <a:chExt cx="2641270" cy="2387600"/>
          </a:xfrm>
        </p:grpSpPr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>
              <a:off x="1790700" y="291465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" name="Freeform 2"/>
            <p:cNvSpPr>
              <a:spLocks noChangeArrowheads="1"/>
            </p:cNvSpPr>
            <p:nvPr/>
          </p:nvSpPr>
          <p:spPr bwMode="auto">
            <a:xfrm>
              <a:off x="2349500" y="291465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" name="Freeform 3"/>
            <p:cNvSpPr>
              <a:spLocks noChangeArrowheads="1"/>
            </p:cNvSpPr>
            <p:nvPr/>
          </p:nvSpPr>
          <p:spPr bwMode="auto">
            <a:xfrm>
              <a:off x="1589088" y="2559050"/>
              <a:ext cx="1320800" cy="2184400"/>
            </a:xfrm>
            <a:custGeom>
              <a:avLst/>
              <a:gdLst>
                <a:gd name="T0" fmla="*/ 0 w 3669"/>
                <a:gd name="T1" fmla="*/ 6066 h 6067"/>
                <a:gd name="T2" fmla="*/ 0 w 3669"/>
                <a:gd name="T3" fmla="*/ 0 h 6067"/>
                <a:gd name="T4" fmla="*/ 3668 w 3669"/>
                <a:gd name="T5" fmla="*/ 0 h 6067"/>
                <a:gd name="T6" fmla="*/ 3668 w 3669"/>
                <a:gd name="T7" fmla="*/ 6066 h 6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9" h="6067">
                  <a:moveTo>
                    <a:pt x="0" y="6066"/>
                  </a:moveTo>
                  <a:lnTo>
                    <a:pt x="0" y="0"/>
                  </a:lnTo>
                  <a:lnTo>
                    <a:pt x="3668" y="0"/>
                  </a:lnTo>
                  <a:lnTo>
                    <a:pt x="3668" y="6066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4" name="Freeform 4"/>
            <p:cNvSpPr>
              <a:spLocks noChangeArrowheads="1"/>
            </p:cNvSpPr>
            <p:nvPr/>
          </p:nvSpPr>
          <p:spPr bwMode="auto">
            <a:xfrm>
              <a:off x="1790700" y="332105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Freeform 5"/>
            <p:cNvSpPr>
              <a:spLocks noChangeArrowheads="1"/>
            </p:cNvSpPr>
            <p:nvPr/>
          </p:nvSpPr>
          <p:spPr bwMode="auto">
            <a:xfrm>
              <a:off x="1790700" y="3727450"/>
              <a:ext cx="355600" cy="203200"/>
            </a:xfrm>
            <a:custGeom>
              <a:avLst/>
              <a:gdLst>
                <a:gd name="T0" fmla="*/ 494 w 989"/>
                <a:gd name="T1" fmla="*/ 563 h 564"/>
                <a:gd name="T2" fmla="*/ 0 w 989"/>
                <a:gd name="T3" fmla="*/ 563 h 564"/>
                <a:gd name="T4" fmla="*/ 0 w 989"/>
                <a:gd name="T5" fmla="*/ 0 h 564"/>
                <a:gd name="T6" fmla="*/ 988 w 989"/>
                <a:gd name="T7" fmla="*/ 0 h 564"/>
                <a:gd name="T8" fmla="*/ 988 w 989"/>
                <a:gd name="T9" fmla="*/ 563 h 564"/>
                <a:gd name="T10" fmla="*/ 494 w 989"/>
                <a:gd name="T11" fmla="*/ 56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4">
                  <a:moveTo>
                    <a:pt x="494" y="563"/>
                  </a:moveTo>
                  <a:lnTo>
                    <a:pt x="0" y="563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3"/>
                  </a:lnTo>
                  <a:lnTo>
                    <a:pt x="494" y="563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Freeform 6"/>
            <p:cNvSpPr>
              <a:spLocks noChangeArrowheads="1"/>
            </p:cNvSpPr>
            <p:nvPr/>
          </p:nvSpPr>
          <p:spPr bwMode="auto">
            <a:xfrm>
              <a:off x="2349500" y="332105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7" name="Freeform 7"/>
            <p:cNvSpPr>
              <a:spLocks noChangeArrowheads="1"/>
            </p:cNvSpPr>
            <p:nvPr/>
          </p:nvSpPr>
          <p:spPr bwMode="auto">
            <a:xfrm>
              <a:off x="2349500" y="3727450"/>
              <a:ext cx="355600" cy="203200"/>
            </a:xfrm>
            <a:custGeom>
              <a:avLst/>
              <a:gdLst>
                <a:gd name="T0" fmla="*/ 494 w 989"/>
                <a:gd name="T1" fmla="*/ 563 h 564"/>
                <a:gd name="T2" fmla="*/ 0 w 989"/>
                <a:gd name="T3" fmla="*/ 563 h 564"/>
                <a:gd name="T4" fmla="*/ 0 w 989"/>
                <a:gd name="T5" fmla="*/ 0 h 564"/>
                <a:gd name="T6" fmla="*/ 988 w 989"/>
                <a:gd name="T7" fmla="*/ 0 h 564"/>
                <a:gd name="T8" fmla="*/ 988 w 989"/>
                <a:gd name="T9" fmla="*/ 563 h 564"/>
                <a:gd name="T10" fmla="*/ 494 w 989"/>
                <a:gd name="T11" fmla="*/ 56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4">
                  <a:moveTo>
                    <a:pt x="494" y="563"/>
                  </a:moveTo>
                  <a:lnTo>
                    <a:pt x="0" y="563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3"/>
                  </a:lnTo>
                  <a:lnTo>
                    <a:pt x="494" y="563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8" name="Line 8"/>
            <p:cNvSpPr>
              <a:spLocks noChangeShapeType="1"/>
            </p:cNvSpPr>
            <p:nvPr/>
          </p:nvSpPr>
          <p:spPr bwMode="auto">
            <a:xfrm>
              <a:off x="1589088" y="2711450"/>
              <a:ext cx="1320800" cy="158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9" name="Freeform 9"/>
            <p:cNvSpPr>
              <a:spLocks noChangeArrowheads="1"/>
            </p:cNvSpPr>
            <p:nvPr/>
          </p:nvSpPr>
          <p:spPr bwMode="auto">
            <a:xfrm>
              <a:off x="1790700" y="4133850"/>
              <a:ext cx="914400" cy="609600"/>
            </a:xfrm>
            <a:custGeom>
              <a:avLst/>
              <a:gdLst>
                <a:gd name="T0" fmla="*/ 0 w 2541"/>
                <a:gd name="T1" fmla="*/ 1693 h 1694"/>
                <a:gd name="T2" fmla="*/ 0 w 2541"/>
                <a:gd name="T3" fmla="*/ 0 h 1694"/>
                <a:gd name="T4" fmla="*/ 2540 w 2541"/>
                <a:gd name="T5" fmla="*/ 0 h 1694"/>
                <a:gd name="T6" fmla="*/ 2540 w 2541"/>
                <a:gd name="T7" fmla="*/ 1693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1" h="1694">
                  <a:moveTo>
                    <a:pt x="0" y="1693"/>
                  </a:moveTo>
                  <a:lnTo>
                    <a:pt x="0" y="0"/>
                  </a:lnTo>
                  <a:lnTo>
                    <a:pt x="2540" y="0"/>
                  </a:lnTo>
                  <a:lnTo>
                    <a:pt x="2540" y="1693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47900" y="4286250"/>
              <a:ext cx="1588" cy="4572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1" name="Line 11"/>
            <p:cNvSpPr>
              <a:spLocks noChangeShapeType="1"/>
            </p:cNvSpPr>
            <p:nvPr/>
          </p:nvSpPr>
          <p:spPr bwMode="auto">
            <a:xfrm>
              <a:off x="1790700" y="4286250"/>
              <a:ext cx="914400" cy="158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2" name="Freeform 12"/>
            <p:cNvSpPr>
              <a:spLocks noChangeArrowheads="1"/>
            </p:cNvSpPr>
            <p:nvPr/>
          </p:nvSpPr>
          <p:spPr bwMode="auto">
            <a:xfrm>
              <a:off x="1790700" y="2355850"/>
              <a:ext cx="914400" cy="203200"/>
            </a:xfrm>
            <a:custGeom>
              <a:avLst/>
              <a:gdLst>
                <a:gd name="T0" fmla="*/ 1270 w 2541"/>
                <a:gd name="T1" fmla="*/ 565 h 566"/>
                <a:gd name="T2" fmla="*/ 0 w 2541"/>
                <a:gd name="T3" fmla="*/ 565 h 566"/>
                <a:gd name="T4" fmla="*/ 0 w 2541"/>
                <a:gd name="T5" fmla="*/ 0 h 566"/>
                <a:gd name="T6" fmla="*/ 2540 w 2541"/>
                <a:gd name="T7" fmla="*/ 0 h 566"/>
                <a:gd name="T8" fmla="*/ 2540 w 2541"/>
                <a:gd name="T9" fmla="*/ 565 h 566"/>
                <a:gd name="T10" fmla="*/ 1270 w 2541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1" h="566">
                  <a:moveTo>
                    <a:pt x="1270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2540" y="0"/>
                  </a:lnTo>
                  <a:lnTo>
                    <a:pt x="2540" y="565"/>
                  </a:lnTo>
                  <a:lnTo>
                    <a:pt x="1270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3" name="Freeform 13"/>
            <p:cNvSpPr>
              <a:spLocks noChangeArrowheads="1"/>
            </p:cNvSpPr>
            <p:nvPr/>
          </p:nvSpPr>
          <p:spPr bwMode="auto">
            <a:xfrm>
              <a:off x="1131888" y="3117850"/>
              <a:ext cx="254000" cy="203200"/>
            </a:xfrm>
            <a:custGeom>
              <a:avLst/>
              <a:gdLst>
                <a:gd name="T0" fmla="*/ 352 w 706"/>
                <a:gd name="T1" fmla="*/ 564 h 565"/>
                <a:gd name="T2" fmla="*/ 0 w 706"/>
                <a:gd name="T3" fmla="*/ 564 h 565"/>
                <a:gd name="T4" fmla="*/ 0 w 706"/>
                <a:gd name="T5" fmla="*/ 0 h 565"/>
                <a:gd name="T6" fmla="*/ 705 w 706"/>
                <a:gd name="T7" fmla="*/ 0 h 565"/>
                <a:gd name="T8" fmla="*/ 705 w 706"/>
                <a:gd name="T9" fmla="*/ 564 h 565"/>
                <a:gd name="T10" fmla="*/ 352 w 706"/>
                <a:gd name="T11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5">
                  <a:moveTo>
                    <a:pt x="352" y="564"/>
                  </a:moveTo>
                  <a:lnTo>
                    <a:pt x="0" y="564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4"/>
                  </a:lnTo>
                  <a:lnTo>
                    <a:pt x="352" y="564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4" name="Freeform 14"/>
            <p:cNvSpPr>
              <a:spLocks noChangeArrowheads="1"/>
            </p:cNvSpPr>
            <p:nvPr/>
          </p:nvSpPr>
          <p:spPr bwMode="auto">
            <a:xfrm>
              <a:off x="927100" y="2914650"/>
              <a:ext cx="660400" cy="1828800"/>
            </a:xfrm>
            <a:custGeom>
              <a:avLst/>
              <a:gdLst>
                <a:gd name="T0" fmla="*/ 0 w 1836"/>
                <a:gd name="T1" fmla="*/ 5079 h 5080"/>
                <a:gd name="T2" fmla="*/ 0 w 1836"/>
                <a:gd name="T3" fmla="*/ 0 h 5080"/>
                <a:gd name="T4" fmla="*/ 1835 w 1836"/>
                <a:gd name="T5" fmla="*/ 0 h 5080"/>
                <a:gd name="T6" fmla="*/ 1835 w 1836"/>
                <a:gd name="T7" fmla="*/ 5079 h 5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5080">
                  <a:moveTo>
                    <a:pt x="0" y="5079"/>
                  </a:moveTo>
                  <a:lnTo>
                    <a:pt x="0" y="0"/>
                  </a:lnTo>
                  <a:lnTo>
                    <a:pt x="1835" y="0"/>
                  </a:lnTo>
                  <a:lnTo>
                    <a:pt x="1835" y="5079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5" name="Freeform 15"/>
            <p:cNvSpPr>
              <a:spLocks noChangeArrowheads="1"/>
            </p:cNvSpPr>
            <p:nvPr/>
          </p:nvSpPr>
          <p:spPr bwMode="auto">
            <a:xfrm>
              <a:off x="1131888" y="3524250"/>
              <a:ext cx="254000" cy="203200"/>
            </a:xfrm>
            <a:custGeom>
              <a:avLst/>
              <a:gdLst>
                <a:gd name="T0" fmla="*/ 352 w 706"/>
                <a:gd name="T1" fmla="*/ 564 h 565"/>
                <a:gd name="T2" fmla="*/ 0 w 706"/>
                <a:gd name="T3" fmla="*/ 564 h 565"/>
                <a:gd name="T4" fmla="*/ 0 w 706"/>
                <a:gd name="T5" fmla="*/ 0 h 565"/>
                <a:gd name="T6" fmla="*/ 705 w 706"/>
                <a:gd name="T7" fmla="*/ 0 h 565"/>
                <a:gd name="T8" fmla="*/ 705 w 706"/>
                <a:gd name="T9" fmla="*/ 564 h 565"/>
                <a:gd name="T10" fmla="*/ 352 w 706"/>
                <a:gd name="T11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5">
                  <a:moveTo>
                    <a:pt x="352" y="564"/>
                  </a:moveTo>
                  <a:lnTo>
                    <a:pt x="0" y="564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4"/>
                  </a:lnTo>
                  <a:lnTo>
                    <a:pt x="352" y="564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6" name="Freeform 16"/>
            <p:cNvSpPr>
              <a:spLocks noChangeArrowheads="1"/>
            </p:cNvSpPr>
            <p:nvPr/>
          </p:nvSpPr>
          <p:spPr bwMode="auto">
            <a:xfrm>
              <a:off x="1131888" y="3930650"/>
              <a:ext cx="254000" cy="203200"/>
            </a:xfrm>
            <a:custGeom>
              <a:avLst/>
              <a:gdLst>
                <a:gd name="T0" fmla="*/ 352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2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2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2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7" name="Freeform 17"/>
            <p:cNvSpPr>
              <a:spLocks noChangeArrowheads="1"/>
            </p:cNvSpPr>
            <p:nvPr/>
          </p:nvSpPr>
          <p:spPr bwMode="auto">
            <a:xfrm>
              <a:off x="1131888" y="4337050"/>
              <a:ext cx="254000" cy="203200"/>
            </a:xfrm>
            <a:custGeom>
              <a:avLst/>
              <a:gdLst>
                <a:gd name="T0" fmla="*/ 352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2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2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2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8" name="Freeform 18"/>
            <p:cNvSpPr>
              <a:spLocks noChangeArrowheads="1"/>
            </p:cNvSpPr>
            <p:nvPr/>
          </p:nvSpPr>
          <p:spPr bwMode="auto">
            <a:xfrm>
              <a:off x="2908300" y="3321049"/>
              <a:ext cx="660070" cy="1421973"/>
            </a:xfrm>
            <a:custGeom>
              <a:avLst/>
              <a:gdLst>
                <a:gd name="T0" fmla="*/ 0 w 1836"/>
                <a:gd name="T1" fmla="*/ 3950 h 3951"/>
                <a:gd name="T2" fmla="*/ 0 w 1836"/>
                <a:gd name="T3" fmla="*/ 0 h 3951"/>
                <a:gd name="T4" fmla="*/ 1835 w 1836"/>
                <a:gd name="T5" fmla="*/ 0 h 3951"/>
                <a:gd name="T6" fmla="*/ 1835 w 1836"/>
                <a:gd name="T7" fmla="*/ 3950 h 3951"/>
                <a:gd name="connsiteX0" fmla="*/ 0 w 9995"/>
                <a:gd name="connsiteY0" fmla="*/ 0 h 9997"/>
                <a:gd name="connsiteX1" fmla="*/ 9995 w 9995"/>
                <a:gd name="connsiteY1" fmla="*/ 0 h 9997"/>
                <a:gd name="connsiteX2" fmla="*/ 9995 w 9995"/>
                <a:gd name="connsiteY2" fmla="*/ 9997 h 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95" h="9997">
                  <a:moveTo>
                    <a:pt x="0" y="0"/>
                  </a:moveTo>
                  <a:lnTo>
                    <a:pt x="9995" y="0"/>
                  </a:lnTo>
                  <a:lnTo>
                    <a:pt x="9995" y="9997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9" name="Freeform 19"/>
            <p:cNvSpPr>
              <a:spLocks noChangeArrowheads="1"/>
            </p:cNvSpPr>
            <p:nvPr/>
          </p:nvSpPr>
          <p:spPr bwMode="auto">
            <a:xfrm>
              <a:off x="3111500" y="3524250"/>
              <a:ext cx="254000" cy="203200"/>
            </a:xfrm>
            <a:custGeom>
              <a:avLst/>
              <a:gdLst>
                <a:gd name="T0" fmla="*/ 353 w 706"/>
                <a:gd name="T1" fmla="*/ 564 h 565"/>
                <a:gd name="T2" fmla="*/ 0 w 706"/>
                <a:gd name="T3" fmla="*/ 564 h 565"/>
                <a:gd name="T4" fmla="*/ 0 w 706"/>
                <a:gd name="T5" fmla="*/ 0 h 565"/>
                <a:gd name="T6" fmla="*/ 705 w 706"/>
                <a:gd name="T7" fmla="*/ 0 h 565"/>
                <a:gd name="T8" fmla="*/ 705 w 706"/>
                <a:gd name="T9" fmla="*/ 564 h 565"/>
                <a:gd name="T10" fmla="*/ 353 w 706"/>
                <a:gd name="T11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5">
                  <a:moveTo>
                    <a:pt x="353" y="564"/>
                  </a:moveTo>
                  <a:lnTo>
                    <a:pt x="0" y="564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4"/>
                  </a:lnTo>
                  <a:lnTo>
                    <a:pt x="353" y="564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0" name="Freeform 20"/>
            <p:cNvSpPr>
              <a:spLocks noChangeArrowheads="1"/>
            </p:cNvSpPr>
            <p:nvPr/>
          </p:nvSpPr>
          <p:spPr bwMode="auto">
            <a:xfrm>
              <a:off x="3111500" y="3930650"/>
              <a:ext cx="254000" cy="203200"/>
            </a:xfrm>
            <a:custGeom>
              <a:avLst/>
              <a:gdLst>
                <a:gd name="T0" fmla="*/ 353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3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3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3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1" name="Freeform 21"/>
            <p:cNvSpPr>
              <a:spLocks noChangeArrowheads="1"/>
            </p:cNvSpPr>
            <p:nvPr/>
          </p:nvSpPr>
          <p:spPr bwMode="auto">
            <a:xfrm>
              <a:off x="3111500" y="4337050"/>
              <a:ext cx="254000" cy="203200"/>
            </a:xfrm>
            <a:custGeom>
              <a:avLst/>
              <a:gdLst>
                <a:gd name="T0" fmla="*/ 353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3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3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3" y="565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2" name="Rounded Rectangle 51"/>
          <p:cNvSpPr>
            <a:spLocks noChangeAspect="1"/>
          </p:cNvSpPr>
          <p:nvPr/>
        </p:nvSpPr>
        <p:spPr>
          <a:xfrm>
            <a:off x="3043870" y="1468740"/>
            <a:ext cx="2971800" cy="2971800"/>
          </a:xfrm>
          <a:prstGeom prst="roundRect">
            <a:avLst>
              <a:gd name="adj" fmla="val 50000"/>
            </a:avLst>
          </a:prstGeom>
          <a:noFill/>
          <a:ln w="1270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2396" y="3323986"/>
            <a:ext cx="135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支社</a:t>
            </a:r>
            <a:endParaRPr lang="en-US" sz="14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4311022" y="1260925"/>
            <a:ext cx="437496" cy="530798"/>
            <a:chOff x="7637463" y="3709988"/>
            <a:chExt cx="267938" cy="325079"/>
          </a:xfrm>
        </p:grpSpPr>
        <p:sp>
          <p:nvSpPr>
            <p:cNvPr id="96" name="Freeform 95"/>
            <p:cNvSpPr>
              <a:spLocks noChangeArrowheads="1"/>
            </p:cNvSpPr>
            <p:nvPr/>
          </p:nvSpPr>
          <p:spPr bwMode="auto">
            <a:xfrm>
              <a:off x="7637463" y="3709988"/>
              <a:ext cx="267938" cy="325079"/>
            </a:xfrm>
            <a:custGeom>
              <a:avLst/>
              <a:gdLst>
                <a:gd name="T0" fmla="*/ 0 w 746"/>
                <a:gd name="T1" fmla="*/ 0 h 906"/>
                <a:gd name="T2" fmla="*/ 745 w 746"/>
                <a:gd name="T3" fmla="*/ 0 h 906"/>
                <a:gd name="T4" fmla="*/ 745 w 746"/>
                <a:gd name="T5" fmla="*/ 286 h 906"/>
                <a:gd name="T6" fmla="*/ 373 w 746"/>
                <a:gd name="T7" fmla="*/ 905 h 906"/>
                <a:gd name="T8" fmla="*/ 0 w 746"/>
                <a:gd name="T9" fmla="*/ 286 h 906"/>
                <a:gd name="T10" fmla="*/ 0 w 746"/>
                <a:gd name="T11" fmla="*/ 0 h 906"/>
                <a:gd name="connsiteX0" fmla="*/ 0 w 9987"/>
                <a:gd name="connsiteY0" fmla="*/ 0 h 9989"/>
                <a:gd name="connsiteX1" fmla="*/ 9987 w 9987"/>
                <a:gd name="connsiteY1" fmla="*/ 0 h 9989"/>
                <a:gd name="connsiteX2" fmla="*/ 9987 w 9987"/>
                <a:gd name="connsiteY2" fmla="*/ 3157 h 9989"/>
                <a:gd name="connsiteX3" fmla="*/ 5000 w 9987"/>
                <a:gd name="connsiteY3" fmla="*/ 9989 h 9989"/>
                <a:gd name="connsiteX4" fmla="*/ 0 w 9987"/>
                <a:gd name="connsiteY4" fmla="*/ 3157 h 9989"/>
                <a:gd name="connsiteX5" fmla="*/ 0 w 9987"/>
                <a:gd name="connsiteY5" fmla="*/ 0 h 9989"/>
                <a:gd name="connsiteX6" fmla="*/ 0 w 9987"/>
                <a:gd name="connsiteY6" fmla="*/ 0 h 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87" h="9989">
                  <a:moveTo>
                    <a:pt x="0" y="0"/>
                  </a:moveTo>
                  <a:lnTo>
                    <a:pt x="9987" y="0"/>
                  </a:lnTo>
                  <a:lnTo>
                    <a:pt x="9987" y="3157"/>
                  </a:lnTo>
                  <a:cubicBezTo>
                    <a:pt x="9987" y="6015"/>
                    <a:pt x="8070" y="8642"/>
                    <a:pt x="5000" y="9989"/>
                  </a:cubicBezTo>
                  <a:cubicBezTo>
                    <a:pt x="1917" y="8642"/>
                    <a:pt x="0" y="6015"/>
                    <a:pt x="0" y="3157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7" name="Freeform 96"/>
            <p:cNvSpPr>
              <a:spLocks noChangeArrowheads="1"/>
            </p:cNvSpPr>
            <p:nvPr/>
          </p:nvSpPr>
          <p:spPr bwMode="auto">
            <a:xfrm>
              <a:off x="7707313" y="3803650"/>
              <a:ext cx="141287" cy="98425"/>
            </a:xfrm>
            <a:custGeom>
              <a:avLst/>
              <a:gdLst>
                <a:gd name="T0" fmla="*/ 391 w 392"/>
                <a:gd name="T1" fmla="*/ 0 h 275"/>
                <a:gd name="T2" fmla="*/ 98 w 392"/>
                <a:gd name="T3" fmla="*/ 274 h 275"/>
                <a:gd name="T4" fmla="*/ 0 w 392"/>
                <a:gd name="T5" fmla="*/ 17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2" h="275">
                  <a:moveTo>
                    <a:pt x="391" y="0"/>
                  </a:moveTo>
                  <a:lnTo>
                    <a:pt x="98" y="274"/>
                  </a:lnTo>
                  <a:lnTo>
                    <a:pt x="0" y="177"/>
                  </a:lnTo>
                </a:path>
              </a:pathLst>
            </a:custGeom>
            <a:noFill/>
            <a:ln w="381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1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52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110" y="895350"/>
            <a:ext cx="7291551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1000"/>
              </a:spcAft>
            </a:pPr>
            <a:r>
              <a:rPr lang="ja-JP" altLang="en-US" sz="2400" spc="-5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ガートナー社によると、</a:t>
            </a:r>
            <a:r>
              <a:rPr lang="en-US" altLang="ja-JP" sz="2400" spc="-5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2018</a:t>
            </a:r>
            <a:r>
              <a:rPr lang="ja-JP" altLang="en-US" sz="2400" spc="-5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年までに、</a:t>
            </a:r>
            <a:r>
              <a:rPr lang="en-US" sz="2400" spc="-5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endParaRPr lang="en-US" sz="2400" spc="-5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6000"/>
              </a:lnSpc>
              <a:spcBef>
                <a:spcPts val="0"/>
              </a:spcBef>
            </a:pPr>
            <a:r>
              <a:rPr lang="en-US" sz="6000" spc="-15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r>
              <a:rPr lang="en-US" sz="6000" spc="-3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5% </a:t>
            </a:r>
            <a:r>
              <a:rPr lang="ja-JP" altLang="en-US" sz="6000" spc="-3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の企業データは、境界セキュリティを迂回する。</a:t>
            </a:r>
            <a:endParaRPr lang="en-US" sz="6000" spc="-15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78115" y="4775848"/>
            <a:ext cx="768700" cy="136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77" name="Group 376"/>
          <p:cNvGrpSpPr/>
          <p:nvPr/>
        </p:nvGrpSpPr>
        <p:grpSpPr>
          <a:xfrm>
            <a:off x="4289321" y="3880377"/>
            <a:ext cx="576932" cy="427794"/>
            <a:chOff x="3789363" y="2959100"/>
            <a:chExt cx="466725" cy="346075"/>
          </a:xfrm>
        </p:grpSpPr>
        <p:sp>
          <p:nvSpPr>
            <p:cNvPr id="378" name="Freeform 10"/>
            <p:cNvSpPr>
              <a:spLocks noChangeArrowheads="1"/>
            </p:cNvSpPr>
            <p:nvPr/>
          </p:nvSpPr>
          <p:spPr bwMode="auto">
            <a:xfrm>
              <a:off x="3849688" y="2998788"/>
              <a:ext cx="346075" cy="203200"/>
            </a:xfrm>
            <a:custGeom>
              <a:avLst/>
              <a:gdLst>
                <a:gd name="T0" fmla="*/ 959 w 960"/>
                <a:gd name="T1" fmla="*/ 564 h 565"/>
                <a:gd name="T2" fmla="*/ 480 w 960"/>
                <a:gd name="T3" fmla="*/ 564 h 565"/>
                <a:gd name="T4" fmla="*/ 0 w 960"/>
                <a:gd name="T5" fmla="*/ 564 h 565"/>
                <a:gd name="T6" fmla="*/ 0 w 960"/>
                <a:gd name="T7" fmla="*/ 0 h 565"/>
                <a:gd name="T8" fmla="*/ 959 w 960"/>
                <a:gd name="T9" fmla="*/ 0 h 565"/>
                <a:gd name="T10" fmla="*/ 959 w 960"/>
                <a:gd name="T11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565">
                  <a:moveTo>
                    <a:pt x="959" y="564"/>
                  </a:moveTo>
                  <a:lnTo>
                    <a:pt x="480" y="564"/>
                  </a:lnTo>
                  <a:lnTo>
                    <a:pt x="0" y="564"/>
                  </a:lnTo>
                  <a:lnTo>
                    <a:pt x="0" y="0"/>
                  </a:lnTo>
                  <a:lnTo>
                    <a:pt x="959" y="0"/>
                  </a:lnTo>
                  <a:lnTo>
                    <a:pt x="959" y="564"/>
                  </a:lnTo>
                </a:path>
              </a:pathLst>
            </a:custGeom>
            <a:noFill/>
            <a:ln w="25400" cap="rnd">
              <a:solidFill>
                <a:srgbClr val="4D4D4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79" name="Freeform 11"/>
            <p:cNvSpPr>
              <a:spLocks noChangeArrowheads="1"/>
            </p:cNvSpPr>
            <p:nvPr/>
          </p:nvSpPr>
          <p:spPr bwMode="auto">
            <a:xfrm>
              <a:off x="3810000" y="2959100"/>
              <a:ext cx="427038" cy="284163"/>
            </a:xfrm>
            <a:custGeom>
              <a:avLst/>
              <a:gdLst>
                <a:gd name="T0" fmla="*/ 0 w 1185"/>
                <a:gd name="T1" fmla="*/ 790 h 791"/>
                <a:gd name="T2" fmla="*/ 0 w 1185"/>
                <a:gd name="T3" fmla="*/ 85 h 791"/>
                <a:gd name="T4" fmla="*/ 84 w 1185"/>
                <a:gd name="T5" fmla="*/ 0 h 791"/>
                <a:gd name="T6" fmla="*/ 1099 w 1185"/>
                <a:gd name="T7" fmla="*/ 0 h 791"/>
                <a:gd name="T8" fmla="*/ 1184 w 1185"/>
                <a:gd name="T9" fmla="*/ 85 h 791"/>
                <a:gd name="T10" fmla="*/ 1184 w 1185"/>
                <a:gd name="T11" fmla="*/ 790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5" h="791">
                  <a:moveTo>
                    <a:pt x="0" y="790"/>
                  </a:moveTo>
                  <a:lnTo>
                    <a:pt x="0" y="85"/>
                  </a:lnTo>
                  <a:cubicBezTo>
                    <a:pt x="0" y="37"/>
                    <a:pt x="36" y="0"/>
                    <a:pt x="84" y="0"/>
                  </a:cubicBezTo>
                  <a:lnTo>
                    <a:pt x="1099" y="0"/>
                  </a:lnTo>
                  <a:cubicBezTo>
                    <a:pt x="1147" y="0"/>
                    <a:pt x="1184" y="37"/>
                    <a:pt x="1184" y="85"/>
                  </a:cubicBezTo>
                  <a:lnTo>
                    <a:pt x="1184" y="790"/>
                  </a:lnTo>
                </a:path>
              </a:pathLst>
            </a:custGeom>
            <a:noFill/>
            <a:ln w="25400" cap="rnd">
              <a:solidFill>
                <a:srgbClr val="4D4D4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80" name="Freeform 12"/>
            <p:cNvSpPr>
              <a:spLocks noChangeArrowheads="1"/>
            </p:cNvSpPr>
            <p:nvPr/>
          </p:nvSpPr>
          <p:spPr bwMode="auto">
            <a:xfrm>
              <a:off x="3789363" y="3243263"/>
              <a:ext cx="466725" cy="61912"/>
            </a:xfrm>
            <a:custGeom>
              <a:avLst/>
              <a:gdLst>
                <a:gd name="T0" fmla="*/ 789 w 1298"/>
                <a:gd name="T1" fmla="*/ 0 h 170"/>
                <a:gd name="T2" fmla="*/ 789 w 1298"/>
                <a:gd name="T3" fmla="*/ 57 h 170"/>
                <a:gd name="T4" fmla="*/ 508 w 1298"/>
                <a:gd name="T5" fmla="*/ 57 h 170"/>
                <a:gd name="T6" fmla="*/ 508 w 1298"/>
                <a:gd name="T7" fmla="*/ 0 h 170"/>
                <a:gd name="T8" fmla="*/ 0 w 1298"/>
                <a:gd name="T9" fmla="*/ 0 h 170"/>
                <a:gd name="T10" fmla="*/ 0 w 1298"/>
                <a:gd name="T11" fmla="*/ 113 h 170"/>
                <a:gd name="T12" fmla="*/ 57 w 1298"/>
                <a:gd name="T13" fmla="*/ 169 h 170"/>
                <a:gd name="T14" fmla="*/ 1241 w 1298"/>
                <a:gd name="T15" fmla="*/ 169 h 170"/>
                <a:gd name="T16" fmla="*/ 1297 w 1298"/>
                <a:gd name="T17" fmla="*/ 113 h 170"/>
                <a:gd name="T18" fmla="*/ 1297 w 1298"/>
                <a:gd name="T19" fmla="*/ 0 h 170"/>
                <a:gd name="T20" fmla="*/ 789 w 1298"/>
                <a:gd name="T21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8" h="170">
                  <a:moveTo>
                    <a:pt x="789" y="0"/>
                  </a:moveTo>
                  <a:lnTo>
                    <a:pt x="789" y="57"/>
                  </a:lnTo>
                  <a:lnTo>
                    <a:pt x="508" y="57"/>
                  </a:lnTo>
                  <a:lnTo>
                    <a:pt x="508" y="0"/>
                  </a:lnTo>
                  <a:lnTo>
                    <a:pt x="0" y="0"/>
                  </a:lnTo>
                  <a:lnTo>
                    <a:pt x="0" y="113"/>
                  </a:lnTo>
                  <a:cubicBezTo>
                    <a:pt x="0" y="144"/>
                    <a:pt x="26" y="169"/>
                    <a:pt x="57" y="169"/>
                  </a:cubicBezTo>
                  <a:lnTo>
                    <a:pt x="1241" y="169"/>
                  </a:lnTo>
                  <a:cubicBezTo>
                    <a:pt x="1272" y="169"/>
                    <a:pt x="1297" y="144"/>
                    <a:pt x="1297" y="113"/>
                  </a:cubicBezTo>
                  <a:lnTo>
                    <a:pt x="1297" y="0"/>
                  </a:lnTo>
                  <a:lnTo>
                    <a:pt x="789" y="0"/>
                  </a:lnTo>
                </a:path>
              </a:pathLst>
            </a:custGeom>
            <a:noFill/>
            <a:ln w="25400" cap="rnd">
              <a:solidFill>
                <a:srgbClr val="4D4D4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81" name="Rectangle 380"/>
          <p:cNvSpPr/>
          <p:nvPr/>
        </p:nvSpPr>
        <p:spPr>
          <a:xfrm>
            <a:off x="3918389" y="4312542"/>
            <a:ext cx="1275526" cy="830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0" y="4304667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2224" y="4294103"/>
            <a:ext cx="491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本社</a:t>
            </a:r>
            <a:endParaRPr lang="en-US" sz="12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6299" y="4304667"/>
            <a:ext cx="988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支社</a:t>
            </a:r>
            <a:endParaRPr lang="en-US" sz="12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7693" y="4304667"/>
            <a:ext cx="130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リモート ユーザ </a:t>
            </a:r>
            <a:endParaRPr lang="en-US" sz="12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5" name="Group 114"/>
          <p:cNvGrpSpPr>
            <a:grpSpLocks noChangeAspect="1"/>
          </p:cNvGrpSpPr>
          <p:nvPr/>
        </p:nvGrpSpPr>
        <p:grpSpPr>
          <a:xfrm>
            <a:off x="1822328" y="3756024"/>
            <a:ext cx="606931" cy="548640"/>
            <a:chOff x="1430338" y="2501900"/>
            <a:chExt cx="2641270" cy="2387600"/>
          </a:xfrm>
        </p:grpSpPr>
        <p:sp>
          <p:nvSpPr>
            <p:cNvPr id="116" name="Freeform 1"/>
            <p:cNvSpPr>
              <a:spLocks noChangeArrowheads="1"/>
            </p:cNvSpPr>
            <p:nvPr/>
          </p:nvSpPr>
          <p:spPr bwMode="auto">
            <a:xfrm>
              <a:off x="2293938" y="306070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7" name="Freeform 2"/>
            <p:cNvSpPr>
              <a:spLocks noChangeArrowheads="1"/>
            </p:cNvSpPr>
            <p:nvPr/>
          </p:nvSpPr>
          <p:spPr bwMode="auto">
            <a:xfrm>
              <a:off x="2852738" y="306070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8" name="Freeform 3"/>
            <p:cNvSpPr>
              <a:spLocks noChangeArrowheads="1"/>
            </p:cNvSpPr>
            <p:nvPr/>
          </p:nvSpPr>
          <p:spPr bwMode="auto">
            <a:xfrm>
              <a:off x="2090738" y="2705100"/>
              <a:ext cx="1320800" cy="2184400"/>
            </a:xfrm>
            <a:custGeom>
              <a:avLst/>
              <a:gdLst>
                <a:gd name="T0" fmla="*/ 0 w 3669"/>
                <a:gd name="T1" fmla="*/ 6066 h 6067"/>
                <a:gd name="T2" fmla="*/ 0 w 3669"/>
                <a:gd name="T3" fmla="*/ 0 h 6067"/>
                <a:gd name="T4" fmla="*/ 3668 w 3669"/>
                <a:gd name="T5" fmla="*/ 0 h 6067"/>
                <a:gd name="T6" fmla="*/ 3668 w 3669"/>
                <a:gd name="T7" fmla="*/ 6066 h 6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9" h="6067">
                  <a:moveTo>
                    <a:pt x="0" y="6066"/>
                  </a:moveTo>
                  <a:lnTo>
                    <a:pt x="0" y="0"/>
                  </a:lnTo>
                  <a:lnTo>
                    <a:pt x="3668" y="0"/>
                  </a:lnTo>
                  <a:lnTo>
                    <a:pt x="3668" y="6066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9" name="Freeform 4"/>
            <p:cNvSpPr>
              <a:spLocks noChangeArrowheads="1"/>
            </p:cNvSpPr>
            <p:nvPr/>
          </p:nvSpPr>
          <p:spPr bwMode="auto">
            <a:xfrm>
              <a:off x="2293938" y="346710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0" name="Freeform 5"/>
            <p:cNvSpPr>
              <a:spLocks noChangeArrowheads="1"/>
            </p:cNvSpPr>
            <p:nvPr/>
          </p:nvSpPr>
          <p:spPr bwMode="auto">
            <a:xfrm>
              <a:off x="2293938" y="3873500"/>
              <a:ext cx="355600" cy="203200"/>
            </a:xfrm>
            <a:custGeom>
              <a:avLst/>
              <a:gdLst>
                <a:gd name="T0" fmla="*/ 494 w 989"/>
                <a:gd name="T1" fmla="*/ 563 h 564"/>
                <a:gd name="T2" fmla="*/ 0 w 989"/>
                <a:gd name="T3" fmla="*/ 563 h 564"/>
                <a:gd name="T4" fmla="*/ 0 w 989"/>
                <a:gd name="T5" fmla="*/ 0 h 564"/>
                <a:gd name="T6" fmla="*/ 988 w 989"/>
                <a:gd name="T7" fmla="*/ 0 h 564"/>
                <a:gd name="T8" fmla="*/ 988 w 989"/>
                <a:gd name="T9" fmla="*/ 563 h 564"/>
                <a:gd name="T10" fmla="*/ 494 w 989"/>
                <a:gd name="T11" fmla="*/ 56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4">
                  <a:moveTo>
                    <a:pt x="494" y="563"/>
                  </a:moveTo>
                  <a:lnTo>
                    <a:pt x="0" y="563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3"/>
                  </a:lnTo>
                  <a:lnTo>
                    <a:pt x="494" y="563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1" name="Freeform 6"/>
            <p:cNvSpPr>
              <a:spLocks noChangeArrowheads="1"/>
            </p:cNvSpPr>
            <p:nvPr/>
          </p:nvSpPr>
          <p:spPr bwMode="auto">
            <a:xfrm>
              <a:off x="2852738" y="3467100"/>
              <a:ext cx="355600" cy="203200"/>
            </a:xfrm>
            <a:custGeom>
              <a:avLst/>
              <a:gdLst>
                <a:gd name="T0" fmla="*/ 494 w 989"/>
                <a:gd name="T1" fmla="*/ 565 h 566"/>
                <a:gd name="T2" fmla="*/ 0 w 989"/>
                <a:gd name="T3" fmla="*/ 565 h 566"/>
                <a:gd name="T4" fmla="*/ 0 w 989"/>
                <a:gd name="T5" fmla="*/ 0 h 566"/>
                <a:gd name="T6" fmla="*/ 988 w 989"/>
                <a:gd name="T7" fmla="*/ 0 h 566"/>
                <a:gd name="T8" fmla="*/ 988 w 989"/>
                <a:gd name="T9" fmla="*/ 565 h 566"/>
                <a:gd name="T10" fmla="*/ 494 w 989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6">
                  <a:moveTo>
                    <a:pt x="494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5"/>
                  </a:lnTo>
                  <a:lnTo>
                    <a:pt x="494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2" name="Freeform 7"/>
            <p:cNvSpPr>
              <a:spLocks noChangeArrowheads="1"/>
            </p:cNvSpPr>
            <p:nvPr/>
          </p:nvSpPr>
          <p:spPr bwMode="auto">
            <a:xfrm>
              <a:off x="2852738" y="3873500"/>
              <a:ext cx="355600" cy="203200"/>
            </a:xfrm>
            <a:custGeom>
              <a:avLst/>
              <a:gdLst>
                <a:gd name="T0" fmla="*/ 494 w 989"/>
                <a:gd name="T1" fmla="*/ 563 h 564"/>
                <a:gd name="T2" fmla="*/ 0 w 989"/>
                <a:gd name="T3" fmla="*/ 563 h 564"/>
                <a:gd name="T4" fmla="*/ 0 w 989"/>
                <a:gd name="T5" fmla="*/ 0 h 564"/>
                <a:gd name="T6" fmla="*/ 988 w 989"/>
                <a:gd name="T7" fmla="*/ 0 h 564"/>
                <a:gd name="T8" fmla="*/ 988 w 989"/>
                <a:gd name="T9" fmla="*/ 563 h 564"/>
                <a:gd name="T10" fmla="*/ 494 w 989"/>
                <a:gd name="T11" fmla="*/ 563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9" h="564">
                  <a:moveTo>
                    <a:pt x="494" y="563"/>
                  </a:moveTo>
                  <a:lnTo>
                    <a:pt x="0" y="563"/>
                  </a:lnTo>
                  <a:lnTo>
                    <a:pt x="0" y="0"/>
                  </a:lnTo>
                  <a:lnTo>
                    <a:pt x="988" y="0"/>
                  </a:lnTo>
                  <a:lnTo>
                    <a:pt x="988" y="563"/>
                  </a:lnTo>
                  <a:lnTo>
                    <a:pt x="494" y="563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3" name="Line 8"/>
            <p:cNvSpPr>
              <a:spLocks noChangeShapeType="1"/>
            </p:cNvSpPr>
            <p:nvPr/>
          </p:nvSpPr>
          <p:spPr bwMode="auto">
            <a:xfrm>
              <a:off x="2090738" y="2857500"/>
              <a:ext cx="1320800" cy="1588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4" name="Freeform 9"/>
            <p:cNvSpPr>
              <a:spLocks noChangeArrowheads="1"/>
            </p:cNvSpPr>
            <p:nvPr/>
          </p:nvSpPr>
          <p:spPr bwMode="auto">
            <a:xfrm>
              <a:off x="2293938" y="4279900"/>
              <a:ext cx="914400" cy="609600"/>
            </a:xfrm>
            <a:custGeom>
              <a:avLst/>
              <a:gdLst>
                <a:gd name="T0" fmla="*/ 0 w 2541"/>
                <a:gd name="T1" fmla="*/ 1693 h 1694"/>
                <a:gd name="T2" fmla="*/ 0 w 2541"/>
                <a:gd name="T3" fmla="*/ 0 h 1694"/>
                <a:gd name="T4" fmla="*/ 2540 w 2541"/>
                <a:gd name="T5" fmla="*/ 0 h 1694"/>
                <a:gd name="T6" fmla="*/ 2540 w 2541"/>
                <a:gd name="T7" fmla="*/ 1693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1" h="1694">
                  <a:moveTo>
                    <a:pt x="0" y="1693"/>
                  </a:moveTo>
                  <a:lnTo>
                    <a:pt x="0" y="0"/>
                  </a:lnTo>
                  <a:lnTo>
                    <a:pt x="2540" y="0"/>
                  </a:lnTo>
                  <a:lnTo>
                    <a:pt x="2540" y="1693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5" name="Line 10"/>
            <p:cNvSpPr>
              <a:spLocks noChangeShapeType="1"/>
            </p:cNvSpPr>
            <p:nvPr/>
          </p:nvSpPr>
          <p:spPr bwMode="auto">
            <a:xfrm>
              <a:off x="2751138" y="4432300"/>
              <a:ext cx="1587" cy="4572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6" name="Line 11"/>
            <p:cNvSpPr>
              <a:spLocks noChangeShapeType="1"/>
            </p:cNvSpPr>
            <p:nvPr/>
          </p:nvSpPr>
          <p:spPr bwMode="auto">
            <a:xfrm>
              <a:off x="2293938" y="4432300"/>
              <a:ext cx="914400" cy="1588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7" name="Freeform 12"/>
            <p:cNvSpPr>
              <a:spLocks noChangeArrowheads="1"/>
            </p:cNvSpPr>
            <p:nvPr/>
          </p:nvSpPr>
          <p:spPr bwMode="auto">
            <a:xfrm>
              <a:off x="2293938" y="2501900"/>
              <a:ext cx="914400" cy="203200"/>
            </a:xfrm>
            <a:custGeom>
              <a:avLst/>
              <a:gdLst>
                <a:gd name="T0" fmla="*/ 1270 w 2541"/>
                <a:gd name="T1" fmla="*/ 565 h 566"/>
                <a:gd name="T2" fmla="*/ 0 w 2541"/>
                <a:gd name="T3" fmla="*/ 565 h 566"/>
                <a:gd name="T4" fmla="*/ 0 w 2541"/>
                <a:gd name="T5" fmla="*/ 0 h 566"/>
                <a:gd name="T6" fmla="*/ 2540 w 2541"/>
                <a:gd name="T7" fmla="*/ 0 h 566"/>
                <a:gd name="T8" fmla="*/ 2540 w 2541"/>
                <a:gd name="T9" fmla="*/ 565 h 566"/>
                <a:gd name="T10" fmla="*/ 1270 w 2541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1" h="566">
                  <a:moveTo>
                    <a:pt x="1270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2540" y="0"/>
                  </a:lnTo>
                  <a:lnTo>
                    <a:pt x="2540" y="565"/>
                  </a:lnTo>
                  <a:lnTo>
                    <a:pt x="1270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8" name="Freeform 13"/>
            <p:cNvSpPr>
              <a:spLocks noChangeArrowheads="1"/>
            </p:cNvSpPr>
            <p:nvPr/>
          </p:nvSpPr>
          <p:spPr bwMode="auto">
            <a:xfrm>
              <a:off x="1633538" y="3263900"/>
              <a:ext cx="254000" cy="203200"/>
            </a:xfrm>
            <a:custGeom>
              <a:avLst/>
              <a:gdLst>
                <a:gd name="T0" fmla="*/ 352 w 706"/>
                <a:gd name="T1" fmla="*/ 564 h 565"/>
                <a:gd name="T2" fmla="*/ 0 w 706"/>
                <a:gd name="T3" fmla="*/ 564 h 565"/>
                <a:gd name="T4" fmla="*/ 0 w 706"/>
                <a:gd name="T5" fmla="*/ 0 h 565"/>
                <a:gd name="T6" fmla="*/ 705 w 706"/>
                <a:gd name="T7" fmla="*/ 0 h 565"/>
                <a:gd name="T8" fmla="*/ 705 w 706"/>
                <a:gd name="T9" fmla="*/ 564 h 565"/>
                <a:gd name="T10" fmla="*/ 352 w 706"/>
                <a:gd name="T11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5">
                  <a:moveTo>
                    <a:pt x="352" y="564"/>
                  </a:moveTo>
                  <a:lnTo>
                    <a:pt x="0" y="564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4"/>
                  </a:lnTo>
                  <a:lnTo>
                    <a:pt x="352" y="564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9" name="Freeform 14"/>
            <p:cNvSpPr>
              <a:spLocks noChangeArrowheads="1"/>
            </p:cNvSpPr>
            <p:nvPr/>
          </p:nvSpPr>
          <p:spPr bwMode="auto">
            <a:xfrm>
              <a:off x="1430338" y="3060700"/>
              <a:ext cx="660400" cy="1828800"/>
            </a:xfrm>
            <a:custGeom>
              <a:avLst/>
              <a:gdLst>
                <a:gd name="T0" fmla="*/ 0 w 1836"/>
                <a:gd name="T1" fmla="*/ 5079 h 5080"/>
                <a:gd name="T2" fmla="*/ 0 w 1836"/>
                <a:gd name="T3" fmla="*/ 0 h 5080"/>
                <a:gd name="T4" fmla="*/ 1835 w 1836"/>
                <a:gd name="T5" fmla="*/ 0 h 5080"/>
                <a:gd name="T6" fmla="*/ 1835 w 1836"/>
                <a:gd name="T7" fmla="*/ 5079 h 5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5080">
                  <a:moveTo>
                    <a:pt x="0" y="5079"/>
                  </a:moveTo>
                  <a:lnTo>
                    <a:pt x="0" y="0"/>
                  </a:lnTo>
                  <a:lnTo>
                    <a:pt x="1835" y="0"/>
                  </a:lnTo>
                  <a:lnTo>
                    <a:pt x="1835" y="5079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1" name="Freeform 15"/>
            <p:cNvSpPr>
              <a:spLocks noChangeArrowheads="1"/>
            </p:cNvSpPr>
            <p:nvPr/>
          </p:nvSpPr>
          <p:spPr bwMode="auto">
            <a:xfrm>
              <a:off x="1633538" y="3670300"/>
              <a:ext cx="254000" cy="203200"/>
            </a:xfrm>
            <a:custGeom>
              <a:avLst/>
              <a:gdLst>
                <a:gd name="T0" fmla="*/ 352 w 706"/>
                <a:gd name="T1" fmla="*/ 564 h 565"/>
                <a:gd name="T2" fmla="*/ 0 w 706"/>
                <a:gd name="T3" fmla="*/ 564 h 565"/>
                <a:gd name="T4" fmla="*/ 0 w 706"/>
                <a:gd name="T5" fmla="*/ 0 h 565"/>
                <a:gd name="T6" fmla="*/ 705 w 706"/>
                <a:gd name="T7" fmla="*/ 0 h 565"/>
                <a:gd name="T8" fmla="*/ 705 w 706"/>
                <a:gd name="T9" fmla="*/ 564 h 565"/>
                <a:gd name="T10" fmla="*/ 352 w 706"/>
                <a:gd name="T11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5">
                  <a:moveTo>
                    <a:pt x="352" y="564"/>
                  </a:moveTo>
                  <a:lnTo>
                    <a:pt x="0" y="564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4"/>
                  </a:lnTo>
                  <a:lnTo>
                    <a:pt x="352" y="564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2" name="Freeform 16"/>
            <p:cNvSpPr>
              <a:spLocks noChangeArrowheads="1"/>
            </p:cNvSpPr>
            <p:nvPr/>
          </p:nvSpPr>
          <p:spPr bwMode="auto">
            <a:xfrm>
              <a:off x="1633538" y="4076700"/>
              <a:ext cx="254000" cy="203200"/>
            </a:xfrm>
            <a:custGeom>
              <a:avLst/>
              <a:gdLst>
                <a:gd name="T0" fmla="*/ 352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2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2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2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3" name="Freeform 17"/>
            <p:cNvSpPr>
              <a:spLocks noChangeArrowheads="1"/>
            </p:cNvSpPr>
            <p:nvPr/>
          </p:nvSpPr>
          <p:spPr bwMode="auto">
            <a:xfrm>
              <a:off x="1633538" y="4483100"/>
              <a:ext cx="254000" cy="203200"/>
            </a:xfrm>
            <a:custGeom>
              <a:avLst/>
              <a:gdLst>
                <a:gd name="T0" fmla="*/ 352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2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2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2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4" name="Freeform 18"/>
            <p:cNvSpPr>
              <a:spLocks noChangeArrowheads="1"/>
            </p:cNvSpPr>
            <p:nvPr/>
          </p:nvSpPr>
          <p:spPr bwMode="auto">
            <a:xfrm>
              <a:off x="3411538" y="3467099"/>
              <a:ext cx="660070" cy="1421973"/>
            </a:xfrm>
            <a:custGeom>
              <a:avLst/>
              <a:gdLst>
                <a:gd name="T0" fmla="*/ 0 w 1836"/>
                <a:gd name="T1" fmla="*/ 3950 h 3951"/>
                <a:gd name="T2" fmla="*/ 0 w 1836"/>
                <a:gd name="T3" fmla="*/ 0 h 3951"/>
                <a:gd name="T4" fmla="*/ 1835 w 1836"/>
                <a:gd name="T5" fmla="*/ 0 h 3951"/>
                <a:gd name="T6" fmla="*/ 1835 w 1836"/>
                <a:gd name="T7" fmla="*/ 3950 h 3951"/>
                <a:gd name="connsiteX0" fmla="*/ 0 w 9995"/>
                <a:gd name="connsiteY0" fmla="*/ 0 h 9997"/>
                <a:gd name="connsiteX1" fmla="*/ 9995 w 9995"/>
                <a:gd name="connsiteY1" fmla="*/ 0 h 9997"/>
                <a:gd name="connsiteX2" fmla="*/ 9995 w 9995"/>
                <a:gd name="connsiteY2" fmla="*/ 9997 h 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95" h="9997">
                  <a:moveTo>
                    <a:pt x="0" y="0"/>
                  </a:moveTo>
                  <a:lnTo>
                    <a:pt x="9995" y="0"/>
                  </a:lnTo>
                  <a:lnTo>
                    <a:pt x="9995" y="999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5" name="Freeform 19"/>
            <p:cNvSpPr>
              <a:spLocks noChangeArrowheads="1"/>
            </p:cNvSpPr>
            <p:nvPr/>
          </p:nvSpPr>
          <p:spPr bwMode="auto">
            <a:xfrm>
              <a:off x="3614738" y="3670300"/>
              <a:ext cx="254000" cy="203200"/>
            </a:xfrm>
            <a:custGeom>
              <a:avLst/>
              <a:gdLst>
                <a:gd name="T0" fmla="*/ 353 w 706"/>
                <a:gd name="T1" fmla="*/ 564 h 565"/>
                <a:gd name="T2" fmla="*/ 0 w 706"/>
                <a:gd name="T3" fmla="*/ 564 h 565"/>
                <a:gd name="T4" fmla="*/ 0 w 706"/>
                <a:gd name="T5" fmla="*/ 0 h 565"/>
                <a:gd name="T6" fmla="*/ 705 w 706"/>
                <a:gd name="T7" fmla="*/ 0 h 565"/>
                <a:gd name="T8" fmla="*/ 705 w 706"/>
                <a:gd name="T9" fmla="*/ 564 h 565"/>
                <a:gd name="T10" fmla="*/ 353 w 706"/>
                <a:gd name="T11" fmla="*/ 564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5">
                  <a:moveTo>
                    <a:pt x="353" y="564"/>
                  </a:moveTo>
                  <a:lnTo>
                    <a:pt x="0" y="564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4"/>
                  </a:lnTo>
                  <a:lnTo>
                    <a:pt x="353" y="564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6" name="Freeform 20"/>
            <p:cNvSpPr>
              <a:spLocks noChangeArrowheads="1"/>
            </p:cNvSpPr>
            <p:nvPr/>
          </p:nvSpPr>
          <p:spPr bwMode="auto">
            <a:xfrm>
              <a:off x="3614738" y="4076700"/>
              <a:ext cx="254000" cy="203200"/>
            </a:xfrm>
            <a:custGeom>
              <a:avLst/>
              <a:gdLst>
                <a:gd name="T0" fmla="*/ 353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3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3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3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7" name="Freeform 21"/>
            <p:cNvSpPr>
              <a:spLocks noChangeArrowheads="1"/>
            </p:cNvSpPr>
            <p:nvPr/>
          </p:nvSpPr>
          <p:spPr bwMode="auto">
            <a:xfrm>
              <a:off x="3614738" y="4483100"/>
              <a:ext cx="254000" cy="203200"/>
            </a:xfrm>
            <a:custGeom>
              <a:avLst/>
              <a:gdLst>
                <a:gd name="T0" fmla="*/ 353 w 706"/>
                <a:gd name="T1" fmla="*/ 565 h 566"/>
                <a:gd name="T2" fmla="*/ 0 w 706"/>
                <a:gd name="T3" fmla="*/ 565 h 566"/>
                <a:gd name="T4" fmla="*/ 0 w 706"/>
                <a:gd name="T5" fmla="*/ 0 h 566"/>
                <a:gd name="T6" fmla="*/ 705 w 706"/>
                <a:gd name="T7" fmla="*/ 0 h 566"/>
                <a:gd name="T8" fmla="*/ 705 w 706"/>
                <a:gd name="T9" fmla="*/ 565 h 566"/>
                <a:gd name="T10" fmla="*/ 353 w 706"/>
                <a:gd name="T11" fmla="*/ 56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6" h="566">
                  <a:moveTo>
                    <a:pt x="353" y="565"/>
                  </a:moveTo>
                  <a:lnTo>
                    <a:pt x="0" y="565"/>
                  </a:lnTo>
                  <a:lnTo>
                    <a:pt x="0" y="0"/>
                  </a:lnTo>
                  <a:lnTo>
                    <a:pt x="705" y="0"/>
                  </a:lnTo>
                  <a:lnTo>
                    <a:pt x="705" y="565"/>
                  </a:lnTo>
                  <a:lnTo>
                    <a:pt x="353" y="565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6784046" y="3807060"/>
            <a:ext cx="512673" cy="489370"/>
            <a:chOff x="3736975" y="1150938"/>
            <a:chExt cx="4470400" cy="4267200"/>
          </a:xfrm>
        </p:grpSpPr>
        <p:sp>
          <p:nvSpPr>
            <p:cNvPr id="352" name="Freeform 1"/>
            <p:cNvSpPr>
              <a:spLocks noChangeArrowheads="1"/>
            </p:cNvSpPr>
            <p:nvPr/>
          </p:nvSpPr>
          <p:spPr bwMode="auto">
            <a:xfrm>
              <a:off x="3736975" y="1658938"/>
              <a:ext cx="4470400" cy="3759200"/>
            </a:xfrm>
            <a:custGeom>
              <a:avLst/>
              <a:gdLst>
                <a:gd name="T0" fmla="*/ 0 w 12418"/>
                <a:gd name="T1" fmla="*/ 10441 h 10442"/>
                <a:gd name="T2" fmla="*/ 0 w 12418"/>
                <a:gd name="T3" fmla="*/ 0 h 10442"/>
                <a:gd name="T4" fmla="*/ 12417 w 12418"/>
                <a:gd name="T5" fmla="*/ 0 h 10442"/>
                <a:gd name="T6" fmla="*/ 12417 w 12418"/>
                <a:gd name="T7" fmla="*/ 10441 h 10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18" h="10442">
                  <a:moveTo>
                    <a:pt x="0" y="10441"/>
                  </a:moveTo>
                  <a:lnTo>
                    <a:pt x="0" y="0"/>
                  </a:lnTo>
                  <a:lnTo>
                    <a:pt x="12417" y="0"/>
                  </a:lnTo>
                  <a:lnTo>
                    <a:pt x="12417" y="10441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3" name="Line 2"/>
            <p:cNvSpPr>
              <a:spLocks noChangeShapeType="1"/>
            </p:cNvSpPr>
            <p:nvPr/>
          </p:nvSpPr>
          <p:spPr bwMode="auto">
            <a:xfrm>
              <a:off x="4651375" y="2573338"/>
              <a:ext cx="1588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4" name="Freeform 3"/>
            <p:cNvSpPr>
              <a:spLocks noChangeArrowheads="1"/>
            </p:cNvSpPr>
            <p:nvPr/>
          </p:nvSpPr>
          <p:spPr bwMode="auto">
            <a:xfrm>
              <a:off x="5159374" y="5113338"/>
              <a:ext cx="1625275" cy="304434"/>
            </a:xfrm>
            <a:custGeom>
              <a:avLst/>
              <a:gdLst>
                <a:gd name="T0" fmla="*/ 2257 w 4516"/>
                <a:gd name="T1" fmla="*/ 847 h 848"/>
                <a:gd name="T2" fmla="*/ 0 w 4516"/>
                <a:gd name="T3" fmla="*/ 847 h 848"/>
                <a:gd name="T4" fmla="*/ 0 w 4516"/>
                <a:gd name="T5" fmla="*/ 0 h 848"/>
                <a:gd name="T6" fmla="*/ 4515 w 4516"/>
                <a:gd name="T7" fmla="*/ 0 h 848"/>
                <a:gd name="T8" fmla="*/ 4515 w 4516"/>
                <a:gd name="T9" fmla="*/ 847 h 848"/>
                <a:gd name="T10" fmla="*/ 2257 w 4516"/>
                <a:gd name="T11" fmla="*/ 847 h 848"/>
                <a:gd name="connsiteX0" fmla="*/ 4998 w 9998"/>
                <a:gd name="connsiteY0" fmla="*/ 9988 h 9988"/>
                <a:gd name="connsiteX1" fmla="*/ 0 w 9998"/>
                <a:gd name="connsiteY1" fmla="*/ 9988 h 9988"/>
                <a:gd name="connsiteX2" fmla="*/ 0 w 9998"/>
                <a:gd name="connsiteY2" fmla="*/ 0 h 9988"/>
                <a:gd name="connsiteX3" fmla="*/ 9998 w 9998"/>
                <a:gd name="connsiteY3" fmla="*/ 0 h 9988"/>
                <a:gd name="connsiteX4" fmla="*/ 9998 w 9998"/>
                <a:gd name="connsiteY4" fmla="*/ 9988 h 9988"/>
                <a:gd name="connsiteX0" fmla="*/ 0 w 10000"/>
                <a:gd name="connsiteY0" fmla="*/ 10000 h 10000"/>
                <a:gd name="connsiteX1" fmla="*/ 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0" y="0"/>
                  </a:lnTo>
                  <a:lnTo>
                    <a:pt x="10000" y="0"/>
                  </a:lnTo>
                  <a:lnTo>
                    <a:pt x="10000" y="10000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5" name="Freeform 4"/>
            <p:cNvSpPr>
              <a:spLocks noChangeArrowheads="1"/>
            </p:cNvSpPr>
            <p:nvPr/>
          </p:nvSpPr>
          <p:spPr bwMode="auto">
            <a:xfrm>
              <a:off x="4244975" y="2573338"/>
              <a:ext cx="812800" cy="812800"/>
            </a:xfrm>
            <a:custGeom>
              <a:avLst/>
              <a:gdLst>
                <a:gd name="T0" fmla="*/ 1129 w 2258"/>
                <a:gd name="T1" fmla="*/ 2257 h 2258"/>
                <a:gd name="T2" fmla="*/ 0 w 2258"/>
                <a:gd name="T3" fmla="*/ 2257 h 2258"/>
                <a:gd name="T4" fmla="*/ 0 w 2258"/>
                <a:gd name="T5" fmla="*/ 0 h 2258"/>
                <a:gd name="T6" fmla="*/ 2257 w 2258"/>
                <a:gd name="T7" fmla="*/ 0 h 2258"/>
                <a:gd name="T8" fmla="*/ 2257 w 2258"/>
                <a:gd name="T9" fmla="*/ 2257 h 2258"/>
                <a:gd name="T10" fmla="*/ 1129 w 2258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6" name="Line 5"/>
            <p:cNvSpPr>
              <a:spLocks noChangeShapeType="1"/>
            </p:cNvSpPr>
            <p:nvPr/>
          </p:nvSpPr>
          <p:spPr bwMode="auto">
            <a:xfrm>
              <a:off x="4651375" y="3894138"/>
              <a:ext cx="1588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7" name="Freeform 6"/>
            <p:cNvSpPr>
              <a:spLocks noChangeArrowheads="1"/>
            </p:cNvSpPr>
            <p:nvPr/>
          </p:nvSpPr>
          <p:spPr bwMode="auto">
            <a:xfrm>
              <a:off x="4244975" y="3894138"/>
              <a:ext cx="812800" cy="812800"/>
            </a:xfrm>
            <a:custGeom>
              <a:avLst/>
              <a:gdLst>
                <a:gd name="T0" fmla="*/ 1129 w 2258"/>
                <a:gd name="T1" fmla="*/ 2257 h 2258"/>
                <a:gd name="T2" fmla="*/ 0 w 2258"/>
                <a:gd name="T3" fmla="*/ 2257 h 2258"/>
                <a:gd name="T4" fmla="*/ 0 w 2258"/>
                <a:gd name="T5" fmla="*/ 0 h 2258"/>
                <a:gd name="T6" fmla="*/ 2257 w 2258"/>
                <a:gd name="T7" fmla="*/ 0 h 2258"/>
                <a:gd name="T8" fmla="*/ 2257 w 2258"/>
                <a:gd name="T9" fmla="*/ 2257 h 2258"/>
                <a:gd name="T10" fmla="*/ 1129 w 2258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8" name="Line 7"/>
            <p:cNvSpPr>
              <a:spLocks noChangeShapeType="1"/>
            </p:cNvSpPr>
            <p:nvPr/>
          </p:nvSpPr>
          <p:spPr bwMode="auto">
            <a:xfrm>
              <a:off x="7291388" y="3894138"/>
              <a:ext cx="1587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9" name="Freeform 8"/>
            <p:cNvSpPr>
              <a:spLocks noChangeArrowheads="1"/>
            </p:cNvSpPr>
            <p:nvPr/>
          </p:nvSpPr>
          <p:spPr bwMode="auto">
            <a:xfrm>
              <a:off x="6884988" y="3894138"/>
              <a:ext cx="812800" cy="812800"/>
            </a:xfrm>
            <a:custGeom>
              <a:avLst/>
              <a:gdLst>
                <a:gd name="T0" fmla="*/ 1129 w 2259"/>
                <a:gd name="T1" fmla="*/ 2257 h 2258"/>
                <a:gd name="T2" fmla="*/ 0 w 2259"/>
                <a:gd name="T3" fmla="*/ 2257 h 2258"/>
                <a:gd name="T4" fmla="*/ 0 w 2259"/>
                <a:gd name="T5" fmla="*/ 0 h 2258"/>
                <a:gd name="T6" fmla="*/ 2258 w 2259"/>
                <a:gd name="T7" fmla="*/ 0 h 2258"/>
                <a:gd name="T8" fmla="*/ 2258 w 2259"/>
                <a:gd name="T9" fmla="*/ 2257 h 2258"/>
                <a:gd name="T10" fmla="*/ 1129 w 2259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9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8" y="0"/>
                  </a:lnTo>
                  <a:lnTo>
                    <a:pt x="2258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0" name="Line 9"/>
            <p:cNvSpPr>
              <a:spLocks noChangeShapeType="1"/>
            </p:cNvSpPr>
            <p:nvPr/>
          </p:nvSpPr>
          <p:spPr bwMode="auto">
            <a:xfrm>
              <a:off x="5970588" y="2573338"/>
              <a:ext cx="1587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1" name="Freeform 10"/>
            <p:cNvSpPr>
              <a:spLocks noChangeArrowheads="1"/>
            </p:cNvSpPr>
            <p:nvPr/>
          </p:nvSpPr>
          <p:spPr bwMode="auto">
            <a:xfrm>
              <a:off x="5565775" y="2573338"/>
              <a:ext cx="812800" cy="812800"/>
            </a:xfrm>
            <a:custGeom>
              <a:avLst/>
              <a:gdLst>
                <a:gd name="T0" fmla="*/ 1128 w 2258"/>
                <a:gd name="T1" fmla="*/ 2257 h 2258"/>
                <a:gd name="T2" fmla="*/ 0 w 2258"/>
                <a:gd name="T3" fmla="*/ 2257 h 2258"/>
                <a:gd name="T4" fmla="*/ 0 w 2258"/>
                <a:gd name="T5" fmla="*/ 0 h 2258"/>
                <a:gd name="T6" fmla="*/ 2257 w 2258"/>
                <a:gd name="T7" fmla="*/ 0 h 2258"/>
                <a:gd name="T8" fmla="*/ 2257 w 2258"/>
                <a:gd name="T9" fmla="*/ 2257 h 2258"/>
                <a:gd name="T10" fmla="*/ 1128 w 2258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2258">
                  <a:moveTo>
                    <a:pt x="1128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2257"/>
                  </a:lnTo>
                  <a:lnTo>
                    <a:pt x="1128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2" name="Line 11"/>
            <p:cNvSpPr>
              <a:spLocks noChangeShapeType="1"/>
            </p:cNvSpPr>
            <p:nvPr/>
          </p:nvSpPr>
          <p:spPr bwMode="auto">
            <a:xfrm>
              <a:off x="7291388" y="2573338"/>
              <a:ext cx="1587" cy="812800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3" name="Freeform 12"/>
            <p:cNvSpPr>
              <a:spLocks noChangeArrowheads="1"/>
            </p:cNvSpPr>
            <p:nvPr/>
          </p:nvSpPr>
          <p:spPr bwMode="auto">
            <a:xfrm>
              <a:off x="6884988" y="2573338"/>
              <a:ext cx="812800" cy="812800"/>
            </a:xfrm>
            <a:custGeom>
              <a:avLst/>
              <a:gdLst>
                <a:gd name="T0" fmla="*/ 1129 w 2259"/>
                <a:gd name="T1" fmla="*/ 2257 h 2258"/>
                <a:gd name="T2" fmla="*/ 0 w 2259"/>
                <a:gd name="T3" fmla="*/ 2257 h 2258"/>
                <a:gd name="T4" fmla="*/ 0 w 2259"/>
                <a:gd name="T5" fmla="*/ 0 h 2258"/>
                <a:gd name="T6" fmla="*/ 2258 w 2259"/>
                <a:gd name="T7" fmla="*/ 0 h 2258"/>
                <a:gd name="T8" fmla="*/ 2258 w 2259"/>
                <a:gd name="T9" fmla="*/ 2257 h 2258"/>
                <a:gd name="T10" fmla="*/ 1129 w 2259"/>
                <a:gd name="T11" fmla="*/ 2257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9" h="2258">
                  <a:moveTo>
                    <a:pt x="1129" y="2257"/>
                  </a:moveTo>
                  <a:lnTo>
                    <a:pt x="0" y="2257"/>
                  </a:lnTo>
                  <a:lnTo>
                    <a:pt x="0" y="0"/>
                  </a:lnTo>
                  <a:lnTo>
                    <a:pt x="2258" y="0"/>
                  </a:lnTo>
                  <a:lnTo>
                    <a:pt x="2258" y="2257"/>
                  </a:lnTo>
                  <a:lnTo>
                    <a:pt x="1129" y="2257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4" name="Freeform 13"/>
            <p:cNvSpPr>
              <a:spLocks noChangeArrowheads="1"/>
            </p:cNvSpPr>
            <p:nvPr/>
          </p:nvSpPr>
          <p:spPr bwMode="auto">
            <a:xfrm>
              <a:off x="5565775" y="3894138"/>
              <a:ext cx="812800" cy="1219200"/>
            </a:xfrm>
            <a:custGeom>
              <a:avLst/>
              <a:gdLst>
                <a:gd name="T0" fmla="*/ 1128 w 2258"/>
                <a:gd name="T1" fmla="*/ 3386 h 3387"/>
                <a:gd name="T2" fmla="*/ 0 w 2258"/>
                <a:gd name="T3" fmla="*/ 3386 h 3387"/>
                <a:gd name="T4" fmla="*/ 0 w 2258"/>
                <a:gd name="T5" fmla="*/ 0 h 3387"/>
                <a:gd name="T6" fmla="*/ 2257 w 2258"/>
                <a:gd name="T7" fmla="*/ 0 h 3387"/>
                <a:gd name="T8" fmla="*/ 2257 w 2258"/>
                <a:gd name="T9" fmla="*/ 3386 h 3387"/>
                <a:gd name="T10" fmla="*/ 1128 w 2258"/>
                <a:gd name="T11" fmla="*/ 3386 h 3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8" h="3387">
                  <a:moveTo>
                    <a:pt x="1128" y="3386"/>
                  </a:moveTo>
                  <a:lnTo>
                    <a:pt x="0" y="3386"/>
                  </a:lnTo>
                  <a:lnTo>
                    <a:pt x="0" y="0"/>
                  </a:lnTo>
                  <a:lnTo>
                    <a:pt x="2257" y="0"/>
                  </a:lnTo>
                  <a:lnTo>
                    <a:pt x="2257" y="3386"/>
                  </a:lnTo>
                  <a:lnTo>
                    <a:pt x="1128" y="3386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5" name="Line 14"/>
            <p:cNvSpPr>
              <a:spLocks noChangeShapeType="1"/>
            </p:cNvSpPr>
            <p:nvPr/>
          </p:nvSpPr>
          <p:spPr bwMode="auto">
            <a:xfrm>
              <a:off x="3736975" y="2065338"/>
              <a:ext cx="4470400" cy="1587"/>
            </a:xfrm>
            <a:prstGeom prst="line">
              <a:avLst/>
            </a:pr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6" name="Freeform 15"/>
            <p:cNvSpPr>
              <a:spLocks noChangeArrowheads="1"/>
            </p:cNvSpPr>
            <p:nvPr/>
          </p:nvSpPr>
          <p:spPr bwMode="auto">
            <a:xfrm>
              <a:off x="4651375" y="1150938"/>
              <a:ext cx="304800" cy="508000"/>
            </a:xfrm>
            <a:custGeom>
              <a:avLst/>
              <a:gdLst>
                <a:gd name="T0" fmla="*/ 423 w 847"/>
                <a:gd name="T1" fmla="*/ 1411 h 1412"/>
                <a:gd name="T2" fmla="*/ 0 w 847"/>
                <a:gd name="T3" fmla="*/ 1411 h 1412"/>
                <a:gd name="T4" fmla="*/ 0 w 847"/>
                <a:gd name="T5" fmla="*/ 0 h 1412"/>
                <a:gd name="T6" fmla="*/ 846 w 847"/>
                <a:gd name="T7" fmla="*/ 0 h 1412"/>
                <a:gd name="T8" fmla="*/ 846 w 847"/>
                <a:gd name="T9" fmla="*/ 1411 h 1412"/>
                <a:gd name="T10" fmla="*/ 423 w 847"/>
                <a:gd name="T11" fmla="*/ 1411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1412">
                  <a:moveTo>
                    <a:pt x="423" y="1411"/>
                  </a:moveTo>
                  <a:lnTo>
                    <a:pt x="0" y="1411"/>
                  </a:lnTo>
                  <a:lnTo>
                    <a:pt x="0" y="0"/>
                  </a:lnTo>
                  <a:lnTo>
                    <a:pt x="846" y="0"/>
                  </a:lnTo>
                  <a:lnTo>
                    <a:pt x="846" y="1411"/>
                  </a:lnTo>
                  <a:lnTo>
                    <a:pt x="423" y="1411"/>
                  </a:lnTo>
                </a:path>
              </a:pathLst>
            </a:custGeom>
            <a:noFill/>
            <a:ln w="25400" cap="flat">
              <a:solidFill>
                <a:srgbClr val="4D4D4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95" name="Rounded Rectangle 394"/>
          <p:cNvSpPr>
            <a:spLocks noChangeAspect="1"/>
          </p:cNvSpPr>
          <p:nvPr/>
        </p:nvSpPr>
        <p:spPr>
          <a:xfrm>
            <a:off x="1593338" y="3610023"/>
            <a:ext cx="1042415" cy="1042415"/>
          </a:xfrm>
          <a:prstGeom prst="roundRect">
            <a:avLst>
              <a:gd name="adj" fmla="val 50000"/>
            </a:avLst>
          </a:prstGeom>
          <a:noFill/>
          <a:ln w="25400" cap="rnd">
            <a:solidFill>
              <a:schemeClr val="bg2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9" name="Rounded Rectangle 398"/>
          <p:cNvSpPr>
            <a:spLocks noChangeAspect="1"/>
          </p:cNvSpPr>
          <p:nvPr/>
        </p:nvSpPr>
        <p:spPr>
          <a:xfrm>
            <a:off x="6502510" y="3610024"/>
            <a:ext cx="1042415" cy="1042415"/>
          </a:xfrm>
          <a:prstGeom prst="roundRect">
            <a:avLst>
              <a:gd name="adj" fmla="val 50000"/>
            </a:avLst>
          </a:prstGeom>
          <a:noFill/>
          <a:ln w="25400" cap="rnd">
            <a:solidFill>
              <a:schemeClr val="bg2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9981" y="2108211"/>
            <a:ext cx="5163577" cy="14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3728" y="382697"/>
            <a:ext cx="6218400" cy="5846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FFFFFF">
                  <a:alpha val="90000"/>
                </a:srgbClr>
              </a:gs>
              <a:gs pos="3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56" y="341313"/>
            <a:ext cx="8345488" cy="731837"/>
          </a:xfrm>
        </p:spPr>
        <p:txBody>
          <a:bodyPr/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セキュリティの課題が増えました。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989474" y="1381717"/>
            <a:ext cx="2153216" cy="990636"/>
            <a:chOff x="7881896" y="1381717"/>
            <a:chExt cx="2153216" cy="990636"/>
          </a:xfrm>
        </p:grpSpPr>
        <p:sp>
          <p:nvSpPr>
            <p:cNvPr id="346" name="TextBox 345"/>
            <p:cNvSpPr txBox="1"/>
            <p:nvPr/>
          </p:nvSpPr>
          <p:spPr>
            <a:xfrm>
              <a:off x="9003892" y="1831212"/>
              <a:ext cx="70781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PaaS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 flipH="1">
              <a:off x="7881896" y="1381717"/>
              <a:ext cx="2153216" cy="990636"/>
              <a:chOff x="7863298" y="1381717"/>
              <a:chExt cx="2153216" cy="990636"/>
            </a:xfrm>
          </p:grpSpPr>
          <p:sp>
            <p:nvSpPr>
              <p:cNvPr id="344" name="Freeform 343"/>
              <p:cNvSpPr/>
              <p:nvPr/>
            </p:nvSpPr>
            <p:spPr>
              <a:xfrm>
                <a:off x="9801094" y="1941513"/>
                <a:ext cx="215420" cy="430840"/>
              </a:xfrm>
              <a:custGeom>
                <a:avLst/>
                <a:gdLst>
                  <a:gd name="connsiteX0" fmla="*/ 90011 w 415416"/>
                  <a:gd name="connsiteY0" fmla="*/ 0 h 650809"/>
                  <a:gd name="connsiteX1" fmla="*/ 415416 w 415416"/>
                  <a:gd name="connsiteY1" fmla="*/ 325405 h 650809"/>
                  <a:gd name="connsiteX2" fmla="*/ 90011 w 415416"/>
                  <a:gd name="connsiteY2" fmla="*/ 650809 h 650809"/>
                  <a:gd name="connsiteX3" fmla="*/ 0 w 415416"/>
                  <a:gd name="connsiteY3" fmla="*/ 206491 h 650809"/>
                  <a:gd name="connsiteX4" fmla="*/ 0 w 415416"/>
                  <a:gd name="connsiteY4" fmla="*/ 14195 h 650809"/>
                  <a:gd name="connsiteX5" fmla="*/ 24431 w 415416"/>
                  <a:gd name="connsiteY5" fmla="*/ 6611 h 650809"/>
                  <a:gd name="connsiteX6" fmla="*/ 90011 w 415416"/>
                  <a:gd name="connsiteY6" fmla="*/ 0 h 650809"/>
                  <a:gd name="connsiteX0" fmla="*/ 0 w 415416"/>
                  <a:gd name="connsiteY0" fmla="*/ 206491 h 650809"/>
                  <a:gd name="connsiteX1" fmla="*/ 0 w 415416"/>
                  <a:gd name="connsiteY1" fmla="*/ 14195 h 650809"/>
                  <a:gd name="connsiteX2" fmla="*/ 24431 w 415416"/>
                  <a:gd name="connsiteY2" fmla="*/ 6611 h 650809"/>
                  <a:gd name="connsiteX3" fmla="*/ 90011 w 415416"/>
                  <a:gd name="connsiteY3" fmla="*/ 0 h 650809"/>
                  <a:gd name="connsiteX4" fmla="*/ 415416 w 415416"/>
                  <a:gd name="connsiteY4" fmla="*/ 325405 h 650809"/>
                  <a:gd name="connsiteX5" fmla="*/ 90011 w 415416"/>
                  <a:gd name="connsiteY5" fmla="*/ 650809 h 650809"/>
                  <a:gd name="connsiteX6" fmla="*/ 91440 w 415416"/>
                  <a:gd name="connsiteY6" fmla="*/ 297931 h 650809"/>
                  <a:gd name="connsiteX0" fmla="*/ 0 w 415416"/>
                  <a:gd name="connsiteY0" fmla="*/ 14195 h 650809"/>
                  <a:gd name="connsiteX1" fmla="*/ 24431 w 415416"/>
                  <a:gd name="connsiteY1" fmla="*/ 6611 h 650809"/>
                  <a:gd name="connsiteX2" fmla="*/ 90011 w 415416"/>
                  <a:gd name="connsiteY2" fmla="*/ 0 h 650809"/>
                  <a:gd name="connsiteX3" fmla="*/ 415416 w 415416"/>
                  <a:gd name="connsiteY3" fmla="*/ 325405 h 650809"/>
                  <a:gd name="connsiteX4" fmla="*/ 90011 w 415416"/>
                  <a:gd name="connsiteY4" fmla="*/ 650809 h 650809"/>
                  <a:gd name="connsiteX5" fmla="*/ 91440 w 415416"/>
                  <a:gd name="connsiteY5" fmla="*/ 297931 h 650809"/>
                  <a:gd name="connsiteX0" fmla="*/ 0 w 415416"/>
                  <a:gd name="connsiteY0" fmla="*/ 14195 h 650809"/>
                  <a:gd name="connsiteX1" fmla="*/ 24431 w 415416"/>
                  <a:gd name="connsiteY1" fmla="*/ 6611 h 650809"/>
                  <a:gd name="connsiteX2" fmla="*/ 90011 w 415416"/>
                  <a:gd name="connsiteY2" fmla="*/ 0 h 650809"/>
                  <a:gd name="connsiteX3" fmla="*/ 415416 w 415416"/>
                  <a:gd name="connsiteY3" fmla="*/ 325405 h 650809"/>
                  <a:gd name="connsiteX4" fmla="*/ 90011 w 415416"/>
                  <a:gd name="connsiteY4" fmla="*/ 650809 h 650809"/>
                  <a:gd name="connsiteX0" fmla="*/ 0 w 390985"/>
                  <a:gd name="connsiteY0" fmla="*/ 6611 h 650809"/>
                  <a:gd name="connsiteX1" fmla="*/ 65580 w 390985"/>
                  <a:gd name="connsiteY1" fmla="*/ 0 h 650809"/>
                  <a:gd name="connsiteX2" fmla="*/ 390985 w 390985"/>
                  <a:gd name="connsiteY2" fmla="*/ 325405 h 650809"/>
                  <a:gd name="connsiteX3" fmla="*/ 65580 w 390985"/>
                  <a:gd name="connsiteY3" fmla="*/ 650809 h 650809"/>
                  <a:gd name="connsiteX0" fmla="*/ 0 w 325405"/>
                  <a:gd name="connsiteY0" fmla="*/ 0 h 650809"/>
                  <a:gd name="connsiteX1" fmla="*/ 325405 w 325405"/>
                  <a:gd name="connsiteY1" fmla="*/ 325405 h 650809"/>
                  <a:gd name="connsiteX2" fmla="*/ 0 w 325405"/>
                  <a:gd name="connsiteY2" fmla="*/ 650809 h 650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405" h="650809">
                    <a:moveTo>
                      <a:pt x="0" y="0"/>
                    </a:moveTo>
                    <a:cubicBezTo>
                      <a:pt x="179716" y="0"/>
                      <a:pt x="325405" y="145689"/>
                      <a:pt x="325405" y="325405"/>
                    </a:cubicBezTo>
                    <a:cubicBezTo>
                      <a:pt x="325405" y="505120"/>
                      <a:pt x="179716" y="650809"/>
                      <a:pt x="0" y="650809"/>
                    </a:cubicBez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345" name="Straight Connector 344"/>
              <p:cNvCxnSpPr>
                <a:stCxn id="347" idx="0"/>
              </p:cNvCxnSpPr>
              <p:nvPr/>
            </p:nvCxnSpPr>
            <p:spPr>
              <a:xfrm>
                <a:off x="8078718" y="2372353"/>
                <a:ext cx="1697644" cy="0"/>
              </a:xfrm>
              <a:prstGeom prst="line">
                <a:avLst/>
              </a:prstGeom>
              <a:ln w="1016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Freeform 346"/>
              <p:cNvSpPr/>
              <p:nvPr/>
            </p:nvSpPr>
            <p:spPr>
              <a:xfrm>
                <a:off x="7863298" y="1941513"/>
                <a:ext cx="235279" cy="430840"/>
              </a:xfrm>
              <a:custGeom>
                <a:avLst/>
                <a:gdLst>
                  <a:gd name="connsiteX0" fmla="*/ 325405 w 355403"/>
                  <a:gd name="connsiteY0" fmla="*/ 0 h 650809"/>
                  <a:gd name="connsiteX1" fmla="*/ 355403 w 355403"/>
                  <a:gd name="connsiteY1" fmla="*/ 3024 h 650809"/>
                  <a:gd name="connsiteX2" fmla="*/ 355403 w 355403"/>
                  <a:gd name="connsiteY2" fmla="*/ 522653 h 650809"/>
                  <a:gd name="connsiteX3" fmla="*/ 325405 w 355403"/>
                  <a:gd name="connsiteY3" fmla="*/ 650809 h 650809"/>
                  <a:gd name="connsiteX4" fmla="*/ 0 w 355403"/>
                  <a:gd name="connsiteY4" fmla="*/ 325405 h 650809"/>
                  <a:gd name="connsiteX5" fmla="*/ 325405 w 355403"/>
                  <a:gd name="connsiteY5" fmla="*/ 0 h 650809"/>
                  <a:gd name="connsiteX0" fmla="*/ 355403 w 446843"/>
                  <a:gd name="connsiteY0" fmla="*/ 522653 h 650809"/>
                  <a:gd name="connsiteX1" fmla="*/ 325405 w 446843"/>
                  <a:gd name="connsiteY1" fmla="*/ 650809 h 650809"/>
                  <a:gd name="connsiteX2" fmla="*/ 0 w 446843"/>
                  <a:gd name="connsiteY2" fmla="*/ 325405 h 650809"/>
                  <a:gd name="connsiteX3" fmla="*/ 325405 w 446843"/>
                  <a:gd name="connsiteY3" fmla="*/ 0 h 650809"/>
                  <a:gd name="connsiteX4" fmla="*/ 355403 w 446843"/>
                  <a:gd name="connsiteY4" fmla="*/ 3024 h 650809"/>
                  <a:gd name="connsiteX5" fmla="*/ 446843 w 446843"/>
                  <a:gd name="connsiteY5" fmla="*/ 614093 h 650809"/>
                  <a:gd name="connsiteX0" fmla="*/ 325405 w 446843"/>
                  <a:gd name="connsiteY0" fmla="*/ 650809 h 650809"/>
                  <a:gd name="connsiteX1" fmla="*/ 0 w 446843"/>
                  <a:gd name="connsiteY1" fmla="*/ 325405 h 650809"/>
                  <a:gd name="connsiteX2" fmla="*/ 325405 w 446843"/>
                  <a:gd name="connsiteY2" fmla="*/ 0 h 650809"/>
                  <a:gd name="connsiteX3" fmla="*/ 355403 w 446843"/>
                  <a:gd name="connsiteY3" fmla="*/ 3024 h 650809"/>
                  <a:gd name="connsiteX4" fmla="*/ 446843 w 446843"/>
                  <a:gd name="connsiteY4" fmla="*/ 614093 h 650809"/>
                  <a:gd name="connsiteX0" fmla="*/ 325405 w 355403"/>
                  <a:gd name="connsiteY0" fmla="*/ 650809 h 650809"/>
                  <a:gd name="connsiteX1" fmla="*/ 0 w 355403"/>
                  <a:gd name="connsiteY1" fmla="*/ 325405 h 650809"/>
                  <a:gd name="connsiteX2" fmla="*/ 325405 w 355403"/>
                  <a:gd name="connsiteY2" fmla="*/ 0 h 650809"/>
                  <a:gd name="connsiteX3" fmla="*/ 355403 w 355403"/>
                  <a:gd name="connsiteY3" fmla="*/ 3024 h 650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403" h="650809">
                    <a:moveTo>
                      <a:pt x="325405" y="650809"/>
                    </a:moveTo>
                    <a:cubicBezTo>
                      <a:pt x="145689" y="650809"/>
                      <a:pt x="0" y="505120"/>
                      <a:pt x="0" y="325405"/>
                    </a:cubicBezTo>
                    <a:cubicBezTo>
                      <a:pt x="0" y="145689"/>
                      <a:pt x="145689" y="0"/>
                      <a:pt x="325405" y="0"/>
                    </a:cubicBezTo>
                    <a:lnTo>
                      <a:pt x="355403" y="3024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8" name="Freeform 347"/>
              <p:cNvSpPr/>
              <p:nvPr/>
            </p:nvSpPr>
            <p:spPr>
              <a:xfrm>
                <a:off x="8111007" y="1564040"/>
                <a:ext cx="537334" cy="449658"/>
              </a:xfrm>
              <a:custGeom>
                <a:avLst/>
                <a:gdLst>
                  <a:gd name="connsiteX0" fmla="*/ 679235 w 811674"/>
                  <a:gd name="connsiteY0" fmla="*/ 0 h 679234"/>
                  <a:gd name="connsiteX1" fmla="*/ 765745 w 811674"/>
                  <a:gd name="connsiteY1" fmla="*/ 5457 h 679234"/>
                  <a:gd name="connsiteX2" fmla="*/ 811674 w 811674"/>
                  <a:gd name="connsiteY2" fmla="*/ 14245 h 679234"/>
                  <a:gd name="connsiteX3" fmla="*/ 811674 w 811674"/>
                  <a:gd name="connsiteY3" fmla="*/ 195908 h 679234"/>
                  <a:gd name="connsiteX4" fmla="*/ 0 w 811674"/>
                  <a:gd name="connsiteY4" fmla="*/ 679234 h 679234"/>
                  <a:gd name="connsiteX5" fmla="*/ 679235 w 811674"/>
                  <a:gd name="connsiteY5" fmla="*/ 0 h 679234"/>
                  <a:gd name="connsiteX0" fmla="*/ 811674 w 903114"/>
                  <a:gd name="connsiteY0" fmla="*/ 195908 h 679234"/>
                  <a:gd name="connsiteX1" fmla="*/ 0 w 903114"/>
                  <a:gd name="connsiteY1" fmla="*/ 679234 h 679234"/>
                  <a:gd name="connsiteX2" fmla="*/ 679235 w 903114"/>
                  <a:gd name="connsiteY2" fmla="*/ 0 h 679234"/>
                  <a:gd name="connsiteX3" fmla="*/ 765745 w 903114"/>
                  <a:gd name="connsiteY3" fmla="*/ 5457 h 679234"/>
                  <a:gd name="connsiteX4" fmla="*/ 811674 w 903114"/>
                  <a:gd name="connsiteY4" fmla="*/ 14245 h 679234"/>
                  <a:gd name="connsiteX5" fmla="*/ 903114 w 903114"/>
                  <a:gd name="connsiteY5" fmla="*/ 287348 h 679234"/>
                  <a:gd name="connsiteX0" fmla="*/ 0 w 903114"/>
                  <a:gd name="connsiteY0" fmla="*/ 679234 h 679234"/>
                  <a:gd name="connsiteX1" fmla="*/ 679235 w 903114"/>
                  <a:gd name="connsiteY1" fmla="*/ 0 h 679234"/>
                  <a:gd name="connsiteX2" fmla="*/ 765745 w 903114"/>
                  <a:gd name="connsiteY2" fmla="*/ 5457 h 679234"/>
                  <a:gd name="connsiteX3" fmla="*/ 811674 w 903114"/>
                  <a:gd name="connsiteY3" fmla="*/ 14245 h 679234"/>
                  <a:gd name="connsiteX4" fmla="*/ 903114 w 903114"/>
                  <a:gd name="connsiteY4" fmla="*/ 287348 h 679234"/>
                  <a:gd name="connsiteX0" fmla="*/ 0 w 811674"/>
                  <a:gd name="connsiteY0" fmla="*/ 679234 h 679234"/>
                  <a:gd name="connsiteX1" fmla="*/ 679235 w 811674"/>
                  <a:gd name="connsiteY1" fmla="*/ 0 h 679234"/>
                  <a:gd name="connsiteX2" fmla="*/ 765745 w 811674"/>
                  <a:gd name="connsiteY2" fmla="*/ 5457 h 679234"/>
                  <a:gd name="connsiteX3" fmla="*/ 811674 w 811674"/>
                  <a:gd name="connsiteY3" fmla="*/ 14245 h 67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1674" h="679234">
                    <a:moveTo>
                      <a:pt x="0" y="679234"/>
                    </a:moveTo>
                    <a:cubicBezTo>
                      <a:pt x="0" y="304103"/>
                      <a:pt x="304104" y="0"/>
                      <a:pt x="679235" y="0"/>
                    </a:cubicBezTo>
                    <a:cubicBezTo>
                      <a:pt x="708542" y="0"/>
                      <a:pt x="737416" y="1856"/>
                      <a:pt x="765745" y="5457"/>
                    </a:cubicBezTo>
                    <a:lnTo>
                      <a:pt x="811674" y="14245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9" name="Freeform 348"/>
              <p:cNvSpPr/>
              <p:nvPr/>
            </p:nvSpPr>
            <p:spPr>
              <a:xfrm>
                <a:off x="8628589" y="1381717"/>
                <a:ext cx="771132" cy="255671"/>
              </a:xfrm>
              <a:custGeom>
                <a:avLst/>
                <a:gdLst>
                  <a:gd name="connsiteX0" fmla="*/ 593528 w 1175718"/>
                  <a:gd name="connsiteY0" fmla="*/ 0 h 421252"/>
                  <a:gd name="connsiteX1" fmla="*/ 1117876 w 1175718"/>
                  <a:gd name="connsiteY1" fmla="*/ 278794 h 421252"/>
                  <a:gd name="connsiteX2" fmla="*/ 1175718 w 1175718"/>
                  <a:gd name="connsiteY2" fmla="*/ 385361 h 421252"/>
                  <a:gd name="connsiteX3" fmla="*/ 1046815 w 1175718"/>
                  <a:gd name="connsiteY3" fmla="*/ 385361 h 421252"/>
                  <a:gd name="connsiteX4" fmla="*/ 1046815 w 1175718"/>
                  <a:gd name="connsiteY4" fmla="*/ 421252 h 421252"/>
                  <a:gd name="connsiteX5" fmla="*/ 0 w 1175718"/>
                  <a:gd name="connsiteY5" fmla="*/ 421252 h 421252"/>
                  <a:gd name="connsiteX6" fmla="*/ 10879 w 1175718"/>
                  <a:gd name="connsiteY6" fmla="*/ 386206 h 421252"/>
                  <a:gd name="connsiteX7" fmla="*/ 593528 w 1175718"/>
                  <a:gd name="connsiteY7" fmla="*/ 0 h 421252"/>
                  <a:gd name="connsiteX0" fmla="*/ 1046815 w 1175718"/>
                  <a:gd name="connsiteY0" fmla="*/ 421252 h 512692"/>
                  <a:gd name="connsiteX1" fmla="*/ 0 w 1175718"/>
                  <a:gd name="connsiteY1" fmla="*/ 421252 h 512692"/>
                  <a:gd name="connsiteX2" fmla="*/ 10879 w 1175718"/>
                  <a:gd name="connsiteY2" fmla="*/ 386206 h 512692"/>
                  <a:gd name="connsiteX3" fmla="*/ 593528 w 1175718"/>
                  <a:gd name="connsiteY3" fmla="*/ 0 h 512692"/>
                  <a:gd name="connsiteX4" fmla="*/ 1117876 w 1175718"/>
                  <a:gd name="connsiteY4" fmla="*/ 278794 h 512692"/>
                  <a:gd name="connsiteX5" fmla="*/ 1175718 w 1175718"/>
                  <a:gd name="connsiteY5" fmla="*/ 385361 h 512692"/>
                  <a:gd name="connsiteX6" fmla="*/ 1046815 w 1175718"/>
                  <a:gd name="connsiteY6" fmla="*/ 385361 h 512692"/>
                  <a:gd name="connsiteX7" fmla="*/ 1138255 w 1175718"/>
                  <a:gd name="connsiteY7" fmla="*/ 512692 h 512692"/>
                  <a:gd name="connsiteX0" fmla="*/ 0 w 1175718"/>
                  <a:gd name="connsiteY0" fmla="*/ 421252 h 512692"/>
                  <a:gd name="connsiteX1" fmla="*/ 10879 w 1175718"/>
                  <a:gd name="connsiteY1" fmla="*/ 386206 h 512692"/>
                  <a:gd name="connsiteX2" fmla="*/ 593528 w 1175718"/>
                  <a:gd name="connsiteY2" fmla="*/ 0 h 512692"/>
                  <a:gd name="connsiteX3" fmla="*/ 1117876 w 1175718"/>
                  <a:gd name="connsiteY3" fmla="*/ 278794 h 512692"/>
                  <a:gd name="connsiteX4" fmla="*/ 1175718 w 1175718"/>
                  <a:gd name="connsiteY4" fmla="*/ 385361 h 512692"/>
                  <a:gd name="connsiteX5" fmla="*/ 1046815 w 1175718"/>
                  <a:gd name="connsiteY5" fmla="*/ 385361 h 512692"/>
                  <a:gd name="connsiteX6" fmla="*/ 1138255 w 1175718"/>
                  <a:gd name="connsiteY6" fmla="*/ 512692 h 512692"/>
                  <a:gd name="connsiteX0" fmla="*/ 0 w 1175718"/>
                  <a:gd name="connsiteY0" fmla="*/ 421252 h 421252"/>
                  <a:gd name="connsiteX1" fmla="*/ 10879 w 1175718"/>
                  <a:gd name="connsiteY1" fmla="*/ 386206 h 421252"/>
                  <a:gd name="connsiteX2" fmla="*/ 593528 w 1175718"/>
                  <a:gd name="connsiteY2" fmla="*/ 0 h 421252"/>
                  <a:gd name="connsiteX3" fmla="*/ 1117876 w 1175718"/>
                  <a:gd name="connsiteY3" fmla="*/ 278794 h 421252"/>
                  <a:gd name="connsiteX4" fmla="*/ 1175718 w 1175718"/>
                  <a:gd name="connsiteY4" fmla="*/ 385361 h 421252"/>
                  <a:gd name="connsiteX5" fmla="*/ 1046815 w 1175718"/>
                  <a:gd name="connsiteY5" fmla="*/ 385361 h 421252"/>
                  <a:gd name="connsiteX0" fmla="*/ 0 w 1175718"/>
                  <a:gd name="connsiteY0" fmla="*/ 421252 h 421252"/>
                  <a:gd name="connsiteX1" fmla="*/ 10879 w 1175718"/>
                  <a:gd name="connsiteY1" fmla="*/ 386206 h 421252"/>
                  <a:gd name="connsiteX2" fmla="*/ 593528 w 1175718"/>
                  <a:gd name="connsiteY2" fmla="*/ 0 h 421252"/>
                  <a:gd name="connsiteX3" fmla="*/ 1117876 w 1175718"/>
                  <a:gd name="connsiteY3" fmla="*/ 278794 h 421252"/>
                  <a:gd name="connsiteX4" fmla="*/ 1175718 w 1175718"/>
                  <a:gd name="connsiteY4" fmla="*/ 385361 h 421252"/>
                  <a:gd name="connsiteX0" fmla="*/ 0 w 1164839"/>
                  <a:gd name="connsiteY0" fmla="*/ 386206 h 386206"/>
                  <a:gd name="connsiteX1" fmla="*/ 582649 w 1164839"/>
                  <a:gd name="connsiteY1" fmla="*/ 0 h 386206"/>
                  <a:gd name="connsiteX2" fmla="*/ 1106997 w 1164839"/>
                  <a:gd name="connsiteY2" fmla="*/ 278794 h 386206"/>
                  <a:gd name="connsiteX3" fmla="*/ 1164839 w 1164839"/>
                  <a:gd name="connsiteY3" fmla="*/ 385361 h 38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4839" h="386206">
                    <a:moveTo>
                      <a:pt x="0" y="386206"/>
                    </a:moveTo>
                    <a:cubicBezTo>
                      <a:pt x="95994" y="159249"/>
                      <a:pt x="320724" y="0"/>
                      <a:pt x="582649" y="0"/>
                    </a:cubicBezTo>
                    <a:cubicBezTo>
                      <a:pt x="800920" y="0"/>
                      <a:pt x="993361" y="110589"/>
                      <a:pt x="1106997" y="278794"/>
                    </a:cubicBezTo>
                    <a:lnTo>
                      <a:pt x="1164839" y="385361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0" name="Freeform 349"/>
              <p:cNvSpPr/>
              <p:nvPr/>
            </p:nvSpPr>
            <p:spPr>
              <a:xfrm>
                <a:off x="9344601" y="1624968"/>
                <a:ext cx="454955" cy="371075"/>
              </a:xfrm>
              <a:custGeom>
                <a:avLst/>
                <a:gdLst>
                  <a:gd name="connsiteX0" fmla="*/ 246448 w 687236"/>
                  <a:gd name="connsiteY0" fmla="*/ 0 h 560530"/>
                  <a:gd name="connsiteX1" fmla="*/ 687236 w 687236"/>
                  <a:gd name="connsiteY1" fmla="*/ 440788 h 560530"/>
                  <a:gd name="connsiteX2" fmla="*/ 682157 w 687236"/>
                  <a:gd name="connsiteY2" fmla="*/ 507916 h 560530"/>
                  <a:gd name="connsiteX3" fmla="*/ 670031 w 687236"/>
                  <a:gd name="connsiteY3" fmla="*/ 560530 h 560530"/>
                  <a:gd name="connsiteX4" fmla="*/ 485250 w 687236"/>
                  <a:gd name="connsiteY4" fmla="*/ 560530 h 560530"/>
                  <a:gd name="connsiteX5" fmla="*/ 0 w 687236"/>
                  <a:gd name="connsiteY5" fmla="*/ 75280 h 560530"/>
                  <a:gd name="connsiteX6" fmla="*/ 246448 w 687236"/>
                  <a:gd name="connsiteY6" fmla="*/ 0 h 560530"/>
                  <a:gd name="connsiteX0" fmla="*/ 485250 w 687236"/>
                  <a:gd name="connsiteY0" fmla="*/ 560530 h 651970"/>
                  <a:gd name="connsiteX1" fmla="*/ 0 w 687236"/>
                  <a:gd name="connsiteY1" fmla="*/ 75280 h 651970"/>
                  <a:gd name="connsiteX2" fmla="*/ 246448 w 687236"/>
                  <a:gd name="connsiteY2" fmla="*/ 0 h 651970"/>
                  <a:gd name="connsiteX3" fmla="*/ 687236 w 687236"/>
                  <a:gd name="connsiteY3" fmla="*/ 440788 h 651970"/>
                  <a:gd name="connsiteX4" fmla="*/ 682157 w 687236"/>
                  <a:gd name="connsiteY4" fmla="*/ 507916 h 651970"/>
                  <a:gd name="connsiteX5" fmla="*/ 670031 w 687236"/>
                  <a:gd name="connsiteY5" fmla="*/ 560530 h 651970"/>
                  <a:gd name="connsiteX6" fmla="*/ 576690 w 687236"/>
                  <a:gd name="connsiteY6" fmla="*/ 651970 h 651970"/>
                  <a:gd name="connsiteX0" fmla="*/ 0 w 687236"/>
                  <a:gd name="connsiteY0" fmla="*/ 75280 h 651970"/>
                  <a:gd name="connsiteX1" fmla="*/ 246448 w 687236"/>
                  <a:gd name="connsiteY1" fmla="*/ 0 h 651970"/>
                  <a:gd name="connsiteX2" fmla="*/ 687236 w 687236"/>
                  <a:gd name="connsiteY2" fmla="*/ 440788 h 651970"/>
                  <a:gd name="connsiteX3" fmla="*/ 682157 w 687236"/>
                  <a:gd name="connsiteY3" fmla="*/ 507916 h 651970"/>
                  <a:gd name="connsiteX4" fmla="*/ 670031 w 687236"/>
                  <a:gd name="connsiteY4" fmla="*/ 560530 h 651970"/>
                  <a:gd name="connsiteX5" fmla="*/ 576690 w 687236"/>
                  <a:gd name="connsiteY5" fmla="*/ 651970 h 651970"/>
                  <a:gd name="connsiteX0" fmla="*/ 0 w 687236"/>
                  <a:gd name="connsiteY0" fmla="*/ 75280 h 560530"/>
                  <a:gd name="connsiteX1" fmla="*/ 246448 w 687236"/>
                  <a:gd name="connsiteY1" fmla="*/ 0 h 560530"/>
                  <a:gd name="connsiteX2" fmla="*/ 687236 w 687236"/>
                  <a:gd name="connsiteY2" fmla="*/ 440788 h 560530"/>
                  <a:gd name="connsiteX3" fmla="*/ 682157 w 687236"/>
                  <a:gd name="connsiteY3" fmla="*/ 507916 h 560530"/>
                  <a:gd name="connsiteX4" fmla="*/ 670031 w 687236"/>
                  <a:gd name="connsiteY4" fmla="*/ 560530 h 56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236" h="560530">
                    <a:moveTo>
                      <a:pt x="0" y="75280"/>
                    </a:moveTo>
                    <a:cubicBezTo>
                      <a:pt x="70349" y="27752"/>
                      <a:pt x="155158" y="0"/>
                      <a:pt x="246448" y="0"/>
                    </a:cubicBezTo>
                    <a:cubicBezTo>
                      <a:pt x="489889" y="0"/>
                      <a:pt x="687236" y="197347"/>
                      <a:pt x="687236" y="440788"/>
                    </a:cubicBezTo>
                    <a:cubicBezTo>
                      <a:pt x="687236" y="463610"/>
                      <a:pt x="685502" y="486028"/>
                      <a:pt x="682157" y="507916"/>
                    </a:cubicBezTo>
                    <a:lnTo>
                      <a:pt x="670031" y="560530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322" name="Group 321"/>
          <p:cNvGrpSpPr/>
          <p:nvPr/>
        </p:nvGrpSpPr>
        <p:grpSpPr>
          <a:xfrm>
            <a:off x="1969981" y="1381717"/>
            <a:ext cx="2143108" cy="990636"/>
            <a:chOff x="-1391969" y="1617102"/>
            <a:chExt cx="3237289" cy="1496413"/>
          </a:xfrm>
        </p:grpSpPr>
        <p:sp>
          <p:nvSpPr>
            <p:cNvPr id="323" name="Freeform 322"/>
            <p:cNvSpPr/>
            <p:nvPr/>
          </p:nvSpPr>
          <p:spPr>
            <a:xfrm>
              <a:off x="1519915" y="2462706"/>
              <a:ext cx="325405" cy="650809"/>
            </a:xfrm>
            <a:custGeom>
              <a:avLst/>
              <a:gdLst>
                <a:gd name="connsiteX0" fmla="*/ 90011 w 415416"/>
                <a:gd name="connsiteY0" fmla="*/ 0 h 650809"/>
                <a:gd name="connsiteX1" fmla="*/ 415416 w 415416"/>
                <a:gd name="connsiteY1" fmla="*/ 325405 h 650809"/>
                <a:gd name="connsiteX2" fmla="*/ 90011 w 415416"/>
                <a:gd name="connsiteY2" fmla="*/ 650809 h 650809"/>
                <a:gd name="connsiteX3" fmla="*/ 0 w 415416"/>
                <a:gd name="connsiteY3" fmla="*/ 206491 h 650809"/>
                <a:gd name="connsiteX4" fmla="*/ 0 w 415416"/>
                <a:gd name="connsiteY4" fmla="*/ 14195 h 650809"/>
                <a:gd name="connsiteX5" fmla="*/ 24431 w 415416"/>
                <a:gd name="connsiteY5" fmla="*/ 6611 h 650809"/>
                <a:gd name="connsiteX6" fmla="*/ 90011 w 415416"/>
                <a:gd name="connsiteY6" fmla="*/ 0 h 650809"/>
                <a:gd name="connsiteX0" fmla="*/ 0 w 415416"/>
                <a:gd name="connsiteY0" fmla="*/ 206491 h 650809"/>
                <a:gd name="connsiteX1" fmla="*/ 0 w 415416"/>
                <a:gd name="connsiteY1" fmla="*/ 14195 h 650809"/>
                <a:gd name="connsiteX2" fmla="*/ 24431 w 415416"/>
                <a:gd name="connsiteY2" fmla="*/ 6611 h 650809"/>
                <a:gd name="connsiteX3" fmla="*/ 90011 w 415416"/>
                <a:gd name="connsiteY3" fmla="*/ 0 h 650809"/>
                <a:gd name="connsiteX4" fmla="*/ 415416 w 415416"/>
                <a:gd name="connsiteY4" fmla="*/ 325405 h 650809"/>
                <a:gd name="connsiteX5" fmla="*/ 90011 w 415416"/>
                <a:gd name="connsiteY5" fmla="*/ 650809 h 650809"/>
                <a:gd name="connsiteX6" fmla="*/ 91440 w 415416"/>
                <a:gd name="connsiteY6" fmla="*/ 297931 h 650809"/>
                <a:gd name="connsiteX0" fmla="*/ 0 w 415416"/>
                <a:gd name="connsiteY0" fmla="*/ 14195 h 650809"/>
                <a:gd name="connsiteX1" fmla="*/ 24431 w 415416"/>
                <a:gd name="connsiteY1" fmla="*/ 6611 h 650809"/>
                <a:gd name="connsiteX2" fmla="*/ 90011 w 415416"/>
                <a:gd name="connsiteY2" fmla="*/ 0 h 650809"/>
                <a:gd name="connsiteX3" fmla="*/ 415416 w 415416"/>
                <a:gd name="connsiteY3" fmla="*/ 325405 h 650809"/>
                <a:gd name="connsiteX4" fmla="*/ 90011 w 415416"/>
                <a:gd name="connsiteY4" fmla="*/ 650809 h 650809"/>
                <a:gd name="connsiteX5" fmla="*/ 91440 w 415416"/>
                <a:gd name="connsiteY5" fmla="*/ 297931 h 650809"/>
                <a:gd name="connsiteX0" fmla="*/ 0 w 415416"/>
                <a:gd name="connsiteY0" fmla="*/ 14195 h 650809"/>
                <a:gd name="connsiteX1" fmla="*/ 24431 w 415416"/>
                <a:gd name="connsiteY1" fmla="*/ 6611 h 650809"/>
                <a:gd name="connsiteX2" fmla="*/ 90011 w 415416"/>
                <a:gd name="connsiteY2" fmla="*/ 0 h 650809"/>
                <a:gd name="connsiteX3" fmla="*/ 415416 w 415416"/>
                <a:gd name="connsiteY3" fmla="*/ 325405 h 650809"/>
                <a:gd name="connsiteX4" fmla="*/ 90011 w 415416"/>
                <a:gd name="connsiteY4" fmla="*/ 650809 h 650809"/>
                <a:gd name="connsiteX0" fmla="*/ 0 w 390985"/>
                <a:gd name="connsiteY0" fmla="*/ 6611 h 650809"/>
                <a:gd name="connsiteX1" fmla="*/ 65580 w 390985"/>
                <a:gd name="connsiteY1" fmla="*/ 0 h 650809"/>
                <a:gd name="connsiteX2" fmla="*/ 390985 w 390985"/>
                <a:gd name="connsiteY2" fmla="*/ 325405 h 650809"/>
                <a:gd name="connsiteX3" fmla="*/ 65580 w 390985"/>
                <a:gd name="connsiteY3" fmla="*/ 650809 h 650809"/>
                <a:gd name="connsiteX0" fmla="*/ 0 w 325405"/>
                <a:gd name="connsiteY0" fmla="*/ 0 h 650809"/>
                <a:gd name="connsiteX1" fmla="*/ 325405 w 325405"/>
                <a:gd name="connsiteY1" fmla="*/ 325405 h 650809"/>
                <a:gd name="connsiteX2" fmla="*/ 0 w 325405"/>
                <a:gd name="connsiteY2" fmla="*/ 650809 h 6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405" h="650809">
                  <a:moveTo>
                    <a:pt x="0" y="0"/>
                  </a:moveTo>
                  <a:cubicBezTo>
                    <a:pt x="179716" y="0"/>
                    <a:pt x="325405" y="145689"/>
                    <a:pt x="325405" y="325405"/>
                  </a:cubicBezTo>
                  <a:cubicBezTo>
                    <a:pt x="325405" y="505120"/>
                    <a:pt x="179716" y="650809"/>
                    <a:pt x="0" y="650809"/>
                  </a:cubicBezTo>
                </a:path>
              </a:pathLst>
            </a:custGeom>
            <a:noFill/>
            <a:ln w="101600" cap="rnd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4" name="Straight Connector 323"/>
            <p:cNvCxnSpPr>
              <a:stCxn id="327" idx="0"/>
            </p:cNvCxnSpPr>
            <p:nvPr/>
          </p:nvCxnSpPr>
          <p:spPr>
            <a:xfrm>
              <a:off x="-1066563" y="3113515"/>
              <a:ext cx="2564388" cy="0"/>
            </a:xfrm>
            <a:prstGeom prst="line">
              <a:avLst/>
            </a:prstGeom>
            <a:ln w="1016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TextBox 325"/>
            <p:cNvSpPr txBox="1"/>
            <p:nvPr/>
          </p:nvSpPr>
          <p:spPr>
            <a:xfrm>
              <a:off x="-926513" y="2298776"/>
              <a:ext cx="1069190" cy="4184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IaaS</a:t>
              </a:r>
              <a:endParaRPr lang="en-US" sz="1200" b="1" dirty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7" name="Freeform 326"/>
            <p:cNvSpPr/>
            <p:nvPr/>
          </p:nvSpPr>
          <p:spPr>
            <a:xfrm>
              <a:off x="-1391969" y="2462706"/>
              <a:ext cx="355403" cy="650809"/>
            </a:xfrm>
            <a:custGeom>
              <a:avLst/>
              <a:gdLst>
                <a:gd name="connsiteX0" fmla="*/ 325405 w 355403"/>
                <a:gd name="connsiteY0" fmla="*/ 0 h 650809"/>
                <a:gd name="connsiteX1" fmla="*/ 355403 w 355403"/>
                <a:gd name="connsiteY1" fmla="*/ 3024 h 650809"/>
                <a:gd name="connsiteX2" fmla="*/ 355403 w 355403"/>
                <a:gd name="connsiteY2" fmla="*/ 522653 h 650809"/>
                <a:gd name="connsiteX3" fmla="*/ 325405 w 355403"/>
                <a:gd name="connsiteY3" fmla="*/ 650809 h 650809"/>
                <a:gd name="connsiteX4" fmla="*/ 0 w 355403"/>
                <a:gd name="connsiteY4" fmla="*/ 325405 h 650809"/>
                <a:gd name="connsiteX5" fmla="*/ 325405 w 355403"/>
                <a:gd name="connsiteY5" fmla="*/ 0 h 650809"/>
                <a:gd name="connsiteX0" fmla="*/ 355403 w 446843"/>
                <a:gd name="connsiteY0" fmla="*/ 522653 h 650809"/>
                <a:gd name="connsiteX1" fmla="*/ 325405 w 446843"/>
                <a:gd name="connsiteY1" fmla="*/ 650809 h 650809"/>
                <a:gd name="connsiteX2" fmla="*/ 0 w 446843"/>
                <a:gd name="connsiteY2" fmla="*/ 325405 h 650809"/>
                <a:gd name="connsiteX3" fmla="*/ 325405 w 446843"/>
                <a:gd name="connsiteY3" fmla="*/ 0 h 650809"/>
                <a:gd name="connsiteX4" fmla="*/ 355403 w 446843"/>
                <a:gd name="connsiteY4" fmla="*/ 3024 h 650809"/>
                <a:gd name="connsiteX5" fmla="*/ 446843 w 446843"/>
                <a:gd name="connsiteY5" fmla="*/ 614093 h 650809"/>
                <a:gd name="connsiteX0" fmla="*/ 325405 w 446843"/>
                <a:gd name="connsiteY0" fmla="*/ 650809 h 650809"/>
                <a:gd name="connsiteX1" fmla="*/ 0 w 446843"/>
                <a:gd name="connsiteY1" fmla="*/ 325405 h 650809"/>
                <a:gd name="connsiteX2" fmla="*/ 325405 w 446843"/>
                <a:gd name="connsiteY2" fmla="*/ 0 h 650809"/>
                <a:gd name="connsiteX3" fmla="*/ 355403 w 446843"/>
                <a:gd name="connsiteY3" fmla="*/ 3024 h 650809"/>
                <a:gd name="connsiteX4" fmla="*/ 446843 w 446843"/>
                <a:gd name="connsiteY4" fmla="*/ 614093 h 650809"/>
                <a:gd name="connsiteX0" fmla="*/ 325405 w 355403"/>
                <a:gd name="connsiteY0" fmla="*/ 650809 h 650809"/>
                <a:gd name="connsiteX1" fmla="*/ 0 w 355403"/>
                <a:gd name="connsiteY1" fmla="*/ 325405 h 650809"/>
                <a:gd name="connsiteX2" fmla="*/ 325405 w 355403"/>
                <a:gd name="connsiteY2" fmla="*/ 0 h 650809"/>
                <a:gd name="connsiteX3" fmla="*/ 355403 w 355403"/>
                <a:gd name="connsiteY3" fmla="*/ 3024 h 6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03" h="650809">
                  <a:moveTo>
                    <a:pt x="325405" y="650809"/>
                  </a:moveTo>
                  <a:cubicBezTo>
                    <a:pt x="145689" y="650809"/>
                    <a:pt x="0" y="505120"/>
                    <a:pt x="0" y="325405"/>
                  </a:cubicBezTo>
                  <a:cubicBezTo>
                    <a:pt x="0" y="145689"/>
                    <a:pt x="145689" y="0"/>
                    <a:pt x="325405" y="0"/>
                  </a:cubicBezTo>
                  <a:lnTo>
                    <a:pt x="355403" y="3024"/>
                  </a:lnTo>
                </a:path>
              </a:pathLst>
            </a:custGeom>
            <a:noFill/>
            <a:ln w="101600" cap="rnd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8" name="Freeform 327"/>
            <p:cNvSpPr/>
            <p:nvPr/>
          </p:nvSpPr>
          <p:spPr>
            <a:xfrm>
              <a:off x="-1033059" y="1892511"/>
              <a:ext cx="811674" cy="679234"/>
            </a:xfrm>
            <a:custGeom>
              <a:avLst/>
              <a:gdLst>
                <a:gd name="connsiteX0" fmla="*/ 679235 w 811674"/>
                <a:gd name="connsiteY0" fmla="*/ 0 h 679234"/>
                <a:gd name="connsiteX1" fmla="*/ 765745 w 811674"/>
                <a:gd name="connsiteY1" fmla="*/ 5457 h 679234"/>
                <a:gd name="connsiteX2" fmla="*/ 811674 w 811674"/>
                <a:gd name="connsiteY2" fmla="*/ 14245 h 679234"/>
                <a:gd name="connsiteX3" fmla="*/ 811674 w 811674"/>
                <a:gd name="connsiteY3" fmla="*/ 195908 h 679234"/>
                <a:gd name="connsiteX4" fmla="*/ 0 w 811674"/>
                <a:gd name="connsiteY4" fmla="*/ 679234 h 679234"/>
                <a:gd name="connsiteX5" fmla="*/ 679235 w 811674"/>
                <a:gd name="connsiteY5" fmla="*/ 0 h 679234"/>
                <a:gd name="connsiteX0" fmla="*/ 811674 w 903114"/>
                <a:gd name="connsiteY0" fmla="*/ 195908 h 679234"/>
                <a:gd name="connsiteX1" fmla="*/ 0 w 903114"/>
                <a:gd name="connsiteY1" fmla="*/ 679234 h 679234"/>
                <a:gd name="connsiteX2" fmla="*/ 679235 w 903114"/>
                <a:gd name="connsiteY2" fmla="*/ 0 h 679234"/>
                <a:gd name="connsiteX3" fmla="*/ 765745 w 903114"/>
                <a:gd name="connsiteY3" fmla="*/ 5457 h 679234"/>
                <a:gd name="connsiteX4" fmla="*/ 811674 w 903114"/>
                <a:gd name="connsiteY4" fmla="*/ 14245 h 679234"/>
                <a:gd name="connsiteX5" fmla="*/ 903114 w 903114"/>
                <a:gd name="connsiteY5" fmla="*/ 287348 h 679234"/>
                <a:gd name="connsiteX0" fmla="*/ 0 w 903114"/>
                <a:gd name="connsiteY0" fmla="*/ 679234 h 679234"/>
                <a:gd name="connsiteX1" fmla="*/ 679235 w 903114"/>
                <a:gd name="connsiteY1" fmla="*/ 0 h 679234"/>
                <a:gd name="connsiteX2" fmla="*/ 765745 w 903114"/>
                <a:gd name="connsiteY2" fmla="*/ 5457 h 679234"/>
                <a:gd name="connsiteX3" fmla="*/ 811674 w 903114"/>
                <a:gd name="connsiteY3" fmla="*/ 14245 h 679234"/>
                <a:gd name="connsiteX4" fmla="*/ 903114 w 903114"/>
                <a:gd name="connsiteY4" fmla="*/ 287348 h 679234"/>
                <a:gd name="connsiteX0" fmla="*/ 0 w 811674"/>
                <a:gd name="connsiteY0" fmla="*/ 679234 h 679234"/>
                <a:gd name="connsiteX1" fmla="*/ 679235 w 811674"/>
                <a:gd name="connsiteY1" fmla="*/ 0 h 679234"/>
                <a:gd name="connsiteX2" fmla="*/ 765745 w 811674"/>
                <a:gd name="connsiteY2" fmla="*/ 5457 h 679234"/>
                <a:gd name="connsiteX3" fmla="*/ 811674 w 811674"/>
                <a:gd name="connsiteY3" fmla="*/ 14245 h 67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674" h="679234">
                  <a:moveTo>
                    <a:pt x="0" y="679234"/>
                  </a:moveTo>
                  <a:cubicBezTo>
                    <a:pt x="0" y="304103"/>
                    <a:pt x="304104" y="0"/>
                    <a:pt x="679235" y="0"/>
                  </a:cubicBezTo>
                  <a:cubicBezTo>
                    <a:pt x="708542" y="0"/>
                    <a:pt x="737416" y="1856"/>
                    <a:pt x="765745" y="5457"/>
                  </a:cubicBezTo>
                  <a:lnTo>
                    <a:pt x="811674" y="14245"/>
                  </a:lnTo>
                </a:path>
              </a:pathLst>
            </a:custGeom>
            <a:noFill/>
            <a:ln w="101600" cap="rnd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9" name="Freeform 328"/>
            <p:cNvSpPr/>
            <p:nvPr/>
          </p:nvSpPr>
          <p:spPr>
            <a:xfrm>
              <a:off x="-251221" y="1617102"/>
              <a:ext cx="1164839" cy="386206"/>
            </a:xfrm>
            <a:custGeom>
              <a:avLst/>
              <a:gdLst>
                <a:gd name="connsiteX0" fmla="*/ 593528 w 1175718"/>
                <a:gd name="connsiteY0" fmla="*/ 0 h 421252"/>
                <a:gd name="connsiteX1" fmla="*/ 1117876 w 1175718"/>
                <a:gd name="connsiteY1" fmla="*/ 278794 h 421252"/>
                <a:gd name="connsiteX2" fmla="*/ 1175718 w 1175718"/>
                <a:gd name="connsiteY2" fmla="*/ 385361 h 421252"/>
                <a:gd name="connsiteX3" fmla="*/ 1046815 w 1175718"/>
                <a:gd name="connsiteY3" fmla="*/ 385361 h 421252"/>
                <a:gd name="connsiteX4" fmla="*/ 1046815 w 1175718"/>
                <a:gd name="connsiteY4" fmla="*/ 421252 h 421252"/>
                <a:gd name="connsiteX5" fmla="*/ 0 w 1175718"/>
                <a:gd name="connsiteY5" fmla="*/ 421252 h 421252"/>
                <a:gd name="connsiteX6" fmla="*/ 10879 w 1175718"/>
                <a:gd name="connsiteY6" fmla="*/ 386206 h 421252"/>
                <a:gd name="connsiteX7" fmla="*/ 593528 w 1175718"/>
                <a:gd name="connsiteY7" fmla="*/ 0 h 421252"/>
                <a:gd name="connsiteX0" fmla="*/ 1046815 w 1175718"/>
                <a:gd name="connsiteY0" fmla="*/ 421252 h 512692"/>
                <a:gd name="connsiteX1" fmla="*/ 0 w 1175718"/>
                <a:gd name="connsiteY1" fmla="*/ 421252 h 512692"/>
                <a:gd name="connsiteX2" fmla="*/ 10879 w 1175718"/>
                <a:gd name="connsiteY2" fmla="*/ 386206 h 512692"/>
                <a:gd name="connsiteX3" fmla="*/ 593528 w 1175718"/>
                <a:gd name="connsiteY3" fmla="*/ 0 h 512692"/>
                <a:gd name="connsiteX4" fmla="*/ 1117876 w 1175718"/>
                <a:gd name="connsiteY4" fmla="*/ 278794 h 512692"/>
                <a:gd name="connsiteX5" fmla="*/ 1175718 w 1175718"/>
                <a:gd name="connsiteY5" fmla="*/ 385361 h 512692"/>
                <a:gd name="connsiteX6" fmla="*/ 1046815 w 1175718"/>
                <a:gd name="connsiteY6" fmla="*/ 385361 h 512692"/>
                <a:gd name="connsiteX7" fmla="*/ 1138255 w 1175718"/>
                <a:gd name="connsiteY7" fmla="*/ 512692 h 512692"/>
                <a:gd name="connsiteX0" fmla="*/ 0 w 1175718"/>
                <a:gd name="connsiteY0" fmla="*/ 421252 h 512692"/>
                <a:gd name="connsiteX1" fmla="*/ 10879 w 1175718"/>
                <a:gd name="connsiteY1" fmla="*/ 386206 h 512692"/>
                <a:gd name="connsiteX2" fmla="*/ 593528 w 1175718"/>
                <a:gd name="connsiteY2" fmla="*/ 0 h 512692"/>
                <a:gd name="connsiteX3" fmla="*/ 1117876 w 1175718"/>
                <a:gd name="connsiteY3" fmla="*/ 278794 h 512692"/>
                <a:gd name="connsiteX4" fmla="*/ 1175718 w 1175718"/>
                <a:gd name="connsiteY4" fmla="*/ 385361 h 512692"/>
                <a:gd name="connsiteX5" fmla="*/ 1046815 w 1175718"/>
                <a:gd name="connsiteY5" fmla="*/ 385361 h 512692"/>
                <a:gd name="connsiteX6" fmla="*/ 1138255 w 1175718"/>
                <a:gd name="connsiteY6" fmla="*/ 512692 h 512692"/>
                <a:gd name="connsiteX0" fmla="*/ 0 w 1175718"/>
                <a:gd name="connsiteY0" fmla="*/ 421252 h 421252"/>
                <a:gd name="connsiteX1" fmla="*/ 10879 w 1175718"/>
                <a:gd name="connsiteY1" fmla="*/ 386206 h 421252"/>
                <a:gd name="connsiteX2" fmla="*/ 593528 w 1175718"/>
                <a:gd name="connsiteY2" fmla="*/ 0 h 421252"/>
                <a:gd name="connsiteX3" fmla="*/ 1117876 w 1175718"/>
                <a:gd name="connsiteY3" fmla="*/ 278794 h 421252"/>
                <a:gd name="connsiteX4" fmla="*/ 1175718 w 1175718"/>
                <a:gd name="connsiteY4" fmla="*/ 385361 h 421252"/>
                <a:gd name="connsiteX5" fmla="*/ 1046815 w 1175718"/>
                <a:gd name="connsiteY5" fmla="*/ 385361 h 421252"/>
                <a:gd name="connsiteX0" fmla="*/ 0 w 1175718"/>
                <a:gd name="connsiteY0" fmla="*/ 421252 h 421252"/>
                <a:gd name="connsiteX1" fmla="*/ 10879 w 1175718"/>
                <a:gd name="connsiteY1" fmla="*/ 386206 h 421252"/>
                <a:gd name="connsiteX2" fmla="*/ 593528 w 1175718"/>
                <a:gd name="connsiteY2" fmla="*/ 0 h 421252"/>
                <a:gd name="connsiteX3" fmla="*/ 1117876 w 1175718"/>
                <a:gd name="connsiteY3" fmla="*/ 278794 h 421252"/>
                <a:gd name="connsiteX4" fmla="*/ 1175718 w 1175718"/>
                <a:gd name="connsiteY4" fmla="*/ 385361 h 421252"/>
                <a:gd name="connsiteX0" fmla="*/ 0 w 1164839"/>
                <a:gd name="connsiteY0" fmla="*/ 386206 h 386206"/>
                <a:gd name="connsiteX1" fmla="*/ 582649 w 1164839"/>
                <a:gd name="connsiteY1" fmla="*/ 0 h 386206"/>
                <a:gd name="connsiteX2" fmla="*/ 1106997 w 1164839"/>
                <a:gd name="connsiteY2" fmla="*/ 278794 h 386206"/>
                <a:gd name="connsiteX3" fmla="*/ 1164839 w 1164839"/>
                <a:gd name="connsiteY3" fmla="*/ 385361 h 38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839" h="386206">
                  <a:moveTo>
                    <a:pt x="0" y="386206"/>
                  </a:moveTo>
                  <a:cubicBezTo>
                    <a:pt x="95994" y="159249"/>
                    <a:pt x="320724" y="0"/>
                    <a:pt x="582649" y="0"/>
                  </a:cubicBezTo>
                  <a:cubicBezTo>
                    <a:pt x="800920" y="0"/>
                    <a:pt x="993361" y="110589"/>
                    <a:pt x="1106997" y="278794"/>
                  </a:cubicBezTo>
                  <a:lnTo>
                    <a:pt x="1164839" y="385361"/>
                  </a:lnTo>
                </a:path>
              </a:pathLst>
            </a:custGeom>
            <a:noFill/>
            <a:ln w="101600" cap="rnd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0" name="Freeform 329"/>
            <p:cNvSpPr/>
            <p:nvPr/>
          </p:nvSpPr>
          <p:spPr>
            <a:xfrm>
              <a:off x="830357" y="1984547"/>
              <a:ext cx="687236" cy="560530"/>
            </a:xfrm>
            <a:custGeom>
              <a:avLst/>
              <a:gdLst>
                <a:gd name="connsiteX0" fmla="*/ 246448 w 687236"/>
                <a:gd name="connsiteY0" fmla="*/ 0 h 560530"/>
                <a:gd name="connsiteX1" fmla="*/ 687236 w 687236"/>
                <a:gd name="connsiteY1" fmla="*/ 440788 h 560530"/>
                <a:gd name="connsiteX2" fmla="*/ 682157 w 687236"/>
                <a:gd name="connsiteY2" fmla="*/ 507916 h 560530"/>
                <a:gd name="connsiteX3" fmla="*/ 670031 w 687236"/>
                <a:gd name="connsiteY3" fmla="*/ 560530 h 560530"/>
                <a:gd name="connsiteX4" fmla="*/ 485250 w 687236"/>
                <a:gd name="connsiteY4" fmla="*/ 560530 h 560530"/>
                <a:gd name="connsiteX5" fmla="*/ 0 w 687236"/>
                <a:gd name="connsiteY5" fmla="*/ 75280 h 560530"/>
                <a:gd name="connsiteX6" fmla="*/ 246448 w 687236"/>
                <a:gd name="connsiteY6" fmla="*/ 0 h 560530"/>
                <a:gd name="connsiteX0" fmla="*/ 485250 w 687236"/>
                <a:gd name="connsiteY0" fmla="*/ 560530 h 651970"/>
                <a:gd name="connsiteX1" fmla="*/ 0 w 687236"/>
                <a:gd name="connsiteY1" fmla="*/ 75280 h 651970"/>
                <a:gd name="connsiteX2" fmla="*/ 246448 w 687236"/>
                <a:gd name="connsiteY2" fmla="*/ 0 h 651970"/>
                <a:gd name="connsiteX3" fmla="*/ 687236 w 687236"/>
                <a:gd name="connsiteY3" fmla="*/ 440788 h 651970"/>
                <a:gd name="connsiteX4" fmla="*/ 682157 w 687236"/>
                <a:gd name="connsiteY4" fmla="*/ 507916 h 651970"/>
                <a:gd name="connsiteX5" fmla="*/ 670031 w 687236"/>
                <a:gd name="connsiteY5" fmla="*/ 560530 h 651970"/>
                <a:gd name="connsiteX6" fmla="*/ 576690 w 687236"/>
                <a:gd name="connsiteY6" fmla="*/ 651970 h 651970"/>
                <a:gd name="connsiteX0" fmla="*/ 0 w 687236"/>
                <a:gd name="connsiteY0" fmla="*/ 75280 h 651970"/>
                <a:gd name="connsiteX1" fmla="*/ 246448 w 687236"/>
                <a:gd name="connsiteY1" fmla="*/ 0 h 651970"/>
                <a:gd name="connsiteX2" fmla="*/ 687236 w 687236"/>
                <a:gd name="connsiteY2" fmla="*/ 440788 h 651970"/>
                <a:gd name="connsiteX3" fmla="*/ 682157 w 687236"/>
                <a:gd name="connsiteY3" fmla="*/ 507916 h 651970"/>
                <a:gd name="connsiteX4" fmla="*/ 670031 w 687236"/>
                <a:gd name="connsiteY4" fmla="*/ 560530 h 651970"/>
                <a:gd name="connsiteX5" fmla="*/ 576690 w 687236"/>
                <a:gd name="connsiteY5" fmla="*/ 651970 h 651970"/>
                <a:gd name="connsiteX0" fmla="*/ 0 w 687236"/>
                <a:gd name="connsiteY0" fmla="*/ 75280 h 560530"/>
                <a:gd name="connsiteX1" fmla="*/ 246448 w 687236"/>
                <a:gd name="connsiteY1" fmla="*/ 0 h 560530"/>
                <a:gd name="connsiteX2" fmla="*/ 687236 w 687236"/>
                <a:gd name="connsiteY2" fmla="*/ 440788 h 560530"/>
                <a:gd name="connsiteX3" fmla="*/ 682157 w 687236"/>
                <a:gd name="connsiteY3" fmla="*/ 507916 h 560530"/>
                <a:gd name="connsiteX4" fmla="*/ 670031 w 687236"/>
                <a:gd name="connsiteY4" fmla="*/ 560530 h 56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236" h="560530">
                  <a:moveTo>
                    <a:pt x="0" y="75280"/>
                  </a:moveTo>
                  <a:cubicBezTo>
                    <a:pt x="70349" y="27752"/>
                    <a:pt x="155158" y="0"/>
                    <a:pt x="246448" y="0"/>
                  </a:cubicBezTo>
                  <a:cubicBezTo>
                    <a:pt x="489889" y="0"/>
                    <a:pt x="687236" y="197347"/>
                    <a:pt x="687236" y="440788"/>
                  </a:cubicBezTo>
                  <a:cubicBezTo>
                    <a:pt x="687236" y="463610"/>
                    <a:pt x="685502" y="486028"/>
                    <a:pt x="682157" y="507916"/>
                  </a:cubicBezTo>
                  <a:lnTo>
                    <a:pt x="670031" y="560530"/>
                  </a:lnTo>
                </a:path>
              </a:pathLst>
            </a:custGeom>
            <a:noFill/>
            <a:ln w="101600" cap="rnd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14530" y="1079680"/>
            <a:ext cx="3248904" cy="1498481"/>
            <a:chOff x="-1388925" y="1615034"/>
            <a:chExt cx="3248904" cy="1498481"/>
          </a:xfrm>
        </p:grpSpPr>
        <p:sp>
          <p:nvSpPr>
            <p:cNvPr id="319" name="Freeform 318"/>
            <p:cNvSpPr/>
            <p:nvPr/>
          </p:nvSpPr>
          <p:spPr>
            <a:xfrm>
              <a:off x="-1364482" y="1615034"/>
              <a:ext cx="3224461" cy="1498481"/>
            </a:xfrm>
            <a:custGeom>
              <a:avLst/>
              <a:gdLst>
                <a:gd name="connsiteX0" fmla="*/ 1710570 w 3224461"/>
                <a:gd name="connsiteY0" fmla="*/ 0 h 1498569"/>
                <a:gd name="connsiteX1" fmla="*/ 2234918 w 3224461"/>
                <a:gd name="connsiteY1" fmla="*/ 278794 h 1498569"/>
                <a:gd name="connsiteX2" fmla="*/ 2292760 w 3224461"/>
                <a:gd name="connsiteY2" fmla="*/ 385361 h 1498569"/>
                <a:gd name="connsiteX3" fmla="*/ 2272865 w 3224461"/>
                <a:gd name="connsiteY3" fmla="*/ 407752 h 1498569"/>
                <a:gd name="connsiteX4" fmla="*/ 2324869 w 3224461"/>
                <a:gd name="connsiteY4" fmla="*/ 387262 h 1498569"/>
                <a:gd name="connsiteX5" fmla="*/ 2455946 w 3224461"/>
                <a:gd name="connsiteY5" fmla="*/ 367445 h 1498569"/>
                <a:gd name="connsiteX6" fmla="*/ 2896734 w 3224461"/>
                <a:gd name="connsiteY6" fmla="*/ 808233 h 1498569"/>
                <a:gd name="connsiteX7" fmla="*/ 2893952 w 3224461"/>
                <a:gd name="connsiteY7" fmla="*/ 845009 h 1498569"/>
                <a:gd name="connsiteX8" fmla="*/ 2899056 w 3224461"/>
                <a:gd name="connsiteY8" fmla="*/ 845604 h 1498569"/>
                <a:gd name="connsiteX9" fmla="*/ 3224461 w 3224461"/>
                <a:gd name="connsiteY9" fmla="*/ 1171009 h 1498569"/>
                <a:gd name="connsiteX10" fmla="*/ 2899056 w 3224461"/>
                <a:gd name="connsiteY10" fmla="*/ 1496413 h 1498569"/>
                <a:gd name="connsiteX11" fmla="*/ 2616658 w 3224461"/>
                <a:gd name="connsiteY11" fmla="*/ 1240350 h 1498569"/>
                <a:gd name="connsiteX12" fmla="*/ 2527613 w 3224461"/>
                <a:gd name="connsiteY12" fmla="*/ 1178346 h 1498569"/>
                <a:gd name="connsiteX13" fmla="*/ 2383938 w 3224461"/>
                <a:gd name="connsiteY13" fmla="*/ 1297923 h 1498569"/>
                <a:gd name="connsiteX14" fmla="*/ 1916174 w 3224461"/>
                <a:gd name="connsiteY14" fmla="*/ 923634 h 1498569"/>
                <a:gd name="connsiteX15" fmla="*/ 1861735 w 3224461"/>
                <a:gd name="connsiteY15" fmla="*/ 870471 h 1498569"/>
                <a:gd name="connsiteX16" fmla="*/ 1700199 w 3224461"/>
                <a:gd name="connsiteY16" fmla="*/ 1052277 h 1498569"/>
                <a:gd name="connsiteX17" fmla="*/ 1464003 w 3224461"/>
                <a:gd name="connsiteY17" fmla="*/ 777370 h 1498569"/>
                <a:gd name="connsiteX18" fmla="*/ 325405 w 3224461"/>
                <a:gd name="connsiteY18" fmla="*/ 1496413 h 1498569"/>
                <a:gd name="connsiteX19" fmla="*/ 0 w 3224461"/>
                <a:gd name="connsiteY19" fmla="*/ 1171009 h 1498569"/>
                <a:gd name="connsiteX20" fmla="*/ 325405 w 3224461"/>
                <a:gd name="connsiteY20" fmla="*/ 845604 h 1498569"/>
                <a:gd name="connsiteX21" fmla="*/ 357914 w 3224461"/>
                <a:gd name="connsiteY21" fmla="*/ 837281 h 1498569"/>
                <a:gd name="connsiteX22" fmla="*/ 359883 w 3224461"/>
                <a:gd name="connsiteY22" fmla="*/ 817754 h 1498569"/>
                <a:gd name="connsiteX23" fmla="*/ 1025318 w 3224461"/>
                <a:gd name="connsiteY23" fmla="*/ 275409 h 1498569"/>
                <a:gd name="connsiteX24" fmla="*/ 1111828 w 3224461"/>
                <a:gd name="connsiteY24" fmla="*/ 280866 h 1498569"/>
                <a:gd name="connsiteX25" fmla="*/ 1157757 w 3224461"/>
                <a:gd name="connsiteY25" fmla="*/ 289654 h 1498569"/>
                <a:gd name="connsiteX26" fmla="*/ 1164627 w 3224461"/>
                <a:gd name="connsiteY26" fmla="*/ 293547 h 1498569"/>
                <a:gd name="connsiteX27" fmla="*/ 1173363 w 3224461"/>
                <a:gd name="connsiteY27" fmla="*/ 299403 h 1498569"/>
                <a:gd name="connsiteX28" fmla="*/ 1222624 w 3224461"/>
                <a:gd name="connsiteY28" fmla="*/ 230114 h 1498569"/>
                <a:gd name="connsiteX29" fmla="*/ 1710570 w 3224461"/>
                <a:gd name="connsiteY29" fmla="*/ 0 h 1498569"/>
                <a:gd name="connsiteX0" fmla="*/ 1710570 w 3224461"/>
                <a:gd name="connsiteY0" fmla="*/ 0 h 1498569"/>
                <a:gd name="connsiteX1" fmla="*/ 2234918 w 3224461"/>
                <a:gd name="connsiteY1" fmla="*/ 278794 h 1498569"/>
                <a:gd name="connsiteX2" fmla="*/ 2292760 w 3224461"/>
                <a:gd name="connsiteY2" fmla="*/ 385361 h 1498569"/>
                <a:gd name="connsiteX3" fmla="*/ 2272865 w 3224461"/>
                <a:gd name="connsiteY3" fmla="*/ 407752 h 1498569"/>
                <a:gd name="connsiteX4" fmla="*/ 2324869 w 3224461"/>
                <a:gd name="connsiteY4" fmla="*/ 387262 h 1498569"/>
                <a:gd name="connsiteX5" fmla="*/ 2455946 w 3224461"/>
                <a:gd name="connsiteY5" fmla="*/ 367445 h 1498569"/>
                <a:gd name="connsiteX6" fmla="*/ 2896734 w 3224461"/>
                <a:gd name="connsiteY6" fmla="*/ 808233 h 1498569"/>
                <a:gd name="connsiteX7" fmla="*/ 2893952 w 3224461"/>
                <a:gd name="connsiteY7" fmla="*/ 845009 h 1498569"/>
                <a:gd name="connsiteX8" fmla="*/ 2899056 w 3224461"/>
                <a:gd name="connsiteY8" fmla="*/ 845604 h 1498569"/>
                <a:gd name="connsiteX9" fmla="*/ 3224461 w 3224461"/>
                <a:gd name="connsiteY9" fmla="*/ 1171009 h 1498569"/>
                <a:gd name="connsiteX10" fmla="*/ 2899056 w 3224461"/>
                <a:gd name="connsiteY10" fmla="*/ 1496413 h 1498569"/>
                <a:gd name="connsiteX11" fmla="*/ 2616658 w 3224461"/>
                <a:gd name="connsiteY11" fmla="*/ 1240350 h 1498569"/>
                <a:gd name="connsiteX12" fmla="*/ 2527613 w 3224461"/>
                <a:gd name="connsiteY12" fmla="*/ 1178346 h 1498569"/>
                <a:gd name="connsiteX13" fmla="*/ 2383938 w 3224461"/>
                <a:gd name="connsiteY13" fmla="*/ 1297923 h 1498569"/>
                <a:gd name="connsiteX14" fmla="*/ 1916174 w 3224461"/>
                <a:gd name="connsiteY14" fmla="*/ 923634 h 1498569"/>
                <a:gd name="connsiteX15" fmla="*/ 1861735 w 3224461"/>
                <a:gd name="connsiteY15" fmla="*/ 870471 h 1498569"/>
                <a:gd name="connsiteX16" fmla="*/ 1700199 w 3224461"/>
                <a:gd name="connsiteY16" fmla="*/ 1052277 h 1498569"/>
                <a:gd name="connsiteX17" fmla="*/ 325405 w 3224461"/>
                <a:gd name="connsiteY17" fmla="*/ 1496413 h 1498569"/>
                <a:gd name="connsiteX18" fmla="*/ 0 w 3224461"/>
                <a:gd name="connsiteY18" fmla="*/ 1171009 h 1498569"/>
                <a:gd name="connsiteX19" fmla="*/ 325405 w 3224461"/>
                <a:gd name="connsiteY19" fmla="*/ 845604 h 1498569"/>
                <a:gd name="connsiteX20" fmla="*/ 357914 w 3224461"/>
                <a:gd name="connsiteY20" fmla="*/ 837281 h 1498569"/>
                <a:gd name="connsiteX21" fmla="*/ 359883 w 3224461"/>
                <a:gd name="connsiteY21" fmla="*/ 817754 h 1498569"/>
                <a:gd name="connsiteX22" fmla="*/ 1025318 w 3224461"/>
                <a:gd name="connsiteY22" fmla="*/ 275409 h 1498569"/>
                <a:gd name="connsiteX23" fmla="*/ 1111828 w 3224461"/>
                <a:gd name="connsiteY23" fmla="*/ 280866 h 1498569"/>
                <a:gd name="connsiteX24" fmla="*/ 1157757 w 3224461"/>
                <a:gd name="connsiteY24" fmla="*/ 289654 h 1498569"/>
                <a:gd name="connsiteX25" fmla="*/ 1164627 w 3224461"/>
                <a:gd name="connsiteY25" fmla="*/ 293547 h 1498569"/>
                <a:gd name="connsiteX26" fmla="*/ 1173363 w 3224461"/>
                <a:gd name="connsiteY26" fmla="*/ 299403 h 1498569"/>
                <a:gd name="connsiteX27" fmla="*/ 1222624 w 3224461"/>
                <a:gd name="connsiteY27" fmla="*/ 230114 h 1498569"/>
                <a:gd name="connsiteX28" fmla="*/ 1710570 w 3224461"/>
                <a:gd name="connsiteY28" fmla="*/ 0 h 1498569"/>
                <a:gd name="connsiteX0" fmla="*/ 1710570 w 3224461"/>
                <a:gd name="connsiteY0" fmla="*/ 0 h 1498569"/>
                <a:gd name="connsiteX1" fmla="*/ 2234918 w 3224461"/>
                <a:gd name="connsiteY1" fmla="*/ 278794 h 1498569"/>
                <a:gd name="connsiteX2" fmla="*/ 2292760 w 3224461"/>
                <a:gd name="connsiteY2" fmla="*/ 385361 h 1498569"/>
                <a:gd name="connsiteX3" fmla="*/ 2272865 w 3224461"/>
                <a:gd name="connsiteY3" fmla="*/ 407752 h 1498569"/>
                <a:gd name="connsiteX4" fmla="*/ 2324869 w 3224461"/>
                <a:gd name="connsiteY4" fmla="*/ 387262 h 1498569"/>
                <a:gd name="connsiteX5" fmla="*/ 2455946 w 3224461"/>
                <a:gd name="connsiteY5" fmla="*/ 367445 h 1498569"/>
                <a:gd name="connsiteX6" fmla="*/ 2896734 w 3224461"/>
                <a:gd name="connsiteY6" fmla="*/ 808233 h 1498569"/>
                <a:gd name="connsiteX7" fmla="*/ 2893952 w 3224461"/>
                <a:gd name="connsiteY7" fmla="*/ 845009 h 1498569"/>
                <a:gd name="connsiteX8" fmla="*/ 2899056 w 3224461"/>
                <a:gd name="connsiteY8" fmla="*/ 845604 h 1498569"/>
                <a:gd name="connsiteX9" fmla="*/ 3224461 w 3224461"/>
                <a:gd name="connsiteY9" fmla="*/ 1171009 h 1498569"/>
                <a:gd name="connsiteX10" fmla="*/ 2899056 w 3224461"/>
                <a:gd name="connsiteY10" fmla="*/ 1496413 h 1498569"/>
                <a:gd name="connsiteX11" fmla="*/ 2616658 w 3224461"/>
                <a:gd name="connsiteY11" fmla="*/ 1240350 h 1498569"/>
                <a:gd name="connsiteX12" fmla="*/ 2527613 w 3224461"/>
                <a:gd name="connsiteY12" fmla="*/ 1178346 h 1498569"/>
                <a:gd name="connsiteX13" fmla="*/ 2383938 w 3224461"/>
                <a:gd name="connsiteY13" fmla="*/ 1297923 h 1498569"/>
                <a:gd name="connsiteX14" fmla="*/ 1916174 w 3224461"/>
                <a:gd name="connsiteY14" fmla="*/ 923634 h 1498569"/>
                <a:gd name="connsiteX15" fmla="*/ 1861735 w 3224461"/>
                <a:gd name="connsiteY15" fmla="*/ 870471 h 1498569"/>
                <a:gd name="connsiteX16" fmla="*/ 325405 w 3224461"/>
                <a:gd name="connsiteY16" fmla="*/ 1496413 h 1498569"/>
                <a:gd name="connsiteX17" fmla="*/ 0 w 3224461"/>
                <a:gd name="connsiteY17" fmla="*/ 1171009 h 1498569"/>
                <a:gd name="connsiteX18" fmla="*/ 325405 w 3224461"/>
                <a:gd name="connsiteY18" fmla="*/ 845604 h 1498569"/>
                <a:gd name="connsiteX19" fmla="*/ 357914 w 3224461"/>
                <a:gd name="connsiteY19" fmla="*/ 837281 h 1498569"/>
                <a:gd name="connsiteX20" fmla="*/ 359883 w 3224461"/>
                <a:gd name="connsiteY20" fmla="*/ 817754 h 1498569"/>
                <a:gd name="connsiteX21" fmla="*/ 1025318 w 3224461"/>
                <a:gd name="connsiteY21" fmla="*/ 275409 h 1498569"/>
                <a:gd name="connsiteX22" fmla="*/ 1111828 w 3224461"/>
                <a:gd name="connsiteY22" fmla="*/ 280866 h 1498569"/>
                <a:gd name="connsiteX23" fmla="*/ 1157757 w 3224461"/>
                <a:gd name="connsiteY23" fmla="*/ 289654 h 1498569"/>
                <a:gd name="connsiteX24" fmla="*/ 1164627 w 3224461"/>
                <a:gd name="connsiteY24" fmla="*/ 293547 h 1498569"/>
                <a:gd name="connsiteX25" fmla="*/ 1173363 w 3224461"/>
                <a:gd name="connsiteY25" fmla="*/ 299403 h 1498569"/>
                <a:gd name="connsiteX26" fmla="*/ 1222624 w 3224461"/>
                <a:gd name="connsiteY26" fmla="*/ 230114 h 1498569"/>
                <a:gd name="connsiteX27" fmla="*/ 1710570 w 3224461"/>
                <a:gd name="connsiteY27" fmla="*/ 0 h 1498569"/>
                <a:gd name="connsiteX0" fmla="*/ 1710570 w 3224461"/>
                <a:gd name="connsiteY0" fmla="*/ 0 h 1498569"/>
                <a:gd name="connsiteX1" fmla="*/ 2234918 w 3224461"/>
                <a:gd name="connsiteY1" fmla="*/ 278794 h 1498569"/>
                <a:gd name="connsiteX2" fmla="*/ 2292760 w 3224461"/>
                <a:gd name="connsiteY2" fmla="*/ 385361 h 1498569"/>
                <a:gd name="connsiteX3" fmla="*/ 2272865 w 3224461"/>
                <a:gd name="connsiteY3" fmla="*/ 407752 h 1498569"/>
                <a:gd name="connsiteX4" fmla="*/ 2324869 w 3224461"/>
                <a:gd name="connsiteY4" fmla="*/ 387262 h 1498569"/>
                <a:gd name="connsiteX5" fmla="*/ 2455946 w 3224461"/>
                <a:gd name="connsiteY5" fmla="*/ 367445 h 1498569"/>
                <a:gd name="connsiteX6" fmla="*/ 2896734 w 3224461"/>
                <a:gd name="connsiteY6" fmla="*/ 808233 h 1498569"/>
                <a:gd name="connsiteX7" fmla="*/ 2893952 w 3224461"/>
                <a:gd name="connsiteY7" fmla="*/ 845009 h 1498569"/>
                <a:gd name="connsiteX8" fmla="*/ 2899056 w 3224461"/>
                <a:gd name="connsiteY8" fmla="*/ 845604 h 1498569"/>
                <a:gd name="connsiteX9" fmla="*/ 3224461 w 3224461"/>
                <a:gd name="connsiteY9" fmla="*/ 1171009 h 1498569"/>
                <a:gd name="connsiteX10" fmla="*/ 2899056 w 3224461"/>
                <a:gd name="connsiteY10" fmla="*/ 1496413 h 1498569"/>
                <a:gd name="connsiteX11" fmla="*/ 2616658 w 3224461"/>
                <a:gd name="connsiteY11" fmla="*/ 1240350 h 1498569"/>
                <a:gd name="connsiteX12" fmla="*/ 2527613 w 3224461"/>
                <a:gd name="connsiteY12" fmla="*/ 1178346 h 1498569"/>
                <a:gd name="connsiteX13" fmla="*/ 2383938 w 3224461"/>
                <a:gd name="connsiteY13" fmla="*/ 1297923 h 1498569"/>
                <a:gd name="connsiteX14" fmla="*/ 1916174 w 3224461"/>
                <a:gd name="connsiteY14" fmla="*/ 923634 h 1498569"/>
                <a:gd name="connsiteX15" fmla="*/ 325405 w 3224461"/>
                <a:gd name="connsiteY15" fmla="*/ 1496413 h 1498569"/>
                <a:gd name="connsiteX16" fmla="*/ 0 w 3224461"/>
                <a:gd name="connsiteY16" fmla="*/ 1171009 h 1498569"/>
                <a:gd name="connsiteX17" fmla="*/ 325405 w 3224461"/>
                <a:gd name="connsiteY17" fmla="*/ 845604 h 1498569"/>
                <a:gd name="connsiteX18" fmla="*/ 357914 w 3224461"/>
                <a:gd name="connsiteY18" fmla="*/ 837281 h 1498569"/>
                <a:gd name="connsiteX19" fmla="*/ 359883 w 3224461"/>
                <a:gd name="connsiteY19" fmla="*/ 817754 h 1498569"/>
                <a:gd name="connsiteX20" fmla="*/ 1025318 w 3224461"/>
                <a:gd name="connsiteY20" fmla="*/ 275409 h 1498569"/>
                <a:gd name="connsiteX21" fmla="*/ 1111828 w 3224461"/>
                <a:gd name="connsiteY21" fmla="*/ 280866 h 1498569"/>
                <a:gd name="connsiteX22" fmla="*/ 1157757 w 3224461"/>
                <a:gd name="connsiteY22" fmla="*/ 289654 h 1498569"/>
                <a:gd name="connsiteX23" fmla="*/ 1164627 w 3224461"/>
                <a:gd name="connsiteY23" fmla="*/ 293547 h 1498569"/>
                <a:gd name="connsiteX24" fmla="*/ 1173363 w 3224461"/>
                <a:gd name="connsiteY24" fmla="*/ 299403 h 1498569"/>
                <a:gd name="connsiteX25" fmla="*/ 1222624 w 3224461"/>
                <a:gd name="connsiteY25" fmla="*/ 230114 h 1498569"/>
                <a:gd name="connsiteX26" fmla="*/ 1710570 w 3224461"/>
                <a:gd name="connsiteY26" fmla="*/ 0 h 1498569"/>
                <a:gd name="connsiteX0" fmla="*/ 1715650 w 3229541"/>
                <a:gd name="connsiteY0" fmla="*/ 0 h 1498569"/>
                <a:gd name="connsiteX1" fmla="*/ 2239998 w 3229541"/>
                <a:gd name="connsiteY1" fmla="*/ 278794 h 1498569"/>
                <a:gd name="connsiteX2" fmla="*/ 2297840 w 3229541"/>
                <a:gd name="connsiteY2" fmla="*/ 385361 h 1498569"/>
                <a:gd name="connsiteX3" fmla="*/ 2277945 w 3229541"/>
                <a:gd name="connsiteY3" fmla="*/ 407752 h 1498569"/>
                <a:gd name="connsiteX4" fmla="*/ 2329949 w 3229541"/>
                <a:gd name="connsiteY4" fmla="*/ 387262 h 1498569"/>
                <a:gd name="connsiteX5" fmla="*/ 2461026 w 3229541"/>
                <a:gd name="connsiteY5" fmla="*/ 367445 h 1498569"/>
                <a:gd name="connsiteX6" fmla="*/ 2901814 w 3229541"/>
                <a:gd name="connsiteY6" fmla="*/ 808233 h 1498569"/>
                <a:gd name="connsiteX7" fmla="*/ 2899032 w 3229541"/>
                <a:gd name="connsiteY7" fmla="*/ 845009 h 1498569"/>
                <a:gd name="connsiteX8" fmla="*/ 2904136 w 3229541"/>
                <a:gd name="connsiteY8" fmla="*/ 845604 h 1498569"/>
                <a:gd name="connsiteX9" fmla="*/ 3229541 w 3229541"/>
                <a:gd name="connsiteY9" fmla="*/ 1171009 h 1498569"/>
                <a:gd name="connsiteX10" fmla="*/ 2904136 w 3229541"/>
                <a:gd name="connsiteY10" fmla="*/ 1496413 h 1498569"/>
                <a:gd name="connsiteX11" fmla="*/ 2621738 w 3229541"/>
                <a:gd name="connsiteY11" fmla="*/ 1240350 h 1498569"/>
                <a:gd name="connsiteX12" fmla="*/ 2532693 w 3229541"/>
                <a:gd name="connsiteY12" fmla="*/ 1178346 h 1498569"/>
                <a:gd name="connsiteX13" fmla="*/ 2389018 w 3229541"/>
                <a:gd name="connsiteY13" fmla="*/ 1297923 h 1498569"/>
                <a:gd name="connsiteX14" fmla="*/ 330485 w 3229541"/>
                <a:gd name="connsiteY14" fmla="*/ 1496413 h 1498569"/>
                <a:gd name="connsiteX15" fmla="*/ 5080 w 3229541"/>
                <a:gd name="connsiteY15" fmla="*/ 1171009 h 1498569"/>
                <a:gd name="connsiteX16" fmla="*/ 330485 w 3229541"/>
                <a:gd name="connsiteY16" fmla="*/ 845604 h 1498569"/>
                <a:gd name="connsiteX17" fmla="*/ 362994 w 3229541"/>
                <a:gd name="connsiteY17" fmla="*/ 837281 h 1498569"/>
                <a:gd name="connsiteX18" fmla="*/ 364963 w 3229541"/>
                <a:gd name="connsiteY18" fmla="*/ 817754 h 1498569"/>
                <a:gd name="connsiteX19" fmla="*/ 1030398 w 3229541"/>
                <a:gd name="connsiteY19" fmla="*/ 275409 h 1498569"/>
                <a:gd name="connsiteX20" fmla="*/ 1116908 w 3229541"/>
                <a:gd name="connsiteY20" fmla="*/ 280866 h 1498569"/>
                <a:gd name="connsiteX21" fmla="*/ 1162837 w 3229541"/>
                <a:gd name="connsiteY21" fmla="*/ 289654 h 1498569"/>
                <a:gd name="connsiteX22" fmla="*/ 1169707 w 3229541"/>
                <a:gd name="connsiteY22" fmla="*/ 293547 h 1498569"/>
                <a:gd name="connsiteX23" fmla="*/ 1178443 w 3229541"/>
                <a:gd name="connsiteY23" fmla="*/ 299403 h 1498569"/>
                <a:gd name="connsiteX24" fmla="*/ 1227704 w 3229541"/>
                <a:gd name="connsiteY24" fmla="*/ 230114 h 1498569"/>
                <a:gd name="connsiteX25" fmla="*/ 1715650 w 3229541"/>
                <a:gd name="connsiteY25" fmla="*/ 0 h 1498569"/>
                <a:gd name="connsiteX0" fmla="*/ 1715650 w 3229541"/>
                <a:gd name="connsiteY0" fmla="*/ 0 h 1498569"/>
                <a:gd name="connsiteX1" fmla="*/ 2239998 w 3229541"/>
                <a:gd name="connsiteY1" fmla="*/ 278794 h 1498569"/>
                <a:gd name="connsiteX2" fmla="*/ 2297840 w 3229541"/>
                <a:gd name="connsiteY2" fmla="*/ 385361 h 1498569"/>
                <a:gd name="connsiteX3" fmla="*/ 2277945 w 3229541"/>
                <a:gd name="connsiteY3" fmla="*/ 407752 h 1498569"/>
                <a:gd name="connsiteX4" fmla="*/ 2329949 w 3229541"/>
                <a:gd name="connsiteY4" fmla="*/ 387262 h 1498569"/>
                <a:gd name="connsiteX5" fmla="*/ 2461026 w 3229541"/>
                <a:gd name="connsiteY5" fmla="*/ 367445 h 1498569"/>
                <a:gd name="connsiteX6" fmla="*/ 2901814 w 3229541"/>
                <a:gd name="connsiteY6" fmla="*/ 808233 h 1498569"/>
                <a:gd name="connsiteX7" fmla="*/ 2899032 w 3229541"/>
                <a:gd name="connsiteY7" fmla="*/ 845009 h 1498569"/>
                <a:gd name="connsiteX8" fmla="*/ 2904136 w 3229541"/>
                <a:gd name="connsiteY8" fmla="*/ 845604 h 1498569"/>
                <a:gd name="connsiteX9" fmla="*/ 3229541 w 3229541"/>
                <a:gd name="connsiteY9" fmla="*/ 1171009 h 1498569"/>
                <a:gd name="connsiteX10" fmla="*/ 2904136 w 3229541"/>
                <a:gd name="connsiteY10" fmla="*/ 1496413 h 1498569"/>
                <a:gd name="connsiteX11" fmla="*/ 2621738 w 3229541"/>
                <a:gd name="connsiteY11" fmla="*/ 1240350 h 1498569"/>
                <a:gd name="connsiteX12" fmla="*/ 2532693 w 3229541"/>
                <a:gd name="connsiteY12" fmla="*/ 1178346 h 1498569"/>
                <a:gd name="connsiteX13" fmla="*/ 330485 w 3229541"/>
                <a:gd name="connsiteY13" fmla="*/ 1496413 h 1498569"/>
                <a:gd name="connsiteX14" fmla="*/ 5080 w 3229541"/>
                <a:gd name="connsiteY14" fmla="*/ 1171009 h 1498569"/>
                <a:gd name="connsiteX15" fmla="*/ 330485 w 3229541"/>
                <a:gd name="connsiteY15" fmla="*/ 845604 h 1498569"/>
                <a:gd name="connsiteX16" fmla="*/ 362994 w 3229541"/>
                <a:gd name="connsiteY16" fmla="*/ 837281 h 1498569"/>
                <a:gd name="connsiteX17" fmla="*/ 364963 w 3229541"/>
                <a:gd name="connsiteY17" fmla="*/ 817754 h 1498569"/>
                <a:gd name="connsiteX18" fmla="*/ 1030398 w 3229541"/>
                <a:gd name="connsiteY18" fmla="*/ 275409 h 1498569"/>
                <a:gd name="connsiteX19" fmla="*/ 1116908 w 3229541"/>
                <a:gd name="connsiteY19" fmla="*/ 280866 h 1498569"/>
                <a:gd name="connsiteX20" fmla="*/ 1162837 w 3229541"/>
                <a:gd name="connsiteY20" fmla="*/ 289654 h 1498569"/>
                <a:gd name="connsiteX21" fmla="*/ 1169707 w 3229541"/>
                <a:gd name="connsiteY21" fmla="*/ 293547 h 1498569"/>
                <a:gd name="connsiteX22" fmla="*/ 1178443 w 3229541"/>
                <a:gd name="connsiteY22" fmla="*/ 299403 h 1498569"/>
                <a:gd name="connsiteX23" fmla="*/ 1227704 w 3229541"/>
                <a:gd name="connsiteY23" fmla="*/ 230114 h 1498569"/>
                <a:gd name="connsiteX24" fmla="*/ 1715650 w 3229541"/>
                <a:gd name="connsiteY24" fmla="*/ 0 h 1498569"/>
                <a:gd name="connsiteX0" fmla="*/ 1715650 w 3229541"/>
                <a:gd name="connsiteY0" fmla="*/ 0 h 1498569"/>
                <a:gd name="connsiteX1" fmla="*/ 2239998 w 3229541"/>
                <a:gd name="connsiteY1" fmla="*/ 278794 h 1498569"/>
                <a:gd name="connsiteX2" fmla="*/ 2297840 w 3229541"/>
                <a:gd name="connsiteY2" fmla="*/ 385361 h 1498569"/>
                <a:gd name="connsiteX3" fmla="*/ 2277945 w 3229541"/>
                <a:gd name="connsiteY3" fmla="*/ 407752 h 1498569"/>
                <a:gd name="connsiteX4" fmla="*/ 2329949 w 3229541"/>
                <a:gd name="connsiteY4" fmla="*/ 387262 h 1498569"/>
                <a:gd name="connsiteX5" fmla="*/ 2461026 w 3229541"/>
                <a:gd name="connsiteY5" fmla="*/ 367445 h 1498569"/>
                <a:gd name="connsiteX6" fmla="*/ 2901814 w 3229541"/>
                <a:gd name="connsiteY6" fmla="*/ 808233 h 1498569"/>
                <a:gd name="connsiteX7" fmla="*/ 2899032 w 3229541"/>
                <a:gd name="connsiteY7" fmla="*/ 845009 h 1498569"/>
                <a:gd name="connsiteX8" fmla="*/ 2904136 w 3229541"/>
                <a:gd name="connsiteY8" fmla="*/ 845604 h 1498569"/>
                <a:gd name="connsiteX9" fmla="*/ 3229541 w 3229541"/>
                <a:gd name="connsiteY9" fmla="*/ 1171009 h 1498569"/>
                <a:gd name="connsiteX10" fmla="*/ 2904136 w 3229541"/>
                <a:gd name="connsiteY10" fmla="*/ 1496413 h 1498569"/>
                <a:gd name="connsiteX11" fmla="*/ 2621738 w 3229541"/>
                <a:gd name="connsiteY11" fmla="*/ 1240350 h 1498569"/>
                <a:gd name="connsiteX12" fmla="*/ 330485 w 3229541"/>
                <a:gd name="connsiteY12" fmla="*/ 1496413 h 1498569"/>
                <a:gd name="connsiteX13" fmla="*/ 5080 w 3229541"/>
                <a:gd name="connsiteY13" fmla="*/ 1171009 h 1498569"/>
                <a:gd name="connsiteX14" fmla="*/ 330485 w 3229541"/>
                <a:gd name="connsiteY14" fmla="*/ 845604 h 1498569"/>
                <a:gd name="connsiteX15" fmla="*/ 362994 w 3229541"/>
                <a:gd name="connsiteY15" fmla="*/ 837281 h 1498569"/>
                <a:gd name="connsiteX16" fmla="*/ 364963 w 3229541"/>
                <a:gd name="connsiteY16" fmla="*/ 817754 h 1498569"/>
                <a:gd name="connsiteX17" fmla="*/ 1030398 w 3229541"/>
                <a:gd name="connsiteY17" fmla="*/ 275409 h 1498569"/>
                <a:gd name="connsiteX18" fmla="*/ 1116908 w 3229541"/>
                <a:gd name="connsiteY18" fmla="*/ 280866 h 1498569"/>
                <a:gd name="connsiteX19" fmla="*/ 1162837 w 3229541"/>
                <a:gd name="connsiteY19" fmla="*/ 289654 h 1498569"/>
                <a:gd name="connsiteX20" fmla="*/ 1169707 w 3229541"/>
                <a:gd name="connsiteY20" fmla="*/ 293547 h 1498569"/>
                <a:gd name="connsiteX21" fmla="*/ 1178443 w 3229541"/>
                <a:gd name="connsiteY21" fmla="*/ 299403 h 1498569"/>
                <a:gd name="connsiteX22" fmla="*/ 1227704 w 3229541"/>
                <a:gd name="connsiteY22" fmla="*/ 230114 h 1498569"/>
                <a:gd name="connsiteX23" fmla="*/ 1715650 w 3229541"/>
                <a:gd name="connsiteY23" fmla="*/ 0 h 1498569"/>
                <a:gd name="connsiteX0" fmla="*/ 1735193 w 3249084"/>
                <a:gd name="connsiteY0" fmla="*/ 0 h 1537088"/>
                <a:gd name="connsiteX1" fmla="*/ 2259541 w 3249084"/>
                <a:gd name="connsiteY1" fmla="*/ 278794 h 1537088"/>
                <a:gd name="connsiteX2" fmla="*/ 2317383 w 3249084"/>
                <a:gd name="connsiteY2" fmla="*/ 385361 h 1537088"/>
                <a:gd name="connsiteX3" fmla="*/ 2297488 w 3249084"/>
                <a:gd name="connsiteY3" fmla="*/ 407752 h 1537088"/>
                <a:gd name="connsiteX4" fmla="*/ 2349492 w 3249084"/>
                <a:gd name="connsiteY4" fmla="*/ 387262 h 1537088"/>
                <a:gd name="connsiteX5" fmla="*/ 2480569 w 3249084"/>
                <a:gd name="connsiteY5" fmla="*/ 367445 h 1537088"/>
                <a:gd name="connsiteX6" fmla="*/ 2921357 w 3249084"/>
                <a:gd name="connsiteY6" fmla="*/ 808233 h 1537088"/>
                <a:gd name="connsiteX7" fmla="*/ 2918575 w 3249084"/>
                <a:gd name="connsiteY7" fmla="*/ 845009 h 1537088"/>
                <a:gd name="connsiteX8" fmla="*/ 2923679 w 3249084"/>
                <a:gd name="connsiteY8" fmla="*/ 845604 h 1537088"/>
                <a:gd name="connsiteX9" fmla="*/ 3249084 w 3249084"/>
                <a:gd name="connsiteY9" fmla="*/ 1171009 h 1537088"/>
                <a:gd name="connsiteX10" fmla="*/ 2923679 w 3249084"/>
                <a:gd name="connsiteY10" fmla="*/ 1496413 h 1537088"/>
                <a:gd name="connsiteX11" fmla="*/ 350028 w 3249084"/>
                <a:gd name="connsiteY11" fmla="*/ 1496413 h 1537088"/>
                <a:gd name="connsiteX12" fmla="*/ 24623 w 3249084"/>
                <a:gd name="connsiteY12" fmla="*/ 1171009 h 1537088"/>
                <a:gd name="connsiteX13" fmla="*/ 350028 w 3249084"/>
                <a:gd name="connsiteY13" fmla="*/ 845604 h 1537088"/>
                <a:gd name="connsiteX14" fmla="*/ 382537 w 3249084"/>
                <a:gd name="connsiteY14" fmla="*/ 837281 h 1537088"/>
                <a:gd name="connsiteX15" fmla="*/ 384506 w 3249084"/>
                <a:gd name="connsiteY15" fmla="*/ 817754 h 1537088"/>
                <a:gd name="connsiteX16" fmla="*/ 1049941 w 3249084"/>
                <a:gd name="connsiteY16" fmla="*/ 275409 h 1537088"/>
                <a:gd name="connsiteX17" fmla="*/ 1136451 w 3249084"/>
                <a:gd name="connsiteY17" fmla="*/ 280866 h 1537088"/>
                <a:gd name="connsiteX18" fmla="*/ 1182380 w 3249084"/>
                <a:gd name="connsiteY18" fmla="*/ 289654 h 1537088"/>
                <a:gd name="connsiteX19" fmla="*/ 1189250 w 3249084"/>
                <a:gd name="connsiteY19" fmla="*/ 293547 h 1537088"/>
                <a:gd name="connsiteX20" fmla="*/ 1197986 w 3249084"/>
                <a:gd name="connsiteY20" fmla="*/ 299403 h 1537088"/>
                <a:gd name="connsiteX21" fmla="*/ 1247247 w 3249084"/>
                <a:gd name="connsiteY21" fmla="*/ 230114 h 1537088"/>
                <a:gd name="connsiteX22" fmla="*/ 1735193 w 3249084"/>
                <a:gd name="connsiteY22" fmla="*/ 0 h 1537088"/>
                <a:gd name="connsiteX0" fmla="*/ 1727703 w 3241594"/>
                <a:gd name="connsiteY0" fmla="*/ 0 h 1537088"/>
                <a:gd name="connsiteX1" fmla="*/ 2252051 w 3241594"/>
                <a:gd name="connsiteY1" fmla="*/ 278794 h 1537088"/>
                <a:gd name="connsiteX2" fmla="*/ 2309893 w 3241594"/>
                <a:gd name="connsiteY2" fmla="*/ 385361 h 1537088"/>
                <a:gd name="connsiteX3" fmla="*/ 2289998 w 3241594"/>
                <a:gd name="connsiteY3" fmla="*/ 407752 h 1537088"/>
                <a:gd name="connsiteX4" fmla="*/ 2342002 w 3241594"/>
                <a:gd name="connsiteY4" fmla="*/ 387262 h 1537088"/>
                <a:gd name="connsiteX5" fmla="*/ 2473079 w 3241594"/>
                <a:gd name="connsiteY5" fmla="*/ 367445 h 1537088"/>
                <a:gd name="connsiteX6" fmla="*/ 2913867 w 3241594"/>
                <a:gd name="connsiteY6" fmla="*/ 808233 h 1537088"/>
                <a:gd name="connsiteX7" fmla="*/ 2911085 w 3241594"/>
                <a:gd name="connsiteY7" fmla="*/ 845009 h 1537088"/>
                <a:gd name="connsiteX8" fmla="*/ 2916189 w 3241594"/>
                <a:gd name="connsiteY8" fmla="*/ 845604 h 1537088"/>
                <a:gd name="connsiteX9" fmla="*/ 3241594 w 3241594"/>
                <a:gd name="connsiteY9" fmla="*/ 1171009 h 1537088"/>
                <a:gd name="connsiteX10" fmla="*/ 2916189 w 3241594"/>
                <a:gd name="connsiteY10" fmla="*/ 1496413 h 1537088"/>
                <a:gd name="connsiteX11" fmla="*/ 342538 w 3241594"/>
                <a:gd name="connsiteY11" fmla="*/ 1496413 h 1537088"/>
                <a:gd name="connsiteX12" fmla="*/ 17133 w 3241594"/>
                <a:gd name="connsiteY12" fmla="*/ 1171009 h 1537088"/>
                <a:gd name="connsiteX13" fmla="*/ 342538 w 3241594"/>
                <a:gd name="connsiteY13" fmla="*/ 845604 h 1537088"/>
                <a:gd name="connsiteX14" fmla="*/ 375047 w 3241594"/>
                <a:gd name="connsiteY14" fmla="*/ 837281 h 1537088"/>
                <a:gd name="connsiteX15" fmla="*/ 377016 w 3241594"/>
                <a:gd name="connsiteY15" fmla="*/ 817754 h 1537088"/>
                <a:gd name="connsiteX16" fmla="*/ 1042451 w 3241594"/>
                <a:gd name="connsiteY16" fmla="*/ 275409 h 1537088"/>
                <a:gd name="connsiteX17" fmla="*/ 1128961 w 3241594"/>
                <a:gd name="connsiteY17" fmla="*/ 280866 h 1537088"/>
                <a:gd name="connsiteX18" fmla="*/ 1174890 w 3241594"/>
                <a:gd name="connsiteY18" fmla="*/ 289654 h 1537088"/>
                <a:gd name="connsiteX19" fmla="*/ 1181760 w 3241594"/>
                <a:gd name="connsiteY19" fmla="*/ 293547 h 1537088"/>
                <a:gd name="connsiteX20" fmla="*/ 1190496 w 3241594"/>
                <a:gd name="connsiteY20" fmla="*/ 299403 h 1537088"/>
                <a:gd name="connsiteX21" fmla="*/ 1239757 w 3241594"/>
                <a:gd name="connsiteY21" fmla="*/ 230114 h 1537088"/>
                <a:gd name="connsiteX22" fmla="*/ 1727703 w 3241594"/>
                <a:gd name="connsiteY22" fmla="*/ 0 h 1537088"/>
                <a:gd name="connsiteX0" fmla="*/ 1710573 w 3224464"/>
                <a:gd name="connsiteY0" fmla="*/ 0 h 1537088"/>
                <a:gd name="connsiteX1" fmla="*/ 2234921 w 3224464"/>
                <a:gd name="connsiteY1" fmla="*/ 278794 h 1537088"/>
                <a:gd name="connsiteX2" fmla="*/ 2292763 w 3224464"/>
                <a:gd name="connsiteY2" fmla="*/ 385361 h 1537088"/>
                <a:gd name="connsiteX3" fmla="*/ 2272868 w 3224464"/>
                <a:gd name="connsiteY3" fmla="*/ 407752 h 1537088"/>
                <a:gd name="connsiteX4" fmla="*/ 2324872 w 3224464"/>
                <a:gd name="connsiteY4" fmla="*/ 387262 h 1537088"/>
                <a:gd name="connsiteX5" fmla="*/ 2455949 w 3224464"/>
                <a:gd name="connsiteY5" fmla="*/ 367445 h 1537088"/>
                <a:gd name="connsiteX6" fmla="*/ 2896737 w 3224464"/>
                <a:gd name="connsiteY6" fmla="*/ 808233 h 1537088"/>
                <a:gd name="connsiteX7" fmla="*/ 2893955 w 3224464"/>
                <a:gd name="connsiteY7" fmla="*/ 845009 h 1537088"/>
                <a:gd name="connsiteX8" fmla="*/ 2899059 w 3224464"/>
                <a:gd name="connsiteY8" fmla="*/ 845604 h 1537088"/>
                <a:gd name="connsiteX9" fmla="*/ 3224464 w 3224464"/>
                <a:gd name="connsiteY9" fmla="*/ 1171009 h 1537088"/>
                <a:gd name="connsiteX10" fmla="*/ 2899059 w 3224464"/>
                <a:gd name="connsiteY10" fmla="*/ 1496413 h 1537088"/>
                <a:gd name="connsiteX11" fmla="*/ 325408 w 3224464"/>
                <a:gd name="connsiteY11" fmla="*/ 1496413 h 1537088"/>
                <a:gd name="connsiteX12" fmla="*/ 3 w 3224464"/>
                <a:gd name="connsiteY12" fmla="*/ 1171009 h 1537088"/>
                <a:gd name="connsiteX13" fmla="*/ 325408 w 3224464"/>
                <a:gd name="connsiteY13" fmla="*/ 845604 h 1537088"/>
                <a:gd name="connsiteX14" fmla="*/ 357917 w 3224464"/>
                <a:gd name="connsiteY14" fmla="*/ 837281 h 1537088"/>
                <a:gd name="connsiteX15" fmla="*/ 359886 w 3224464"/>
                <a:gd name="connsiteY15" fmla="*/ 817754 h 1537088"/>
                <a:gd name="connsiteX16" fmla="*/ 1025321 w 3224464"/>
                <a:gd name="connsiteY16" fmla="*/ 275409 h 1537088"/>
                <a:gd name="connsiteX17" fmla="*/ 1111831 w 3224464"/>
                <a:gd name="connsiteY17" fmla="*/ 280866 h 1537088"/>
                <a:gd name="connsiteX18" fmla="*/ 1157760 w 3224464"/>
                <a:gd name="connsiteY18" fmla="*/ 289654 h 1537088"/>
                <a:gd name="connsiteX19" fmla="*/ 1164630 w 3224464"/>
                <a:gd name="connsiteY19" fmla="*/ 293547 h 1537088"/>
                <a:gd name="connsiteX20" fmla="*/ 1173366 w 3224464"/>
                <a:gd name="connsiteY20" fmla="*/ 299403 h 1537088"/>
                <a:gd name="connsiteX21" fmla="*/ 1222627 w 3224464"/>
                <a:gd name="connsiteY21" fmla="*/ 230114 h 1537088"/>
                <a:gd name="connsiteX22" fmla="*/ 1710573 w 3224464"/>
                <a:gd name="connsiteY22" fmla="*/ 0 h 1537088"/>
                <a:gd name="connsiteX0" fmla="*/ 1710570 w 3224461"/>
                <a:gd name="connsiteY0" fmla="*/ 0 h 1537088"/>
                <a:gd name="connsiteX1" fmla="*/ 2234918 w 3224461"/>
                <a:gd name="connsiteY1" fmla="*/ 278794 h 1537088"/>
                <a:gd name="connsiteX2" fmla="*/ 2292760 w 3224461"/>
                <a:gd name="connsiteY2" fmla="*/ 385361 h 1537088"/>
                <a:gd name="connsiteX3" fmla="*/ 2272865 w 3224461"/>
                <a:gd name="connsiteY3" fmla="*/ 407752 h 1537088"/>
                <a:gd name="connsiteX4" fmla="*/ 2324869 w 3224461"/>
                <a:gd name="connsiteY4" fmla="*/ 387262 h 1537088"/>
                <a:gd name="connsiteX5" fmla="*/ 2455946 w 3224461"/>
                <a:gd name="connsiteY5" fmla="*/ 367445 h 1537088"/>
                <a:gd name="connsiteX6" fmla="*/ 2896734 w 3224461"/>
                <a:gd name="connsiteY6" fmla="*/ 808233 h 1537088"/>
                <a:gd name="connsiteX7" fmla="*/ 2893952 w 3224461"/>
                <a:gd name="connsiteY7" fmla="*/ 845009 h 1537088"/>
                <a:gd name="connsiteX8" fmla="*/ 2899056 w 3224461"/>
                <a:gd name="connsiteY8" fmla="*/ 845604 h 1537088"/>
                <a:gd name="connsiteX9" fmla="*/ 3224461 w 3224461"/>
                <a:gd name="connsiteY9" fmla="*/ 1171009 h 1537088"/>
                <a:gd name="connsiteX10" fmla="*/ 2899056 w 3224461"/>
                <a:gd name="connsiteY10" fmla="*/ 1496413 h 1537088"/>
                <a:gd name="connsiteX11" fmla="*/ 325405 w 3224461"/>
                <a:gd name="connsiteY11" fmla="*/ 1496413 h 1537088"/>
                <a:gd name="connsiteX12" fmla="*/ 0 w 3224461"/>
                <a:gd name="connsiteY12" fmla="*/ 1171009 h 1537088"/>
                <a:gd name="connsiteX13" fmla="*/ 325405 w 3224461"/>
                <a:gd name="connsiteY13" fmla="*/ 845604 h 1537088"/>
                <a:gd name="connsiteX14" fmla="*/ 357914 w 3224461"/>
                <a:gd name="connsiteY14" fmla="*/ 837281 h 1537088"/>
                <a:gd name="connsiteX15" fmla="*/ 359883 w 3224461"/>
                <a:gd name="connsiteY15" fmla="*/ 817754 h 1537088"/>
                <a:gd name="connsiteX16" fmla="*/ 1025318 w 3224461"/>
                <a:gd name="connsiteY16" fmla="*/ 275409 h 1537088"/>
                <a:gd name="connsiteX17" fmla="*/ 1111828 w 3224461"/>
                <a:gd name="connsiteY17" fmla="*/ 280866 h 1537088"/>
                <a:gd name="connsiteX18" fmla="*/ 1157757 w 3224461"/>
                <a:gd name="connsiteY18" fmla="*/ 289654 h 1537088"/>
                <a:gd name="connsiteX19" fmla="*/ 1164627 w 3224461"/>
                <a:gd name="connsiteY19" fmla="*/ 293547 h 1537088"/>
                <a:gd name="connsiteX20" fmla="*/ 1173363 w 3224461"/>
                <a:gd name="connsiteY20" fmla="*/ 299403 h 1537088"/>
                <a:gd name="connsiteX21" fmla="*/ 1222624 w 3224461"/>
                <a:gd name="connsiteY21" fmla="*/ 230114 h 1537088"/>
                <a:gd name="connsiteX22" fmla="*/ 1710570 w 3224461"/>
                <a:gd name="connsiteY22" fmla="*/ 0 h 1537088"/>
                <a:gd name="connsiteX0" fmla="*/ 1710570 w 3224461"/>
                <a:gd name="connsiteY0" fmla="*/ 0 h 1521756"/>
                <a:gd name="connsiteX1" fmla="*/ 2234918 w 3224461"/>
                <a:gd name="connsiteY1" fmla="*/ 278794 h 1521756"/>
                <a:gd name="connsiteX2" fmla="*/ 2292760 w 3224461"/>
                <a:gd name="connsiteY2" fmla="*/ 385361 h 1521756"/>
                <a:gd name="connsiteX3" fmla="*/ 2272865 w 3224461"/>
                <a:gd name="connsiteY3" fmla="*/ 407752 h 1521756"/>
                <a:gd name="connsiteX4" fmla="*/ 2324869 w 3224461"/>
                <a:gd name="connsiteY4" fmla="*/ 387262 h 1521756"/>
                <a:gd name="connsiteX5" fmla="*/ 2455946 w 3224461"/>
                <a:gd name="connsiteY5" fmla="*/ 367445 h 1521756"/>
                <a:gd name="connsiteX6" fmla="*/ 2896734 w 3224461"/>
                <a:gd name="connsiteY6" fmla="*/ 808233 h 1521756"/>
                <a:gd name="connsiteX7" fmla="*/ 2893952 w 3224461"/>
                <a:gd name="connsiteY7" fmla="*/ 845009 h 1521756"/>
                <a:gd name="connsiteX8" fmla="*/ 2899056 w 3224461"/>
                <a:gd name="connsiteY8" fmla="*/ 845604 h 1521756"/>
                <a:gd name="connsiteX9" fmla="*/ 3224461 w 3224461"/>
                <a:gd name="connsiteY9" fmla="*/ 1171009 h 1521756"/>
                <a:gd name="connsiteX10" fmla="*/ 2899056 w 3224461"/>
                <a:gd name="connsiteY10" fmla="*/ 1496413 h 1521756"/>
                <a:gd name="connsiteX11" fmla="*/ 325405 w 3224461"/>
                <a:gd name="connsiteY11" fmla="*/ 1496413 h 1521756"/>
                <a:gd name="connsiteX12" fmla="*/ 0 w 3224461"/>
                <a:gd name="connsiteY12" fmla="*/ 1171009 h 1521756"/>
                <a:gd name="connsiteX13" fmla="*/ 325405 w 3224461"/>
                <a:gd name="connsiteY13" fmla="*/ 845604 h 1521756"/>
                <a:gd name="connsiteX14" fmla="*/ 357914 w 3224461"/>
                <a:gd name="connsiteY14" fmla="*/ 837281 h 1521756"/>
                <a:gd name="connsiteX15" fmla="*/ 359883 w 3224461"/>
                <a:gd name="connsiteY15" fmla="*/ 817754 h 1521756"/>
                <a:gd name="connsiteX16" fmla="*/ 1025318 w 3224461"/>
                <a:gd name="connsiteY16" fmla="*/ 275409 h 1521756"/>
                <a:gd name="connsiteX17" fmla="*/ 1111828 w 3224461"/>
                <a:gd name="connsiteY17" fmla="*/ 280866 h 1521756"/>
                <a:gd name="connsiteX18" fmla="*/ 1157757 w 3224461"/>
                <a:gd name="connsiteY18" fmla="*/ 289654 h 1521756"/>
                <a:gd name="connsiteX19" fmla="*/ 1164627 w 3224461"/>
                <a:gd name="connsiteY19" fmla="*/ 293547 h 1521756"/>
                <a:gd name="connsiteX20" fmla="*/ 1173363 w 3224461"/>
                <a:gd name="connsiteY20" fmla="*/ 299403 h 1521756"/>
                <a:gd name="connsiteX21" fmla="*/ 1222624 w 3224461"/>
                <a:gd name="connsiteY21" fmla="*/ 230114 h 1521756"/>
                <a:gd name="connsiteX22" fmla="*/ 1710570 w 3224461"/>
                <a:gd name="connsiteY22" fmla="*/ 0 h 1521756"/>
                <a:gd name="connsiteX0" fmla="*/ 1710570 w 3224461"/>
                <a:gd name="connsiteY0" fmla="*/ 0 h 1498569"/>
                <a:gd name="connsiteX1" fmla="*/ 2234918 w 3224461"/>
                <a:gd name="connsiteY1" fmla="*/ 278794 h 1498569"/>
                <a:gd name="connsiteX2" fmla="*/ 2292760 w 3224461"/>
                <a:gd name="connsiteY2" fmla="*/ 385361 h 1498569"/>
                <a:gd name="connsiteX3" fmla="*/ 2272865 w 3224461"/>
                <a:gd name="connsiteY3" fmla="*/ 407752 h 1498569"/>
                <a:gd name="connsiteX4" fmla="*/ 2324869 w 3224461"/>
                <a:gd name="connsiteY4" fmla="*/ 387262 h 1498569"/>
                <a:gd name="connsiteX5" fmla="*/ 2455946 w 3224461"/>
                <a:gd name="connsiteY5" fmla="*/ 367445 h 1498569"/>
                <a:gd name="connsiteX6" fmla="*/ 2896734 w 3224461"/>
                <a:gd name="connsiteY6" fmla="*/ 808233 h 1498569"/>
                <a:gd name="connsiteX7" fmla="*/ 2893952 w 3224461"/>
                <a:gd name="connsiteY7" fmla="*/ 845009 h 1498569"/>
                <a:gd name="connsiteX8" fmla="*/ 2899056 w 3224461"/>
                <a:gd name="connsiteY8" fmla="*/ 845604 h 1498569"/>
                <a:gd name="connsiteX9" fmla="*/ 3224461 w 3224461"/>
                <a:gd name="connsiteY9" fmla="*/ 1171009 h 1498569"/>
                <a:gd name="connsiteX10" fmla="*/ 2899056 w 3224461"/>
                <a:gd name="connsiteY10" fmla="*/ 1496413 h 1498569"/>
                <a:gd name="connsiteX11" fmla="*/ 325405 w 3224461"/>
                <a:gd name="connsiteY11" fmla="*/ 1496413 h 1498569"/>
                <a:gd name="connsiteX12" fmla="*/ 0 w 3224461"/>
                <a:gd name="connsiteY12" fmla="*/ 1171009 h 1498569"/>
                <a:gd name="connsiteX13" fmla="*/ 325405 w 3224461"/>
                <a:gd name="connsiteY13" fmla="*/ 845604 h 1498569"/>
                <a:gd name="connsiteX14" fmla="*/ 357914 w 3224461"/>
                <a:gd name="connsiteY14" fmla="*/ 837281 h 1498569"/>
                <a:gd name="connsiteX15" fmla="*/ 359883 w 3224461"/>
                <a:gd name="connsiteY15" fmla="*/ 817754 h 1498569"/>
                <a:gd name="connsiteX16" fmla="*/ 1025318 w 3224461"/>
                <a:gd name="connsiteY16" fmla="*/ 275409 h 1498569"/>
                <a:gd name="connsiteX17" fmla="*/ 1111828 w 3224461"/>
                <a:gd name="connsiteY17" fmla="*/ 280866 h 1498569"/>
                <a:gd name="connsiteX18" fmla="*/ 1157757 w 3224461"/>
                <a:gd name="connsiteY18" fmla="*/ 289654 h 1498569"/>
                <a:gd name="connsiteX19" fmla="*/ 1164627 w 3224461"/>
                <a:gd name="connsiteY19" fmla="*/ 293547 h 1498569"/>
                <a:gd name="connsiteX20" fmla="*/ 1173363 w 3224461"/>
                <a:gd name="connsiteY20" fmla="*/ 299403 h 1498569"/>
                <a:gd name="connsiteX21" fmla="*/ 1222624 w 3224461"/>
                <a:gd name="connsiteY21" fmla="*/ 230114 h 1498569"/>
                <a:gd name="connsiteX22" fmla="*/ 1710570 w 3224461"/>
                <a:gd name="connsiteY22" fmla="*/ 0 h 1498569"/>
                <a:gd name="connsiteX0" fmla="*/ 1710570 w 3224461"/>
                <a:gd name="connsiteY0" fmla="*/ 0 h 1498481"/>
                <a:gd name="connsiteX1" fmla="*/ 2234918 w 3224461"/>
                <a:gd name="connsiteY1" fmla="*/ 278794 h 1498481"/>
                <a:gd name="connsiteX2" fmla="*/ 2292760 w 3224461"/>
                <a:gd name="connsiteY2" fmla="*/ 385361 h 1498481"/>
                <a:gd name="connsiteX3" fmla="*/ 2272865 w 3224461"/>
                <a:gd name="connsiteY3" fmla="*/ 407752 h 1498481"/>
                <a:gd name="connsiteX4" fmla="*/ 2324869 w 3224461"/>
                <a:gd name="connsiteY4" fmla="*/ 387262 h 1498481"/>
                <a:gd name="connsiteX5" fmla="*/ 2455946 w 3224461"/>
                <a:gd name="connsiteY5" fmla="*/ 367445 h 1498481"/>
                <a:gd name="connsiteX6" fmla="*/ 2896734 w 3224461"/>
                <a:gd name="connsiteY6" fmla="*/ 808233 h 1498481"/>
                <a:gd name="connsiteX7" fmla="*/ 2893952 w 3224461"/>
                <a:gd name="connsiteY7" fmla="*/ 845009 h 1498481"/>
                <a:gd name="connsiteX8" fmla="*/ 2899056 w 3224461"/>
                <a:gd name="connsiteY8" fmla="*/ 845604 h 1498481"/>
                <a:gd name="connsiteX9" fmla="*/ 3224461 w 3224461"/>
                <a:gd name="connsiteY9" fmla="*/ 1171009 h 1498481"/>
                <a:gd name="connsiteX10" fmla="*/ 2899056 w 3224461"/>
                <a:gd name="connsiteY10" fmla="*/ 1496413 h 1498481"/>
                <a:gd name="connsiteX11" fmla="*/ 325405 w 3224461"/>
                <a:gd name="connsiteY11" fmla="*/ 1496413 h 1498481"/>
                <a:gd name="connsiteX12" fmla="*/ 0 w 3224461"/>
                <a:gd name="connsiteY12" fmla="*/ 1171009 h 1498481"/>
                <a:gd name="connsiteX13" fmla="*/ 325405 w 3224461"/>
                <a:gd name="connsiteY13" fmla="*/ 845604 h 1498481"/>
                <a:gd name="connsiteX14" fmla="*/ 357914 w 3224461"/>
                <a:gd name="connsiteY14" fmla="*/ 837281 h 1498481"/>
                <a:gd name="connsiteX15" fmla="*/ 359883 w 3224461"/>
                <a:gd name="connsiteY15" fmla="*/ 817754 h 1498481"/>
                <a:gd name="connsiteX16" fmla="*/ 1025318 w 3224461"/>
                <a:gd name="connsiteY16" fmla="*/ 275409 h 1498481"/>
                <a:gd name="connsiteX17" fmla="*/ 1111828 w 3224461"/>
                <a:gd name="connsiteY17" fmla="*/ 280866 h 1498481"/>
                <a:gd name="connsiteX18" fmla="*/ 1157757 w 3224461"/>
                <a:gd name="connsiteY18" fmla="*/ 289654 h 1498481"/>
                <a:gd name="connsiteX19" fmla="*/ 1164627 w 3224461"/>
                <a:gd name="connsiteY19" fmla="*/ 293547 h 1498481"/>
                <a:gd name="connsiteX20" fmla="*/ 1173363 w 3224461"/>
                <a:gd name="connsiteY20" fmla="*/ 299403 h 1498481"/>
                <a:gd name="connsiteX21" fmla="*/ 1222624 w 3224461"/>
                <a:gd name="connsiteY21" fmla="*/ 230114 h 1498481"/>
                <a:gd name="connsiteX22" fmla="*/ 1710570 w 3224461"/>
                <a:gd name="connsiteY22" fmla="*/ 0 h 1498481"/>
                <a:gd name="connsiteX0" fmla="*/ 1710570 w 3224461"/>
                <a:gd name="connsiteY0" fmla="*/ 0 h 1498481"/>
                <a:gd name="connsiteX1" fmla="*/ 2234918 w 3224461"/>
                <a:gd name="connsiteY1" fmla="*/ 278794 h 1498481"/>
                <a:gd name="connsiteX2" fmla="*/ 2292760 w 3224461"/>
                <a:gd name="connsiteY2" fmla="*/ 385361 h 1498481"/>
                <a:gd name="connsiteX3" fmla="*/ 2324869 w 3224461"/>
                <a:gd name="connsiteY3" fmla="*/ 387262 h 1498481"/>
                <a:gd name="connsiteX4" fmla="*/ 2455946 w 3224461"/>
                <a:gd name="connsiteY4" fmla="*/ 367445 h 1498481"/>
                <a:gd name="connsiteX5" fmla="*/ 2896734 w 3224461"/>
                <a:gd name="connsiteY5" fmla="*/ 808233 h 1498481"/>
                <a:gd name="connsiteX6" fmla="*/ 2893952 w 3224461"/>
                <a:gd name="connsiteY6" fmla="*/ 845009 h 1498481"/>
                <a:gd name="connsiteX7" fmla="*/ 2899056 w 3224461"/>
                <a:gd name="connsiteY7" fmla="*/ 845604 h 1498481"/>
                <a:gd name="connsiteX8" fmla="*/ 3224461 w 3224461"/>
                <a:gd name="connsiteY8" fmla="*/ 1171009 h 1498481"/>
                <a:gd name="connsiteX9" fmla="*/ 2899056 w 3224461"/>
                <a:gd name="connsiteY9" fmla="*/ 1496413 h 1498481"/>
                <a:gd name="connsiteX10" fmla="*/ 325405 w 3224461"/>
                <a:gd name="connsiteY10" fmla="*/ 1496413 h 1498481"/>
                <a:gd name="connsiteX11" fmla="*/ 0 w 3224461"/>
                <a:gd name="connsiteY11" fmla="*/ 1171009 h 1498481"/>
                <a:gd name="connsiteX12" fmla="*/ 325405 w 3224461"/>
                <a:gd name="connsiteY12" fmla="*/ 845604 h 1498481"/>
                <a:gd name="connsiteX13" fmla="*/ 357914 w 3224461"/>
                <a:gd name="connsiteY13" fmla="*/ 837281 h 1498481"/>
                <a:gd name="connsiteX14" fmla="*/ 359883 w 3224461"/>
                <a:gd name="connsiteY14" fmla="*/ 817754 h 1498481"/>
                <a:gd name="connsiteX15" fmla="*/ 1025318 w 3224461"/>
                <a:gd name="connsiteY15" fmla="*/ 275409 h 1498481"/>
                <a:gd name="connsiteX16" fmla="*/ 1111828 w 3224461"/>
                <a:gd name="connsiteY16" fmla="*/ 280866 h 1498481"/>
                <a:gd name="connsiteX17" fmla="*/ 1157757 w 3224461"/>
                <a:gd name="connsiteY17" fmla="*/ 289654 h 1498481"/>
                <a:gd name="connsiteX18" fmla="*/ 1164627 w 3224461"/>
                <a:gd name="connsiteY18" fmla="*/ 293547 h 1498481"/>
                <a:gd name="connsiteX19" fmla="*/ 1173363 w 3224461"/>
                <a:gd name="connsiteY19" fmla="*/ 299403 h 1498481"/>
                <a:gd name="connsiteX20" fmla="*/ 1222624 w 3224461"/>
                <a:gd name="connsiteY20" fmla="*/ 230114 h 1498481"/>
                <a:gd name="connsiteX21" fmla="*/ 1710570 w 3224461"/>
                <a:gd name="connsiteY21" fmla="*/ 0 h 1498481"/>
                <a:gd name="connsiteX0" fmla="*/ 1710570 w 3224461"/>
                <a:gd name="connsiteY0" fmla="*/ 0 h 1498481"/>
                <a:gd name="connsiteX1" fmla="*/ 2234918 w 3224461"/>
                <a:gd name="connsiteY1" fmla="*/ 278794 h 1498481"/>
                <a:gd name="connsiteX2" fmla="*/ 2292760 w 3224461"/>
                <a:gd name="connsiteY2" fmla="*/ 385361 h 1498481"/>
                <a:gd name="connsiteX3" fmla="*/ 2324869 w 3224461"/>
                <a:gd name="connsiteY3" fmla="*/ 387262 h 1498481"/>
                <a:gd name="connsiteX4" fmla="*/ 2455946 w 3224461"/>
                <a:gd name="connsiteY4" fmla="*/ 367445 h 1498481"/>
                <a:gd name="connsiteX5" fmla="*/ 2896734 w 3224461"/>
                <a:gd name="connsiteY5" fmla="*/ 808233 h 1498481"/>
                <a:gd name="connsiteX6" fmla="*/ 2893952 w 3224461"/>
                <a:gd name="connsiteY6" fmla="*/ 845009 h 1498481"/>
                <a:gd name="connsiteX7" fmla="*/ 2899056 w 3224461"/>
                <a:gd name="connsiteY7" fmla="*/ 845604 h 1498481"/>
                <a:gd name="connsiteX8" fmla="*/ 3224461 w 3224461"/>
                <a:gd name="connsiteY8" fmla="*/ 1171009 h 1498481"/>
                <a:gd name="connsiteX9" fmla="*/ 2899056 w 3224461"/>
                <a:gd name="connsiteY9" fmla="*/ 1496413 h 1498481"/>
                <a:gd name="connsiteX10" fmla="*/ 325405 w 3224461"/>
                <a:gd name="connsiteY10" fmla="*/ 1496413 h 1498481"/>
                <a:gd name="connsiteX11" fmla="*/ 0 w 3224461"/>
                <a:gd name="connsiteY11" fmla="*/ 1171009 h 1498481"/>
                <a:gd name="connsiteX12" fmla="*/ 325405 w 3224461"/>
                <a:gd name="connsiteY12" fmla="*/ 845604 h 1498481"/>
                <a:gd name="connsiteX13" fmla="*/ 357914 w 3224461"/>
                <a:gd name="connsiteY13" fmla="*/ 837281 h 1498481"/>
                <a:gd name="connsiteX14" fmla="*/ 359883 w 3224461"/>
                <a:gd name="connsiteY14" fmla="*/ 817754 h 1498481"/>
                <a:gd name="connsiteX15" fmla="*/ 1025318 w 3224461"/>
                <a:gd name="connsiteY15" fmla="*/ 275409 h 1498481"/>
                <a:gd name="connsiteX16" fmla="*/ 1111828 w 3224461"/>
                <a:gd name="connsiteY16" fmla="*/ 280866 h 1498481"/>
                <a:gd name="connsiteX17" fmla="*/ 1157757 w 3224461"/>
                <a:gd name="connsiteY17" fmla="*/ 289654 h 1498481"/>
                <a:gd name="connsiteX18" fmla="*/ 1164627 w 3224461"/>
                <a:gd name="connsiteY18" fmla="*/ 293547 h 1498481"/>
                <a:gd name="connsiteX19" fmla="*/ 1173363 w 3224461"/>
                <a:gd name="connsiteY19" fmla="*/ 299403 h 1498481"/>
                <a:gd name="connsiteX20" fmla="*/ 1222624 w 3224461"/>
                <a:gd name="connsiteY20" fmla="*/ 230114 h 1498481"/>
                <a:gd name="connsiteX21" fmla="*/ 1710570 w 3224461"/>
                <a:gd name="connsiteY21" fmla="*/ 0 h 1498481"/>
                <a:gd name="connsiteX0" fmla="*/ 1710570 w 3224461"/>
                <a:gd name="connsiteY0" fmla="*/ 0 h 1498481"/>
                <a:gd name="connsiteX1" fmla="*/ 2234918 w 3224461"/>
                <a:gd name="connsiteY1" fmla="*/ 278794 h 1498481"/>
                <a:gd name="connsiteX2" fmla="*/ 2292760 w 3224461"/>
                <a:gd name="connsiteY2" fmla="*/ 385361 h 1498481"/>
                <a:gd name="connsiteX3" fmla="*/ 2324869 w 3224461"/>
                <a:gd name="connsiteY3" fmla="*/ 387262 h 1498481"/>
                <a:gd name="connsiteX4" fmla="*/ 2455946 w 3224461"/>
                <a:gd name="connsiteY4" fmla="*/ 367445 h 1498481"/>
                <a:gd name="connsiteX5" fmla="*/ 2896734 w 3224461"/>
                <a:gd name="connsiteY5" fmla="*/ 808233 h 1498481"/>
                <a:gd name="connsiteX6" fmla="*/ 2893952 w 3224461"/>
                <a:gd name="connsiteY6" fmla="*/ 845009 h 1498481"/>
                <a:gd name="connsiteX7" fmla="*/ 2899056 w 3224461"/>
                <a:gd name="connsiteY7" fmla="*/ 845604 h 1498481"/>
                <a:gd name="connsiteX8" fmla="*/ 3224461 w 3224461"/>
                <a:gd name="connsiteY8" fmla="*/ 1171009 h 1498481"/>
                <a:gd name="connsiteX9" fmla="*/ 2899056 w 3224461"/>
                <a:gd name="connsiteY9" fmla="*/ 1496413 h 1498481"/>
                <a:gd name="connsiteX10" fmla="*/ 325405 w 3224461"/>
                <a:gd name="connsiteY10" fmla="*/ 1496413 h 1498481"/>
                <a:gd name="connsiteX11" fmla="*/ 0 w 3224461"/>
                <a:gd name="connsiteY11" fmla="*/ 1171009 h 1498481"/>
                <a:gd name="connsiteX12" fmla="*/ 325405 w 3224461"/>
                <a:gd name="connsiteY12" fmla="*/ 845604 h 1498481"/>
                <a:gd name="connsiteX13" fmla="*/ 357914 w 3224461"/>
                <a:gd name="connsiteY13" fmla="*/ 837281 h 1498481"/>
                <a:gd name="connsiteX14" fmla="*/ 359883 w 3224461"/>
                <a:gd name="connsiteY14" fmla="*/ 817754 h 1498481"/>
                <a:gd name="connsiteX15" fmla="*/ 1025318 w 3224461"/>
                <a:gd name="connsiteY15" fmla="*/ 275409 h 1498481"/>
                <a:gd name="connsiteX16" fmla="*/ 1111828 w 3224461"/>
                <a:gd name="connsiteY16" fmla="*/ 280866 h 1498481"/>
                <a:gd name="connsiteX17" fmla="*/ 1157757 w 3224461"/>
                <a:gd name="connsiteY17" fmla="*/ 289654 h 1498481"/>
                <a:gd name="connsiteX18" fmla="*/ 1164627 w 3224461"/>
                <a:gd name="connsiteY18" fmla="*/ 293547 h 1498481"/>
                <a:gd name="connsiteX19" fmla="*/ 1173363 w 3224461"/>
                <a:gd name="connsiteY19" fmla="*/ 299403 h 1498481"/>
                <a:gd name="connsiteX20" fmla="*/ 1222624 w 3224461"/>
                <a:gd name="connsiteY20" fmla="*/ 230114 h 1498481"/>
                <a:gd name="connsiteX21" fmla="*/ 1710570 w 3224461"/>
                <a:gd name="connsiteY21" fmla="*/ 0 h 149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24461" h="1498481">
                  <a:moveTo>
                    <a:pt x="1710570" y="0"/>
                  </a:moveTo>
                  <a:cubicBezTo>
                    <a:pt x="1928841" y="0"/>
                    <a:pt x="2121282" y="110589"/>
                    <a:pt x="2234918" y="278794"/>
                  </a:cubicBezTo>
                  <a:lnTo>
                    <a:pt x="2292760" y="385361"/>
                  </a:lnTo>
                  <a:lnTo>
                    <a:pt x="2324869" y="387262"/>
                  </a:lnTo>
                  <a:cubicBezTo>
                    <a:pt x="2366276" y="374383"/>
                    <a:pt x="2410301" y="367445"/>
                    <a:pt x="2455946" y="367445"/>
                  </a:cubicBezTo>
                  <a:cubicBezTo>
                    <a:pt x="2699387" y="367445"/>
                    <a:pt x="2896734" y="564792"/>
                    <a:pt x="2896734" y="808233"/>
                  </a:cubicBezTo>
                  <a:lnTo>
                    <a:pt x="2893952" y="845009"/>
                  </a:lnTo>
                  <a:lnTo>
                    <a:pt x="2899056" y="845604"/>
                  </a:lnTo>
                  <a:cubicBezTo>
                    <a:pt x="3078772" y="845604"/>
                    <a:pt x="3224461" y="991293"/>
                    <a:pt x="3224461" y="1171009"/>
                  </a:cubicBezTo>
                  <a:cubicBezTo>
                    <a:pt x="3224461" y="1350724"/>
                    <a:pt x="3003026" y="1505731"/>
                    <a:pt x="2899056" y="1496413"/>
                  </a:cubicBezTo>
                  <a:cubicBezTo>
                    <a:pt x="2904491" y="1494806"/>
                    <a:pt x="326951" y="1501786"/>
                    <a:pt x="325405" y="1496413"/>
                  </a:cubicBezTo>
                  <a:cubicBezTo>
                    <a:pt x="121436" y="1477080"/>
                    <a:pt x="0" y="1350724"/>
                    <a:pt x="0" y="1171009"/>
                  </a:cubicBezTo>
                  <a:cubicBezTo>
                    <a:pt x="0" y="991293"/>
                    <a:pt x="145689" y="845604"/>
                    <a:pt x="325405" y="845604"/>
                  </a:cubicBezTo>
                  <a:lnTo>
                    <a:pt x="357914" y="837281"/>
                  </a:lnTo>
                  <a:lnTo>
                    <a:pt x="359883" y="817754"/>
                  </a:lnTo>
                  <a:cubicBezTo>
                    <a:pt x="423219" y="508238"/>
                    <a:pt x="697078" y="275409"/>
                    <a:pt x="1025318" y="275409"/>
                  </a:cubicBezTo>
                  <a:cubicBezTo>
                    <a:pt x="1054625" y="275409"/>
                    <a:pt x="1083499" y="277265"/>
                    <a:pt x="1111828" y="280866"/>
                  </a:cubicBezTo>
                  <a:lnTo>
                    <a:pt x="1157757" y="289654"/>
                  </a:lnTo>
                  <a:cubicBezTo>
                    <a:pt x="1158360" y="289691"/>
                    <a:pt x="1160724" y="291044"/>
                    <a:pt x="1164627" y="293547"/>
                  </a:cubicBezTo>
                  <a:lnTo>
                    <a:pt x="1173363" y="299403"/>
                  </a:lnTo>
                  <a:lnTo>
                    <a:pt x="1222624" y="230114"/>
                  </a:lnTo>
                  <a:cubicBezTo>
                    <a:pt x="1338605" y="89578"/>
                    <a:pt x="1514126" y="0"/>
                    <a:pt x="1710570" y="0"/>
                  </a:cubicBezTo>
                  <a:close/>
                </a:path>
              </a:pathLst>
            </a:custGeom>
            <a:solidFill>
              <a:schemeClr val="bg1"/>
            </a:solidFill>
            <a:ln w="10160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-1388925" y="1617102"/>
              <a:ext cx="3234245" cy="1496413"/>
              <a:chOff x="-1388925" y="1617102"/>
              <a:chExt cx="3234245" cy="1496413"/>
            </a:xfrm>
          </p:grpSpPr>
          <p:sp>
            <p:nvSpPr>
              <p:cNvPr id="272" name="Freeform 271"/>
              <p:cNvSpPr/>
              <p:nvPr/>
            </p:nvSpPr>
            <p:spPr>
              <a:xfrm>
                <a:off x="1519915" y="2462706"/>
                <a:ext cx="325405" cy="650809"/>
              </a:xfrm>
              <a:custGeom>
                <a:avLst/>
                <a:gdLst>
                  <a:gd name="connsiteX0" fmla="*/ 90011 w 415416"/>
                  <a:gd name="connsiteY0" fmla="*/ 0 h 650809"/>
                  <a:gd name="connsiteX1" fmla="*/ 415416 w 415416"/>
                  <a:gd name="connsiteY1" fmla="*/ 325405 h 650809"/>
                  <a:gd name="connsiteX2" fmla="*/ 90011 w 415416"/>
                  <a:gd name="connsiteY2" fmla="*/ 650809 h 650809"/>
                  <a:gd name="connsiteX3" fmla="*/ 0 w 415416"/>
                  <a:gd name="connsiteY3" fmla="*/ 206491 h 650809"/>
                  <a:gd name="connsiteX4" fmla="*/ 0 w 415416"/>
                  <a:gd name="connsiteY4" fmla="*/ 14195 h 650809"/>
                  <a:gd name="connsiteX5" fmla="*/ 24431 w 415416"/>
                  <a:gd name="connsiteY5" fmla="*/ 6611 h 650809"/>
                  <a:gd name="connsiteX6" fmla="*/ 90011 w 415416"/>
                  <a:gd name="connsiteY6" fmla="*/ 0 h 650809"/>
                  <a:gd name="connsiteX0" fmla="*/ 0 w 415416"/>
                  <a:gd name="connsiteY0" fmla="*/ 206491 h 650809"/>
                  <a:gd name="connsiteX1" fmla="*/ 0 w 415416"/>
                  <a:gd name="connsiteY1" fmla="*/ 14195 h 650809"/>
                  <a:gd name="connsiteX2" fmla="*/ 24431 w 415416"/>
                  <a:gd name="connsiteY2" fmla="*/ 6611 h 650809"/>
                  <a:gd name="connsiteX3" fmla="*/ 90011 w 415416"/>
                  <a:gd name="connsiteY3" fmla="*/ 0 h 650809"/>
                  <a:gd name="connsiteX4" fmla="*/ 415416 w 415416"/>
                  <a:gd name="connsiteY4" fmla="*/ 325405 h 650809"/>
                  <a:gd name="connsiteX5" fmla="*/ 90011 w 415416"/>
                  <a:gd name="connsiteY5" fmla="*/ 650809 h 650809"/>
                  <a:gd name="connsiteX6" fmla="*/ 91440 w 415416"/>
                  <a:gd name="connsiteY6" fmla="*/ 297931 h 650809"/>
                  <a:gd name="connsiteX0" fmla="*/ 0 w 415416"/>
                  <a:gd name="connsiteY0" fmla="*/ 14195 h 650809"/>
                  <a:gd name="connsiteX1" fmla="*/ 24431 w 415416"/>
                  <a:gd name="connsiteY1" fmla="*/ 6611 h 650809"/>
                  <a:gd name="connsiteX2" fmla="*/ 90011 w 415416"/>
                  <a:gd name="connsiteY2" fmla="*/ 0 h 650809"/>
                  <a:gd name="connsiteX3" fmla="*/ 415416 w 415416"/>
                  <a:gd name="connsiteY3" fmla="*/ 325405 h 650809"/>
                  <a:gd name="connsiteX4" fmla="*/ 90011 w 415416"/>
                  <a:gd name="connsiteY4" fmla="*/ 650809 h 650809"/>
                  <a:gd name="connsiteX5" fmla="*/ 91440 w 415416"/>
                  <a:gd name="connsiteY5" fmla="*/ 297931 h 650809"/>
                  <a:gd name="connsiteX0" fmla="*/ 0 w 415416"/>
                  <a:gd name="connsiteY0" fmla="*/ 14195 h 650809"/>
                  <a:gd name="connsiteX1" fmla="*/ 24431 w 415416"/>
                  <a:gd name="connsiteY1" fmla="*/ 6611 h 650809"/>
                  <a:gd name="connsiteX2" fmla="*/ 90011 w 415416"/>
                  <a:gd name="connsiteY2" fmla="*/ 0 h 650809"/>
                  <a:gd name="connsiteX3" fmla="*/ 415416 w 415416"/>
                  <a:gd name="connsiteY3" fmla="*/ 325405 h 650809"/>
                  <a:gd name="connsiteX4" fmla="*/ 90011 w 415416"/>
                  <a:gd name="connsiteY4" fmla="*/ 650809 h 650809"/>
                  <a:gd name="connsiteX0" fmla="*/ 0 w 390985"/>
                  <a:gd name="connsiteY0" fmla="*/ 6611 h 650809"/>
                  <a:gd name="connsiteX1" fmla="*/ 65580 w 390985"/>
                  <a:gd name="connsiteY1" fmla="*/ 0 h 650809"/>
                  <a:gd name="connsiteX2" fmla="*/ 390985 w 390985"/>
                  <a:gd name="connsiteY2" fmla="*/ 325405 h 650809"/>
                  <a:gd name="connsiteX3" fmla="*/ 65580 w 390985"/>
                  <a:gd name="connsiteY3" fmla="*/ 650809 h 650809"/>
                  <a:gd name="connsiteX0" fmla="*/ 0 w 325405"/>
                  <a:gd name="connsiteY0" fmla="*/ 0 h 650809"/>
                  <a:gd name="connsiteX1" fmla="*/ 325405 w 325405"/>
                  <a:gd name="connsiteY1" fmla="*/ 325405 h 650809"/>
                  <a:gd name="connsiteX2" fmla="*/ 0 w 325405"/>
                  <a:gd name="connsiteY2" fmla="*/ 650809 h 650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405" h="650809">
                    <a:moveTo>
                      <a:pt x="0" y="0"/>
                    </a:moveTo>
                    <a:cubicBezTo>
                      <a:pt x="179716" y="0"/>
                      <a:pt x="325405" y="145689"/>
                      <a:pt x="325405" y="325405"/>
                    </a:cubicBezTo>
                    <a:cubicBezTo>
                      <a:pt x="325405" y="505120"/>
                      <a:pt x="179716" y="650809"/>
                      <a:pt x="0" y="650809"/>
                    </a:cubicBez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57" name="Straight Connector 256"/>
              <p:cNvCxnSpPr>
                <a:stCxn id="259" idx="0"/>
              </p:cNvCxnSpPr>
              <p:nvPr/>
            </p:nvCxnSpPr>
            <p:spPr>
              <a:xfrm>
                <a:off x="-1063520" y="3113515"/>
                <a:ext cx="2564389" cy="0"/>
              </a:xfrm>
              <a:prstGeom prst="line">
                <a:avLst/>
              </a:prstGeom>
              <a:ln w="101600" cap="rnd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/>
              <p:cNvGrpSpPr/>
              <p:nvPr/>
            </p:nvGrpSpPr>
            <p:grpSpPr>
              <a:xfrm>
                <a:off x="-717298" y="2352880"/>
                <a:ext cx="1942716" cy="530891"/>
                <a:chOff x="3610247" y="1808916"/>
                <a:chExt cx="1942716" cy="530891"/>
              </a:xfrm>
            </p:grpSpPr>
            <p:sp>
              <p:nvSpPr>
                <p:cNvPr id="249" name="Shape 1452"/>
                <p:cNvSpPr/>
                <p:nvPr/>
              </p:nvSpPr>
              <p:spPr>
                <a:xfrm>
                  <a:off x="3789737" y="1817846"/>
                  <a:ext cx="272455" cy="21860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6168" y="15692"/>
                      </a:moveTo>
                      <a:lnTo>
                        <a:pt x="88411" y="15692"/>
                      </a:lnTo>
                      <a:lnTo>
                        <a:pt x="90467" y="15692"/>
                      </a:lnTo>
                      <a:lnTo>
                        <a:pt x="92710" y="15923"/>
                      </a:lnTo>
                      <a:lnTo>
                        <a:pt x="94392" y="16615"/>
                      </a:lnTo>
                      <a:lnTo>
                        <a:pt x="96448" y="17076"/>
                      </a:lnTo>
                      <a:lnTo>
                        <a:pt x="97943" y="18230"/>
                      </a:lnTo>
                      <a:lnTo>
                        <a:pt x="99813" y="19153"/>
                      </a:lnTo>
                      <a:lnTo>
                        <a:pt x="100934" y="20307"/>
                      </a:lnTo>
                      <a:lnTo>
                        <a:pt x="102243" y="21461"/>
                      </a:lnTo>
                      <a:lnTo>
                        <a:pt x="103551" y="23076"/>
                      </a:lnTo>
                      <a:lnTo>
                        <a:pt x="104485" y="24692"/>
                      </a:lnTo>
                      <a:lnTo>
                        <a:pt x="105233" y="26307"/>
                      </a:lnTo>
                      <a:lnTo>
                        <a:pt x="105981" y="28154"/>
                      </a:lnTo>
                      <a:lnTo>
                        <a:pt x="106542" y="29538"/>
                      </a:lnTo>
                      <a:lnTo>
                        <a:pt x="106729" y="31384"/>
                      </a:lnTo>
                      <a:lnTo>
                        <a:pt x="107102" y="33461"/>
                      </a:lnTo>
                      <a:lnTo>
                        <a:pt x="107102" y="35307"/>
                      </a:lnTo>
                      <a:lnTo>
                        <a:pt x="107289" y="37384"/>
                      </a:lnTo>
                      <a:lnTo>
                        <a:pt x="107102" y="39692"/>
                      </a:lnTo>
                      <a:lnTo>
                        <a:pt x="106729" y="42923"/>
                      </a:lnTo>
                      <a:lnTo>
                        <a:pt x="106729" y="45923"/>
                      </a:lnTo>
                      <a:lnTo>
                        <a:pt x="106729" y="48692"/>
                      </a:lnTo>
                      <a:lnTo>
                        <a:pt x="107289" y="50769"/>
                      </a:lnTo>
                      <a:lnTo>
                        <a:pt x="107850" y="53076"/>
                      </a:lnTo>
                      <a:lnTo>
                        <a:pt x="108598" y="54461"/>
                      </a:lnTo>
                      <a:lnTo>
                        <a:pt x="109345" y="56076"/>
                      </a:lnTo>
                      <a:lnTo>
                        <a:pt x="110093" y="57230"/>
                      </a:lnTo>
                      <a:lnTo>
                        <a:pt x="111775" y="58846"/>
                      </a:lnTo>
                      <a:lnTo>
                        <a:pt x="113271" y="59769"/>
                      </a:lnTo>
                      <a:lnTo>
                        <a:pt x="115140" y="60461"/>
                      </a:lnTo>
                      <a:lnTo>
                        <a:pt x="114392" y="62307"/>
                      </a:lnTo>
                      <a:lnTo>
                        <a:pt x="113271" y="64154"/>
                      </a:lnTo>
                      <a:lnTo>
                        <a:pt x="111775" y="66461"/>
                      </a:lnTo>
                      <a:lnTo>
                        <a:pt x="109532" y="68769"/>
                      </a:lnTo>
                      <a:lnTo>
                        <a:pt x="106729" y="71307"/>
                      </a:lnTo>
                      <a:lnTo>
                        <a:pt x="105046" y="72461"/>
                      </a:lnTo>
                      <a:lnTo>
                        <a:pt x="102990" y="73615"/>
                      </a:lnTo>
                      <a:lnTo>
                        <a:pt x="100747" y="74538"/>
                      </a:lnTo>
                      <a:lnTo>
                        <a:pt x="98504" y="75461"/>
                      </a:lnTo>
                      <a:lnTo>
                        <a:pt x="112897" y="84461"/>
                      </a:lnTo>
                      <a:lnTo>
                        <a:pt x="114579" y="85615"/>
                      </a:lnTo>
                      <a:lnTo>
                        <a:pt x="116074" y="87461"/>
                      </a:lnTo>
                      <a:lnTo>
                        <a:pt x="117383" y="90000"/>
                      </a:lnTo>
                      <a:lnTo>
                        <a:pt x="117943" y="91154"/>
                      </a:lnTo>
                      <a:lnTo>
                        <a:pt x="118130" y="92538"/>
                      </a:lnTo>
                      <a:lnTo>
                        <a:pt x="120000" y="102230"/>
                      </a:lnTo>
                      <a:lnTo>
                        <a:pt x="120000" y="102692"/>
                      </a:lnTo>
                      <a:lnTo>
                        <a:pt x="119439" y="103615"/>
                      </a:lnTo>
                      <a:lnTo>
                        <a:pt x="118691" y="104538"/>
                      </a:lnTo>
                      <a:lnTo>
                        <a:pt x="117570" y="105230"/>
                      </a:lnTo>
                      <a:lnTo>
                        <a:pt x="115140" y="106384"/>
                      </a:lnTo>
                      <a:lnTo>
                        <a:pt x="111588" y="107769"/>
                      </a:lnTo>
                      <a:lnTo>
                        <a:pt x="107102" y="108692"/>
                      </a:lnTo>
                      <a:lnTo>
                        <a:pt x="101682" y="109615"/>
                      </a:lnTo>
                      <a:lnTo>
                        <a:pt x="95514" y="109846"/>
                      </a:lnTo>
                      <a:lnTo>
                        <a:pt x="88598" y="110307"/>
                      </a:lnTo>
                      <a:lnTo>
                        <a:pt x="85607" y="88384"/>
                      </a:lnTo>
                      <a:lnTo>
                        <a:pt x="85420" y="86307"/>
                      </a:lnTo>
                      <a:lnTo>
                        <a:pt x="84672" y="83769"/>
                      </a:lnTo>
                      <a:lnTo>
                        <a:pt x="83551" y="81692"/>
                      </a:lnTo>
                      <a:lnTo>
                        <a:pt x="82429" y="79615"/>
                      </a:lnTo>
                      <a:lnTo>
                        <a:pt x="80934" y="77769"/>
                      </a:lnTo>
                      <a:lnTo>
                        <a:pt x="79626" y="75923"/>
                      </a:lnTo>
                      <a:lnTo>
                        <a:pt x="78130" y="74769"/>
                      </a:lnTo>
                      <a:lnTo>
                        <a:pt x="76635" y="73846"/>
                      </a:lnTo>
                      <a:lnTo>
                        <a:pt x="67289" y="69230"/>
                      </a:lnTo>
                      <a:lnTo>
                        <a:pt x="65794" y="67615"/>
                      </a:lnTo>
                      <a:lnTo>
                        <a:pt x="64485" y="66000"/>
                      </a:lnTo>
                      <a:lnTo>
                        <a:pt x="62616" y="63230"/>
                      </a:lnTo>
                      <a:lnTo>
                        <a:pt x="61869" y="61384"/>
                      </a:lnTo>
                      <a:lnTo>
                        <a:pt x="61682" y="60461"/>
                      </a:lnTo>
                      <a:lnTo>
                        <a:pt x="63177" y="59769"/>
                      </a:lnTo>
                      <a:lnTo>
                        <a:pt x="64672" y="58846"/>
                      </a:lnTo>
                      <a:lnTo>
                        <a:pt x="66542" y="57230"/>
                      </a:lnTo>
                      <a:lnTo>
                        <a:pt x="67476" y="56076"/>
                      </a:lnTo>
                      <a:lnTo>
                        <a:pt x="68224" y="54461"/>
                      </a:lnTo>
                      <a:lnTo>
                        <a:pt x="68784" y="53076"/>
                      </a:lnTo>
                      <a:lnTo>
                        <a:pt x="69532" y="50769"/>
                      </a:lnTo>
                      <a:lnTo>
                        <a:pt x="69719" y="48692"/>
                      </a:lnTo>
                      <a:lnTo>
                        <a:pt x="70093" y="45923"/>
                      </a:lnTo>
                      <a:lnTo>
                        <a:pt x="70093" y="42923"/>
                      </a:lnTo>
                      <a:lnTo>
                        <a:pt x="69532" y="39692"/>
                      </a:lnTo>
                      <a:lnTo>
                        <a:pt x="69532" y="37384"/>
                      </a:lnTo>
                      <a:lnTo>
                        <a:pt x="69532" y="35307"/>
                      </a:lnTo>
                      <a:lnTo>
                        <a:pt x="69532" y="33461"/>
                      </a:lnTo>
                      <a:lnTo>
                        <a:pt x="69719" y="31384"/>
                      </a:lnTo>
                      <a:lnTo>
                        <a:pt x="70093" y="29538"/>
                      </a:lnTo>
                      <a:lnTo>
                        <a:pt x="70841" y="28154"/>
                      </a:lnTo>
                      <a:lnTo>
                        <a:pt x="71214" y="26307"/>
                      </a:lnTo>
                      <a:lnTo>
                        <a:pt x="72336" y="24692"/>
                      </a:lnTo>
                      <a:lnTo>
                        <a:pt x="73270" y="23076"/>
                      </a:lnTo>
                      <a:lnTo>
                        <a:pt x="74205" y="21461"/>
                      </a:lnTo>
                      <a:lnTo>
                        <a:pt x="75514" y="20307"/>
                      </a:lnTo>
                      <a:lnTo>
                        <a:pt x="77009" y="19153"/>
                      </a:lnTo>
                      <a:lnTo>
                        <a:pt x="78504" y="18230"/>
                      </a:lnTo>
                      <a:lnTo>
                        <a:pt x="80373" y="17076"/>
                      </a:lnTo>
                      <a:lnTo>
                        <a:pt x="82056" y="16615"/>
                      </a:lnTo>
                      <a:lnTo>
                        <a:pt x="84112" y="15923"/>
                      </a:lnTo>
                      <a:close/>
                      <a:moveTo>
                        <a:pt x="41962" y="0"/>
                      </a:moveTo>
                      <a:lnTo>
                        <a:pt x="44585" y="460"/>
                      </a:lnTo>
                      <a:lnTo>
                        <a:pt x="47395" y="691"/>
                      </a:lnTo>
                      <a:lnTo>
                        <a:pt x="49643" y="1612"/>
                      </a:lnTo>
                      <a:lnTo>
                        <a:pt x="51891" y="2533"/>
                      </a:lnTo>
                      <a:lnTo>
                        <a:pt x="53952" y="3685"/>
                      </a:lnTo>
                      <a:lnTo>
                        <a:pt x="56012" y="5297"/>
                      </a:lnTo>
                      <a:lnTo>
                        <a:pt x="57511" y="7140"/>
                      </a:lnTo>
                      <a:lnTo>
                        <a:pt x="58822" y="8982"/>
                      </a:lnTo>
                      <a:lnTo>
                        <a:pt x="60134" y="11285"/>
                      </a:lnTo>
                      <a:lnTo>
                        <a:pt x="61070" y="13358"/>
                      </a:lnTo>
                      <a:lnTo>
                        <a:pt x="61632" y="15662"/>
                      </a:lnTo>
                      <a:lnTo>
                        <a:pt x="62007" y="18195"/>
                      </a:lnTo>
                      <a:lnTo>
                        <a:pt x="62007" y="20499"/>
                      </a:lnTo>
                      <a:lnTo>
                        <a:pt x="62007" y="23032"/>
                      </a:lnTo>
                      <a:lnTo>
                        <a:pt x="61820" y="25566"/>
                      </a:lnTo>
                      <a:lnTo>
                        <a:pt x="61070" y="28099"/>
                      </a:lnTo>
                      <a:lnTo>
                        <a:pt x="61632" y="28099"/>
                      </a:lnTo>
                      <a:lnTo>
                        <a:pt x="62382" y="28099"/>
                      </a:lnTo>
                      <a:lnTo>
                        <a:pt x="63131" y="28560"/>
                      </a:lnTo>
                      <a:lnTo>
                        <a:pt x="63318" y="29251"/>
                      </a:lnTo>
                      <a:lnTo>
                        <a:pt x="63693" y="30172"/>
                      </a:lnTo>
                      <a:lnTo>
                        <a:pt x="63880" y="32706"/>
                      </a:lnTo>
                      <a:lnTo>
                        <a:pt x="63693" y="35470"/>
                      </a:lnTo>
                      <a:lnTo>
                        <a:pt x="62756" y="38234"/>
                      </a:lnTo>
                      <a:lnTo>
                        <a:pt x="61820" y="40767"/>
                      </a:lnTo>
                      <a:lnTo>
                        <a:pt x="61070" y="41689"/>
                      </a:lnTo>
                      <a:lnTo>
                        <a:pt x="60321" y="42610"/>
                      </a:lnTo>
                      <a:lnTo>
                        <a:pt x="59384" y="43301"/>
                      </a:lnTo>
                      <a:lnTo>
                        <a:pt x="58635" y="43301"/>
                      </a:lnTo>
                      <a:lnTo>
                        <a:pt x="58260" y="43301"/>
                      </a:lnTo>
                      <a:lnTo>
                        <a:pt x="56574" y="48829"/>
                      </a:lnTo>
                      <a:lnTo>
                        <a:pt x="55263" y="51362"/>
                      </a:lnTo>
                      <a:lnTo>
                        <a:pt x="54326" y="53896"/>
                      </a:lnTo>
                      <a:lnTo>
                        <a:pt x="53952" y="55278"/>
                      </a:lnTo>
                      <a:lnTo>
                        <a:pt x="53764" y="58502"/>
                      </a:lnTo>
                      <a:lnTo>
                        <a:pt x="53577" y="62879"/>
                      </a:lnTo>
                      <a:lnTo>
                        <a:pt x="53764" y="64721"/>
                      </a:lnTo>
                      <a:lnTo>
                        <a:pt x="54326" y="66333"/>
                      </a:lnTo>
                      <a:lnTo>
                        <a:pt x="54514" y="67255"/>
                      </a:lnTo>
                      <a:lnTo>
                        <a:pt x="55263" y="67715"/>
                      </a:lnTo>
                      <a:lnTo>
                        <a:pt x="57511" y="69558"/>
                      </a:lnTo>
                      <a:lnTo>
                        <a:pt x="60508" y="71401"/>
                      </a:lnTo>
                      <a:lnTo>
                        <a:pt x="63880" y="73474"/>
                      </a:lnTo>
                      <a:lnTo>
                        <a:pt x="70437" y="76698"/>
                      </a:lnTo>
                      <a:lnTo>
                        <a:pt x="74746" y="78541"/>
                      </a:lnTo>
                      <a:lnTo>
                        <a:pt x="75683" y="79232"/>
                      </a:lnTo>
                      <a:lnTo>
                        <a:pt x="76807" y="80614"/>
                      </a:lnTo>
                      <a:lnTo>
                        <a:pt x="78680" y="82917"/>
                      </a:lnTo>
                      <a:lnTo>
                        <a:pt x="79804" y="84529"/>
                      </a:lnTo>
                      <a:lnTo>
                        <a:pt x="80553" y="86142"/>
                      </a:lnTo>
                      <a:lnTo>
                        <a:pt x="81115" y="87754"/>
                      </a:lnTo>
                      <a:lnTo>
                        <a:pt x="81303" y="89136"/>
                      </a:lnTo>
                      <a:lnTo>
                        <a:pt x="83738" y="109174"/>
                      </a:lnTo>
                      <a:lnTo>
                        <a:pt x="83738" y="109404"/>
                      </a:lnTo>
                      <a:lnTo>
                        <a:pt x="83551" y="110326"/>
                      </a:lnTo>
                      <a:lnTo>
                        <a:pt x="82989" y="111477"/>
                      </a:lnTo>
                      <a:lnTo>
                        <a:pt x="82052" y="112399"/>
                      </a:lnTo>
                      <a:lnTo>
                        <a:pt x="80741" y="113320"/>
                      </a:lnTo>
                      <a:lnTo>
                        <a:pt x="79242" y="114241"/>
                      </a:lnTo>
                      <a:lnTo>
                        <a:pt x="77181" y="115393"/>
                      </a:lnTo>
                      <a:lnTo>
                        <a:pt x="72498" y="116775"/>
                      </a:lnTo>
                      <a:lnTo>
                        <a:pt x="66316" y="118157"/>
                      </a:lnTo>
                      <a:lnTo>
                        <a:pt x="59010" y="119078"/>
                      </a:lnTo>
                      <a:lnTo>
                        <a:pt x="50954" y="119539"/>
                      </a:lnTo>
                      <a:lnTo>
                        <a:pt x="41962" y="120000"/>
                      </a:lnTo>
                      <a:lnTo>
                        <a:pt x="32783" y="119539"/>
                      </a:lnTo>
                      <a:lnTo>
                        <a:pt x="24728" y="119078"/>
                      </a:lnTo>
                      <a:lnTo>
                        <a:pt x="17422" y="118157"/>
                      </a:lnTo>
                      <a:lnTo>
                        <a:pt x="11240" y="116775"/>
                      </a:lnTo>
                      <a:lnTo>
                        <a:pt x="6556" y="115393"/>
                      </a:lnTo>
                      <a:lnTo>
                        <a:pt x="4495" y="114241"/>
                      </a:lnTo>
                      <a:lnTo>
                        <a:pt x="2997" y="113320"/>
                      </a:lnTo>
                      <a:lnTo>
                        <a:pt x="1685" y="112399"/>
                      </a:lnTo>
                      <a:lnTo>
                        <a:pt x="749" y="111477"/>
                      </a:lnTo>
                      <a:lnTo>
                        <a:pt x="187" y="110326"/>
                      </a:lnTo>
                      <a:lnTo>
                        <a:pt x="0" y="109404"/>
                      </a:lnTo>
                      <a:lnTo>
                        <a:pt x="2247" y="89136"/>
                      </a:lnTo>
                      <a:lnTo>
                        <a:pt x="2809" y="87754"/>
                      </a:lnTo>
                      <a:lnTo>
                        <a:pt x="3184" y="86142"/>
                      </a:lnTo>
                      <a:lnTo>
                        <a:pt x="3933" y="84529"/>
                      </a:lnTo>
                      <a:lnTo>
                        <a:pt x="4683" y="82917"/>
                      </a:lnTo>
                      <a:lnTo>
                        <a:pt x="6931" y="80614"/>
                      </a:lnTo>
                      <a:lnTo>
                        <a:pt x="8055" y="79232"/>
                      </a:lnTo>
                      <a:lnTo>
                        <a:pt x="8992" y="78541"/>
                      </a:lnTo>
                      <a:lnTo>
                        <a:pt x="13113" y="76698"/>
                      </a:lnTo>
                      <a:lnTo>
                        <a:pt x="19670" y="73474"/>
                      </a:lnTo>
                      <a:lnTo>
                        <a:pt x="23229" y="71401"/>
                      </a:lnTo>
                      <a:lnTo>
                        <a:pt x="26039" y="69558"/>
                      </a:lnTo>
                      <a:lnTo>
                        <a:pt x="28287" y="67715"/>
                      </a:lnTo>
                      <a:lnTo>
                        <a:pt x="29036" y="67255"/>
                      </a:lnTo>
                      <a:lnTo>
                        <a:pt x="29411" y="66333"/>
                      </a:lnTo>
                      <a:lnTo>
                        <a:pt x="29973" y="64721"/>
                      </a:lnTo>
                      <a:lnTo>
                        <a:pt x="29973" y="62879"/>
                      </a:lnTo>
                      <a:lnTo>
                        <a:pt x="29973" y="58502"/>
                      </a:lnTo>
                      <a:lnTo>
                        <a:pt x="29786" y="55278"/>
                      </a:lnTo>
                      <a:lnTo>
                        <a:pt x="29411" y="53896"/>
                      </a:lnTo>
                      <a:lnTo>
                        <a:pt x="28287" y="51362"/>
                      </a:lnTo>
                      <a:lnTo>
                        <a:pt x="27163" y="48829"/>
                      </a:lnTo>
                      <a:lnTo>
                        <a:pt x="25477" y="43301"/>
                      </a:lnTo>
                      <a:lnTo>
                        <a:pt x="25290" y="43301"/>
                      </a:lnTo>
                      <a:lnTo>
                        <a:pt x="24166" y="43301"/>
                      </a:lnTo>
                      <a:lnTo>
                        <a:pt x="23416" y="42610"/>
                      </a:lnTo>
                      <a:lnTo>
                        <a:pt x="22667" y="41689"/>
                      </a:lnTo>
                      <a:lnTo>
                        <a:pt x="21918" y="40767"/>
                      </a:lnTo>
                      <a:lnTo>
                        <a:pt x="20981" y="38234"/>
                      </a:lnTo>
                      <a:lnTo>
                        <a:pt x="20232" y="35470"/>
                      </a:lnTo>
                      <a:lnTo>
                        <a:pt x="19857" y="32706"/>
                      </a:lnTo>
                      <a:lnTo>
                        <a:pt x="19857" y="30172"/>
                      </a:lnTo>
                      <a:lnTo>
                        <a:pt x="20232" y="29251"/>
                      </a:lnTo>
                      <a:lnTo>
                        <a:pt x="20606" y="28560"/>
                      </a:lnTo>
                      <a:lnTo>
                        <a:pt x="21168" y="28099"/>
                      </a:lnTo>
                      <a:lnTo>
                        <a:pt x="22105" y="28099"/>
                      </a:lnTo>
                      <a:lnTo>
                        <a:pt x="22667" y="28099"/>
                      </a:lnTo>
                      <a:lnTo>
                        <a:pt x="21918" y="25566"/>
                      </a:lnTo>
                      <a:lnTo>
                        <a:pt x="21730" y="23032"/>
                      </a:lnTo>
                      <a:lnTo>
                        <a:pt x="21356" y="20499"/>
                      </a:lnTo>
                      <a:lnTo>
                        <a:pt x="21730" y="18195"/>
                      </a:lnTo>
                      <a:lnTo>
                        <a:pt x="22105" y="15662"/>
                      </a:lnTo>
                      <a:lnTo>
                        <a:pt x="22667" y="13358"/>
                      </a:lnTo>
                      <a:lnTo>
                        <a:pt x="23604" y="11285"/>
                      </a:lnTo>
                      <a:lnTo>
                        <a:pt x="24728" y="8982"/>
                      </a:lnTo>
                      <a:lnTo>
                        <a:pt x="26226" y="7140"/>
                      </a:lnTo>
                      <a:lnTo>
                        <a:pt x="27725" y="5297"/>
                      </a:lnTo>
                      <a:lnTo>
                        <a:pt x="29411" y="3685"/>
                      </a:lnTo>
                      <a:lnTo>
                        <a:pt x="31472" y="2533"/>
                      </a:lnTo>
                      <a:lnTo>
                        <a:pt x="33720" y="1612"/>
                      </a:lnTo>
                      <a:lnTo>
                        <a:pt x="36342" y="691"/>
                      </a:lnTo>
                      <a:lnTo>
                        <a:pt x="39152" y="460"/>
                      </a:lnTo>
                      <a:close/>
                    </a:path>
                  </a:pathLst>
                </a:custGeom>
                <a:solidFill>
                  <a:srgbClr val="F58025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3610247" y="2062808"/>
                  <a:ext cx="6084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4D4D4C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Users</a:t>
                  </a:r>
                  <a:endParaRPr lang="en-US" sz="1200" dirty="0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37" name="TextBox 236"/>
                <p:cNvSpPr txBox="1"/>
                <p:nvPr/>
              </p:nvSpPr>
              <p:spPr>
                <a:xfrm>
                  <a:off x="4290128" y="2062808"/>
                  <a:ext cx="6084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4D4D4C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Data</a:t>
                  </a:r>
                  <a:endParaRPr lang="en-US" sz="1200" dirty="0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47" name="Shape 1523"/>
                <p:cNvSpPr/>
                <p:nvPr/>
              </p:nvSpPr>
              <p:spPr>
                <a:xfrm>
                  <a:off x="4455960" y="1808916"/>
                  <a:ext cx="270021" cy="23646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0155" y="93633"/>
                      </a:moveTo>
                      <a:cubicBezTo>
                        <a:pt x="108111" y="93633"/>
                        <a:pt x="106589" y="94705"/>
                        <a:pt x="105591" y="96849"/>
                      </a:cubicBezTo>
                      <a:cubicBezTo>
                        <a:pt x="104593" y="98994"/>
                        <a:pt x="104094" y="101814"/>
                        <a:pt x="104094" y="105310"/>
                      </a:cubicBezTo>
                      <a:cubicBezTo>
                        <a:pt x="104094" y="108943"/>
                        <a:pt x="104620" y="111842"/>
                        <a:pt x="105672" y="114007"/>
                      </a:cubicBezTo>
                      <a:cubicBezTo>
                        <a:pt x="106724" y="116172"/>
                        <a:pt x="108266" y="117254"/>
                        <a:pt x="110298" y="117254"/>
                      </a:cubicBezTo>
                      <a:cubicBezTo>
                        <a:pt x="112366" y="117254"/>
                        <a:pt x="113896" y="116186"/>
                        <a:pt x="114889" y="114048"/>
                      </a:cubicBezTo>
                      <a:cubicBezTo>
                        <a:pt x="115881" y="111910"/>
                        <a:pt x="116377" y="109223"/>
                        <a:pt x="116377" y="105986"/>
                      </a:cubicBezTo>
                      <a:cubicBezTo>
                        <a:pt x="116377" y="102449"/>
                        <a:pt x="115869" y="99506"/>
                        <a:pt x="114853" y="97156"/>
                      </a:cubicBezTo>
                      <a:cubicBezTo>
                        <a:pt x="113837" y="94807"/>
                        <a:pt x="112271" y="93633"/>
                        <a:pt x="110155" y="93633"/>
                      </a:cubicBezTo>
                      <a:close/>
                      <a:moveTo>
                        <a:pt x="42827" y="93633"/>
                      </a:moveTo>
                      <a:cubicBezTo>
                        <a:pt x="40783" y="93633"/>
                        <a:pt x="39261" y="94705"/>
                        <a:pt x="38263" y="96849"/>
                      </a:cubicBezTo>
                      <a:cubicBezTo>
                        <a:pt x="37265" y="98994"/>
                        <a:pt x="36766" y="101814"/>
                        <a:pt x="36766" y="105310"/>
                      </a:cubicBezTo>
                      <a:cubicBezTo>
                        <a:pt x="36766" y="108943"/>
                        <a:pt x="37292" y="111842"/>
                        <a:pt x="38344" y="114007"/>
                      </a:cubicBezTo>
                      <a:cubicBezTo>
                        <a:pt x="39396" y="116172"/>
                        <a:pt x="40938" y="117254"/>
                        <a:pt x="42970" y="117254"/>
                      </a:cubicBezTo>
                      <a:cubicBezTo>
                        <a:pt x="45038" y="117254"/>
                        <a:pt x="46568" y="116186"/>
                        <a:pt x="47561" y="114048"/>
                      </a:cubicBezTo>
                      <a:cubicBezTo>
                        <a:pt x="48553" y="111910"/>
                        <a:pt x="49049" y="109223"/>
                        <a:pt x="49049" y="105986"/>
                      </a:cubicBezTo>
                      <a:cubicBezTo>
                        <a:pt x="49049" y="102449"/>
                        <a:pt x="48541" y="99506"/>
                        <a:pt x="47525" y="97156"/>
                      </a:cubicBezTo>
                      <a:cubicBezTo>
                        <a:pt x="46509" y="94807"/>
                        <a:pt x="44943" y="93633"/>
                        <a:pt x="42827" y="93633"/>
                      </a:cubicBezTo>
                      <a:close/>
                      <a:moveTo>
                        <a:pt x="110191" y="90908"/>
                      </a:moveTo>
                      <a:cubicBezTo>
                        <a:pt x="113251" y="90908"/>
                        <a:pt x="115573" y="92369"/>
                        <a:pt x="117157" y="95292"/>
                      </a:cubicBezTo>
                      <a:cubicBezTo>
                        <a:pt x="118741" y="98215"/>
                        <a:pt x="119533" y="101643"/>
                        <a:pt x="119533" y="105576"/>
                      </a:cubicBezTo>
                      <a:cubicBezTo>
                        <a:pt x="119533" y="109428"/>
                        <a:pt x="118720" y="112795"/>
                        <a:pt x="117094" y="115677"/>
                      </a:cubicBezTo>
                      <a:cubicBezTo>
                        <a:pt x="115469" y="118559"/>
                        <a:pt x="113197" y="119999"/>
                        <a:pt x="110280" y="119999"/>
                      </a:cubicBezTo>
                      <a:cubicBezTo>
                        <a:pt x="107459" y="119999"/>
                        <a:pt x="105206" y="118603"/>
                        <a:pt x="103520" y="115810"/>
                      </a:cubicBezTo>
                      <a:cubicBezTo>
                        <a:pt x="101834" y="113017"/>
                        <a:pt x="100992" y="109551"/>
                        <a:pt x="100992" y="105413"/>
                      </a:cubicBezTo>
                      <a:cubicBezTo>
                        <a:pt x="100992" y="101342"/>
                        <a:pt x="101793" y="97908"/>
                        <a:pt x="103394" y="95108"/>
                      </a:cubicBezTo>
                      <a:cubicBezTo>
                        <a:pt x="104996" y="92308"/>
                        <a:pt x="107262" y="90908"/>
                        <a:pt x="110191" y="90908"/>
                      </a:cubicBezTo>
                      <a:close/>
                      <a:moveTo>
                        <a:pt x="77280" y="90908"/>
                      </a:moveTo>
                      <a:lnTo>
                        <a:pt x="79467" y="90908"/>
                      </a:lnTo>
                      <a:lnTo>
                        <a:pt x="79467" y="116844"/>
                      </a:lnTo>
                      <a:lnTo>
                        <a:pt x="86335" y="116844"/>
                      </a:lnTo>
                      <a:lnTo>
                        <a:pt x="86335" y="119446"/>
                      </a:lnTo>
                      <a:lnTo>
                        <a:pt x="69193" y="119446"/>
                      </a:lnTo>
                      <a:lnTo>
                        <a:pt x="69193" y="116844"/>
                      </a:lnTo>
                      <a:lnTo>
                        <a:pt x="76545" y="116844"/>
                      </a:lnTo>
                      <a:lnTo>
                        <a:pt x="76545" y="95251"/>
                      </a:lnTo>
                      <a:cubicBezTo>
                        <a:pt x="74381" y="97832"/>
                        <a:pt x="72133" y="99847"/>
                        <a:pt x="69802" y="101295"/>
                      </a:cubicBezTo>
                      <a:lnTo>
                        <a:pt x="69802" y="97771"/>
                      </a:lnTo>
                      <a:cubicBezTo>
                        <a:pt x="73018" y="95845"/>
                        <a:pt x="75511" y="93557"/>
                        <a:pt x="77280" y="90908"/>
                      </a:cubicBezTo>
                      <a:close/>
                      <a:moveTo>
                        <a:pt x="42863" y="90908"/>
                      </a:moveTo>
                      <a:cubicBezTo>
                        <a:pt x="45923" y="90908"/>
                        <a:pt x="48245" y="92369"/>
                        <a:pt x="49829" y="95292"/>
                      </a:cubicBezTo>
                      <a:cubicBezTo>
                        <a:pt x="51413" y="98215"/>
                        <a:pt x="52205" y="101643"/>
                        <a:pt x="52205" y="105576"/>
                      </a:cubicBezTo>
                      <a:cubicBezTo>
                        <a:pt x="52205" y="109428"/>
                        <a:pt x="51392" y="112795"/>
                        <a:pt x="49766" y="115677"/>
                      </a:cubicBezTo>
                      <a:cubicBezTo>
                        <a:pt x="48141" y="118559"/>
                        <a:pt x="45869" y="119999"/>
                        <a:pt x="42952" y="119999"/>
                      </a:cubicBezTo>
                      <a:cubicBezTo>
                        <a:pt x="40131" y="119999"/>
                        <a:pt x="37878" y="118603"/>
                        <a:pt x="36192" y="115810"/>
                      </a:cubicBezTo>
                      <a:cubicBezTo>
                        <a:pt x="34506" y="113017"/>
                        <a:pt x="33664" y="109551"/>
                        <a:pt x="33664" y="105413"/>
                      </a:cubicBezTo>
                      <a:cubicBezTo>
                        <a:pt x="33664" y="101342"/>
                        <a:pt x="34464" y="97908"/>
                        <a:pt x="36066" y="95108"/>
                      </a:cubicBezTo>
                      <a:cubicBezTo>
                        <a:pt x="37668" y="92308"/>
                        <a:pt x="39934" y="90908"/>
                        <a:pt x="42863" y="90908"/>
                      </a:cubicBezTo>
                      <a:close/>
                      <a:moveTo>
                        <a:pt x="9952" y="90908"/>
                      </a:moveTo>
                      <a:lnTo>
                        <a:pt x="12139" y="90908"/>
                      </a:lnTo>
                      <a:lnTo>
                        <a:pt x="12139" y="116844"/>
                      </a:lnTo>
                      <a:lnTo>
                        <a:pt x="19007" y="116844"/>
                      </a:lnTo>
                      <a:lnTo>
                        <a:pt x="19007" y="119446"/>
                      </a:lnTo>
                      <a:lnTo>
                        <a:pt x="1865" y="119446"/>
                      </a:lnTo>
                      <a:lnTo>
                        <a:pt x="1865" y="116844"/>
                      </a:lnTo>
                      <a:lnTo>
                        <a:pt x="9217" y="116844"/>
                      </a:lnTo>
                      <a:lnTo>
                        <a:pt x="9217" y="95251"/>
                      </a:lnTo>
                      <a:cubicBezTo>
                        <a:pt x="7053" y="97832"/>
                        <a:pt x="4805" y="99847"/>
                        <a:pt x="2474" y="101295"/>
                      </a:cubicBezTo>
                      <a:lnTo>
                        <a:pt x="2474" y="97771"/>
                      </a:lnTo>
                      <a:cubicBezTo>
                        <a:pt x="5690" y="95845"/>
                        <a:pt x="8183" y="93557"/>
                        <a:pt x="9952" y="90908"/>
                      </a:cubicBezTo>
                      <a:close/>
                      <a:moveTo>
                        <a:pt x="76491" y="48178"/>
                      </a:moveTo>
                      <a:cubicBezTo>
                        <a:pt x="74447" y="48178"/>
                        <a:pt x="72925" y="49251"/>
                        <a:pt x="71927" y="51395"/>
                      </a:cubicBezTo>
                      <a:cubicBezTo>
                        <a:pt x="70929" y="53539"/>
                        <a:pt x="70430" y="56360"/>
                        <a:pt x="70430" y="59856"/>
                      </a:cubicBezTo>
                      <a:cubicBezTo>
                        <a:pt x="70430" y="63489"/>
                        <a:pt x="70956" y="66388"/>
                        <a:pt x="72008" y="68553"/>
                      </a:cubicBezTo>
                      <a:cubicBezTo>
                        <a:pt x="73060" y="70718"/>
                        <a:pt x="74602" y="71800"/>
                        <a:pt x="76634" y="71800"/>
                      </a:cubicBezTo>
                      <a:cubicBezTo>
                        <a:pt x="78702" y="71800"/>
                        <a:pt x="80232" y="70731"/>
                        <a:pt x="81225" y="68594"/>
                      </a:cubicBezTo>
                      <a:cubicBezTo>
                        <a:pt x="82217" y="66456"/>
                        <a:pt x="82713" y="63769"/>
                        <a:pt x="82713" y="60532"/>
                      </a:cubicBezTo>
                      <a:cubicBezTo>
                        <a:pt x="82713" y="56995"/>
                        <a:pt x="82205" y="54051"/>
                        <a:pt x="81189" y="51702"/>
                      </a:cubicBezTo>
                      <a:cubicBezTo>
                        <a:pt x="80173" y="49353"/>
                        <a:pt x="78607" y="48178"/>
                        <a:pt x="76491" y="48178"/>
                      </a:cubicBezTo>
                      <a:close/>
                      <a:moveTo>
                        <a:pt x="9163" y="48178"/>
                      </a:moveTo>
                      <a:cubicBezTo>
                        <a:pt x="7119" y="48178"/>
                        <a:pt x="5597" y="49251"/>
                        <a:pt x="4599" y="51395"/>
                      </a:cubicBezTo>
                      <a:cubicBezTo>
                        <a:pt x="3601" y="53539"/>
                        <a:pt x="3102" y="56360"/>
                        <a:pt x="3102" y="59856"/>
                      </a:cubicBezTo>
                      <a:cubicBezTo>
                        <a:pt x="3102" y="63489"/>
                        <a:pt x="3628" y="66388"/>
                        <a:pt x="4680" y="68553"/>
                      </a:cubicBezTo>
                      <a:cubicBezTo>
                        <a:pt x="5732" y="70718"/>
                        <a:pt x="7274" y="71800"/>
                        <a:pt x="9306" y="71800"/>
                      </a:cubicBezTo>
                      <a:cubicBezTo>
                        <a:pt x="11374" y="71800"/>
                        <a:pt x="12904" y="70731"/>
                        <a:pt x="13897" y="68594"/>
                      </a:cubicBezTo>
                      <a:cubicBezTo>
                        <a:pt x="14889" y="66456"/>
                        <a:pt x="15385" y="63769"/>
                        <a:pt x="15385" y="60532"/>
                      </a:cubicBezTo>
                      <a:cubicBezTo>
                        <a:pt x="15385" y="56995"/>
                        <a:pt x="14877" y="54051"/>
                        <a:pt x="13861" y="51702"/>
                      </a:cubicBezTo>
                      <a:cubicBezTo>
                        <a:pt x="12845" y="49353"/>
                        <a:pt x="11279" y="48178"/>
                        <a:pt x="9163" y="48178"/>
                      </a:cubicBezTo>
                      <a:close/>
                      <a:moveTo>
                        <a:pt x="110944" y="45454"/>
                      </a:moveTo>
                      <a:lnTo>
                        <a:pt x="113131" y="45454"/>
                      </a:lnTo>
                      <a:lnTo>
                        <a:pt x="113131" y="71390"/>
                      </a:lnTo>
                      <a:lnTo>
                        <a:pt x="120000" y="71390"/>
                      </a:lnTo>
                      <a:lnTo>
                        <a:pt x="120000" y="73992"/>
                      </a:lnTo>
                      <a:lnTo>
                        <a:pt x="102857" y="73992"/>
                      </a:lnTo>
                      <a:lnTo>
                        <a:pt x="102857" y="71390"/>
                      </a:lnTo>
                      <a:lnTo>
                        <a:pt x="110209" y="71390"/>
                      </a:lnTo>
                      <a:lnTo>
                        <a:pt x="110209" y="49797"/>
                      </a:lnTo>
                      <a:cubicBezTo>
                        <a:pt x="108045" y="52378"/>
                        <a:pt x="105797" y="54393"/>
                        <a:pt x="103466" y="55841"/>
                      </a:cubicBezTo>
                      <a:lnTo>
                        <a:pt x="103466" y="52317"/>
                      </a:lnTo>
                      <a:cubicBezTo>
                        <a:pt x="106682" y="50391"/>
                        <a:pt x="109175" y="48103"/>
                        <a:pt x="110944" y="45454"/>
                      </a:cubicBezTo>
                      <a:close/>
                      <a:moveTo>
                        <a:pt x="76527" y="45454"/>
                      </a:moveTo>
                      <a:cubicBezTo>
                        <a:pt x="79587" y="45454"/>
                        <a:pt x="81909" y="46915"/>
                        <a:pt x="83493" y="49838"/>
                      </a:cubicBezTo>
                      <a:cubicBezTo>
                        <a:pt x="85077" y="52761"/>
                        <a:pt x="85869" y="56189"/>
                        <a:pt x="85869" y="60122"/>
                      </a:cubicBezTo>
                      <a:cubicBezTo>
                        <a:pt x="85869" y="63974"/>
                        <a:pt x="85056" y="67341"/>
                        <a:pt x="83430" y="70223"/>
                      </a:cubicBezTo>
                      <a:cubicBezTo>
                        <a:pt x="81805" y="73105"/>
                        <a:pt x="79533" y="74545"/>
                        <a:pt x="76616" y="74545"/>
                      </a:cubicBezTo>
                      <a:cubicBezTo>
                        <a:pt x="73795" y="74545"/>
                        <a:pt x="71542" y="73149"/>
                        <a:pt x="69856" y="70356"/>
                      </a:cubicBezTo>
                      <a:cubicBezTo>
                        <a:pt x="68170" y="67563"/>
                        <a:pt x="67328" y="64097"/>
                        <a:pt x="67328" y="59959"/>
                      </a:cubicBezTo>
                      <a:cubicBezTo>
                        <a:pt x="67328" y="55888"/>
                        <a:pt x="68129" y="52454"/>
                        <a:pt x="69730" y="49653"/>
                      </a:cubicBezTo>
                      <a:cubicBezTo>
                        <a:pt x="71332" y="46854"/>
                        <a:pt x="73598" y="45454"/>
                        <a:pt x="76527" y="45454"/>
                      </a:cubicBezTo>
                      <a:close/>
                      <a:moveTo>
                        <a:pt x="43616" y="45454"/>
                      </a:moveTo>
                      <a:lnTo>
                        <a:pt x="45803" y="45454"/>
                      </a:lnTo>
                      <a:lnTo>
                        <a:pt x="45803" y="71390"/>
                      </a:lnTo>
                      <a:lnTo>
                        <a:pt x="52671" y="71390"/>
                      </a:lnTo>
                      <a:lnTo>
                        <a:pt x="52671" y="73992"/>
                      </a:lnTo>
                      <a:lnTo>
                        <a:pt x="35529" y="73992"/>
                      </a:lnTo>
                      <a:lnTo>
                        <a:pt x="35529" y="71390"/>
                      </a:lnTo>
                      <a:lnTo>
                        <a:pt x="42881" y="71390"/>
                      </a:lnTo>
                      <a:lnTo>
                        <a:pt x="42881" y="49797"/>
                      </a:lnTo>
                      <a:cubicBezTo>
                        <a:pt x="40717" y="52378"/>
                        <a:pt x="38469" y="54393"/>
                        <a:pt x="36138" y="55841"/>
                      </a:cubicBezTo>
                      <a:lnTo>
                        <a:pt x="36138" y="52317"/>
                      </a:lnTo>
                      <a:cubicBezTo>
                        <a:pt x="39354" y="50391"/>
                        <a:pt x="41847" y="48103"/>
                        <a:pt x="43616" y="45454"/>
                      </a:cubicBezTo>
                      <a:close/>
                      <a:moveTo>
                        <a:pt x="9199" y="45454"/>
                      </a:moveTo>
                      <a:cubicBezTo>
                        <a:pt x="12259" y="45454"/>
                        <a:pt x="14581" y="46915"/>
                        <a:pt x="16165" y="49838"/>
                      </a:cubicBezTo>
                      <a:cubicBezTo>
                        <a:pt x="17749" y="52761"/>
                        <a:pt x="18541" y="56189"/>
                        <a:pt x="18541" y="60122"/>
                      </a:cubicBezTo>
                      <a:cubicBezTo>
                        <a:pt x="18541" y="63974"/>
                        <a:pt x="17728" y="67341"/>
                        <a:pt x="16102" y="70223"/>
                      </a:cubicBezTo>
                      <a:cubicBezTo>
                        <a:pt x="14477" y="73105"/>
                        <a:pt x="12205" y="74545"/>
                        <a:pt x="9288" y="74545"/>
                      </a:cubicBezTo>
                      <a:cubicBezTo>
                        <a:pt x="6467" y="74545"/>
                        <a:pt x="4214" y="73149"/>
                        <a:pt x="2528" y="70356"/>
                      </a:cubicBezTo>
                      <a:cubicBezTo>
                        <a:pt x="842" y="67563"/>
                        <a:pt x="0" y="64097"/>
                        <a:pt x="0" y="59959"/>
                      </a:cubicBezTo>
                      <a:cubicBezTo>
                        <a:pt x="0" y="55888"/>
                        <a:pt x="800" y="52454"/>
                        <a:pt x="2402" y="49653"/>
                      </a:cubicBezTo>
                      <a:cubicBezTo>
                        <a:pt x="4004" y="46854"/>
                        <a:pt x="6270" y="45454"/>
                        <a:pt x="9199" y="45454"/>
                      </a:cubicBezTo>
                      <a:close/>
                      <a:moveTo>
                        <a:pt x="42827" y="2724"/>
                      </a:moveTo>
                      <a:cubicBezTo>
                        <a:pt x="40783" y="2724"/>
                        <a:pt x="39261" y="3797"/>
                        <a:pt x="38263" y="5941"/>
                      </a:cubicBezTo>
                      <a:cubicBezTo>
                        <a:pt x="37265" y="8085"/>
                        <a:pt x="36766" y="10906"/>
                        <a:pt x="36766" y="14402"/>
                      </a:cubicBezTo>
                      <a:cubicBezTo>
                        <a:pt x="36766" y="18035"/>
                        <a:pt x="37292" y="20934"/>
                        <a:pt x="38344" y="23099"/>
                      </a:cubicBezTo>
                      <a:cubicBezTo>
                        <a:pt x="39396" y="25264"/>
                        <a:pt x="40938" y="26346"/>
                        <a:pt x="42970" y="26346"/>
                      </a:cubicBezTo>
                      <a:cubicBezTo>
                        <a:pt x="45038" y="26346"/>
                        <a:pt x="46568" y="25277"/>
                        <a:pt x="47561" y="23140"/>
                      </a:cubicBezTo>
                      <a:cubicBezTo>
                        <a:pt x="48553" y="21002"/>
                        <a:pt x="49049" y="18315"/>
                        <a:pt x="49049" y="15078"/>
                      </a:cubicBezTo>
                      <a:cubicBezTo>
                        <a:pt x="49049" y="11541"/>
                        <a:pt x="48541" y="8597"/>
                        <a:pt x="47525" y="6248"/>
                      </a:cubicBezTo>
                      <a:cubicBezTo>
                        <a:pt x="46509" y="3899"/>
                        <a:pt x="44943" y="2724"/>
                        <a:pt x="42827" y="2724"/>
                      </a:cubicBezTo>
                      <a:close/>
                      <a:moveTo>
                        <a:pt x="110944" y="0"/>
                      </a:moveTo>
                      <a:lnTo>
                        <a:pt x="113131" y="0"/>
                      </a:lnTo>
                      <a:lnTo>
                        <a:pt x="113131" y="25936"/>
                      </a:lnTo>
                      <a:lnTo>
                        <a:pt x="120000" y="25936"/>
                      </a:lnTo>
                      <a:lnTo>
                        <a:pt x="120000" y="28538"/>
                      </a:lnTo>
                      <a:lnTo>
                        <a:pt x="102857" y="28538"/>
                      </a:lnTo>
                      <a:lnTo>
                        <a:pt x="102857" y="25936"/>
                      </a:lnTo>
                      <a:lnTo>
                        <a:pt x="110209" y="25936"/>
                      </a:lnTo>
                      <a:lnTo>
                        <a:pt x="110209" y="4343"/>
                      </a:lnTo>
                      <a:cubicBezTo>
                        <a:pt x="108045" y="6924"/>
                        <a:pt x="105797" y="8939"/>
                        <a:pt x="103466" y="10386"/>
                      </a:cubicBezTo>
                      <a:lnTo>
                        <a:pt x="103466" y="6863"/>
                      </a:lnTo>
                      <a:cubicBezTo>
                        <a:pt x="106682" y="4937"/>
                        <a:pt x="109175" y="2649"/>
                        <a:pt x="110944" y="0"/>
                      </a:cubicBezTo>
                      <a:close/>
                      <a:moveTo>
                        <a:pt x="77280" y="0"/>
                      </a:moveTo>
                      <a:lnTo>
                        <a:pt x="79467" y="0"/>
                      </a:lnTo>
                      <a:lnTo>
                        <a:pt x="79467" y="25936"/>
                      </a:lnTo>
                      <a:lnTo>
                        <a:pt x="86335" y="25936"/>
                      </a:lnTo>
                      <a:lnTo>
                        <a:pt x="86335" y="28538"/>
                      </a:lnTo>
                      <a:lnTo>
                        <a:pt x="69193" y="28538"/>
                      </a:lnTo>
                      <a:lnTo>
                        <a:pt x="69193" y="25936"/>
                      </a:lnTo>
                      <a:lnTo>
                        <a:pt x="76545" y="25936"/>
                      </a:lnTo>
                      <a:lnTo>
                        <a:pt x="76545" y="4343"/>
                      </a:lnTo>
                      <a:cubicBezTo>
                        <a:pt x="74381" y="6924"/>
                        <a:pt x="72133" y="8939"/>
                        <a:pt x="69802" y="10386"/>
                      </a:cubicBezTo>
                      <a:lnTo>
                        <a:pt x="69802" y="6863"/>
                      </a:lnTo>
                      <a:cubicBezTo>
                        <a:pt x="73018" y="4937"/>
                        <a:pt x="75511" y="2649"/>
                        <a:pt x="77280" y="0"/>
                      </a:cubicBezTo>
                      <a:close/>
                      <a:moveTo>
                        <a:pt x="42863" y="0"/>
                      </a:moveTo>
                      <a:cubicBezTo>
                        <a:pt x="45923" y="0"/>
                        <a:pt x="48245" y="1461"/>
                        <a:pt x="49829" y="4384"/>
                      </a:cubicBezTo>
                      <a:cubicBezTo>
                        <a:pt x="51413" y="7307"/>
                        <a:pt x="52205" y="10735"/>
                        <a:pt x="52205" y="14668"/>
                      </a:cubicBezTo>
                      <a:cubicBezTo>
                        <a:pt x="52205" y="18520"/>
                        <a:pt x="51392" y="21886"/>
                        <a:pt x="49766" y="24768"/>
                      </a:cubicBezTo>
                      <a:cubicBezTo>
                        <a:pt x="48141" y="27650"/>
                        <a:pt x="45869" y="29091"/>
                        <a:pt x="42952" y="29091"/>
                      </a:cubicBezTo>
                      <a:cubicBezTo>
                        <a:pt x="40131" y="29091"/>
                        <a:pt x="37878" y="27695"/>
                        <a:pt x="36192" y="24902"/>
                      </a:cubicBezTo>
                      <a:cubicBezTo>
                        <a:pt x="34506" y="22109"/>
                        <a:pt x="33664" y="18643"/>
                        <a:pt x="33664" y="14504"/>
                      </a:cubicBezTo>
                      <a:cubicBezTo>
                        <a:pt x="33664" y="10434"/>
                        <a:pt x="34464" y="6999"/>
                        <a:pt x="36066" y="4199"/>
                      </a:cubicBezTo>
                      <a:cubicBezTo>
                        <a:pt x="37668" y="1400"/>
                        <a:pt x="39934" y="0"/>
                        <a:pt x="42863" y="0"/>
                      </a:cubicBezTo>
                      <a:close/>
                      <a:moveTo>
                        <a:pt x="9952" y="0"/>
                      </a:moveTo>
                      <a:lnTo>
                        <a:pt x="12139" y="0"/>
                      </a:lnTo>
                      <a:lnTo>
                        <a:pt x="12139" y="25936"/>
                      </a:lnTo>
                      <a:lnTo>
                        <a:pt x="19007" y="25936"/>
                      </a:lnTo>
                      <a:lnTo>
                        <a:pt x="19007" y="28538"/>
                      </a:lnTo>
                      <a:lnTo>
                        <a:pt x="1865" y="28538"/>
                      </a:lnTo>
                      <a:lnTo>
                        <a:pt x="1865" y="25936"/>
                      </a:lnTo>
                      <a:lnTo>
                        <a:pt x="9217" y="25936"/>
                      </a:lnTo>
                      <a:lnTo>
                        <a:pt x="9217" y="4343"/>
                      </a:lnTo>
                      <a:cubicBezTo>
                        <a:pt x="7053" y="6924"/>
                        <a:pt x="4805" y="8939"/>
                        <a:pt x="2474" y="10386"/>
                      </a:cubicBezTo>
                      <a:lnTo>
                        <a:pt x="2474" y="6863"/>
                      </a:lnTo>
                      <a:cubicBezTo>
                        <a:pt x="5690" y="4937"/>
                        <a:pt x="8183" y="2649"/>
                        <a:pt x="9952" y="0"/>
                      </a:cubicBezTo>
                      <a:close/>
                    </a:path>
                  </a:pathLst>
                </a:custGeom>
                <a:solidFill>
                  <a:srgbClr val="F58025"/>
                </a:solidFill>
                <a:ln>
                  <a:solidFill>
                    <a:srgbClr val="F58025"/>
                  </a:solidFill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D4D4C"/>
                    </a:buClr>
                    <a:buFont typeface="Arial"/>
                    <a:buNone/>
                  </a:pPr>
                  <a:endParaRPr>
                    <a:solidFill>
                      <a:srgbClr val="6CC04A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Shape 1568"/>
                <p:cNvSpPr/>
                <p:nvPr/>
              </p:nvSpPr>
              <p:spPr>
                <a:xfrm>
                  <a:off x="5147650" y="1818590"/>
                  <a:ext cx="218997" cy="21711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010" y="71136"/>
                      </a:moveTo>
                      <a:lnTo>
                        <a:pt x="99314" y="71136"/>
                      </a:lnTo>
                      <a:cubicBezTo>
                        <a:pt x="103775" y="71136"/>
                        <a:pt x="107390" y="74782"/>
                        <a:pt x="107390" y="79280"/>
                      </a:cubicBezTo>
                      <a:lnTo>
                        <a:pt x="107390" y="111855"/>
                      </a:lnTo>
                      <a:cubicBezTo>
                        <a:pt x="107390" y="116353"/>
                        <a:pt x="103775" y="120000"/>
                        <a:pt x="99314" y="120000"/>
                      </a:cubicBezTo>
                      <a:lnTo>
                        <a:pt x="67010" y="120000"/>
                      </a:lnTo>
                      <a:cubicBezTo>
                        <a:pt x="62550" y="120000"/>
                        <a:pt x="58934" y="116353"/>
                        <a:pt x="58934" y="111855"/>
                      </a:cubicBezTo>
                      <a:lnTo>
                        <a:pt x="58934" y="79280"/>
                      </a:lnTo>
                      <a:cubicBezTo>
                        <a:pt x="58934" y="74782"/>
                        <a:pt x="62550" y="71136"/>
                        <a:pt x="67010" y="71136"/>
                      </a:cubicBezTo>
                      <a:close/>
                      <a:moveTo>
                        <a:pt x="8076" y="71136"/>
                      </a:moveTo>
                      <a:lnTo>
                        <a:pt x="40380" y="71136"/>
                      </a:lnTo>
                      <a:cubicBezTo>
                        <a:pt x="44841" y="71136"/>
                        <a:pt x="48456" y="74782"/>
                        <a:pt x="48456" y="79280"/>
                      </a:cubicBezTo>
                      <a:lnTo>
                        <a:pt x="48456" y="111855"/>
                      </a:lnTo>
                      <a:cubicBezTo>
                        <a:pt x="48456" y="116353"/>
                        <a:pt x="44841" y="120000"/>
                        <a:pt x="40380" y="120000"/>
                      </a:cubicBezTo>
                      <a:lnTo>
                        <a:pt x="8076" y="120000"/>
                      </a:lnTo>
                      <a:cubicBezTo>
                        <a:pt x="3615" y="120000"/>
                        <a:pt x="0" y="116353"/>
                        <a:pt x="0" y="111855"/>
                      </a:cubicBezTo>
                      <a:lnTo>
                        <a:pt x="0" y="79280"/>
                      </a:lnTo>
                      <a:cubicBezTo>
                        <a:pt x="0" y="74782"/>
                        <a:pt x="3615" y="71136"/>
                        <a:pt x="8076" y="71136"/>
                      </a:cubicBezTo>
                      <a:close/>
                      <a:moveTo>
                        <a:pt x="68214" y="17227"/>
                      </a:moveTo>
                      <a:cubicBezTo>
                        <a:pt x="65517" y="17227"/>
                        <a:pt x="63330" y="19432"/>
                        <a:pt x="63330" y="22152"/>
                      </a:cubicBezTo>
                      <a:lnTo>
                        <a:pt x="63330" y="52547"/>
                      </a:lnTo>
                      <a:cubicBezTo>
                        <a:pt x="63330" y="55267"/>
                        <a:pt x="65517" y="57472"/>
                        <a:pt x="68214" y="57472"/>
                      </a:cubicBezTo>
                      <a:lnTo>
                        <a:pt x="98356" y="57472"/>
                      </a:lnTo>
                      <a:cubicBezTo>
                        <a:pt x="101053" y="57472"/>
                        <a:pt x="103240" y="55267"/>
                        <a:pt x="103240" y="52547"/>
                      </a:cubicBezTo>
                      <a:lnTo>
                        <a:pt x="103240" y="48863"/>
                      </a:lnTo>
                      <a:lnTo>
                        <a:pt x="79619" y="48863"/>
                      </a:lnTo>
                      <a:cubicBezTo>
                        <a:pt x="75159" y="48863"/>
                        <a:pt x="71543" y="45217"/>
                        <a:pt x="71543" y="40719"/>
                      </a:cubicBezTo>
                      <a:lnTo>
                        <a:pt x="71543" y="17227"/>
                      </a:lnTo>
                      <a:close/>
                      <a:moveTo>
                        <a:pt x="8076" y="12794"/>
                      </a:moveTo>
                      <a:lnTo>
                        <a:pt x="40380" y="12794"/>
                      </a:lnTo>
                      <a:cubicBezTo>
                        <a:pt x="44841" y="12794"/>
                        <a:pt x="48456" y="16440"/>
                        <a:pt x="48456" y="20938"/>
                      </a:cubicBezTo>
                      <a:lnTo>
                        <a:pt x="48456" y="53514"/>
                      </a:lnTo>
                      <a:cubicBezTo>
                        <a:pt x="48456" y="58011"/>
                        <a:pt x="44841" y="61658"/>
                        <a:pt x="40380" y="61658"/>
                      </a:cubicBezTo>
                      <a:lnTo>
                        <a:pt x="8076" y="61658"/>
                      </a:lnTo>
                      <a:cubicBezTo>
                        <a:pt x="3615" y="61658"/>
                        <a:pt x="0" y="58011"/>
                        <a:pt x="0" y="53514"/>
                      </a:cubicBezTo>
                      <a:lnTo>
                        <a:pt x="0" y="20938"/>
                      </a:lnTo>
                      <a:cubicBezTo>
                        <a:pt x="0" y="16440"/>
                        <a:pt x="3615" y="12794"/>
                        <a:pt x="8076" y="12794"/>
                      </a:cubicBezTo>
                      <a:close/>
                      <a:moveTo>
                        <a:pt x="79619" y="0"/>
                      </a:moveTo>
                      <a:lnTo>
                        <a:pt x="111923" y="0"/>
                      </a:lnTo>
                      <a:cubicBezTo>
                        <a:pt x="116384" y="0"/>
                        <a:pt x="120000" y="3646"/>
                        <a:pt x="120000" y="8144"/>
                      </a:cubicBezTo>
                      <a:lnTo>
                        <a:pt x="120000" y="40719"/>
                      </a:lnTo>
                      <a:cubicBezTo>
                        <a:pt x="120000" y="45217"/>
                        <a:pt x="116384" y="48863"/>
                        <a:pt x="111923" y="48863"/>
                      </a:cubicBezTo>
                      <a:lnTo>
                        <a:pt x="107513" y="48863"/>
                      </a:lnTo>
                      <a:lnTo>
                        <a:pt x="107513" y="53637"/>
                      </a:lnTo>
                      <a:cubicBezTo>
                        <a:pt x="107513" y="58135"/>
                        <a:pt x="103897" y="61781"/>
                        <a:pt x="99437" y="61781"/>
                      </a:cubicBezTo>
                      <a:lnTo>
                        <a:pt x="67133" y="61781"/>
                      </a:lnTo>
                      <a:cubicBezTo>
                        <a:pt x="62672" y="61781"/>
                        <a:pt x="59056" y="58135"/>
                        <a:pt x="59056" y="53637"/>
                      </a:cubicBezTo>
                      <a:lnTo>
                        <a:pt x="59056" y="21062"/>
                      </a:lnTo>
                      <a:cubicBezTo>
                        <a:pt x="59056" y="16564"/>
                        <a:pt x="62672" y="12918"/>
                        <a:pt x="67133" y="12918"/>
                      </a:cubicBezTo>
                      <a:lnTo>
                        <a:pt x="71543" y="12918"/>
                      </a:lnTo>
                      <a:lnTo>
                        <a:pt x="71543" y="8144"/>
                      </a:lnTo>
                      <a:cubicBezTo>
                        <a:pt x="71543" y="3646"/>
                        <a:pt x="75159" y="0"/>
                        <a:pt x="79619" y="0"/>
                      </a:cubicBezTo>
                      <a:close/>
                    </a:path>
                  </a:pathLst>
                </a:custGeom>
                <a:solidFill>
                  <a:srgbClr val="F58025"/>
                </a:solidFill>
                <a:ln>
                  <a:noFill/>
                </a:ln>
              </p:spPr>
              <p:txBody>
                <a:bodyPr lIns="68575" tIns="34275" rIns="68575" bIns="34275" anchor="t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1350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4944563" y="2062808"/>
                  <a:ext cx="6084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4D4D4C"/>
                      </a:solidFill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Apps</a:t>
                  </a:r>
                  <a:endParaRPr lang="en-US" sz="1200" dirty="0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34" name="TextBox 233"/>
              <p:cNvSpPr txBox="1"/>
              <p:nvPr/>
            </p:nvSpPr>
            <p:spPr>
              <a:xfrm>
                <a:off x="-42927" y="1973560"/>
                <a:ext cx="608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SaaS</a:t>
                </a:r>
                <a:endParaRPr lang="en-US" sz="1200" b="1" dirty="0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59" name="Freeform 258"/>
              <p:cNvSpPr/>
              <p:nvPr/>
            </p:nvSpPr>
            <p:spPr>
              <a:xfrm>
                <a:off x="-1388925" y="2462706"/>
                <a:ext cx="355403" cy="650809"/>
              </a:xfrm>
              <a:custGeom>
                <a:avLst/>
                <a:gdLst>
                  <a:gd name="connsiteX0" fmla="*/ 325405 w 355403"/>
                  <a:gd name="connsiteY0" fmla="*/ 0 h 650809"/>
                  <a:gd name="connsiteX1" fmla="*/ 355403 w 355403"/>
                  <a:gd name="connsiteY1" fmla="*/ 3024 h 650809"/>
                  <a:gd name="connsiteX2" fmla="*/ 355403 w 355403"/>
                  <a:gd name="connsiteY2" fmla="*/ 522653 h 650809"/>
                  <a:gd name="connsiteX3" fmla="*/ 325405 w 355403"/>
                  <a:gd name="connsiteY3" fmla="*/ 650809 h 650809"/>
                  <a:gd name="connsiteX4" fmla="*/ 0 w 355403"/>
                  <a:gd name="connsiteY4" fmla="*/ 325405 h 650809"/>
                  <a:gd name="connsiteX5" fmla="*/ 325405 w 355403"/>
                  <a:gd name="connsiteY5" fmla="*/ 0 h 650809"/>
                  <a:gd name="connsiteX0" fmla="*/ 355403 w 446843"/>
                  <a:gd name="connsiteY0" fmla="*/ 522653 h 650809"/>
                  <a:gd name="connsiteX1" fmla="*/ 325405 w 446843"/>
                  <a:gd name="connsiteY1" fmla="*/ 650809 h 650809"/>
                  <a:gd name="connsiteX2" fmla="*/ 0 w 446843"/>
                  <a:gd name="connsiteY2" fmla="*/ 325405 h 650809"/>
                  <a:gd name="connsiteX3" fmla="*/ 325405 w 446843"/>
                  <a:gd name="connsiteY3" fmla="*/ 0 h 650809"/>
                  <a:gd name="connsiteX4" fmla="*/ 355403 w 446843"/>
                  <a:gd name="connsiteY4" fmla="*/ 3024 h 650809"/>
                  <a:gd name="connsiteX5" fmla="*/ 446843 w 446843"/>
                  <a:gd name="connsiteY5" fmla="*/ 614093 h 650809"/>
                  <a:gd name="connsiteX0" fmla="*/ 325405 w 446843"/>
                  <a:gd name="connsiteY0" fmla="*/ 650809 h 650809"/>
                  <a:gd name="connsiteX1" fmla="*/ 0 w 446843"/>
                  <a:gd name="connsiteY1" fmla="*/ 325405 h 650809"/>
                  <a:gd name="connsiteX2" fmla="*/ 325405 w 446843"/>
                  <a:gd name="connsiteY2" fmla="*/ 0 h 650809"/>
                  <a:gd name="connsiteX3" fmla="*/ 355403 w 446843"/>
                  <a:gd name="connsiteY3" fmla="*/ 3024 h 650809"/>
                  <a:gd name="connsiteX4" fmla="*/ 446843 w 446843"/>
                  <a:gd name="connsiteY4" fmla="*/ 614093 h 650809"/>
                  <a:gd name="connsiteX0" fmla="*/ 325405 w 355403"/>
                  <a:gd name="connsiteY0" fmla="*/ 650809 h 650809"/>
                  <a:gd name="connsiteX1" fmla="*/ 0 w 355403"/>
                  <a:gd name="connsiteY1" fmla="*/ 325405 h 650809"/>
                  <a:gd name="connsiteX2" fmla="*/ 325405 w 355403"/>
                  <a:gd name="connsiteY2" fmla="*/ 0 h 650809"/>
                  <a:gd name="connsiteX3" fmla="*/ 355403 w 355403"/>
                  <a:gd name="connsiteY3" fmla="*/ 3024 h 650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403" h="650809">
                    <a:moveTo>
                      <a:pt x="325405" y="650809"/>
                    </a:moveTo>
                    <a:cubicBezTo>
                      <a:pt x="145689" y="650809"/>
                      <a:pt x="0" y="505120"/>
                      <a:pt x="0" y="325405"/>
                    </a:cubicBezTo>
                    <a:cubicBezTo>
                      <a:pt x="0" y="145689"/>
                      <a:pt x="145689" y="0"/>
                      <a:pt x="325405" y="0"/>
                    </a:cubicBezTo>
                    <a:lnTo>
                      <a:pt x="355403" y="3024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2" name="Freeform 261"/>
              <p:cNvSpPr/>
              <p:nvPr/>
            </p:nvSpPr>
            <p:spPr>
              <a:xfrm>
                <a:off x="-1033059" y="1892511"/>
                <a:ext cx="811674" cy="679234"/>
              </a:xfrm>
              <a:custGeom>
                <a:avLst/>
                <a:gdLst>
                  <a:gd name="connsiteX0" fmla="*/ 679235 w 811674"/>
                  <a:gd name="connsiteY0" fmla="*/ 0 h 679234"/>
                  <a:gd name="connsiteX1" fmla="*/ 765745 w 811674"/>
                  <a:gd name="connsiteY1" fmla="*/ 5457 h 679234"/>
                  <a:gd name="connsiteX2" fmla="*/ 811674 w 811674"/>
                  <a:gd name="connsiteY2" fmla="*/ 14245 h 679234"/>
                  <a:gd name="connsiteX3" fmla="*/ 811674 w 811674"/>
                  <a:gd name="connsiteY3" fmla="*/ 195908 h 679234"/>
                  <a:gd name="connsiteX4" fmla="*/ 0 w 811674"/>
                  <a:gd name="connsiteY4" fmla="*/ 679234 h 679234"/>
                  <a:gd name="connsiteX5" fmla="*/ 679235 w 811674"/>
                  <a:gd name="connsiteY5" fmla="*/ 0 h 679234"/>
                  <a:gd name="connsiteX0" fmla="*/ 811674 w 903114"/>
                  <a:gd name="connsiteY0" fmla="*/ 195908 h 679234"/>
                  <a:gd name="connsiteX1" fmla="*/ 0 w 903114"/>
                  <a:gd name="connsiteY1" fmla="*/ 679234 h 679234"/>
                  <a:gd name="connsiteX2" fmla="*/ 679235 w 903114"/>
                  <a:gd name="connsiteY2" fmla="*/ 0 h 679234"/>
                  <a:gd name="connsiteX3" fmla="*/ 765745 w 903114"/>
                  <a:gd name="connsiteY3" fmla="*/ 5457 h 679234"/>
                  <a:gd name="connsiteX4" fmla="*/ 811674 w 903114"/>
                  <a:gd name="connsiteY4" fmla="*/ 14245 h 679234"/>
                  <a:gd name="connsiteX5" fmla="*/ 903114 w 903114"/>
                  <a:gd name="connsiteY5" fmla="*/ 287348 h 679234"/>
                  <a:gd name="connsiteX0" fmla="*/ 0 w 903114"/>
                  <a:gd name="connsiteY0" fmla="*/ 679234 h 679234"/>
                  <a:gd name="connsiteX1" fmla="*/ 679235 w 903114"/>
                  <a:gd name="connsiteY1" fmla="*/ 0 h 679234"/>
                  <a:gd name="connsiteX2" fmla="*/ 765745 w 903114"/>
                  <a:gd name="connsiteY2" fmla="*/ 5457 h 679234"/>
                  <a:gd name="connsiteX3" fmla="*/ 811674 w 903114"/>
                  <a:gd name="connsiteY3" fmla="*/ 14245 h 679234"/>
                  <a:gd name="connsiteX4" fmla="*/ 903114 w 903114"/>
                  <a:gd name="connsiteY4" fmla="*/ 287348 h 679234"/>
                  <a:gd name="connsiteX0" fmla="*/ 0 w 811674"/>
                  <a:gd name="connsiteY0" fmla="*/ 679234 h 679234"/>
                  <a:gd name="connsiteX1" fmla="*/ 679235 w 811674"/>
                  <a:gd name="connsiteY1" fmla="*/ 0 h 679234"/>
                  <a:gd name="connsiteX2" fmla="*/ 765745 w 811674"/>
                  <a:gd name="connsiteY2" fmla="*/ 5457 h 679234"/>
                  <a:gd name="connsiteX3" fmla="*/ 811674 w 811674"/>
                  <a:gd name="connsiteY3" fmla="*/ 14245 h 67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1674" h="679234">
                    <a:moveTo>
                      <a:pt x="0" y="679234"/>
                    </a:moveTo>
                    <a:cubicBezTo>
                      <a:pt x="0" y="304103"/>
                      <a:pt x="304104" y="0"/>
                      <a:pt x="679235" y="0"/>
                    </a:cubicBezTo>
                    <a:cubicBezTo>
                      <a:pt x="708542" y="0"/>
                      <a:pt x="737416" y="1856"/>
                      <a:pt x="765745" y="5457"/>
                    </a:cubicBezTo>
                    <a:lnTo>
                      <a:pt x="811674" y="14245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8" name="Freeform 267"/>
              <p:cNvSpPr/>
              <p:nvPr/>
            </p:nvSpPr>
            <p:spPr>
              <a:xfrm>
                <a:off x="-251221" y="1617102"/>
                <a:ext cx="1164839" cy="386206"/>
              </a:xfrm>
              <a:custGeom>
                <a:avLst/>
                <a:gdLst>
                  <a:gd name="connsiteX0" fmla="*/ 593528 w 1175718"/>
                  <a:gd name="connsiteY0" fmla="*/ 0 h 421252"/>
                  <a:gd name="connsiteX1" fmla="*/ 1117876 w 1175718"/>
                  <a:gd name="connsiteY1" fmla="*/ 278794 h 421252"/>
                  <a:gd name="connsiteX2" fmla="*/ 1175718 w 1175718"/>
                  <a:gd name="connsiteY2" fmla="*/ 385361 h 421252"/>
                  <a:gd name="connsiteX3" fmla="*/ 1046815 w 1175718"/>
                  <a:gd name="connsiteY3" fmla="*/ 385361 h 421252"/>
                  <a:gd name="connsiteX4" fmla="*/ 1046815 w 1175718"/>
                  <a:gd name="connsiteY4" fmla="*/ 421252 h 421252"/>
                  <a:gd name="connsiteX5" fmla="*/ 0 w 1175718"/>
                  <a:gd name="connsiteY5" fmla="*/ 421252 h 421252"/>
                  <a:gd name="connsiteX6" fmla="*/ 10879 w 1175718"/>
                  <a:gd name="connsiteY6" fmla="*/ 386206 h 421252"/>
                  <a:gd name="connsiteX7" fmla="*/ 593528 w 1175718"/>
                  <a:gd name="connsiteY7" fmla="*/ 0 h 421252"/>
                  <a:gd name="connsiteX0" fmla="*/ 1046815 w 1175718"/>
                  <a:gd name="connsiteY0" fmla="*/ 421252 h 512692"/>
                  <a:gd name="connsiteX1" fmla="*/ 0 w 1175718"/>
                  <a:gd name="connsiteY1" fmla="*/ 421252 h 512692"/>
                  <a:gd name="connsiteX2" fmla="*/ 10879 w 1175718"/>
                  <a:gd name="connsiteY2" fmla="*/ 386206 h 512692"/>
                  <a:gd name="connsiteX3" fmla="*/ 593528 w 1175718"/>
                  <a:gd name="connsiteY3" fmla="*/ 0 h 512692"/>
                  <a:gd name="connsiteX4" fmla="*/ 1117876 w 1175718"/>
                  <a:gd name="connsiteY4" fmla="*/ 278794 h 512692"/>
                  <a:gd name="connsiteX5" fmla="*/ 1175718 w 1175718"/>
                  <a:gd name="connsiteY5" fmla="*/ 385361 h 512692"/>
                  <a:gd name="connsiteX6" fmla="*/ 1046815 w 1175718"/>
                  <a:gd name="connsiteY6" fmla="*/ 385361 h 512692"/>
                  <a:gd name="connsiteX7" fmla="*/ 1138255 w 1175718"/>
                  <a:gd name="connsiteY7" fmla="*/ 512692 h 512692"/>
                  <a:gd name="connsiteX0" fmla="*/ 0 w 1175718"/>
                  <a:gd name="connsiteY0" fmla="*/ 421252 h 512692"/>
                  <a:gd name="connsiteX1" fmla="*/ 10879 w 1175718"/>
                  <a:gd name="connsiteY1" fmla="*/ 386206 h 512692"/>
                  <a:gd name="connsiteX2" fmla="*/ 593528 w 1175718"/>
                  <a:gd name="connsiteY2" fmla="*/ 0 h 512692"/>
                  <a:gd name="connsiteX3" fmla="*/ 1117876 w 1175718"/>
                  <a:gd name="connsiteY3" fmla="*/ 278794 h 512692"/>
                  <a:gd name="connsiteX4" fmla="*/ 1175718 w 1175718"/>
                  <a:gd name="connsiteY4" fmla="*/ 385361 h 512692"/>
                  <a:gd name="connsiteX5" fmla="*/ 1046815 w 1175718"/>
                  <a:gd name="connsiteY5" fmla="*/ 385361 h 512692"/>
                  <a:gd name="connsiteX6" fmla="*/ 1138255 w 1175718"/>
                  <a:gd name="connsiteY6" fmla="*/ 512692 h 512692"/>
                  <a:gd name="connsiteX0" fmla="*/ 0 w 1175718"/>
                  <a:gd name="connsiteY0" fmla="*/ 421252 h 421252"/>
                  <a:gd name="connsiteX1" fmla="*/ 10879 w 1175718"/>
                  <a:gd name="connsiteY1" fmla="*/ 386206 h 421252"/>
                  <a:gd name="connsiteX2" fmla="*/ 593528 w 1175718"/>
                  <a:gd name="connsiteY2" fmla="*/ 0 h 421252"/>
                  <a:gd name="connsiteX3" fmla="*/ 1117876 w 1175718"/>
                  <a:gd name="connsiteY3" fmla="*/ 278794 h 421252"/>
                  <a:gd name="connsiteX4" fmla="*/ 1175718 w 1175718"/>
                  <a:gd name="connsiteY4" fmla="*/ 385361 h 421252"/>
                  <a:gd name="connsiteX5" fmla="*/ 1046815 w 1175718"/>
                  <a:gd name="connsiteY5" fmla="*/ 385361 h 421252"/>
                  <a:gd name="connsiteX0" fmla="*/ 0 w 1175718"/>
                  <a:gd name="connsiteY0" fmla="*/ 421252 h 421252"/>
                  <a:gd name="connsiteX1" fmla="*/ 10879 w 1175718"/>
                  <a:gd name="connsiteY1" fmla="*/ 386206 h 421252"/>
                  <a:gd name="connsiteX2" fmla="*/ 593528 w 1175718"/>
                  <a:gd name="connsiteY2" fmla="*/ 0 h 421252"/>
                  <a:gd name="connsiteX3" fmla="*/ 1117876 w 1175718"/>
                  <a:gd name="connsiteY3" fmla="*/ 278794 h 421252"/>
                  <a:gd name="connsiteX4" fmla="*/ 1175718 w 1175718"/>
                  <a:gd name="connsiteY4" fmla="*/ 385361 h 421252"/>
                  <a:gd name="connsiteX0" fmla="*/ 0 w 1164839"/>
                  <a:gd name="connsiteY0" fmla="*/ 386206 h 386206"/>
                  <a:gd name="connsiteX1" fmla="*/ 582649 w 1164839"/>
                  <a:gd name="connsiteY1" fmla="*/ 0 h 386206"/>
                  <a:gd name="connsiteX2" fmla="*/ 1106997 w 1164839"/>
                  <a:gd name="connsiteY2" fmla="*/ 278794 h 386206"/>
                  <a:gd name="connsiteX3" fmla="*/ 1164839 w 1164839"/>
                  <a:gd name="connsiteY3" fmla="*/ 385361 h 38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4839" h="386206">
                    <a:moveTo>
                      <a:pt x="0" y="386206"/>
                    </a:moveTo>
                    <a:cubicBezTo>
                      <a:pt x="95994" y="159249"/>
                      <a:pt x="320724" y="0"/>
                      <a:pt x="582649" y="0"/>
                    </a:cubicBezTo>
                    <a:cubicBezTo>
                      <a:pt x="800920" y="0"/>
                      <a:pt x="993361" y="110589"/>
                      <a:pt x="1106997" y="278794"/>
                    </a:cubicBezTo>
                    <a:lnTo>
                      <a:pt x="1164839" y="385361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5" name="Freeform 284"/>
              <p:cNvSpPr/>
              <p:nvPr/>
            </p:nvSpPr>
            <p:spPr>
              <a:xfrm>
                <a:off x="830357" y="1984547"/>
                <a:ext cx="687236" cy="560530"/>
              </a:xfrm>
              <a:custGeom>
                <a:avLst/>
                <a:gdLst>
                  <a:gd name="connsiteX0" fmla="*/ 246448 w 687236"/>
                  <a:gd name="connsiteY0" fmla="*/ 0 h 560530"/>
                  <a:gd name="connsiteX1" fmla="*/ 687236 w 687236"/>
                  <a:gd name="connsiteY1" fmla="*/ 440788 h 560530"/>
                  <a:gd name="connsiteX2" fmla="*/ 682157 w 687236"/>
                  <a:gd name="connsiteY2" fmla="*/ 507916 h 560530"/>
                  <a:gd name="connsiteX3" fmla="*/ 670031 w 687236"/>
                  <a:gd name="connsiteY3" fmla="*/ 560530 h 560530"/>
                  <a:gd name="connsiteX4" fmla="*/ 485250 w 687236"/>
                  <a:gd name="connsiteY4" fmla="*/ 560530 h 560530"/>
                  <a:gd name="connsiteX5" fmla="*/ 0 w 687236"/>
                  <a:gd name="connsiteY5" fmla="*/ 75280 h 560530"/>
                  <a:gd name="connsiteX6" fmla="*/ 246448 w 687236"/>
                  <a:gd name="connsiteY6" fmla="*/ 0 h 560530"/>
                  <a:gd name="connsiteX0" fmla="*/ 485250 w 687236"/>
                  <a:gd name="connsiteY0" fmla="*/ 560530 h 651970"/>
                  <a:gd name="connsiteX1" fmla="*/ 0 w 687236"/>
                  <a:gd name="connsiteY1" fmla="*/ 75280 h 651970"/>
                  <a:gd name="connsiteX2" fmla="*/ 246448 w 687236"/>
                  <a:gd name="connsiteY2" fmla="*/ 0 h 651970"/>
                  <a:gd name="connsiteX3" fmla="*/ 687236 w 687236"/>
                  <a:gd name="connsiteY3" fmla="*/ 440788 h 651970"/>
                  <a:gd name="connsiteX4" fmla="*/ 682157 w 687236"/>
                  <a:gd name="connsiteY4" fmla="*/ 507916 h 651970"/>
                  <a:gd name="connsiteX5" fmla="*/ 670031 w 687236"/>
                  <a:gd name="connsiteY5" fmla="*/ 560530 h 651970"/>
                  <a:gd name="connsiteX6" fmla="*/ 576690 w 687236"/>
                  <a:gd name="connsiteY6" fmla="*/ 651970 h 651970"/>
                  <a:gd name="connsiteX0" fmla="*/ 0 w 687236"/>
                  <a:gd name="connsiteY0" fmla="*/ 75280 h 651970"/>
                  <a:gd name="connsiteX1" fmla="*/ 246448 w 687236"/>
                  <a:gd name="connsiteY1" fmla="*/ 0 h 651970"/>
                  <a:gd name="connsiteX2" fmla="*/ 687236 w 687236"/>
                  <a:gd name="connsiteY2" fmla="*/ 440788 h 651970"/>
                  <a:gd name="connsiteX3" fmla="*/ 682157 w 687236"/>
                  <a:gd name="connsiteY3" fmla="*/ 507916 h 651970"/>
                  <a:gd name="connsiteX4" fmla="*/ 670031 w 687236"/>
                  <a:gd name="connsiteY4" fmla="*/ 560530 h 651970"/>
                  <a:gd name="connsiteX5" fmla="*/ 576690 w 687236"/>
                  <a:gd name="connsiteY5" fmla="*/ 651970 h 651970"/>
                  <a:gd name="connsiteX0" fmla="*/ 0 w 687236"/>
                  <a:gd name="connsiteY0" fmla="*/ 75280 h 560530"/>
                  <a:gd name="connsiteX1" fmla="*/ 246448 w 687236"/>
                  <a:gd name="connsiteY1" fmla="*/ 0 h 560530"/>
                  <a:gd name="connsiteX2" fmla="*/ 687236 w 687236"/>
                  <a:gd name="connsiteY2" fmla="*/ 440788 h 560530"/>
                  <a:gd name="connsiteX3" fmla="*/ 682157 w 687236"/>
                  <a:gd name="connsiteY3" fmla="*/ 507916 h 560530"/>
                  <a:gd name="connsiteX4" fmla="*/ 670031 w 687236"/>
                  <a:gd name="connsiteY4" fmla="*/ 560530 h 56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236" h="560530">
                    <a:moveTo>
                      <a:pt x="0" y="75280"/>
                    </a:moveTo>
                    <a:cubicBezTo>
                      <a:pt x="70349" y="27752"/>
                      <a:pt x="155158" y="0"/>
                      <a:pt x="246448" y="0"/>
                    </a:cubicBezTo>
                    <a:cubicBezTo>
                      <a:pt x="489889" y="0"/>
                      <a:pt x="687236" y="197347"/>
                      <a:pt x="687236" y="440788"/>
                    </a:cubicBezTo>
                    <a:cubicBezTo>
                      <a:pt x="687236" y="463610"/>
                      <a:pt x="685502" y="486028"/>
                      <a:pt x="682157" y="507916"/>
                    </a:cubicBezTo>
                    <a:lnTo>
                      <a:pt x="670031" y="560530"/>
                    </a:lnTo>
                  </a:path>
                </a:pathLst>
              </a:custGeom>
              <a:noFill/>
              <a:ln w="101600" cap="rnd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5" name="Oval 4"/>
          <p:cNvSpPr/>
          <p:nvPr/>
        </p:nvSpPr>
        <p:spPr>
          <a:xfrm>
            <a:off x="565489" y="-1355243"/>
            <a:ext cx="8052994" cy="8052994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93338" y="3610024"/>
            <a:ext cx="5951587" cy="1042416"/>
            <a:chOff x="1593338" y="3756024"/>
            <a:chExt cx="5951587" cy="1042416"/>
          </a:xfrm>
        </p:grpSpPr>
        <p:sp>
          <p:nvSpPr>
            <p:cNvPr id="138" name="Rounded Rectangle 137"/>
            <p:cNvSpPr>
              <a:spLocks noChangeAspect="1"/>
            </p:cNvSpPr>
            <p:nvPr/>
          </p:nvSpPr>
          <p:spPr>
            <a:xfrm>
              <a:off x="1593338" y="3756024"/>
              <a:ext cx="1042415" cy="1042415"/>
            </a:xfrm>
            <a:prstGeom prst="roundRect">
              <a:avLst>
                <a:gd name="adj" fmla="val 50000"/>
              </a:avLst>
            </a:prstGeom>
            <a:noFill/>
            <a:ln w="25400" cap="rnd">
              <a:solidFill>
                <a:schemeClr val="bg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9" name="Rounded Rectangle 138"/>
            <p:cNvSpPr>
              <a:spLocks noChangeAspect="1"/>
            </p:cNvSpPr>
            <p:nvPr/>
          </p:nvSpPr>
          <p:spPr>
            <a:xfrm>
              <a:off x="6502510" y="3756025"/>
              <a:ext cx="1042415" cy="1042415"/>
            </a:xfrm>
            <a:prstGeom prst="roundRect">
              <a:avLst>
                <a:gd name="adj" fmla="val 50000"/>
              </a:avLst>
            </a:prstGeom>
            <a:noFill/>
            <a:ln w="25400" cap="rnd">
              <a:solidFill>
                <a:schemeClr val="bg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593338" y="3611959"/>
            <a:ext cx="5951587" cy="1042416"/>
            <a:chOff x="1593338" y="3756024"/>
            <a:chExt cx="5951587" cy="1042416"/>
          </a:xfrm>
        </p:grpSpPr>
        <p:sp>
          <p:nvSpPr>
            <p:cNvPr id="98" name="Rounded Rectangle 97"/>
            <p:cNvSpPr>
              <a:spLocks noChangeAspect="1"/>
            </p:cNvSpPr>
            <p:nvPr/>
          </p:nvSpPr>
          <p:spPr>
            <a:xfrm>
              <a:off x="1593338" y="3756024"/>
              <a:ext cx="1042415" cy="1042415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9" name="Rounded Rectangle 98"/>
            <p:cNvSpPr>
              <a:spLocks noChangeAspect="1"/>
            </p:cNvSpPr>
            <p:nvPr/>
          </p:nvSpPr>
          <p:spPr>
            <a:xfrm>
              <a:off x="6502510" y="3756025"/>
              <a:ext cx="1042415" cy="1042415"/>
            </a:xfrm>
            <a:prstGeom prst="roundRect">
              <a:avLst>
                <a:gd name="adj" fmla="val 50000"/>
              </a:avLst>
            </a:prstGeom>
            <a:noFill/>
            <a:ln w="63500" cap="rnd"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101" name="Straight Connector 100"/>
          <p:cNvCxnSpPr/>
          <p:nvPr/>
        </p:nvCxnSpPr>
        <p:spPr>
          <a:xfrm flipH="1">
            <a:off x="1473728" y="4305201"/>
            <a:ext cx="64417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363410" y="2671783"/>
            <a:ext cx="1234956" cy="1171314"/>
          </a:xfrm>
          <a:prstGeom prst="line">
            <a:avLst/>
          </a:prstGeom>
          <a:ln w="12700" cap="rnd">
            <a:solidFill>
              <a:schemeClr val="tx1"/>
            </a:solidFill>
            <a:prstDash val="dash"/>
            <a:headEnd type="none" w="lg" len="sm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579088" y="2694504"/>
            <a:ext cx="0" cy="1108213"/>
          </a:xfrm>
          <a:prstGeom prst="line">
            <a:avLst/>
          </a:prstGeom>
          <a:ln w="12700" cap="rnd">
            <a:solidFill>
              <a:schemeClr val="tx1"/>
            </a:solidFill>
            <a:prstDash val="dash"/>
            <a:headEnd type="none" w="lg" len="sm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flipH="1" flipV="1">
            <a:off x="5523410" y="2671255"/>
            <a:ext cx="1194544" cy="1131462"/>
          </a:xfrm>
          <a:prstGeom prst="line">
            <a:avLst/>
          </a:prstGeom>
          <a:ln w="12700" cap="rnd">
            <a:solidFill>
              <a:schemeClr val="tx1"/>
            </a:solidFill>
            <a:prstDash val="dash"/>
            <a:headEnd type="none" w="lg" len="sm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6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95" grpId="0" animBg="1"/>
      <p:bldP spid="399" grpId="0" animBg="1"/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760751" y="1622497"/>
            <a:ext cx="1873465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マルウェアと</a:t>
            </a:r>
            <a: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ランサムウェア</a:t>
            </a:r>
            <a:endParaRPr lang="en-US" sz="20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32024" y="1404939"/>
            <a:ext cx="1143000" cy="1143000"/>
          </a:xfrm>
          <a:prstGeom prst="ellipse">
            <a:avLst/>
          </a:prstGeom>
          <a:noFill/>
          <a:ln w="1016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課題。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60751" y="3281294"/>
            <a:ext cx="2673944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乗っ取られたアカウントと悪意</a:t>
            </a:r>
            <a:r>
              <a:rPr lang="ja-JP" altLang="en-US" sz="200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のある内部者</a:t>
            </a:r>
            <a:endParaRPr lang="en-US" sz="20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32024" y="3063736"/>
            <a:ext cx="1143000" cy="1143000"/>
          </a:xfrm>
          <a:prstGeom prst="ellipse">
            <a:avLst/>
          </a:prstGeom>
          <a:noFill/>
          <a:ln w="1016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7876" y="1622496"/>
            <a:ext cx="2318505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可視性と対象範囲</a:t>
            </a:r>
            <a: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のギャップ</a:t>
            </a:r>
            <a:endParaRPr lang="en-US" sz="20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629150" y="1404939"/>
            <a:ext cx="1143000" cy="1143000"/>
          </a:xfrm>
          <a:prstGeom prst="ellipse">
            <a:avLst/>
          </a:prstGeom>
          <a:noFill/>
          <a:ln w="1016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57877" y="3281293"/>
            <a:ext cx="2061785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情報漏えいと</a:t>
            </a:r>
            <a: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コンプライアンス</a:t>
            </a:r>
            <a:endParaRPr lang="en-US" sz="20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4629150" y="3063736"/>
            <a:ext cx="1143000" cy="1143000"/>
          </a:xfrm>
          <a:prstGeom prst="ellipse">
            <a:avLst/>
          </a:prstGeom>
          <a:noFill/>
          <a:ln w="1016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755203" y="1640654"/>
            <a:ext cx="640080" cy="709278"/>
            <a:chOff x="3361254" y="1887073"/>
            <a:chExt cx="1041671" cy="1161815"/>
          </a:xfrm>
          <a:solidFill>
            <a:schemeClr val="accent5"/>
          </a:solidFill>
        </p:grpSpPr>
        <p:sp>
          <p:nvSpPr>
            <p:cNvPr id="78" name="Oval 77"/>
            <p:cNvSpPr/>
            <p:nvPr/>
          </p:nvSpPr>
          <p:spPr>
            <a:xfrm>
              <a:off x="3653488" y="2155666"/>
              <a:ext cx="545718" cy="545718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 rot="14400000" flipV="1">
              <a:off x="3301182" y="1947145"/>
              <a:ext cx="1161815" cy="1041671"/>
            </a:xfrm>
            <a:custGeom>
              <a:avLst/>
              <a:gdLst>
                <a:gd name="connsiteX0" fmla="*/ 585291 w 1161815"/>
                <a:gd name="connsiteY0" fmla="*/ 472042 h 1041671"/>
                <a:gd name="connsiteX1" fmla="*/ 582436 w 1161815"/>
                <a:gd name="connsiteY1" fmla="*/ 471682 h 1041671"/>
                <a:gd name="connsiteX2" fmla="*/ 572959 w 1161815"/>
                <a:gd name="connsiteY2" fmla="*/ 473595 h 1041671"/>
                <a:gd name="connsiteX3" fmla="*/ 579355 w 1161815"/>
                <a:gd name="connsiteY3" fmla="*/ 466345 h 1041671"/>
                <a:gd name="connsiteX4" fmla="*/ 580510 w 1161815"/>
                <a:gd name="connsiteY4" fmla="*/ 463780 h 1041671"/>
                <a:gd name="connsiteX5" fmla="*/ 582461 w 1161815"/>
                <a:gd name="connsiteY5" fmla="*/ 468111 h 1041671"/>
                <a:gd name="connsiteX6" fmla="*/ 1161741 w 1161815"/>
                <a:gd name="connsiteY6" fmla="*/ 331475 h 1041671"/>
                <a:gd name="connsiteX7" fmla="*/ 1159049 w 1161815"/>
                <a:gd name="connsiteY7" fmla="*/ 347519 h 1041671"/>
                <a:gd name="connsiteX8" fmla="*/ 1037901 w 1161815"/>
                <a:gd name="connsiteY8" fmla="*/ 505401 h 1041671"/>
                <a:gd name="connsiteX9" fmla="*/ 682715 w 1161815"/>
                <a:gd name="connsiteY9" fmla="*/ 410229 h 1041671"/>
                <a:gd name="connsiteX10" fmla="*/ 777887 w 1161815"/>
                <a:gd name="connsiteY10" fmla="*/ 55043 h 1041671"/>
                <a:gd name="connsiteX11" fmla="*/ 975191 w 1161815"/>
                <a:gd name="connsiteY11" fmla="*/ 29067 h 1041671"/>
                <a:gd name="connsiteX12" fmla="*/ 990430 w 1161815"/>
                <a:gd name="connsiteY12" fmla="*/ 34757 h 1041671"/>
                <a:gd name="connsiteX13" fmla="*/ 988009 w 1161815"/>
                <a:gd name="connsiteY13" fmla="*/ 33274 h 1041671"/>
                <a:gd name="connsiteX14" fmla="*/ 696244 w 1161815"/>
                <a:gd name="connsiteY14" fmla="*/ 43466 h 1041671"/>
                <a:gd name="connsiteX15" fmla="*/ 603668 w 1161815"/>
                <a:gd name="connsiteY15" fmla="*/ 125122 h 1041671"/>
                <a:gd name="connsiteX16" fmla="*/ 581449 w 1161815"/>
                <a:gd name="connsiteY16" fmla="*/ 161370 h 1041671"/>
                <a:gd name="connsiteX17" fmla="*/ 558147 w 1161815"/>
                <a:gd name="connsiteY17" fmla="*/ 123356 h 1041671"/>
                <a:gd name="connsiteX18" fmla="*/ 465571 w 1161815"/>
                <a:gd name="connsiteY18" fmla="*/ 41699 h 1041671"/>
                <a:gd name="connsiteX19" fmla="*/ 173806 w 1161815"/>
                <a:gd name="connsiteY19" fmla="*/ 31507 h 1041671"/>
                <a:gd name="connsiteX20" fmla="*/ 171385 w 1161815"/>
                <a:gd name="connsiteY20" fmla="*/ 32990 h 1041671"/>
                <a:gd name="connsiteX21" fmla="*/ 186625 w 1161815"/>
                <a:gd name="connsiteY21" fmla="*/ 27301 h 1041671"/>
                <a:gd name="connsiteX22" fmla="*/ 383928 w 1161815"/>
                <a:gd name="connsiteY22" fmla="*/ 53277 h 1041671"/>
                <a:gd name="connsiteX23" fmla="*/ 479100 w 1161815"/>
                <a:gd name="connsiteY23" fmla="*/ 408463 h 1041671"/>
                <a:gd name="connsiteX24" fmla="*/ 123914 w 1161815"/>
                <a:gd name="connsiteY24" fmla="*/ 503634 h 1041671"/>
                <a:gd name="connsiteX25" fmla="*/ 2766 w 1161815"/>
                <a:gd name="connsiteY25" fmla="*/ 345752 h 1041671"/>
                <a:gd name="connsiteX26" fmla="*/ 75 w 1161815"/>
                <a:gd name="connsiteY26" fmla="*/ 329709 h 1041671"/>
                <a:gd name="connsiteX27" fmla="*/ 0 w 1161815"/>
                <a:gd name="connsiteY27" fmla="*/ 332548 h 1041671"/>
                <a:gd name="connsiteX28" fmla="*/ 154709 w 1161815"/>
                <a:gd name="connsiteY28" fmla="*/ 580128 h 1041671"/>
                <a:gd name="connsiteX29" fmla="*/ 271714 w 1161815"/>
                <a:gd name="connsiteY29" fmla="*/ 619472 h 1041671"/>
                <a:gd name="connsiteX30" fmla="*/ 326965 w 1161815"/>
                <a:gd name="connsiteY30" fmla="*/ 615620 h 1041671"/>
                <a:gd name="connsiteX31" fmla="*/ 296003 w 1161815"/>
                <a:gd name="connsiteY31" fmla="*/ 661543 h 1041671"/>
                <a:gd name="connsiteX32" fmla="*/ 271574 w 1161815"/>
                <a:gd name="connsiteY32" fmla="*/ 782544 h 1041671"/>
                <a:gd name="connsiteX33" fmla="*/ 408630 w 1161815"/>
                <a:gd name="connsiteY33" fmla="*/ 1040316 h 1041671"/>
                <a:gd name="connsiteX34" fmla="*/ 411126 w 1161815"/>
                <a:gd name="connsiteY34" fmla="*/ 1041671 h 1041671"/>
                <a:gd name="connsiteX35" fmla="*/ 398578 w 1161815"/>
                <a:gd name="connsiteY35" fmla="*/ 1031318 h 1041671"/>
                <a:gd name="connsiteX36" fmla="*/ 322422 w 1161815"/>
                <a:gd name="connsiteY36" fmla="*/ 847460 h 1041671"/>
                <a:gd name="connsiteX37" fmla="*/ 582436 w 1161815"/>
                <a:gd name="connsiteY37" fmla="*/ 587446 h 1041671"/>
                <a:gd name="connsiteX38" fmla="*/ 842450 w 1161815"/>
                <a:gd name="connsiteY38" fmla="*/ 847460 h 1041671"/>
                <a:gd name="connsiteX39" fmla="*/ 766294 w 1161815"/>
                <a:gd name="connsiteY39" fmla="*/ 1031318 h 1041671"/>
                <a:gd name="connsiteX40" fmla="*/ 753747 w 1161815"/>
                <a:gd name="connsiteY40" fmla="*/ 1041671 h 1041671"/>
                <a:gd name="connsiteX41" fmla="*/ 756242 w 1161815"/>
                <a:gd name="connsiteY41" fmla="*/ 1040316 h 1041671"/>
                <a:gd name="connsiteX42" fmla="*/ 893298 w 1161815"/>
                <a:gd name="connsiteY42" fmla="*/ 782544 h 1041671"/>
                <a:gd name="connsiteX43" fmla="*/ 879322 w 1161815"/>
                <a:gd name="connsiteY43" fmla="*/ 690104 h 1041671"/>
                <a:gd name="connsiteX44" fmla="*/ 846766 w 1161815"/>
                <a:gd name="connsiteY44" fmla="*/ 622379 h 1041671"/>
                <a:gd name="connsiteX45" fmla="*/ 890101 w 1161815"/>
                <a:gd name="connsiteY45" fmla="*/ 621239 h 1041671"/>
                <a:gd name="connsiteX46" fmla="*/ 1007106 w 1161815"/>
                <a:gd name="connsiteY46" fmla="*/ 581894 h 1041671"/>
                <a:gd name="connsiteX47" fmla="*/ 1161815 w 1161815"/>
                <a:gd name="connsiteY47" fmla="*/ 334314 h 1041671"/>
                <a:gd name="connsiteX0" fmla="*/ 582461 w 1161815"/>
                <a:gd name="connsiteY0" fmla="*/ 468111 h 1041671"/>
                <a:gd name="connsiteX1" fmla="*/ 582436 w 1161815"/>
                <a:gd name="connsiteY1" fmla="*/ 471682 h 1041671"/>
                <a:gd name="connsiteX2" fmla="*/ 572959 w 1161815"/>
                <a:gd name="connsiteY2" fmla="*/ 473595 h 1041671"/>
                <a:gd name="connsiteX3" fmla="*/ 579355 w 1161815"/>
                <a:gd name="connsiteY3" fmla="*/ 466345 h 1041671"/>
                <a:gd name="connsiteX4" fmla="*/ 580510 w 1161815"/>
                <a:gd name="connsiteY4" fmla="*/ 463780 h 1041671"/>
                <a:gd name="connsiteX5" fmla="*/ 582461 w 1161815"/>
                <a:gd name="connsiteY5" fmla="*/ 468111 h 1041671"/>
                <a:gd name="connsiteX6" fmla="*/ 1161741 w 1161815"/>
                <a:gd name="connsiteY6" fmla="*/ 331475 h 1041671"/>
                <a:gd name="connsiteX7" fmla="*/ 1159049 w 1161815"/>
                <a:gd name="connsiteY7" fmla="*/ 347519 h 1041671"/>
                <a:gd name="connsiteX8" fmla="*/ 1037901 w 1161815"/>
                <a:gd name="connsiteY8" fmla="*/ 505401 h 1041671"/>
                <a:gd name="connsiteX9" fmla="*/ 682715 w 1161815"/>
                <a:gd name="connsiteY9" fmla="*/ 410229 h 1041671"/>
                <a:gd name="connsiteX10" fmla="*/ 777887 w 1161815"/>
                <a:gd name="connsiteY10" fmla="*/ 55043 h 1041671"/>
                <a:gd name="connsiteX11" fmla="*/ 975191 w 1161815"/>
                <a:gd name="connsiteY11" fmla="*/ 29067 h 1041671"/>
                <a:gd name="connsiteX12" fmla="*/ 990430 w 1161815"/>
                <a:gd name="connsiteY12" fmla="*/ 34757 h 1041671"/>
                <a:gd name="connsiteX13" fmla="*/ 988009 w 1161815"/>
                <a:gd name="connsiteY13" fmla="*/ 33274 h 1041671"/>
                <a:gd name="connsiteX14" fmla="*/ 696244 w 1161815"/>
                <a:gd name="connsiteY14" fmla="*/ 43466 h 1041671"/>
                <a:gd name="connsiteX15" fmla="*/ 603668 w 1161815"/>
                <a:gd name="connsiteY15" fmla="*/ 125122 h 1041671"/>
                <a:gd name="connsiteX16" fmla="*/ 581449 w 1161815"/>
                <a:gd name="connsiteY16" fmla="*/ 161370 h 1041671"/>
                <a:gd name="connsiteX17" fmla="*/ 558147 w 1161815"/>
                <a:gd name="connsiteY17" fmla="*/ 123356 h 1041671"/>
                <a:gd name="connsiteX18" fmla="*/ 465571 w 1161815"/>
                <a:gd name="connsiteY18" fmla="*/ 41699 h 1041671"/>
                <a:gd name="connsiteX19" fmla="*/ 173806 w 1161815"/>
                <a:gd name="connsiteY19" fmla="*/ 31507 h 1041671"/>
                <a:gd name="connsiteX20" fmla="*/ 171385 w 1161815"/>
                <a:gd name="connsiteY20" fmla="*/ 32990 h 1041671"/>
                <a:gd name="connsiteX21" fmla="*/ 186625 w 1161815"/>
                <a:gd name="connsiteY21" fmla="*/ 27301 h 1041671"/>
                <a:gd name="connsiteX22" fmla="*/ 383928 w 1161815"/>
                <a:gd name="connsiteY22" fmla="*/ 53277 h 1041671"/>
                <a:gd name="connsiteX23" fmla="*/ 479100 w 1161815"/>
                <a:gd name="connsiteY23" fmla="*/ 408463 h 1041671"/>
                <a:gd name="connsiteX24" fmla="*/ 123914 w 1161815"/>
                <a:gd name="connsiteY24" fmla="*/ 503634 h 1041671"/>
                <a:gd name="connsiteX25" fmla="*/ 2766 w 1161815"/>
                <a:gd name="connsiteY25" fmla="*/ 345752 h 1041671"/>
                <a:gd name="connsiteX26" fmla="*/ 75 w 1161815"/>
                <a:gd name="connsiteY26" fmla="*/ 329709 h 1041671"/>
                <a:gd name="connsiteX27" fmla="*/ 0 w 1161815"/>
                <a:gd name="connsiteY27" fmla="*/ 332548 h 1041671"/>
                <a:gd name="connsiteX28" fmla="*/ 154709 w 1161815"/>
                <a:gd name="connsiteY28" fmla="*/ 580128 h 1041671"/>
                <a:gd name="connsiteX29" fmla="*/ 271714 w 1161815"/>
                <a:gd name="connsiteY29" fmla="*/ 619472 h 1041671"/>
                <a:gd name="connsiteX30" fmla="*/ 326965 w 1161815"/>
                <a:gd name="connsiteY30" fmla="*/ 615620 h 1041671"/>
                <a:gd name="connsiteX31" fmla="*/ 296003 w 1161815"/>
                <a:gd name="connsiteY31" fmla="*/ 661543 h 1041671"/>
                <a:gd name="connsiteX32" fmla="*/ 271574 w 1161815"/>
                <a:gd name="connsiteY32" fmla="*/ 782544 h 1041671"/>
                <a:gd name="connsiteX33" fmla="*/ 408630 w 1161815"/>
                <a:gd name="connsiteY33" fmla="*/ 1040316 h 1041671"/>
                <a:gd name="connsiteX34" fmla="*/ 411126 w 1161815"/>
                <a:gd name="connsiteY34" fmla="*/ 1041671 h 1041671"/>
                <a:gd name="connsiteX35" fmla="*/ 398578 w 1161815"/>
                <a:gd name="connsiteY35" fmla="*/ 1031318 h 1041671"/>
                <a:gd name="connsiteX36" fmla="*/ 322422 w 1161815"/>
                <a:gd name="connsiteY36" fmla="*/ 847460 h 1041671"/>
                <a:gd name="connsiteX37" fmla="*/ 582436 w 1161815"/>
                <a:gd name="connsiteY37" fmla="*/ 587446 h 1041671"/>
                <a:gd name="connsiteX38" fmla="*/ 842450 w 1161815"/>
                <a:gd name="connsiteY38" fmla="*/ 847460 h 1041671"/>
                <a:gd name="connsiteX39" fmla="*/ 766294 w 1161815"/>
                <a:gd name="connsiteY39" fmla="*/ 1031318 h 1041671"/>
                <a:gd name="connsiteX40" fmla="*/ 753747 w 1161815"/>
                <a:gd name="connsiteY40" fmla="*/ 1041671 h 1041671"/>
                <a:gd name="connsiteX41" fmla="*/ 756242 w 1161815"/>
                <a:gd name="connsiteY41" fmla="*/ 1040316 h 1041671"/>
                <a:gd name="connsiteX42" fmla="*/ 893298 w 1161815"/>
                <a:gd name="connsiteY42" fmla="*/ 782544 h 1041671"/>
                <a:gd name="connsiteX43" fmla="*/ 879322 w 1161815"/>
                <a:gd name="connsiteY43" fmla="*/ 690104 h 1041671"/>
                <a:gd name="connsiteX44" fmla="*/ 846766 w 1161815"/>
                <a:gd name="connsiteY44" fmla="*/ 622379 h 1041671"/>
                <a:gd name="connsiteX45" fmla="*/ 890101 w 1161815"/>
                <a:gd name="connsiteY45" fmla="*/ 621239 h 1041671"/>
                <a:gd name="connsiteX46" fmla="*/ 1007106 w 1161815"/>
                <a:gd name="connsiteY46" fmla="*/ 581894 h 1041671"/>
                <a:gd name="connsiteX47" fmla="*/ 1161815 w 1161815"/>
                <a:gd name="connsiteY47" fmla="*/ 334314 h 1041671"/>
                <a:gd name="connsiteX48" fmla="*/ 1161741 w 1161815"/>
                <a:gd name="connsiteY48" fmla="*/ 331475 h 1041671"/>
                <a:gd name="connsiteX0" fmla="*/ 580510 w 1161815"/>
                <a:gd name="connsiteY0" fmla="*/ 463780 h 1041671"/>
                <a:gd name="connsiteX1" fmla="*/ 582436 w 1161815"/>
                <a:gd name="connsiteY1" fmla="*/ 471682 h 1041671"/>
                <a:gd name="connsiteX2" fmla="*/ 572959 w 1161815"/>
                <a:gd name="connsiteY2" fmla="*/ 473595 h 1041671"/>
                <a:gd name="connsiteX3" fmla="*/ 579355 w 1161815"/>
                <a:gd name="connsiteY3" fmla="*/ 466345 h 1041671"/>
                <a:gd name="connsiteX4" fmla="*/ 580510 w 1161815"/>
                <a:gd name="connsiteY4" fmla="*/ 463780 h 1041671"/>
                <a:gd name="connsiteX5" fmla="*/ 1161741 w 1161815"/>
                <a:gd name="connsiteY5" fmla="*/ 331475 h 1041671"/>
                <a:gd name="connsiteX6" fmla="*/ 1159049 w 1161815"/>
                <a:gd name="connsiteY6" fmla="*/ 347519 h 1041671"/>
                <a:gd name="connsiteX7" fmla="*/ 1037901 w 1161815"/>
                <a:gd name="connsiteY7" fmla="*/ 505401 h 1041671"/>
                <a:gd name="connsiteX8" fmla="*/ 682715 w 1161815"/>
                <a:gd name="connsiteY8" fmla="*/ 410229 h 1041671"/>
                <a:gd name="connsiteX9" fmla="*/ 777887 w 1161815"/>
                <a:gd name="connsiteY9" fmla="*/ 55043 h 1041671"/>
                <a:gd name="connsiteX10" fmla="*/ 975191 w 1161815"/>
                <a:gd name="connsiteY10" fmla="*/ 29067 h 1041671"/>
                <a:gd name="connsiteX11" fmla="*/ 990430 w 1161815"/>
                <a:gd name="connsiteY11" fmla="*/ 34757 h 1041671"/>
                <a:gd name="connsiteX12" fmla="*/ 988009 w 1161815"/>
                <a:gd name="connsiteY12" fmla="*/ 33274 h 1041671"/>
                <a:gd name="connsiteX13" fmla="*/ 696244 w 1161815"/>
                <a:gd name="connsiteY13" fmla="*/ 43466 h 1041671"/>
                <a:gd name="connsiteX14" fmla="*/ 603668 w 1161815"/>
                <a:gd name="connsiteY14" fmla="*/ 125122 h 1041671"/>
                <a:gd name="connsiteX15" fmla="*/ 581449 w 1161815"/>
                <a:gd name="connsiteY15" fmla="*/ 161370 h 1041671"/>
                <a:gd name="connsiteX16" fmla="*/ 558147 w 1161815"/>
                <a:gd name="connsiteY16" fmla="*/ 123356 h 1041671"/>
                <a:gd name="connsiteX17" fmla="*/ 465571 w 1161815"/>
                <a:gd name="connsiteY17" fmla="*/ 41699 h 1041671"/>
                <a:gd name="connsiteX18" fmla="*/ 173806 w 1161815"/>
                <a:gd name="connsiteY18" fmla="*/ 31507 h 1041671"/>
                <a:gd name="connsiteX19" fmla="*/ 171385 w 1161815"/>
                <a:gd name="connsiteY19" fmla="*/ 32990 h 1041671"/>
                <a:gd name="connsiteX20" fmla="*/ 186625 w 1161815"/>
                <a:gd name="connsiteY20" fmla="*/ 27301 h 1041671"/>
                <a:gd name="connsiteX21" fmla="*/ 383928 w 1161815"/>
                <a:gd name="connsiteY21" fmla="*/ 53277 h 1041671"/>
                <a:gd name="connsiteX22" fmla="*/ 479100 w 1161815"/>
                <a:gd name="connsiteY22" fmla="*/ 408463 h 1041671"/>
                <a:gd name="connsiteX23" fmla="*/ 123914 w 1161815"/>
                <a:gd name="connsiteY23" fmla="*/ 503634 h 1041671"/>
                <a:gd name="connsiteX24" fmla="*/ 2766 w 1161815"/>
                <a:gd name="connsiteY24" fmla="*/ 345752 h 1041671"/>
                <a:gd name="connsiteX25" fmla="*/ 75 w 1161815"/>
                <a:gd name="connsiteY25" fmla="*/ 329709 h 1041671"/>
                <a:gd name="connsiteX26" fmla="*/ 0 w 1161815"/>
                <a:gd name="connsiteY26" fmla="*/ 332548 h 1041671"/>
                <a:gd name="connsiteX27" fmla="*/ 154709 w 1161815"/>
                <a:gd name="connsiteY27" fmla="*/ 580128 h 1041671"/>
                <a:gd name="connsiteX28" fmla="*/ 271714 w 1161815"/>
                <a:gd name="connsiteY28" fmla="*/ 619472 h 1041671"/>
                <a:gd name="connsiteX29" fmla="*/ 326965 w 1161815"/>
                <a:gd name="connsiteY29" fmla="*/ 615620 h 1041671"/>
                <a:gd name="connsiteX30" fmla="*/ 296003 w 1161815"/>
                <a:gd name="connsiteY30" fmla="*/ 661543 h 1041671"/>
                <a:gd name="connsiteX31" fmla="*/ 271574 w 1161815"/>
                <a:gd name="connsiteY31" fmla="*/ 782544 h 1041671"/>
                <a:gd name="connsiteX32" fmla="*/ 408630 w 1161815"/>
                <a:gd name="connsiteY32" fmla="*/ 1040316 h 1041671"/>
                <a:gd name="connsiteX33" fmla="*/ 411126 w 1161815"/>
                <a:gd name="connsiteY33" fmla="*/ 1041671 h 1041671"/>
                <a:gd name="connsiteX34" fmla="*/ 398578 w 1161815"/>
                <a:gd name="connsiteY34" fmla="*/ 1031318 h 1041671"/>
                <a:gd name="connsiteX35" fmla="*/ 322422 w 1161815"/>
                <a:gd name="connsiteY35" fmla="*/ 847460 h 1041671"/>
                <a:gd name="connsiteX36" fmla="*/ 582436 w 1161815"/>
                <a:gd name="connsiteY36" fmla="*/ 587446 h 1041671"/>
                <a:gd name="connsiteX37" fmla="*/ 842450 w 1161815"/>
                <a:gd name="connsiteY37" fmla="*/ 847460 h 1041671"/>
                <a:gd name="connsiteX38" fmla="*/ 766294 w 1161815"/>
                <a:gd name="connsiteY38" fmla="*/ 1031318 h 1041671"/>
                <a:gd name="connsiteX39" fmla="*/ 753747 w 1161815"/>
                <a:gd name="connsiteY39" fmla="*/ 1041671 h 1041671"/>
                <a:gd name="connsiteX40" fmla="*/ 756242 w 1161815"/>
                <a:gd name="connsiteY40" fmla="*/ 1040316 h 1041671"/>
                <a:gd name="connsiteX41" fmla="*/ 893298 w 1161815"/>
                <a:gd name="connsiteY41" fmla="*/ 782544 h 1041671"/>
                <a:gd name="connsiteX42" fmla="*/ 879322 w 1161815"/>
                <a:gd name="connsiteY42" fmla="*/ 690104 h 1041671"/>
                <a:gd name="connsiteX43" fmla="*/ 846766 w 1161815"/>
                <a:gd name="connsiteY43" fmla="*/ 622379 h 1041671"/>
                <a:gd name="connsiteX44" fmla="*/ 890101 w 1161815"/>
                <a:gd name="connsiteY44" fmla="*/ 621239 h 1041671"/>
                <a:gd name="connsiteX45" fmla="*/ 1007106 w 1161815"/>
                <a:gd name="connsiteY45" fmla="*/ 581894 h 1041671"/>
                <a:gd name="connsiteX46" fmla="*/ 1161815 w 1161815"/>
                <a:gd name="connsiteY46" fmla="*/ 334314 h 1041671"/>
                <a:gd name="connsiteX47" fmla="*/ 1161741 w 1161815"/>
                <a:gd name="connsiteY47" fmla="*/ 331475 h 1041671"/>
                <a:gd name="connsiteX0" fmla="*/ 579355 w 1161815"/>
                <a:gd name="connsiteY0" fmla="*/ 466345 h 1041671"/>
                <a:gd name="connsiteX1" fmla="*/ 582436 w 1161815"/>
                <a:gd name="connsiteY1" fmla="*/ 471682 h 1041671"/>
                <a:gd name="connsiteX2" fmla="*/ 572959 w 1161815"/>
                <a:gd name="connsiteY2" fmla="*/ 473595 h 1041671"/>
                <a:gd name="connsiteX3" fmla="*/ 579355 w 1161815"/>
                <a:gd name="connsiteY3" fmla="*/ 466345 h 1041671"/>
                <a:gd name="connsiteX4" fmla="*/ 1161741 w 1161815"/>
                <a:gd name="connsiteY4" fmla="*/ 331475 h 1041671"/>
                <a:gd name="connsiteX5" fmla="*/ 1159049 w 1161815"/>
                <a:gd name="connsiteY5" fmla="*/ 347519 h 1041671"/>
                <a:gd name="connsiteX6" fmla="*/ 1037901 w 1161815"/>
                <a:gd name="connsiteY6" fmla="*/ 505401 h 1041671"/>
                <a:gd name="connsiteX7" fmla="*/ 682715 w 1161815"/>
                <a:gd name="connsiteY7" fmla="*/ 410229 h 1041671"/>
                <a:gd name="connsiteX8" fmla="*/ 777887 w 1161815"/>
                <a:gd name="connsiteY8" fmla="*/ 55043 h 1041671"/>
                <a:gd name="connsiteX9" fmla="*/ 975191 w 1161815"/>
                <a:gd name="connsiteY9" fmla="*/ 29067 h 1041671"/>
                <a:gd name="connsiteX10" fmla="*/ 990430 w 1161815"/>
                <a:gd name="connsiteY10" fmla="*/ 34757 h 1041671"/>
                <a:gd name="connsiteX11" fmla="*/ 988009 w 1161815"/>
                <a:gd name="connsiteY11" fmla="*/ 33274 h 1041671"/>
                <a:gd name="connsiteX12" fmla="*/ 696244 w 1161815"/>
                <a:gd name="connsiteY12" fmla="*/ 43466 h 1041671"/>
                <a:gd name="connsiteX13" fmla="*/ 603668 w 1161815"/>
                <a:gd name="connsiteY13" fmla="*/ 125122 h 1041671"/>
                <a:gd name="connsiteX14" fmla="*/ 581449 w 1161815"/>
                <a:gd name="connsiteY14" fmla="*/ 161370 h 1041671"/>
                <a:gd name="connsiteX15" fmla="*/ 558147 w 1161815"/>
                <a:gd name="connsiteY15" fmla="*/ 123356 h 1041671"/>
                <a:gd name="connsiteX16" fmla="*/ 465571 w 1161815"/>
                <a:gd name="connsiteY16" fmla="*/ 41699 h 1041671"/>
                <a:gd name="connsiteX17" fmla="*/ 173806 w 1161815"/>
                <a:gd name="connsiteY17" fmla="*/ 31507 h 1041671"/>
                <a:gd name="connsiteX18" fmla="*/ 171385 w 1161815"/>
                <a:gd name="connsiteY18" fmla="*/ 32990 h 1041671"/>
                <a:gd name="connsiteX19" fmla="*/ 186625 w 1161815"/>
                <a:gd name="connsiteY19" fmla="*/ 27301 h 1041671"/>
                <a:gd name="connsiteX20" fmla="*/ 383928 w 1161815"/>
                <a:gd name="connsiteY20" fmla="*/ 53277 h 1041671"/>
                <a:gd name="connsiteX21" fmla="*/ 479100 w 1161815"/>
                <a:gd name="connsiteY21" fmla="*/ 408463 h 1041671"/>
                <a:gd name="connsiteX22" fmla="*/ 123914 w 1161815"/>
                <a:gd name="connsiteY22" fmla="*/ 503634 h 1041671"/>
                <a:gd name="connsiteX23" fmla="*/ 2766 w 1161815"/>
                <a:gd name="connsiteY23" fmla="*/ 345752 h 1041671"/>
                <a:gd name="connsiteX24" fmla="*/ 75 w 1161815"/>
                <a:gd name="connsiteY24" fmla="*/ 329709 h 1041671"/>
                <a:gd name="connsiteX25" fmla="*/ 0 w 1161815"/>
                <a:gd name="connsiteY25" fmla="*/ 332548 h 1041671"/>
                <a:gd name="connsiteX26" fmla="*/ 154709 w 1161815"/>
                <a:gd name="connsiteY26" fmla="*/ 580128 h 1041671"/>
                <a:gd name="connsiteX27" fmla="*/ 271714 w 1161815"/>
                <a:gd name="connsiteY27" fmla="*/ 619472 h 1041671"/>
                <a:gd name="connsiteX28" fmla="*/ 326965 w 1161815"/>
                <a:gd name="connsiteY28" fmla="*/ 615620 h 1041671"/>
                <a:gd name="connsiteX29" fmla="*/ 296003 w 1161815"/>
                <a:gd name="connsiteY29" fmla="*/ 661543 h 1041671"/>
                <a:gd name="connsiteX30" fmla="*/ 271574 w 1161815"/>
                <a:gd name="connsiteY30" fmla="*/ 782544 h 1041671"/>
                <a:gd name="connsiteX31" fmla="*/ 408630 w 1161815"/>
                <a:gd name="connsiteY31" fmla="*/ 1040316 h 1041671"/>
                <a:gd name="connsiteX32" fmla="*/ 411126 w 1161815"/>
                <a:gd name="connsiteY32" fmla="*/ 1041671 h 1041671"/>
                <a:gd name="connsiteX33" fmla="*/ 398578 w 1161815"/>
                <a:gd name="connsiteY33" fmla="*/ 1031318 h 1041671"/>
                <a:gd name="connsiteX34" fmla="*/ 322422 w 1161815"/>
                <a:gd name="connsiteY34" fmla="*/ 847460 h 1041671"/>
                <a:gd name="connsiteX35" fmla="*/ 582436 w 1161815"/>
                <a:gd name="connsiteY35" fmla="*/ 587446 h 1041671"/>
                <a:gd name="connsiteX36" fmla="*/ 842450 w 1161815"/>
                <a:gd name="connsiteY36" fmla="*/ 847460 h 1041671"/>
                <a:gd name="connsiteX37" fmla="*/ 766294 w 1161815"/>
                <a:gd name="connsiteY37" fmla="*/ 1031318 h 1041671"/>
                <a:gd name="connsiteX38" fmla="*/ 753747 w 1161815"/>
                <a:gd name="connsiteY38" fmla="*/ 1041671 h 1041671"/>
                <a:gd name="connsiteX39" fmla="*/ 756242 w 1161815"/>
                <a:gd name="connsiteY39" fmla="*/ 1040316 h 1041671"/>
                <a:gd name="connsiteX40" fmla="*/ 893298 w 1161815"/>
                <a:gd name="connsiteY40" fmla="*/ 782544 h 1041671"/>
                <a:gd name="connsiteX41" fmla="*/ 879322 w 1161815"/>
                <a:gd name="connsiteY41" fmla="*/ 690104 h 1041671"/>
                <a:gd name="connsiteX42" fmla="*/ 846766 w 1161815"/>
                <a:gd name="connsiteY42" fmla="*/ 622379 h 1041671"/>
                <a:gd name="connsiteX43" fmla="*/ 890101 w 1161815"/>
                <a:gd name="connsiteY43" fmla="*/ 621239 h 1041671"/>
                <a:gd name="connsiteX44" fmla="*/ 1007106 w 1161815"/>
                <a:gd name="connsiteY44" fmla="*/ 581894 h 1041671"/>
                <a:gd name="connsiteX45" fmla="*/ 1161815 w 1161815"/>
                <a:gd name="connsiteY45" fmla="*/ 334314 h 1041671"/>
                <a:gd name="connsiteX46" fmla="*/ 1161741 w 1161815"/>
                <a:gd name="connsiteY46" fmla="*/ 331475 h 1041671"/>
                <a:gd name="connsiteX0" fmla="*/ 572959 w 1161815"/>
                <a:gd name="connsiteY0" fmla="*/ 473595 h 1041671"/>
                <a:gd name="connsiteX1" fmla="*/ 582436 w 1161815"/>
                <a:gd name="connsiteY1" fmla="*/ 471682 h 1041671"/>
                <a:gd name="connsiteX2" fmla="*/ 572959 w 1161815"/>
                <a:gd name="connsiteY2" fmla="*/ 473595 h 1041671"/>
                <a:gd name="connsiteX3" fmla="*/ 1161741 w 1161815"/>
                <a:gd name="connsiteY3" fmla="*/ 331475 h 1041671"/>
                <a:gd name="connsiteX4" fmla="*/ 1159049 w 1161815"/>
                <a:gd name="connsiteY4" fmla="*/ 347519 h 1041671"/>
                <a:gd name="connsiteX5" fmla="*/ 1037901 w 1161815"/>
                <a:gd name="connsiteY5" fmla="*/ 505401 h 1041671"/>
                <a:gd name="connsiteX6" fmla="*/ 682715 w 1161815"/>
                <a:gd name="connsiteY6" fmla="*/ 410229 h 1041671"/>
                <a:gd name="connsiteX7" fmla="*/ 777887 w 1161815"/>
                <a:gd name="connsiteY7" fmla="*/ 55043 h 1041671"/>
                <a:gd name="connsiteX8" fmla="*/ 975191 w 1161815"/>
                <a:gd name="connsiteY8" fmla="*/ 29067 h 1041671"/>
                <a:gd name="connsiteX9" fmla="*/ 990430 w 1161815"/>
                <a:gd name="connsiteY9" fmla="*/ 34757 h 1041671"/>
                <a:gd name="connsiteX10" fmla="*/ 988009 w 1161815"/>
                <a:gd name="connsiteY10" fmla="*/ 33274 h 1041671"/>
                <a:gd name="connsiteX11" fmla="*/ 696244 w 1161815"/>
                <a:gd name="connsiteY11" fmla="*/ 43466 h 1041671"/>
                <a:gd name="connsiteX12" fmla="*/ 603668 w 1161815"/>
                <a:gd name="connsiteY12" fmla="*/ 125122 h 1041671"/>
                <a:gd name="connsiteX13" fmla="*/ 581449 w 1161815"/>
                <a:gd name="connsiteY13" fmla="*/ 161370 h 1041671"/>
                <a:gd name="connsiteX14" fmla="*/ 558147 w 1161815"/>
                <a:gd name="connsiteY14" fmla="*/ 123356 h 1041671"/>
                <a:gd name="connsiteX15" fmla="*/ 465571 w 1161815"/>
                <a:gd name="connsiteY15" fmla="*/ 41699 h 1041671"/>
                <a:gd name="connsiteX16" fmla="*/ 173806 w 1161815"/>
                <a:gd name="connsiteY16" fmla="*/ 31507 h 1041671"/>
                <a:gd name="connsiteX17" fmla="*/ 171385 w 1161815"/>
                <a:gd name="connsiteY17" fmla="*/ 32990 h 1041671"/>
                <a:gd name="connsiteX18" fmla="*/ 186625 w 1161815"/>
                <a:gd name="connsiteY18" fmla="*/ 27301 h 1041671"/>
                <a:gd name="connsiteX19" fmla="*/ 383928 w 1161815"/>
                <a:gd name="connsiteY19" fmla="*/ 53277 h 1041671"/>
                <a:gd name="connsiteX20" fmla="*/ 479100 w 1161815"/>
                <a:gd name="connsiteY20" fmla="*/ 408463 h 1041671"/>
                <a:gd name="connsiteX21" fmla="*/ 123914 w 1161815"/>
                <a:gd name="connsiteY21" fmla="*/ 503634 h 1041671"/>
                <a:gd name="connsiteX22" fmla="*/ 2766 w 1161815"/>
                <a:gd name="connsiteY22" fmla="*/ 345752 h 1041671"/>
                <a:gd name="connsiteX23" fmla="*/ 75 w 1161815"/>
                <a:gd name="connsiteY23" fmla="*/ 329709 h 1041671"/>
                <a:gd name="connsiteX24" fmla="*/ 0 w 1161815"/>
                <a:gd name="connsiteY24" fmla="*/ 332548 h 1041671"/>
                <a:gd name="connsiteX25" fmla="*/ 154709 w 1161815"/>
                <a:gd name="connsiteY25" fmla="*/ 580128 h 1041671"/>
                <a:gd name="connsiteX26" fmla="*/ 271714 w 1161815"/>
                <a:gd name="connsiteY26" fmla="*/ 619472 h 1041671"/>
                <a:gd name="connsiteX27" fmla="*/ 326965 w 1161815"/>
                <a:gd name="connsiteY27" fmla="*/ 615620 h 1041671"/>
                <a:gd name="connsiteX28" fmla="*/ 296003 w 1161815"/>
                <a:gd name="connsiteY28" fmla="*/ 661543 h 1041671"/>
                <a:gd name="connsiteX29" fmla="*/ 271574 w 1161815"/>
                <a:gd name="connsiteY29" fmla="*/ 782544 h 1041671"/>
                <a:gd name="connsiteX30" fmla="*/ 408630 w 1161815"/>
                <a:gd name="connsiteY30" fmla="*/ 1040316 h 1041671"/>
                <a:gd name="connsiteX31" fmla="*/ 411126 w 1161815"/>
                <a:gd name="connsiteY31" fmla="*/ 1041671 h 1041671"/>
                <a:gd name="connsiteX32" fmla="*/ 398578 w 1161815"/>
                <a:gd name="connsiteY32" fmla="*/ 1031318 h 1041671"/>
                <a:gd name="connsiteX33" fmla="*/ 322422 w 1161815"/>
                <a:gd name="connsiteY33" fmla="*/ 847460 h 1041671"/>
                <a:gd name="connsiteX34" fmla="*/ 582436 w 1161815"/>
                <a:gd name="connsiteY34" fmla="*/ 587446 h 1041671"/>
                <a:gd name="connsiteX35" fmla="*/ 842450 w 1161815"/>
                <a:gd name="connsiteY35" fmla="*/ 847460 h 1041671"/>
                <a:gd name="connsiteX36" fmla="*/ 766294 w 1161815"/>
                <a:gd name="connsiteY36" fmla="*/ 1031318 h 1041671"/>
                <a:gd name="connsiteX37" fmla="*/ 753747 w 1161815"/>
                <a:gd name="connsiteY37" fmla="*/ 1041671 h 1041671"/>
                <a:gd name="connsiteX38" fmla="*/ 756242 w 1161815"/>
                <a:gd name="connsiteY38" fmla="*/ 1040316 h 1041671"/>
                <a:gd name="connsiteX39" fmla="*/ 893298 w 1161815"/>
                <a:gd name="connsiteY39" fmla="*/ 782544 h 1041671"/>
                <a:gd name="connsiteX40" fmla="*/ 879322 w 1161815"/>
                <a:gd name="connsiteY40" fmla="*/ 690104 h 1041671"/>
                <a:gd name="connsiteX41" fmla="*/ 846766 w 1161815"/>
                <a:gd name="connsiteY41" fmla="*/ 622379 h 1041671"/>
                <a:gd name="connsiteX42" fmla="*/ 890101 w 1161815"/>
                <a:gd name="connsiteY42" fmla="*/ 621239 h 1041671"/>
                <a:gd name="connsiteX43" fmla="*/ 1007106 w 1161815"/>
                <a:gd name="connsiteY43" fmla="*/ 581894 h 1041671"/>
                <a:gd name="connsiteX44" fmla="*/ 1161815 w 1161815"/>
                <a:gd name="connsiteY44" fmla="*/ 334314 h 1041671"/>
                <a:gd name="connsiteX45" fmla="*/ 1161741 w 1161815"/>
                <a:gd name="connsiteY45" fmla="*/ 331475 h 1041671"/>
                <a:gd name="connsiteX0" fmla="*/ 1161741 w 1161815"/>
                <a:gd name="connsiteY0" fmla="*/ 331475 h 1041671"/>
                <a:gd name="connsiteX1" fmla="*/ 1159049 w 1161815"/>
                <a:gd name="connsiteY1" fmla="*/ 347519 h 1041671"/>
                <a:gd name="connsiteX2" fmla="*/ 1037901 w 1161815"/>
                <a:gd name="connsiteY2" fmla="*/ 505401 h 1041671"/>
                <a:gd name="connsiteX3" fmla="*/ 682715 w 1161815"/>
                <a:gd name="connsiteY3" fmla="*/ 410229 h 1041671"/>
                <a:gd name="connsiteX4" fmla="*/ 777887 w 1161815"/>
                <a:gd name="connsiteY4" fmla="*/ 55043 h 1041671"/>
                <a:gd name="connsiteX5" fmla="*/ 975191 w 1161815"/>
                <a:gd name="connsiteY5" fmla="*/ 29067 h 1041671"/>
                <a:gd name="connsiteX6" fmla="*/ 990430 w 1161815"/>
                <a:gd name="connsiteY6" fmla="*/ 34757 h 1041671"/>
                <a:gd name="connsiteX7" fmla="*/ 988009 w 1161815"/>
                <a:gd name="connsiteY7" fmla="*/ 33274 h 1041671"/>
                <a:gd name="connsiteX8" fmla="*/ 696244 w 1161815"/>
                <a:gd name="connsiteY8" fmla="*/ 43466 h 1041671"/>
                <a:gd name="connsiteX9" fmla="*/ 603668 w 1161815"/>
                <a:gd name="connsiteY9" fmla="*/ 125122 h 1041671"/>
                <a:gd name="connsiteX10" fmla="*/ 581449 w 1161815"/>
                <a:gd name="connsiteY10" fmla="*/ 161370 h 1041671"/>
                <a:gd name="connsiteX11" fmla="*/ 558147 w 1161815"/>
                <a:gd name="connsiteY11" fmla="*/ 123356 h 1041671"/>
                <a:gd name="connsiteX12" fmla="*/ 465571 w 1161815"/>
                <a:gd name="connsiteY12" fmla="*/ 41699 h 1041671"/>
                <a:gd name="connsiteX13" fmla="*/ 173806 w 1161815"/>
                <a:gd name="connsiteY13" fmla="*/ 31507 h 1041671"/>
                <a:gd name="connsiteX14" fmla="*/ 171385 w 1161815"/>
                <a:gd name="connsiteY14" fmla="*/ 32990 h 1041671"/>
                <a:gd name="connsiteX15" fmla="*/ 186625 w 1161815"/>
                <a:gd name="connsiteY15" fmla="*/ 27301 h 1041671"/>
                <a:gd name="connsiteX16" fmla="*/ 383928 w 1161815"/>
                <a:gd name="connsiteY16" fmla="*/ 53277 h 1041671"/>
                <a:gd name="connsiteX17" fmla="*/ 479100 w 1161815"/>
                <a:gd name="connsiteY17" fmla="*/ 408463 h 1041671"/>
                <a:gd name="connsiteX18" fmla="*/ 123914 w 1161815"/>
                <a:gd name="connsiteY18" fmla="*/ 503634 h 1041671"/>
                <a:gd name="connsiteX19" fmla="*/ 2766 w 1161815"/>
                <a:gd name="connsiteY19" fmla="*/ 345752 h 1041671"/>
                <a:gd name="connsiteX20" fmla="*/ 75 w 1161815"/>
                <a:gd name="connsiteY20" fmla="*/ 329709 h 1041671"/>
                <a:gd name="connsiteX21" fmla="*/ 0 w 1161815"/>
                <a:gd name="connsiteY21" fmla="*/ 332548 h 1041671"/>
                <a:gd name="connsiteX22" fmla="*/ 154709 w 1161815"/>
                <a:gd name="connsiteY22" fmla="*/ 580128 h 1041671"/>
                <a:gd name="connsiteX23" fmla="*/ 271714 w 1161815"/>
                <a:gd name="connsiteY23" fmla="*/ 619472 h 1041671"/>
                <a:gd name="connsiteX24" fmla="*/ 326965 w 1161815"/>
                <a:gd name="connsiteY24" fmla="*/ 615620 h 1041671"/>
                <a:gd name="connsiteX25" fmla="*/ 296003 w 1161815"/>
                <a:gd name="connsiteY25" fmla="*/ 661543 h 1041671"/>
                <a:gd name="connsiteX26" fmla="*/ 271574 w 1161815"/>
                <a:gd name="connsiteY26" fmla="*/ 782544 h 1041671"/>
                <a:gd name="connsiteX27" fmla="*/ 408630 w 1161815"/>
                <a:gd name="connsiteY27" fmla="*/ 1040316 h 1041671"/>
                <a:gd name="connsiteX28" fmla="*/ 411126 w 1161815"/>
                <a:gd name="connsiteY28" fmla="*/ 1041671 h 1041671"/>
                <a:gd name="connsiteX29" fmla="*/ 398578 w 1161815"/>
                <a:gd name="connsiteY29" fmla="*/ 1031318 h 1041671"/>
                <a:gd name="connsiteX30" fmla="*/ 322422 w 1161815"/>
                <a:gd name="connsiteY30" fmla="*/ 847460 h 1041671"/>
                <a:gd name="connsiteX31" fmla="*/ 582436 w 1161815"/>
                <a:gd name="connsiteY31" fmla="*/ 587446 h 1041671"/>
                <a:gd name="connsiteX32" fmla="*/ 842450 w 1161815"/>
                <a:gd name="connsiteY32" fmla="*/ 847460 h 1041671"/>
                <a:gd name="connsiteX33" fmla="*/ 766294 w 1161815"/>
                <a:gd name="connsiteY33" fmla="*/ 1031318 h 1041671"/>
                <a:gd name="connsiteX34" fmla="*/ 753747 w 1161815"/>
                <a:gd name="connsiteY34" fmla="*/ 1041671 h 1041671"/>
                <a:gd name="connsiteX35" fmla="*/ 756242 w 1161815"/>
                <a:gd name="connsiteY35" fmla="*/ 1040316 h 1041671"/>
                <a:gd name="connsiteX36" fmla="*/ 893298 w 1161815"/>
                <a:gd name="connsiteY36" fmla="*/ 782544 h 1041671"/>
                <a:gd name="connsiteX37" fmla="*/ 879322 w 1161815"/>
                <a:gd name="connsiteY37" fmla="*/ 690104 h 1041671"/>
                <a:gd name="connsiteX38" fmla="*/ 846766 w 1161815"/>
                <a:gd name="connsiteY38" fmla="*/ 622379 h 1041671"/>
                <a:gd name="connsiteX39" fmla="*/ 890101 w 1161815"/>
                <a:gd name="connsiteY39" fmla="*/ 621239 h 1041671"/>
                <a:gd name="connsiteX40" fmla="*/ 1007106 w 1161815"/>
                <a:gd name="connsiteY40" fmla="*/ 581894 h 1041671"/>
                <a:gd name="connsiteX41" fmla="*/ 1161815 w 1161815"/>
                <a:gd name="connsiteY41" fmla="*/ 334314 h 1041671"/>
                <a:gd name="connsiteX42" fmla="*/ 1161741 w 1161815"/>
                <a:gd name="connsiteY42" fmla="*/ 331475 h 104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61815" h="1041671">
                  <a:moveTo>
                    <a:pt x="1161741" y="331475"/>
                  </a:moveTo>
                  <a:lnTo>
                    <a:pt x="1159049" y="347519"/>
                  </a:lnTo>
                  <a:cubicBezTo>
                    <a:pt x="1141826" y="411794"/>
                    <a:pt x="1100082" y="469500"/>
                    <a:pt x="1037901" y="505401"/>
                  </a:cubicBezTo>
                  <a:cubicBezTo>
                    <a:pt x="913538" y="577202"/>
                    <a:pt x="754516" y="534592"/>
                    <a:pt x="682715" y="410229"/>
                  </a:cubicBezTo>
                  <a:cubicBezTo>
                    <a:pt x="610914" y="285866"/>
                    <a:pt x="653524" y="126844"/>
                    <a:pt x="777887" y="55043"/>
                  </a:cubicBezTo>
                  <a:cubicBezTo>
                    <a:pt x="840068" y="19143"/>
                    <a:pt x="910915" y="11845"/>
                    <a:pt x="975191" y="29067"/>
                  </a:cubicBezTo>
                  <a:lnTo>
                    <a:pt x="990430" y="34757"/>
                  </a:lnTo>
                  <a:lnTo>
                    <a:pt x="988009" y="33274"/>
                  </a:lnTo>
                  <a:cubicBezTo>
                    <a:pt x="898284" y="-10406"/>
                    <a:pt x="789171" y="-10186"/>
                    <a:pt x="696244" y="43466"/>
                  </a:cubicBezTo>
                  <a:cubicBezTo>
                    <a:pt x="659073" y="64926"/>
                    <a:pt x="628011" y="92904"/>
                    <a:pt x="603668" y="125122"/>
                  </a:cubicBezTo>
                  <a:lnTo>
                    <a:pt x="581449" y="161370"/>
                  </a:lnTo>
                  <a:lnTo>
                    <a:pt x="558147" y="123356"/>
                  </a:lnTo>
                  <a:cubicBezTo>
                    <a:pt x="533804" y="91138"/>
                    <a:pt x="502742" y="63160"/>
                    <a:pt x="465571" y="41699"/>
                  </a:cubicBezTo>
                  <a:cubicBezTo>
                    <a:pt x="372644" y="-11952"/>
                    <a:pt x="263531" y="-12172"/>
                    <a:pt x="173806" y="31507"/>
                  </a:cubicBezTo>
                  <a:lnTo>
                    <a:pt x="171385" y="32990"/>
                  </a:lnTo>
                  <a:lnTo>
                    <a:pt x="186625" y="27301"/>
                  </a:lnTo>
                  <a:cubicBezTo>
                    <a:pt x="250900" y="10078"/>
                    <a:pt x="321747" y="17376"/>
                    <a:pt x="383928" y="53277"/>
                  </a:cubicBezTo>
                  <a:cubicBezTo>
                    <a:pt x="508291" y="125078"/>
                    <a:pt x="550901" y="284100"/>
                    <a:pt x="479100" y="408463"/>
                  </a:cubicBezTo>
                  <a:cubicBezTo>
                    <a:pt x="407299" y="532826"/>
                    <a:pt x="248277" y="575435"/>
                    <a:pt x="123914" y="503634"/>
                  </a:cubicBezTo>
                  <a:cubicBezTo>
                    <a:pt x="61733" y="467734"/>
                    <a:pt x="19989" y="410028"/>
                    <a:pt x="2766" y="345752"/>
                  </a:cubicBezTo>
                  <a:lnTo>
                    <a:pt x="75" y="329709"/>
                  </a:lnTo>
                  <a:cubicBezTo>
                    <a:pt x="50" y="330655"/>
                    <a:pt x="25" y="331602"/>
                    <a:pt x="0" y="332548"/>
                  </a:cubicBezTo>
                  <a:cubicBezTo>
                    <a:pt x="7036" y="432091"/>
                    <a:pt x="61782" y="526477"/>
                    <a:pt x="154709" y="580128"/>
                  </a:cubicBezTo>
                  <a:cubicBezTo>
                    <a:pt x="191880" y="601589"/>
                    <a:pt x="231640" y="614500"/>
                    <a:pt x="271714" y="619472"/>
                  </a:cubicBezTo>
                  <a:lnTo>
                    <a:pt x="326965" y="615620"/>
                  </a:lnTo>
                  <a:lnTo>
                    <a:pt x="296003" y="661543"/>
                  </a:lnTo>
                  <a:cubicBezTo>
                    <a:pt x="280273" y="698734"/>
                    <a:pt x="271574" y="739623"/>
                    <a:pt x="271574" y="782544"/>
                  </a:cubicBezTo>
                  <a:cubicBezTo>
                    <a:pt x="271574" y="889847"/>
                    <a:pt x="325941" y="984451"/>
                    <a:pt x="408630" y="1040316"/>
                  </a:cubicBezTo>
                  <a:lnTo>
                    <a:pt x="411126" y="1041671"/>
                  </a:lnTo>
                  <a:lnTo>
                    <a:pt x="398578" y="1031318"/>
                  </a:lnTo>
                  <a:cubicBezTo>
                    <a:pt x="351525" y="984265"/>
                    <a:pt x="322422" y="919261"/>
                    <a:pt x="322422" y="847460"/>
                  </a:cubicBezTo>
                  <a:cubicBezTo>
                    <a:pt x="322422" y="703858"/>
                    <a:pt x="438834" y="587446"/>
                    <a:pt x="582436" y="587446"/>
                  </a:cubicBezTo>
                  <a:cubicBezTo>
                    <a:pt x="726038" y="587446"/>
                    <a:pt x="842450" y="703858"/>
                    <a:pt x="842450" y="847460"/>
                  </a:cubicBezTo>
                  <a:cubicBezTo>
                    <a:pt x="842450" y="919261"/>
                    <a:pt x="813347" y="984265"/>
                    <a:pt x="766294" y="1031318"/>
                  </a:cubicBezTo>
                  <a:lnTo>
                    <a:pt x="753747" y="1041671"/>
                  </a:lnTo>
                  <a:lnTo>
                    <a:pt x="756242" y="1040316"/>
                  </a:lnTo>
                  <a:cubicBezTo>
                    <a:pt x="838932" y="984451"/>
                    <a:pt x="893298" y="889847"/>
                    <a:pt x="893298" y="782544"/>
                  </a:cubicBezTo>
                  <a:cubicBezTo>
                    <a:pt x="893298" y="750354"/>
                    <a:pt x="888405" y="719305"/>
                    <a:pt x="879322" y="690104"/>
                  </a:cubicBezTo>
                  <a:lnTo>
                    <a:pt x="846766" y="622379"/>
                  </a:lnTo>
                  <a:lnTo>
                    <a:pt x="890101" y="621239"/>
                  </a:lnTo>
                  <a:cubicBezTo>
                    <a:pt x="930175" y="616266"/>
                    <a:pt x="969935" y="603355"/>
                    <a:pt x="1007106" y="581894"/>
                  </a:cubicBezTo>
                  <a:cubicBezTo>
                    <a:pt x="1100033" y="528243"/>
                    <a:pt x="1154779" y="433858"/>
                    <a:pt x="1161815" y="334314"/>
                  </a:cubicBezTo>
                  <a:cubicBezTo>
                    <a:pt x="1161790" y="333368"/>
                    <a:pt x="1161766" y="332421"/>
                    <a:pt x="1161741" y="331475"/>
                  </a:cubicBezTo>
                  <a:close/>
                </a:path>
              </a:pathLst>
            </a:custGeom>
            <a:grpFill/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3878572" y="2380750"/>
              <a:ext cx="95551" cy="95551"/>
            </a:xfrm>
            <a:prstGeom prst="ellipse">
              <a:avLst/>
            </a:prstGeom>
            <a:grpFill/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4880610" y="1661896"/>
            <a:ext cx="640080" cy="591378"/>
            <a:chOff x="3484563" y="2635250"/>
            <a:chExt cx="876300" cy="809625"/>
          </a:xfrm>
          <a:solidFill>
            <a:schemeClr val="accent5"/>
          </a:solidFill>
        </p:grpSpPr>
        <p:sp>
          <p:nvSpPr>
            <p:cNvPr id="82" name="Freeform 1"/>
            <p:cNvSpPr>
              <a:spLocks noChangeArrowheads="1"/>
            </p:cNvSpPr>
            <p:nvPr/>
          </p:nvSpPr>
          <p:spPr bwMode="auto">
            <a:xfrm>
              <a:off x="3484563" y="3063875"/>
              <a:ext cx="381000" cy="381000"/>
            </a:xfrm>
            <a:custGeom>
              <a:avLst/>
              <a:gdLst>
                <a:gd name="T0" fmla="*/ 1059 w 1060"/>
                <a:gd name="T1" fmla="*/ 528 h 1059"/>
                <a:gd name="T2" fmla="*/ 988 w 1060"/>
                <a:gd name="T3" fmla="*/ 793 h 1059"/>
                <a:gd name="T4" fmla="*/ 795 w 1060"/>
                <a:gd name="T5" fmla="*/ 987 h 1059"/>
                <a:gd name="T6" fmla="*/ 530 w 1060"/>
                <a:gd name="T7" fmla="*/ 1058 h 1059"/>
                <a:gd name="T8" fmla="*/ 265 w 1060"/>
                <a:gd name="T9" fmla="*/ 987 h 1059"/>
                <a:gd name="T10" fmla="*/ 71 w 1060"/>
                <a:gd name="T11" fmla="*/ 793 h 1059"/>
                <a:gd name="T12" fmla="*/ 0 w 1060"/>
                <a:gd name="T13" fmla="*/ 528 h 1059"/>
                <a:gd name="T14" fmla="*/ 71 w 1060"/>
                <a:gd name="T15" fmla="*/ 264 h 1059"/>
                <a:gd name="T16" fmla="*/ 265 w 1060"/>
                <a:gd name="T17" fmla="*/ 70 h 1059"/>
                <a:gd name="T18" fmla="*/ 530 w 1060"/>
                <a:gd name="T19" fmla="*/ 0 h 1059"/>
                <a:gd name="T20" fmla="*/ 795 w 1060"/>
                <a:gd name="T21" fmla="*/ 70 h 1059"/>
                <a:gd name="T22" fmla="*/ 988 w 1060"/>
                <a:gd name="T23" fmla="*/ 264 h 1059"/>
                <a:gd name="T24" fmla="*/ 1059 w 1060"/>
                <a:gd name="T25" fmla="*/ 52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0" h="1059">
                  <a:moveTo>
                    <a:pt x="1059" y="528"/>
                  </a:moveTo>
                  <a:cubicBezTo>
                    <a:pt x="1059" y="626"/>
                    <a:pt x="1036" y="709"/>
                    <a:pt x="988" y="793"/>
                  </a:cubicBezTo>
                  <a:cubicBezTo>
                    <a:pt x="939" y="878"/>
                    <a:pt x="879" y="938"/>
                    <a:pt x="795" y="987"/>
                  </a:cubicBezTo>
                  <a:cubicBezTo>
                    <a:pt x="710" y="1036"/>
                    <a:pt x="627" y="1058"/>
                    <a:pt x="530" y="1058"/>
                  </a:cubicBezTo>
                  <a:cubicBezTo>
                    <a:pt x="432" y="1058"/>
                    <a:pt x="349" y="1036"/>
                    <a:pt x="265" y="987"/>
                  </a:cubicBezTo>
                  <a:cubicBezTo>
                    <a:pt x="180" y="938"/>
                    <a:pt x="120" y="878"/>
                    <a:pt x="71" y="793"/>
                  </a:cubicBezTo>
                  <a:cubicBezTo>
                    <a:pt x="22" y="709"/>
                    <a:pt x="0" y="626"/>
                    <a:pt x="0" y="528"/>
                  </a:cubicBezTo>
                  <a:cubicBezTo>
                    <a:pt x="0" y="431"/>
                    <a:pt x="22" y="349"/>
                    <a:pt x="71" y="264"/>
                  </a:cubicBezTo>
                  <a:cubicBezTo>
                    <a:pt x="120" y="180"/>
                    <a:pt x="180" y="119"/>
                    <a:pt x="265" y="70"/>
                  </a:cubicBezTo>
                  <a:cubicBezTo>
                    <a:pt x="349" y="22"/>
                    <a:pt x="432" y="0"/>
                    <a:pt x="530" y="0"/>
                  </a:cubicBezTo>
                  <a:cubicBezTo>
                    <a:pt x="627" y="0"/>
                    <a:pt x="710" y="22"/>
                    <a:pt x="795" y="70"/>
                  </a:cubicBezTo>
                  <a:cubicBezTo>
                    <a:pt x="879" y="119"/>
                    <a:pt x="939" y="180"/>
                    <a:pt x="988" y="264"/>
                  </a:cubicBezTo>
                  <a:cubicBezTo>
                    <a:pt x="1036" y="349"/>
                    <a:pt x="1059" y="431"/>
                    <a:pt x="1059" y="528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3" name="Freeform 2"/>
            <p:cNvSpPr>
              <a:spLocks noChangeArrowheads="1"/>
            </p:cNvSpPr>
            <p:nvPr/>
          </p:nvSpPr>
          <p:spPr bwMode="auto">
            <a:xfrm>
              <a:off x="3522663" y="2635250"/>
              <a:ext cx="342900" cy="504825"/>
            </a:xfrm>
            <a:custGeom>
              <a:avLst/>
              <a:gdLst>
                <a:gd name="T0" fmla="*/ 953 w 954"/>
                <a:gd name="T1" fmla="*/ 503 h 1404"/>
                <a:gd name="T2" fmla="*/ 953 w 954"/>
                <a:gd name="T3" fmla="*/ 80 h 1404"/>
                <a:gd name="T4" fmla="*/ 636 w 954"/>
                <a:gd name="T5" fmla="*/ 80 h 1404"/>
                <a:gd name="T6" fmla="*/ 477 w 954"/>
                <a:gd name="T7" fmla="*/ 503 h 1404"/>
                <a:gd name="T8" fmla="*/ 318 w 954"/>
                <a:gd name="T9" fmla="*/ 662 h 1404"/>
                <a:gd name="T10" fmla="*/ 0 w 954"/>
                <a:gd name="T11" fmla="*/ 1403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4" h="1404">
                  <a:moveTo>
                    <a:pt x="953" y="503"/>
                  </a:moveTo>
                  <a:lnTo>
                    <a:pt x="953" y="80"/>
                  </a:lnTo>
                  <a:cubicBezTo>
                    <a:pt x="874" y="0"/>
                    <a:pt x="715" y="0"/>
                    <a:pt x="636" y="80"/>
                  </a:cubicBezTo>
                  <a:lnTo>
                    <a:pt x="477" y="503"/>
                  </a:lnTo>
                  <a:lnTo>
                    <a:pt x="318" y="662"/>
                  </a:lnTo>
                  <a:lnTo>
                    <a:pt x="0" y="1403"/>
                  </a:ln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4" name="Freeform 3"/>
            <p:cNvSpPr>
              <a:spLocks noChangeArrowheads="1"/>
            </p:cNvSpPr>
            <p:nvPr/>
          </p:nvSpPr>
          <p:spPr bwMode="auto">
            <a:xfrm>
              <a:off x="3979863" y="3063875"/>
              <a:ext cx="381000" cy="381000"/>
            </a:xfrm>
            <a:custGeom>
              <a:avLst/>
              <a:gdLst>
                <a:gd name="T0" fmla="*/ 1059 w 1060"/>
                <a:gd name="T1" fmla="*/ 528 h 1059"/>
                <a:gd name="T2" fmla="*/ 988 w 1060"/>
                <a:gd name="T3" fmla="*/ 793 h 1059"/>
                <a:gd name="T4" fmla="*/ 794 w 1060"/>
                <a:gd name="T5" fmla="*/ 987 h 1059"/>
                <a:gd name="T6" fmla="*/ 530 w 1060"/>
                <a:gd name="T7" fmla="*/ 1058 h 1059"/>
                <a:gd name="T8" fmla="*/ 265 w 1060"/>
                <a:gd name="T9" fmla="*/ 987 h 1059"/>
                <a:gd name="T10" fmla="*/ 71 w 1060"/>
                <a:gd name="T11" fmla="*/ 793 h 1059"/>
                <a:gd name="T12" fmla="*/ 0 w 1060"/>
                <a:gd name="T13" fmla="*/ 528 h 1059"/>
                <a:gd name="T14" fmla="*/ 71 w 1060"/>
                <a:gd name="T15" fmla="*/ 264 h 1059"/>
                <a:gd name="T16" fmla="*/ 265 w 1060"/>
                <a:gd name="T17" fmla="*/ 70 h 1059"/>
                <a:gd name="T18" fmla="*/ 530 w 1060"/>
                <a:gd name="T19" fmla="*/ 0 h 1059"/>
                <a:gd name="T20" fmla="*/ 794 w 1060"/>
                <a:gd name="T21" fmla="*/ 70 h 1059"/>
                <a:gd name="T22" fmla="*/ 988 w 1060"/>
                <a:gd name="T23" fmla="*/ 264 h 1059"/>
                <a:gd name="T24" fmla="*/ 1059 w 1060"/>
                <a:gd name="T25" fmla="*/ 528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0" h="1059">
                  <a:moveTo>
                    <a:pt x="1059" y="528"/>
                  </a:moveTo>
                  <a:cubicBezTo>
                    <a:pt x="1059" y="626"/>
                    <a:pt x="1036" y="709"/>
                    <a:pt x="988" y="793"/>
                  </a:cubicBezTo>
                  <a:cubicBezTo>
                    <a:pt x="939" y="878"/>
                    <a:pt x="878" y="938"/>
                    <a:pt x="794" y="987"/>
                  </a:cubicBezTo>
                  <a:cubicBezTo>
                    <a:pt x="709" y="1036"/>
                    <a:pt x="627" y="1058"/>
                    <a:pt x="530" y="1058"/>
                  </a:cubicBezTo>
                  <a:cubicBezTo>
                    <a:pt x="432" y="1058"/>
                    <a:pt x="349" y="1036"/>
                    <a:pt x="265" y="987"/>
                  </a:cubicBezTo>
                  <a:cubicBezTo>
                    <a:pt x="180" y="938"/>
                    <a:pt x="120" y="878"/>
                    <a:pt x="71" y="793"/>
                  </a:cubicBezTo>
                  <a:cubicBezTo>
                    <a:pt x="22" y="709"/>
                    <a:pt x="0" y="626"/>
                    <a:pt x="0" y="528"/>
                  </a:cubicBezTo>
                  <a:cubicBezTo>
                    <a:pt x="0" y="431"/>
                    <a:pt x="22" y="349"/>
                    <a:pt x="71" y="264"/>
                  </a:cubicBezTo>
                  <a:cubicBezTo>
                    <a:pt x="120" y="180"/>
                    <a:pt x="180" y="119"/>
                    <a:pt x="265" y="70"/>
                  </a:cubicBezTo>
                  <a:cubicBezTo>
                    <a:pt x="349" y="22"/>
                    <a:pt x="432" y="0"/>
                    <a:pt x="530" y="0"/>
                  </a:cubicBezTo>
                  <a:cubicBezTo>
                    <a:pt x="627" y="0"/>
                    <a:pt x="709" y="22"/>
                    <a:pt x="794" y="70"/>
                  </a:cubicBezTo>
                  <a:cubicBezTo>
                    <a:pt x="878" y="119"/>
                    <a:pt x="939" y="180"/>
                    <a:pt x="988" y="264"/>
                  </a:cubicBezTo>
                  <a:cubicBezTo>
                    <a:pt x="1036" y="349"/>
                    <a:pt x="1059" y="431"/>
                    <a:pt x="1059" y="528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5" name="Freeform 4"/>
            <p:cNvSpPr>
              <a:spLocks noChangeArrowheads="1"/>
            </p:cNvSpPr>
            <p:nvPr/>
          </p:nvSpPr>
          <p:spPr bwMode="auto">
            <a:xfrm>
              <a:off x="3979863" y="2638425"/>
              <a:ext cx="342900" cy="503238"/>
            </a:xfrm>
            <a:custGeom>
              <a:avLst/>
              <a:gdLst>
                <a:gd name="T0" fmla="*/ 0 w 954"/>
                <a:gd name="T1" fmla="*/ 495 h 1396"/>
                <a:gd name="T2" fmla="*/ 0 w 954"/>
                <a:gd name="T3" fmla="*/ 80 h 1396"/>
                <a:gd name="T4" fmla="*/ 318 w 954"/>
                <a:gd name="T5" fmla="*/ 80 h 1396"/>
                <a:gd name="T6" fmla="*/ 477 w 954"/>
                <a:gd name="T7" fmla="*/ 495 h 1396"/>
                <a:gd name="T8" fmla="*/ 636 w 954"/>
                <a:gd name="T9" fmla="*/ 654 h 1396"/>
                <a:gd name="T10" fmla="*/ 953 w 954"/>
                <a:gd name="T11" fmla="*/ 1395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4" h="1396">
                  <a:moveTo>
                    <a:pt x="0" y="495"/>
                  </a:moveTo>
                  <a:lnTo>
                    <a:pt x="0" y="80"/>
                  </a:lnTo>
                  <a:cubicBezTo>
                    <a:pt x="79" y="0"/>
                    <a:pt x="238" y="0"/>
                    <a:pt x="318" y="80"/>
                  </a:cubicBezTo>
                  <a:lnTo>
                    <a:pt x="477" y="495"/>
                  </a:lnTo>
                  <a:lnTo>
                    <a:pt x="636" y="654"/>
                  </a:lnTo>
                  <a:lnTo>
                    <a:pt x="953" y="1395"/>
                  </a:ln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6" name="Freeform 5"/>
            <p:cNvSpPr>
              <a:spLocks noChangeArrowheads="1"/>
            </p:cNvSpPr>
            <p:nvPr/>
          </p:nvSpPr>
          <p:spPr bwMode="auto">
            <a:xfrm>
              <a:off x="3770313" y="2892425"/>
              <a:ext cx="304800" cy="76200"/>
            </a:xfrm>
            <a:custGeom>
              <a:avLst/>
              <a:gdLst>
                <a:gd name="T0" fmla="*/ 0 w 848"/>
                <a:gd name="T1" fmla="*/ 212 h 213"/>
                <a:gd name="T2" fmla="*/ 423 w 848"/>
                <a:gd name="T3" fmla="*/ 0 h 213"/>
                <a:gd name="T4" fmla="*/ 847 w 848"/>
                <a:gd name="T5" fmla="*/ 2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8" h="213">
                  <a:moveTo>
                    <a:pt x="0" y="212"/>
                  </a:moveTo>
                  <a:cubicBezTo>
                    <a:pt x="0" y="95"/>
                    <a:pt x="190" y="0"/>
                    <a:pt x="423" y="0"/>
                  </a:cubicBezTo>
                  <a:cubicBezTo>
                    <a:pt x="656" y="0"/>
                    <a:pt x="847" y="95"/>
                    <a:pt x="847" y="212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V="1">
              <a:off x="3865563" y="2897188"/>
              <a:ext cx="1587" cy="358775"/>
            </a:xfrm>
            <a:prstGeom prst="line">
              <a:avLst/>
            </a:pr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V="1">
              <a:off x="3979863" y="2897188"/>
              <a:ext cx="1587" cy="358775"/>
            </a:xfrm>
            <a:prstGeom prst="line">
              <a:avLst/>
            </a:pr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9" name="Freeform 8"/>
            <p:cNvSpPr>
              <a:spLocks noChangeArrowheads="1"/>
            </p:cNvSpPr>
            <p:nvPr/>
          </p:nvSpPr>
          <p:spPr bwMode="auto">
            <a:xfrm>
              <a:off x="3560763" y="3140075"/>
              <a:ext cx="114300" cy="114300"/>
            </a:xfrm>
            <a:custGeom>
              <a:avLst/>
              <a:gdLst>
                <a:gd name="T0" fmla="*/ 0 w 319"/>
                <a:gd name="T1" fmla="*/ 317 h 318"/>
                <a:gd name="T2" fmla="*/ 318 w 319"/>
                <a:gd name="T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9" h="318">
                  <a:moveTo>
                    <a:pt x="0" y="317"/>
                  </a:moveTo>
                  <a:cubicBezTo>
                    <a:pt x="0" y="143"/>
                    <a:pt x="143" y="0"/>
                    <a:pt x="318" y="0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Freeform 9"/>
            <p:cNvSpPr>
              <a:spLocks noChangeArrowheads="1"/>
            </p:cNvSpPr>
            <p:nvPr/>
          </p:nvSpPr>
          <p:spPr bwMode="auto">
            <a:xfrm>
              <a:off x="4056063" y="3140075"/>
              <a:ext cx="114300" cy="114300"/>
            </a:xfrm>
            <a:custGeom>
              <a:avLst/>
              <a:gdLst>
                <a:gd name="T0" fmla="*/ 0 w 319"/>
                <a:gd name="T1" fmla="*/ 317 h 318"/>
                <a:gd name="T2" fmla="*/ 318 w 319"/>
                <a:gd name="T3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9" h="318">
                  <a:moveTo>
                    <a:pt x="0" y="317"/>
                  </a:moveTo>
                  <a:cubicBezTo>
                    <a:pt x="0" y="143"/>
                    <a:pt x="143" y="0"/>
                    <a:pt x="318" y="0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1" name="Group 90"/>
          <p:cNvGrpSpPr>
            <a:grpSpLocks noChangeAspect="1"/>
          </p:cNvGrpSpPr>
          <p:nvPr/>
        </p:nvGrpSpPr>
        <p:grpSpPr>
          <a:xfrm>
            <a:off x="783484" y="3326770"/>
            <a:ext cx="640080" cy="616932"/>
            <a:chOff x="5081588" y="2598738"/>
            <a:chExt cx="877887" cy="846137"/>
          </a:xfrm>
          <a:solidFill>
            <a:schemeClr val="accent5"/>
          </a:solidFill>
        </p:grpSpPr>
        <p:sp>
          <p:nvSpPr>
            <p:cNvPr id="92" name="Freeform 20"/>
            <p:cNvSpPr>
              <a:spLocks noChangeArrowheads="1"/>
            </p:cNvSpPr>
            <p:nvPr/>
          </p:nvSpPr>
          <p:spPr bwMode="auto">
            <a:xfrm>
              <a:off x="5081588" y="2889250"/>
              <a:ext cx="877887" cy="171450"/>
            </a:xfrm>
            <a:custGeom>
              <a:avLst/>
              <a:gdLst>
                <a:gd name="T0" fmla="*/ 2437 w 2438"/>
                <a:gd name="T1" fmla="*/ 0 h 477"/>
                <a:gd name="T2" fmla="*/ 1960 w 2438"/>
                <a:gd name="T3" fmla="*/ 476 h 477"/>
                <a:gd name="T4" fmla="*/ 477 w 2438"/>
                <a:gd name="T5" fmla="*/ 476 h 477"/>
                <a:gd name="T6" fmla="*/ 0 w 2438"/>
                <a:gd name="T7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8" h="477">
                  <a:moveTo>
                    <a:pt x="2437" y="0"/>
                  </a:moveTo>
                  <a:cubicBezTo>
                    <a:pt x="2437" y="262"/>
                    <a:pt x="2222" y="476"/>
                    <a:pt x="1960" y="476"/>
                  </a:cubicBezTo>
                  <a:lnTo>
                    <a:pt x="477" y="476"/>
                  </a:lnTo>
                  <a:cubicBezTo>
                    <a:pt x="215" y="476"/>
                    <a:pt x="0" y="262"/>
                    <a:pt x="0" y="0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3" name="Freeform 21"/>
            <p:cNvSpPr>
              <a:spLocks noChangeArrowheads="1"/>
            </p:cNvSpPr>
            <p:nvPr/>
          </p:nvSpPr>
          <p:spPr bwMode="auto">
            <a:xfrm>
              <a:off x="5233988" y="2598738"/>
              <a:ext cx="573087" cy="461962"/>
            </a:xfrm>
            <a:custGeom>
              <a:avLst/>
              <a:gdLst>
                <a:gd name="T0" fmla="*/ 1096 w 1590"/>
                <a:gd name="T1" fmla="*/ 137 h 1282"/>
                <a:gd name="T2" fmla="*/ 495 w 1590"/>
                <a:gd name="T3" fmla="*/ 140 h 1282"/>
                <a:gd name="T4" fmla="*/ 0 w 1590"/>
                <a:gd name="T5" fmla="*/ 1281 h 1282"/>
                <a:gd name="T6" fmla="*/ 1589 w 1590"/>
                <a:gd name="T7" fmla="*/ 1281 h 1282"/>
                <a:gd name="T8" fmla="*/ 1096 w 1590"/>
                <a:gd name="T9" fmla="*/ 137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0" h="1282">
                  <a:moveTo>
                    <a:pt x="1096" y="137"/>
                  </a:moveTo>
                  <a:cubicBezTo>
                    <a:pt x="752" y="259"/>
                    <a:pt x="834" y="259"/>
                    <a:pt x="495" y="140"/>
                  </a:cubicBezTo>
                  <a:cubicBezTo>
                    <a:pt x="117" y="5"/>
                    <a:pt x="297" y="659"/>
                    <a:pt x="0" y="1281"/>
                  </a:cubicBezTo>
                  <a:lnTo>
                    <a:pt x="1589" y="1281"/>
                  </a:lnTo>
                  <a:cubicBezTo>
                    <a:pt x="1205" y="656"/>
                    <a:pt x="1486" y="0"/>
                    <a:pt x="1096" y="137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4" name="Freeform 22"/>
            <p:cNvSpPr>
              <a:spLocks noChangeArrowheads="1"/>
            </p:cNvSpPr>
            <p:nvPr/>
          </p:nvSpPr>
          <p:spPr bwMode="auto">
            <a:xfrm>
              <a:off x="5462588" y="2659063"/>
              <a:ext cx="134937" cy="128587"/>
            </a:xfrm>
            <a:custGeom>
              <a:avLst/>
              <a:gdLst>
                <a:gd name="T0" fmla="*/ 376 w 377"/>
                <a:gd name="T1" fmla="*/ 0 h 356"/>
                <a:gd name="T2" fmla="*/ 0 w 377"/>
                <a:gd name="T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7" h="356">
                  <a:moveTo>
                    <a:pt x="376" y="0"/>
                  </a:moveTo>
                  <a:cubicBezTo>
                    <a:pt x="249" y="34"/>
                    <a:pt x="186" y="257"/>
                    <a:pt x="0" y="355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5" name="Freeform 23"/>
            <p:cNvSpPr>
              <a:spLocks noChangeArrowheads="1"/>
            </p:cNvSpPr>
            <p:nvPr/>
          </p:nvSpPr>
          <p:spPr bwMode="auto">
            <a:xfrm>
              <a:off x="5138738" y="3178175"/>
              <a:ext cx="325437" cy="266700"/>
            </a:xfrm>
            <a:custGeom>
              <a:avLst/>
              <a:gdLst>
                <a:gd name="T0" fmla="*/ 901 w 902"/>
                <a:gd name="T1" fmla="*/ 264 h 742"/>
                <a:gd name="T2" fmla="*/ 424 w 902"/>
                <a:gd name="T3" fmla="*/ 741 h 742"/>
                <a:gd name="T4" fmla="*/ 0 w 902"/>
                <a:gd name="T5" fmla="*/ 264 h 742"/>
                <a:gd name="T6" fmla="*/ 265 w 902"/>
                <a:gd name="T7" fmla="*/ 0 h 742"/>
                <a:gd name="T8" fmla="*/ 742 w 902"/>
                <a:gd name="T9" fmla="*/ 0 h 742"/>
                <a:gd name="T10" fmla="*/ 901 w 902"/>
                <a:gd name="T11" fmla="*/ 158 h 742"/>
                <a:gd name="T12" fmla="*/ 901 w 902"/>
                <a:gd name="T13" fmla="*/ 26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2" h="742">
                  <a:moveTo>
                    <a:pt x="901" y="264"/>
                  </a:moveTo>
                  <a:cubicBezTo>
                    <a:pt x="901" y="527"/>
                    <a:pt x="686" y="741"/>
                    <a:pt x="424" y="741"/>
                  </a:cubicBezTo>
                  <a:cubicBezTo>
                    <a:pt x="162" y="741"/>
                    <a:pt x="0" y="527"/>
                    <a:pt x="0" y="264"/>
                  </a:cubicBezTo>
                  <a:cubicBezTo>
                    <a:pt x="0" y="119"/>
                    <a:pt x="119" y="0"/>
                    <a:pt x="265" y="0"/>
                  </a:cubicBezTo>
                  <a:lnTo>
                    <a:pt x="742" y="0"/>
                  </a:lnTo>
                  <a:cubicBezTo>
                    <a:pt x="829" y="0"/>
                    <a:pt x="901" y="71"/>
                    <a:pt x="901" y="158"/>
                  </a:cubicBezTo>
                  <a:lnTo>
                    <a:pt x="901" y="264"/>
                  </a:lnTo>
                </a:path>
              </a:pathLst>
            </a:custGeom>
            <a:grpFill/>
            <a:ln w="25400" cap="flat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6" name="Freeform 24"/>
            <p:cNvSpPr>
              <a:spLocks noChangeArrowheads="1"/>
            </p:cNvSpPr>
            <p:nvPr/>
          </p:nvSpPr>
          <p:spPr bwMode="auto">
            <a:xfrm>
              <a:off x="5576888" y="3178175"/>
              <a:ext cx="325437" cy="266700"/>
            </a:xfrm>
            <a:custGeom>
              <a:avLst/>
              <a:gdLst>
                <a:gd name="T0" fmla="*/ 0 w 902"/>
                <a:gd name="T1" fmla="*/ 264 h 742"/>
                <a:gd name="T2" fmla="*/ 477 w 902"/>
                <a:gd name="T3" fmla="*/ 741 h 742"/>
                <a:gd name="T4" fmla="*/ 901 w 902"/>
                <a:gd name="T5" fmla="*/ 264 h 742"/>
                <a:gd name="T6" fmla="*/ 636 w 902"/>
                <a:gd name="T7" fmla="*/ 0 h 742"/>
                <a:gd name="T8" fmla="*/ 159 w 902"/>
                <a:gd name="T9" fmla="*/ 0 h 742"/>
                <a:gd name="T10" fmla="*/ 0 w 902"/>
                <a:gd name="T11" fmla="*/ 158 h 742"/>
                <a:gd name="T12" fmla="*/ 0 w 902"/>
                <a:gd name="T13" fmla="*/ 26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2" h="742">
                  <a:moveTo>
                    <a:pt x="0" y="264"/>
                  </a:moveTo>
                  <a:cubicBezTo>
                    <a:pt x="0" y="527"/>
                    <a:pt x="215" y="741"/>
                    <a:pt x="477" y="741"/>
                  </a:cubicBezTo>
                  <a:cubicBezTo>
                    <a:pt x="739" y="741"/>
                    <a:pt x="901" y="527"/>
                    <a:pt x="901" y="264"/>
                  </a:cubicBezTo>
                  <a:cubicBezTo>
                    <a:pt x="901" y="119"/>
                    <a:pt x="782" y="0"/>
                    <a:pt x="636" y="0"/>
                  </a:cubicBezTo>
                  <a:lnTo>
                    <a:pt x="159" y="0"/>
                  </a:lnTo>
                  <a:cubicBezTo>
                    <a:pt x="72" y="0"/>
                    <a:pt x="0" y="71"/>
                    <a:pt x="0" y="158"/>
                  </a:cubicBezTo>
                  <a:lnTo>
                    <a:pt x="0" y="264"/>
                  </a:lnTo>
                </a:path>
              </a:pathLst>
            </a:custGeom>
            <a:grpFill/>
            <a:ln w="25400" cap="flat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7" name="Freeform 25"/>
            <p:cNvSpPr>
              <a:spLocks noChangeArrowheads="1"/>
            </p:cNvSpPr>
            <p:nvPr/>
          </p:nvSpPr>
          <p:spPr bwMode="auto">
            <a:xfrm>
              <a:off x="5081588" y="3178175"/>
              <a:ext cx="38100" cy="38100"/>
            </a:xfrm>
            <a:custGeom>
              <a:avLst/>
              <a:gdLst>
                <a:gd name="T0" fmla="*/ 0 w 107"/>
                <a:gd name="T1" fmla="*/ 105 h 106"/>
                <a:gd name="T2" fmla="*/ 106 w 107"/>
                <a:gd name="T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106">
                  <a:moveTo>
                    <a:pt x="0" y="105"/>
                  </a:moveTo>
                  <a:cubicBezTo>
                    <a:pt x="0" y="47"/>
                    <a:pt x="48" y="0"/>
                    <a:pt x="106" y="0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8" name="Freeform 26"/>
            <p:cNvSpPr>
              <a:spLocks noChangeArrowheads="1"/>
            </p:cNvSpPr>
            <p:nvPr/>
          </p:nvSpPr>
          <p:spPr bwMode="auto">
            <a:xfrm>
              <a:off x="5919788" y="3178175"/>
              <a:ext cx="38100" cy="38100"/>
            </a:xfrm>
            <a:custGeom>
              <a:avLst/>
              <a:gdLst>
                <a:gd name="T0" fmla="*/ 106 w 107"/>
                <a:gd name="T1" fmla="*/ 105 h 106"/>
                <a:gd name="T2" fmla="*/ 0 w 107"/>
                <a:gd name="T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" h="106">
                  <a:moveTo>
                    <a:pt x="106" y="105"/>
                  </a:moveTo>
                  <a:cubicBezTo>
                    <a:pt x="106" y="47"/>
                    <a:pt x="58" y="0"/>
                    <a:pt x="0" y="0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9" name="Freeform 27"/>
            <p:cNvSpPr>
              <a:spLocks noChangeArrowheads="1"/>
            </p:cNvSpPr>
            <p:nvPr/>
          </p:nvSpPr>
          <p:spPr bwMode="auto">
            <a:xfrm>
              <a:off x="5462588" y="3140075"/>
              <a:ext cx="114300" cy="95250"/>
            </a:xfrm>
            <a:custGeom>
              <a:avLst/>
              <a:gdLst>
                <a:gd name="T0" fmla="*/ 0 w 318"/>
                <a:gd name="T1" fmla="*/ 264 h 265"/>
                <a:gd name="T2" fmla="*/ 0 w 318"/>
                <a:gd name="T3" fmla="*/ 159 h 265"/>
                <a:gd name="T4" fmla="*/ 159 w 318"/>
                <a:gd name="T5" fmla="*/ 0 h 265"/>
                <a:gd name="T6" fmla="*/ 317 w 318"/>
                <a:gd name="T7" fmla="*/ 159 h 265"/>
                <a:gd name="T8" fmla="*/ 317 w 318"/>
                <a:gd name="T9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65">
                  <a:moveTo>
                    <a:pt x="0" y="264"/>
                  </a:moveTo>
                  <a:lnTo>
                    <a:pt x="0" y="159"/>
                  </a:lnTo>
                  <a:cubicBezTo>
                    <a:pt x="0" y="71"/>
                    <a:pt x="72" y="0"/>
                    <a:pt x="159" y="0"/>
                  </a:cubicBezTo>
                  <a:cubicBezTo>
                    <a:pt x="247" y="0"/>
                    <a:pt x="317" y="71"/>
                    <a:pt x="317" y="159"/>
                  </a:cubicBezTo>
                  <a:lnTo>
                    <a:pt x="317" y="264"/>
                  </a:lnTo>
                </a:path>
              </a:pathLst>
            </a:custGeom>
            <a:grpFill/>
            <a:ln w="25400" cap="flat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0" name="Group 99"/>
          <p:cNvGrpSpPr>
            <a:grpSpLocks noChangeAspect="1"/>
          </p:cNvGrpSpPr>
          <p:nvPr/>
        </p:nvGrpSpPr>
        <p:grpSpPr>
          <a:xfrm>
            <a:off x="4908891" y="3315775"/>
            <a:ext cx="640080" cy="638922"/>
            <a:chOff x="6153150" y="2697163"/>
            <a:chExt cx="877888" cy="876300"/>
          </a:xfrm>
          <a:solidFill>
            <a:schemeClr val="accent5"/>
          </a:solidFill>
        </p:grpSpPr>
        <p:sp>
          <p:nvSpPr>
            <p:cNvPr id="101" name="Freeform 28"/>
            <p:cNvSpPr>
              <a:spLocks noChangeArrowheads="1"/>
            </p:cNvSpPr>
            <p:nvPr/>
          </p:nvSpPr>
          <p:spPr bwMode="auto">
            <a:xfrm>
              <a:off x="6573838" y="3116263"/>
              <a:ext cx="457200" cy="457200"/>
            </a:xfrm>
            <a:custGeom>
              <a:avLst/>
              <a:gdLst>
                <a:gd name="T0" fmla="*/ 1271 w 1272"/>
                <a:gd name="T1" fmla="*/ 636 h 1272"/>
                <a:gd name="T2" fmla="*/ 1185 w 1272"/>
                <a:gd name="T3" fmla="*/ 953 h 1272"/>
                <a:gd name="T4" fmla="*/ 953 w 1272"/>
                <a:gd name="T5" fmla="*/ 1186 h 1272"/>
                <a:gd name="T6" fmla="*/ 635 w 1272"/>
                <a:gd name="T7" fmla="*/ 1271 h 1272"/>
                <a:gd name="T8" fmla="*/ 317 w 1272"/>
                <a:gd name="T9" fmla="*/ 1186 h 1272"/>
                <a:gd name="T10" fmla="*/ 85 w 1272"/>
                <a:gd name="T11" fmla="*/ 953 h 1272"/>
                <a:gd name="T12" fmla="*/ 0 w 1272"/>
                <a:gd name="T13" fmla="*/ 636 h 1272"/>
                <a:gd name="T14" fmla="*/ 85 w 1272"/>
                <a:gd name="T15" fmla="*/ 318 h 1272"/>
                <a:gd name="T16" fmla="*/ 317 w 1272"/>
                <a:gd name="T17" fmla="*/ 85 h 1272"/>
                <a:gd name="T18" fmla="*/ 635 w 1272"/>
                <a:gd name="T19" fmla="*/ 0 h 1272"/>
                <a:gd name="T20" fmla="*/ 953 w 1272"/>
                <a:gd name="T21" fmla="*/ 85 h 1272"/>
                <a:gd name="T22" fmla="*/ 1185 w 1272"/>
                <a:gd name="T23" fmla="*/ 318 h 1272"/>
                <a:gd name="T24" fmla="*/ 1271 w 1272"/>
                <a:gd name="T25" fmla="*/ 636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2" h="1272">
                  <a:moveTo>
                    <a:pt x="1271" y="636"/>
                  </a:moveTo>
                  <a:cubicBezTo>
                    <a:pt x="1271" y="753"/>
                    <a:pt x="1244" y="852"/>
                    <a:pt x="1185" y="953"/>
                  </a:cubicBezTo>
                  <a:cubicBezTo>
                    <a:pt x="1127" y="1055"/>
                    <a:pt x="1055" y="1128"/>
                    <a:pt x="953" y="1186"/>
                  </a:cubicBezTo>
                  <a:cubicBezTo>
                    <a:pt x="852" y="1245"/>
                    <a:pt x="752" y="1271"/>
                    <a:pt x="635" y="1271"/>
                  </a:cubicBezTo>
                  <a:cubicBezTo>
                    <a:pt x="518" y="1271"/>
                    <a:pt x="419" y="1245"/>
                    <a:pt x="317" y="1186"/>
                  </a:cubicBezTo>
                  <a:cubicBezTo>
                    <a:pt x="216" y="1128"/>
                    <a:pt x="144" y="1055"/>
                    <a:pt x="85" y="953"/>
                  </a:cubicBezTo>
                  <a:cubicBezTo>
                    <a:pt x="27" y="852"/>
                    <a:pt x="0" y="753"/>
                    <a:pt x="0" y="636"/>
                  </a:cubicBezTo>
                  <a:cubicBezTo>
                    <a:pt x="0" y="519"/>
                    <a:pt x="27" y="419"/>
                    <a:pt x="85" y="318"/>
                  </a:cubicBezTo>
                  <a:cubicBezTo>
                    <a:pt x="144" y="217"/>
                    <a:pt x="216" y="144"/>
                    <a:pt x="317" y="85"/>
                  </a:cubicBezTo>
                  <a:cubicBezTo>
                    <a:pt x="419" y="27"/>
                    <a:pt x="518" y="0"/>
                    <a:pt x="635" y="0"/>
                  </a:cubicBezTo>
                  <a:cubicBezTo>
                    <a:pt x="752" y="0"/>
                    <a:pt x="852" y="27"/>
                    <a:pt x="953" y="85"/>
                  </a:cubicBezTo>
                  <a:cubicBezTo>
                    <a:pt x="1055" y="144"/>
                    <a:pt x="1127" y="217"/>
                    <a:pt x="1185" y="318"/>
                  </a:cubicBezTo>
                  <a:cubicBezTo>
                    <a:pt x="1244" y="419"/>
                    <a:pt x="1271" y="519"/>
                    <a:pt x="1271" y="636"/>
                  </a:cubicBez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2" name="Freeform 29"/>
            <p:cNvSpPr>
              <a:spLocks noChangeArrowheads="1"/>
            </p:cNvSpPr>
            <p:nvPr/>
          </p:nvSpPr>
          <p:spPr bwMode="auto">
            <a:xfrm>
              <a:off x="6688138" y="3270250"/>
              <a:ext cx="228600" cy="152400"/>
            </a:xfrm>
            <a:custGeom>
              <a:avLst/>
              <a:gdLst>
                <a:gd name="T0" fmla="*/ 636 w 637"/>
                <a:gd name="T1" fmla="*/ 0 h 424"/>
                <a:gd name="T2" fmla="*/ 212 w 637"/>
                <a:gd name="T3" fmla="*/ 423 h 424"/>
                <a:gd name="T4" fmla="*/ 0 w 637"/>
                <a:gd name="T5" fmla="*/ 21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7" h="424">
                  <a:moveTo>
                    <a:pt x="636" y="0"/>
                  </a:moveTo>
                  <a:lnTo>
                    <a:pt x="212" y="423"/>
                  </a:lnTo>
                  <a:lnTo>
                    <a:pt x="0" y="212"/>
                  </a:ln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3" name="Line 30"/>
            <p:cNvSpPr>
              <a:spLocks noChangeShapeType="1"/>
            </p:cNvSpPr>
            <p:nvPr/>
          </p:nvSpPr>
          <p:spPr bwMode="auto">
            <a:xfrm>
              <a:off x="6267450" y="2925763"/>
              <a:ext cx="171450" cy="1587"/>
            </a:xfrm>
            <a:prstGeom prst="line">
              <a:avLst/>
            </a:pr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4" name="Line 31"/>
            <p:cNvSpPr>
              <a:spLocks noChangeShapeType="1"/>
            </p:cNvSpPr>
            <p:nvPr/>
          </p:nvSpPr>
          <p:spPr bwMode="auto">
            <a:xfrm>
              <a:off x="6267450" y="3041650"/>
              <a:ext cx="304800" cy="1588"/>
            </a:xfrm>
            <a:prstGeom prst="line">
              <a:avLst/>
            </a:pr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5" name="Line 32"/>
            <p:cNvSpPr>
              <a:spLocks noChangeShapeType="1"/>
            </p:cNvSpPr>
            <p:nvPr/>
          </p:nvSpPr>
          <p:spPr bwMode="auto">
            <a:xfrm>
              <a:off x="6267450" y="3154363"/>
              <a:ext cx="228600" cy="1587"/>
            </a:xfrm>
            <a:prstGeom prst="line">
              <a:avLst/>
            </a:pr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6267450" y="3270250"/>
              <a:ext cx="190500" cy="1588"/>
            </a:xfrm>
            <a:prstGeom prst="line">
              <a:avLst/>
            </a:pr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7" name="Freeform 34"/>
            <p:cNvSpPr>
              <a:spLocks noChangeArrowheads="1"/>
            </p:cNvSpPr>
            <p:nvPr/>
          </p:nvSpPr>
          <p:spPr bwMode="auto">
            <a:xfrm>
              <a:off x="6153150" y="2697163"/>
              <a:ext cx="611188" cy="800100"/>
            </a:xfrm>
            <a:custGeom>
              <a:avLst/>
              <a:gdLst>
                <a:gd name="T0" fmla="*/ 1330 w 1696"/>
                <a:gd name="T1" fmla="*/ 2223 h 2224"/>
                <a:gd name="T2" fmla="*/ 0 w 1696"/>
                <a:gd name="T3" fmla="*/ 2223 h 2224"/>
                <a:gd name="T4" fmla="*/ 0 w 1696"/>
                <a:gd name="T5" fmla="*/ 0 h 2224"/>
                <a:gd name="T6" fmla="*/ 1166 w 1696"/>
                <a:gd name="T7" fmla="*/ 0 h 2224"/>
                <a:gd name="T8" fmla="*/ 1695 w 1696"/>
                <a:gd name="T9" fmla="*/ 530 h 2224"/>
                <a:gd name="T10" fmla="*/ 1695 w 1696"/>
                <a:gd name="T11" fmla="*/ 1175 h 2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6" h="2224">
                  <a:moveTo>
                    <a:pt x="1330" y="2223"/>
                  </a:moveTo>
                  <a:lnTo>
                    <a:pt x="0" y="2223"/>
                  </a:lnTo>
                  <a:lnTo>
                    <a:pt x="0" y="0"/>
                  </a:lnTo>
                  <a:lnTo>
                    <a:pt x="1166" y="0"/>
                  </a:lnTo>
                  <a:lnTo>
                    <a:pt x="1695" y="530"/>
                  </a:lnTo>
                  <a:lnTo>
                    <a:pt x="1695" y="1175"/>
                  </a:ln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8" name="Freeform 35"/>
            <p:cNvSpPr>
              <a:spLocks noChangeArrowheads="1"/>
            </p:cNvSpPr>
            <p:nvPr/>
          </p:nvSpPr>
          <p:spPr bwMode="auto">
            <a:xfrm>
              <a:off x="6573838" y="2697163"/>
              <a:ext cx="190500" cy="190500"/>
            </a:xfrm>
            <a:custGeom>
              <a:avLst/>
              <a:gdLst>
                <a:gd name="T0" fmla="*/ 0 w 530"/>
                <a:gd name="T1" fmla="*/ 0 h 531"/>
                <a:gd name="T2" fmla="*/ 0 w 530"/>
                <a:gd name="T3" fmla="*/ 530 h 531"/>
                <a:gd name="T4" fmla="*/ 529 w 530"/>
                <a:gd name="T5" fmla="*/ 5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0" h="531">
                  <a:moveTo>
                    <a:pt x="0" y="0"/>
                  </a:moveTo>
                  <a:lnTo>
                    <a:pt x="0" y="530"/>
                  </a:lnTo>
                  <a:lnTo>
                    <a:pt x="529" y="530"/>
                  </a:lnTo>
                </a:path>
              </a:pathLst>
            </a:custGeom>
            <a:grpFill/>
            <a:ln w="25400" cap="rnd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141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7110" y="895350"/>
            <a:ext cx="7442633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spc="-15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DNS </a:t>
            </a:r>
            <a:r>
              <a:rPr lang="ja-JP" altLang="en-US" sz="6000" spc="-15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は、ネットワーク上の</a:t>
            </a:r>
            <a:r>
              <a:rPr lang="ja-JP" altLang="en-US" sz="6000" spc="-150" dirty="0" smtClean="0">
                <a:solidFill>
                  <a:srgbClr val="FFCC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全てのデバイス</a:t>
            </a:r>
            <a:r>
              <a:rPr lang="ja-JP" altLang="en-US" sz="6000" spc="-15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が使っている。</a:t>
            </a:r>
            <a:endParaRPr lang="en-US" sz="6000" spc="-15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Freeform 606"/>
          <p:cNvSpPr/>
          <p:nvPr/>
        </p:nvSpPr>
        <p:spPr>
          <a:xfrm>
            <a:off x="7177807" y="2263613"/>
            <a:ext cx="671482" cy="1317490"/>
          </a:xfrm>
          <a:custGeom>
            <a:avLst/>
            <a:gdLst>
              <a:gd name="connsiteX0" fmla="*/ 255399 w 753500"/>
              <a:gd name="connsiteY0" fmla="*/ 0 h 1317490"/>
              <a:gd name="connsiteX1" fmla="*/ 343283 w 753500"/>
              <a:gd name="connsiteY1" fmla="*/ 27288 h 1317490"/>
              <a:gd name="connsiteX2" fmla="*/ 753500 w 753500"/>
              <a:gd name="connsiteY2" fmla="*/ 646005 h 1317490"/>
              <a:gd name="connsiteX3" fmla="*/ 82018 w 753500"/>
              <a:gd name="connsiteY3" fmla="*/ 1317490 h 1317490"/>
              <a:gd name="connsiteX4" fmla="*/ 0 w 753500"/>
              <a:gd name="connsiteY4" fmla="*/ 652409 h 1317490"/>
              <a:gd name="connsiteX5" fmla="*/ 255399 w 753500"/>
              <a:gd name="connsiteY5" fmla="*/ 652409 h 1317490"/>
              <a:gd name="connsiteX6" fmla="*/ 255399 w 753500"/>
              <a:gd name="connsiteY6" fmla="*/ 0 h 1317490"/>
              <a:gd name="connsiteX0" fmla="*/ 255399 w 753500"/>
              <a:gd name="connsiteY0" fmla="*/ 652409 h 1317490"/>
              <a:gd name="connsiteX1" fmla="*/ 255399 w 753500"/>
              <a:gd name="connsiteY1" fmla="*/ 0 h 1317490"/>
              <a:gd name="connsiteX2" fmla="*/ 343283 w 753500"/>
              <a:gd name="connsiteY2" fmla="*/ 27288 h 1317490"/>
              <a:gd name="connsiteX3" fmla="*/ 753500 w 753500"/>
              <a:gd name="connsiteY3" fmla="*/ 646005 h 1317490"/>
              <a:gd name="connsiteX4" fmla="*/ 82018 w 753500"/>
              <a:gd name="connsiteY4" fmla="*/ 1317490 h 1317490"/>
              <a:gd name="connsiteX5" fmla="*/ 0 w 753500"/>
              <a:gd name="connsiteY5" fmla="*/ 652409 h 1317490"/>
              <a:gd name="connsiteX6" fmla="*/ 346839 w 753500"/>
              <a:gd name="connsiteY6" fmla="*/ 743849 h 1317490"/>
              <a:gd name="connsiteX0" fmla="*/ 255399 w 753500"/>
              <a:gd name="connsiteY0" fmla="*/ 652409 h 1317490"/>
              <a:gd name="connsiteX1" fmla="*/ 255399 w 753500"/>
              <a:gd name="connsiteY1" fmla="*/ 0 h 1317490"/>
              <a:gd name="connsiteX2" fmla="*/ 343283 w 753500"/>
              <a:gd name="connsiteY2" fmla="*/ 27288 h 1317490"/>
              <a:gd name="connsiteX3" fmla="*/ 753500 w 753500"/>
              <a:gd name="connsiteY3" fmla="*/ 646005 h 1317490"/>
              <a:gd name="connsiteX4" fmla="*/ 82018 w 753500"/>
              <a:gd name="connsiteY4" fmla="*/ 1317490 h 1317490"/>
              <a:gd name="connsiteX5" fmla="*/ 0 w 753500"/>
              <a:gd name="connsiteY5" fmla="*/ 652409 h 1317490"/>
              <a:gd name="connsiteX0" fmla="*/ 173381 w 671482"/>
              <a:gd name="connsiteY0" fmla="*/ 652409 h 1317490"/>
              <a:gd name="connsiteX1" fmla="*/ 173381 w 671482"/>
              <a:gd name="connsiteY1" fmla="*/ 0 h 1317490"/>
              <a:gd name="connsiteX2" fmla="*/ 261265 w 671482"/>
              <a:gd name="connsiteY2" fmla="*/ 27288 h 1317490"/>
              <a:gd name="connsiteX3" fmla="*/ 671482 w 671482"/>
              <a:gd name="connsiteY3" fmla="*/ 646005 h 1317490"/>
              <a:gd name="connsiteX4" fmla="*/ 0 w 671482"/>
              <a:gd name="connsiteY4" fmla="*/ 1317490 h 1317490"/>
              <a:gd name="connsiteX0" fmla="*/ 173381 w 671482"/>
              <a:gd name="connsiteY0" fmla="*/ 0 h 1317490"/>
              <a:gd name="connsiteX1" fmla="*/ 261265 w 671482"/>
              <a:gd name="connsiteY1" fmla="*/ 27288 h 1317490"/>
              <a:gd name="connsiteX2" fmla="*/ 671482 w 671482"/>
              <a:gd name="connsiteY2" fmla="*/ 646005 h 1317490"/>
              <a:gd name="connsiteX3" fmla="*/ 0 w 671482"/>
              <a:gd name="connsiteY3" fmla="*/ 1317490 h 131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482" h="1317490">
                <a:moveTo>
                  <a:pt x="173381" y="0"/>
                </a:moveTo>
                <a:lnTo>
                  <a:pt x="261265" y="27288"/>
                </a:lnTo>
                <a:cubicBezTo>
                  <a:pt x="502234" y="129226"/>
                  <a:pt x="671482" y="367869"/>
                  <a:pt x="671482" y="646005"/>
                </a:cubicBezTo>
                <a:cubicBezTo>
                  <a:pt x="671482" y="1016852"/>
                  <a:pt x="370597" y="1317490"/>
                  <a:pt x="0" y="1317490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5" name="Freeform 544"/>
          <p:cNvSpPr/>
          <p:nvPr/>
        </p:nvSpPr>
        <p:spPr>
          <a:xfrm>
            <a:off x="1305719" y="2279211"/>
            <a:ext cx="671482" cy="1301893"/>
          </a:xfrm>
          <a:custGeom>
            <a:avLst/>
            <a:gdLst>
              <a:gd name="connsiteX0" fmla="*/ 447870 w 877763"/>
              <a:gd name="connsiteY0" fmla="*/ 0 h 1301893"/>
              <a:gd name="connsiteX1" fmla="*/ 447870 w 877763"/>
              <a:gd name="connsiteY1" fmla="*/ 344644 h 1301893"/>
              <a:gd name="connsiteX2" fmla="*/ 877763 w 877763"/>
              <a:gd name="connsiteY2" fmla="*/ 344644 h 1301893"/>
              <a:gd name="connsiteX3" fmla="*/ 671482 w 877763"/>
              <a:gd name="connsiteY3" fmla="*/ 1301893 h 1301893"/>
              <a:gd name="connsiteX4" fmla="*/ 0 w 877763"/>
              <a:gd name="connsiteY4" fmla="*/ 630408 h 1301893"/>
              <a:gd name="connsiteX5" fmla="*/ 410217 w 877763"/>
              <a:gd name="connsiteY5" fmla="*/ 11691 h 1301893"/>
              <a:gd name="connsiteX6" fmla="*/ 447870 w 877763"/>
              <a:gd name="connsiteY6" fmla="*/ 0 h 1301893"/>
              <a:gd name="connsiteX0" fmla="*/ 877763 w 969203"/>
              <a:gd name="connsiteY0" fmla="*/ 344644 h 1301893"/>
              <a:gd name="connsiteX1" fmla="*/ 671482 w 969203"/>
              <a:gd name="connsiteY1" fmla="*/ 1301893 h 1301893"/>
              <a:gd name="connsiteX2" fmla="*/ 0 w 969203"/>
              <a:gd name="connsiteY2" fmla="*/ 630408 h 1301893"/>
              <a:gd name="connsiteX3" fmla="*/ 410217 w 969203"/>
              <a:gd name="connsiteY3" fmla="*/ 11691 h 1301893"/>
              <a:gd name="connsiteX4" fmla="*/ 447870 w 969203"/>
              <a:gd name="connsiteY4" fmla="*/ 0 h 1301893"/>
              <a:gd name="connsiteX5" fmla="*/ 447870 w 969203"/>
              <a:gd name="connsiteY5" fmla="*/ 344644 h 1301893"/>
              <a:gd name="connsiteX6" fmla="*/ 969203 w 969203"/>
              <a:gd name="connsiteY6" fmla="*/ 436084 h 1301893"/>
              <a:gd name="connsiteX0" fmla="*/ 877763 w 877763"/>
              <a:gd name="connsiteY0" fmla="*/ 344644 h 1301893"/>
              <a:gd name="connsiteX1" fmla="*/ 671482 w 877763"/>
              <a:gd name="connsiteY1" fmla="*/ 1301893 h 1301893"/>
              <a:gd name="connsiteX2" fmla="*/ 0 w 877763"/>
              <a:gd name="connsiteY2" fmla="*/ 630408 h 1301893"/>
              <a:gd name="connsiteX3" fmla="*/ 410217 w 877763"/>
              <a:gd name="connsiteY3" fmla="*/ 11691 h 1301893"/>
              <a:gd name="connsiteX4" fmla="*/ 447870 w 877763"/>
              <a:gd name="connsiteY4" fmla="*/ 0 h 1301893"/>
              <a:gd name="connsiteX5" fmla="*/ 447870 w 877763"/>
              <a:gd name="connsiteY5" fmla="*/ 344644 h 1301893"/>
              <a:gd name="connsiteX0" fmla="*/ 671482 w 671482"/>
              <a:gd name="connsiteY0" fmla="*/ 1301893 h 1301893"/>
              <a:gd name="connsiteX1" fmla="*/ 0 w 671482"/>
              <a:gd name="connsiteY1" fmla="*/ 630408 h 1301893"/>
              <a:gd name="connsiteX2" fmla="*/ 410217 w 671482"/>
              <a:gd name="connsiteY2" fmla="*/ 11691 h 1301893"/>
              <a:gd name="connsiteX3" fmla="*/ 447870 w 671482"/>
              <a:gd name="connsiteY3" fmla="*/ 0 h 1301893"/>
              <a:gd name="connsiteX4" fmla="*/ 447870 w 671482"/>
              <a:gd name="connsiteY4" fmla="*/ 344644 h 1301893"/>
              <a:gd name="connsiteX0" fmla="*/ 671482 w 671482"/>
              <a:gd name="connsiteY0" fmla="*/ 1301893 h 1301893"/>
              <a:gd name="connsiteX1" fmla="*/ 0 w 671482"/>
              <a:gd name="connsiteY1" fmla="*/ 630408 h 1301893"/>
              <a:gd name="connsiteX2" fmla="*/ 410217 w 671482"/>
              <a:gd name="connsiteY2" fmla="*/ 11691 h 1301893"/>
              <a:gd name="connsiteX3" fmla="*/ 447870 w 671482"/>
              <a:gd name="connsiteY3" fmla="*/ 0 h 13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482" h="1301893">
                <a:moveTo>
                  <a:pt x="671482" y="1301893"/>
                </a:moveTo>
                <a:cubicBezTo>
                  <a:pt x="300885" y="1301893"/>
                  <a:pt x="0" y="1001255"/>
                  <a:pt x="0" y="630408"/>
                </a:cubicBezTo>
                <a:cubicBezTo>
                  <a:pt x="0" y="352272"/>
                  <a:pt x="169248" y="113629"/>
                  <a:pt x="410217" y="11691"/>
                </a:cubicBezTo>
                <a:lnTo>
                  <a:pt x="447870" y="0"/>
                </a:lnTo>
              </a:path>
            </a:pathLst>
          </a:custGeom>
          <a:noFill/>
          <a:ln w="127000" cap="rnd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2" name="Freeform 100"/>
          <p:cNvSpPr>
            <a:spLocks noChangeArrowheads="1"/>
          </p:cNvSpPr>
          <p:nvPr/>
        </p:nvSpPr>
        <p:spPr bwMode="auto">
          <a:xfrm>
            <a:off x="1791441" y="920645"/>
            <a:ext cx="2070991" cy="1416063"/>
          </a:xfrm>
          <a:custGeom>
            <a:avLst/>
            <a:gdLst>
              <a:gd name="T0" fmla="*/ 0 w 4643"/>
              <a:gd name="T1" fmla="*/ 3176 h 3177"/>
              <a:gd name="T2" fmla="*/ 3225 w 4643"/>
              <a:gd name="T3" fmla="*/ 0 h 3177"/>
              <a:gd name="T4" fmla="*/ 4642 w 4643"/>
              <a:gd name="T5" fmla="*/ 327 h 3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43" h="3177">
                <a:moveTo>
                  <a:pt x="0" y="3176"/>
                </a:moveTo>
                <a:cubicBezTo>
                  <a:pt x="25" y="1419"/>
                  <a:pt x="1459" y="0"/>
                  <a:pt x="3225" y="0"/>
                </a:cubicBezTo>
                <a:cubicBezTo>
                  <a:pt x="3733" y="0"/>
                  <a:pt x="4216" y="118"/>
                  <a:pt x="4642" y="327"/>
                </a:cubicBezTo>
              </a:path>
            </a:pathLst>
          </a:custGeom>
          <a:noFill/>
          <a:ln w="1270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4" name="Line 103"/>
          <p:cNvSpPr>
            <a:spLocks noChangeShapeType="1"/>
          </p:cNvSpPr>
          <p:nvPr/>
        </p:nvSpPr>
        <p:spPr bwMode="auto">
          <a:xfrm flipH="1">
            <a:off x="1946221" y="3581555"/>
            <a:ext cx="5251557" cy="0"/>
          </a:xfrm>
          <a:prstGeom prst="line">
            <a:avLst/>
          </a:prstGeom>
          <a:noFill/>
          <a:ln w="127000" cap="rnd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2" name="Freeform 591"/>
          <p:cNvSpPr/>
          <p:nvPr/>
        </p:nvSpPr>
        <p:spPr>
          <a:xfrm>
            <a:off x="3743829" y="511975"/>
            <a:ext cx="2160771" cy="785363"/>
          </a:xfrm>
          <a:custGeom>
            <a:avLst/>
            <a:gdLst>
              <a:gd name="connsiteX0" fmla="*/ 976460 w 2160771"/>
              <a:gd name="connsiteY0" fmla="*/ 0 h 785363"/>
              <a:gd name="connsiteX1" fmla="*/ 2160771 w 2160771"/>
              <a:gd name="connsiteY1" fmla="*/ 785363 h 785363"/>
              <a:gd name="connsiteX2" fmla="*/ 700722 w 2160771"/>
              <a:gd name="connsiteY2" fmla="*/ 669691 h 785363"/>
              <a:gd name="connsiteX3" fmla="*/ 700722 w 2160771"/>
              <a:gd name="connsiteY3" fmla="*/ 453583 h 785363"/>
              <a:gd name="connsiteX4" fmla="*/ 0 w 2160771"/>
              <a:gd name="connsiteY4" fmla="*/ 453583 h 785363"/>
              <a:gd name="connsiteX5" fmla="*/ 88669 w 2160771"/>
              <a:gd name="connsiteY5" fmla="*/ 357352 h 785363"/>
              <a:gd name="connsiteX6" fmla="*/ 976460 w 2160771"/>
              <a:gd name="connsiteY6" fmla="*/ 0 h 785363"/>
              <a:gd name="connsiteX0" fmla="*/ 700722 w 2160771"/>
              <a:gd name="connsiteY0" fmla="*/ 669691 h 785363"/>
              <a:gd name="connsiteX1" fmla="*/ 700722 w 2160771"/>
              <a:gd name="connsiteY1" fmla="*/ 453583 h 785363"/>
              <a:gd name="connsiteX2" fmla="*/ 0 w 2160771"/>
              <a:gd name="connsiteY2" fmla="*/ 453583 h 785363"/>
              <a:gd name="connsiteX3" fmla="*/ 88669 w 2160771"/>
              <a:gd name="connsiteY3" fmla="*/ 357352 h 785363"/>
              <a:gd name="connsiteX4" fmla="*/ 976460 w 2160771"/>
              <a:gd name="connsiteY4" fmla="*/ 0 h 785363"/>
              <a:gd name="connsiteX5" fmla="*/ 2160771 w 2160771"/>
              <a:gd name="connsiteY5" fmla="*/ 785363 h 785363"/>
              <a:gd name="connsiteX6" fmla="*/ 792162 w 2160771"/>
              <a:gd name="connsiteY6" fmla="*/ 761131 h 785363"/>
              <a:gd name="connsiteX0" fmla="*/ 700722 w 2160771"/>
              <a:gd name="connsiteY0" fmla="*/ 453583 h 785363"/>
              <a:gd name="connsiteX1" fmla="*/ 0 w 2160771"/>
              <a:gd name="connsiteY1" fmla="*/ 453583 h 785363"/>
              <a:gd name="connsiteX2" fmla="*/ 88669 w 2160771"/>
              <a:gd name="connsiteY2" fmla="*/ 357352 h 785363"/>
              <a:gd name="connsiteX3" fmla="*/ 976460 w 2160771"/>
              <a:gd name="connsiteY3" fmla="*/ 0 h 785363"/>
              <a:gd name="connsiteX4" fmla="*/ 2160771 w 2160771"/>
              <a:gd name="connsiteY4" fmla="*/ 785363 h 785363"/>
              <a:gd name="connsiteX5" fmla="*/ 792162 w 2160771"/>
              <a:gd name="connsiteY5" fmla="*/ 761131 h 785363"/>
              <a:gd name="connsiteX0" fmla="*/ 0 w 2160771"/>
              <a:gd name="connsiteY0" fmla="*/ 453583 h 785363"/>
              <a:gd name="connsiteX1" fmla="*/ 88669 w 2160771"/>
              <a:gd name="connsiteY1" fmla="*/ 357352 h 785363"/>
              <a:gd name="connsiteX2" fmla="*/ 976460 w 2160771"/>
              <a:gd name="connsiteY2" fmla="*/ 0 h 785363"/>
              <a:gd name="connsiteX3" fmla="*/ 2160771 w 2160771"/>
              <a:gd name="connsiteY3" fmla="*/ 785363 h 785363"/>
              <a:gd name="connsiteX4" fmla="*/ 792162 w 2160771"/>
              <a:gd name="connsiteY4" fmla="*/ 761131 h 785363"/>
              <a:gd name="connsiteX0" fmla="*/ 0 w 2160771"/>
              <a:gd name="connsiteY0" fmla="*/ 453583 h 785363"/>
              <a:gd name="connsiteX1" fmla="*/ 88669 w 2160771"/>
              <a:gd name="connsiteY1" fmla="*/ 357352 h 785363"/>
              <a:gd name="connsiteX2" fmla="*/ 976460 w 2160771"/>
              <a:gd name="connsiteY2" fmla="*/ 0 h 785363"/>
              <a:gd name="connsiteX3" fmla="*/ 2160771 w 2160771"/>
              <a:gd name="connsiteY3" fmla="*/ 785363 h 78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771" h="785363">
                <a:moveTo>
                  <a:pt x="0" y="453583"/>
                </a:moveTo>
                <a:lnTo>
                  <a:pt x="88669" y="357352"/>
                </a:lnTo>
                <a:cubicBezTo>
                  <a:pt x="319400" y="136025"/>
                  <a:pt x="632105" y="0"/>
                  <a:pt x="976460" y="0"/>
                </a:cubicBezTo>
                <a:cubicBezTo>
                  <a:pt x="1508972" y="0"/>
                  <a:pt x="1964961" y="324232"/>
                  <a:pt x="2160771" y="785363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3" name="Freeform 602"/>
          <p:cNvSpPr/>
          <p:nvPr/>
        </p:nvSpPr>
        <p:spPr>
          <a:xfrm>
            <a:off x="5842374" y="1092228"/>
            <a:ext cx="1494127" cy="1328178"/>
          </a:xfrm>
          <a:custGeom>
            <a:avLst/>
            <a:gdLst>
              <a:gd name="connsiteX0" fmla="*/ 347778 w 1494127"/>
              <a:gd name="connsiteY0" fmla="*/ 0 h 1328178"/>
              <a:gd name="connsiteX1" fmla="*/ 1494127 w 1494127"/>
              <a:gd name="connsiteY1" fmla="*/ 1146348 h 1328178"/>
              <a:gd name="connsiteX2" fmla="*/ 1488209 w 1494127"/>
              <a:gd name="connsiteY2" fmla="*/ 1263555 h 1328178"/>
              <a:gd name="connsiteX3" fmla="*/ 1478346 w 1494127"/>
              <a:gd name="connsiteY3" fmla="*/ 1328178 h 1328178"/>
              <a:gd name="connsiteX4" fmla="*/ 0 w 1494127"/>
              <a:gd name="connsiteY4" fmla="*/ 132943 h 1328178"/>
              <a:gd name="connsiteX5" fmla="*/ 0 w 1494127"/>
              <a:gd name="connsiteY5" fmla="*/ 54060 h 1328178"/>
              <a:gd name="connsiteX6" fmla="*/ 6890 w 1494127"/>
              <a:gd name="connsiteY6" fmla="*/ 51538 h 1328178"/>
              <a:gd name="connsiteX7" fmla="*/ 347778 w 1494127"/>
              <a:gd name="connsiteY7" fmla="*/ 0 h 1328178"/>
              <a:gd name="connsiteX0" fmla="*/ 0 w 1494127"/>
              <a:gd name="connsiteY0" fmla="*/ 132943 h 1328178"/>
              <a:gd name="connsiteX1" fmla="*/ 0 w 1494127"/>
              <a:gd name="connsiteY1" fmla="*/ 54060 h 1328178"/>
              <a:gd name="connsiteX2" fmla="*/ 6890 w 1494127"/>
              <a:gd name="connsiteY2" fmla="*/ 51538 h 1328178"/>
              <a:gd name="connsiteX3" fmla="*/ 347778 w 1494127"/>
              <a:gd name="connsiteY3" fmla="*/ 0 h 1328178"/>
              <a:gd name="connsiteX4" fmla="*/ 1494127 w 1494127"/>
              <a:gd name="connsiteY4" fmla="*/ 1146348 h 1328178"/>
              <a:gd name="connsiteX5" fmla="*/ 1488209 w 1494127"/>
              <a:gd name="connsiteY5" fmla="*/ 1263555 h 1328178"/>
              <a:gd name="connsiteX6" fmla="*/ 1478346 w 1494127"/>
              <a:gd name="connsiteY6" fmla="*/ 1328178 h 1328178"/>
              <a:gd name="connsiteX7" fmla="*/ 91440 w 1494127"/>
              <a:gd name="connsiteY7" fmla="*/ 224383 h 1328178"/>
              <a:gd name="connsiteX0" fmla="*/ 0 w 1494127"/>
              <a:gd name="connsiteY0" fmla="*/ 54060 h 1328178"/>
              <a:gd name="connsiteX1" fmla="*/ 6890 w 1494127"/>
              <a:gd name="connsiteY1" fmla="*/ 51538 h 1328178"/>
              <a:gd name="connsiteX2" fmla="*/ 347778 w 1494127"/>
              <a:gd name="connsiteY2" fmla="*/ 0 h 1328178"/>
              <a:gd name="connsiteX3" fmla="*/ 1494127 w 1494127"/>
              <a:gd name="connsiteY3" fmla="*/ 1146348 h 1328178"/>
              <a:gd name="connsiteX4" fmla="*/ 1488209 w 1494127"/>
              <a:gd name="connsiteY4" fmla="*/ 1263555 h 1328178"/>
              <a:gd name="connsiteX5" fmla="*/ 1478346 w 1494127"/>
              <a:gd name="connsiteY5" fmla="*/ 1328178 h 1328178"/>
              <a:gd name="connsiteX6" fmla="*/ 91440 w 1494127"/>
              <a:gd name="connsiteY6" fmla="*/ 224383 h 1328178"/>
              <a:gd name="connsiteX0" fmla="*/ 0 w 1494127"/>
              <a:gd name="connsiteY0" fmla="*/ 54060 h 1328178"/>
              <a:gd name="connsiteX1" fmla="*/ 6890 w 1494127"/>
              <a:gd name="connsiteY1" fmla="*/ 51538 h 1328178"/>
              <a:gd name="connsiteX2" fmla="*/ 347778 w 1494127"/>
              <a:gd name="connsiteY2" fmla="*/ 0 h 1328178"/>
              <a:gd name="connsiteX3" fmla="*/ 1494127 w 1494127"/>
              <a:gd name="connsiteY3" fmla="*/ 1146348 h 1328178"/>
              <a:gd name="connsiteX4" fmla="*/ 1488209 w 1494127"/>
              <a:gd name="connsiteY4" fmla="*/ 1263555 h 1328178"/>
              <a:gd name="connsiteX5" fmla="*/ 1478346 w 1494127"/>
              <a:gd name="connsiteY5" fmla="*/ 1328178 h 132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127" h="1328178">
                <a:moveTo>
                  <a:pt x="0" y="54060"/>
                </a:moveTo>
                <a:lnTo>
                  <a:pt x="6890" y="51538"/>
                </a:lnTo>
                <a:cubicBezTo>
                  <a:pt x="114576" y="18043"/>
                  <a:pt x="229070" y="0"/>
                  <a:pt x="347778" y="0"/>
                </a:cubicBezTo>
                <a:cubicBezTo>
                  <a:pt x="980890" y="0"/>
                  <a:pt x="1494127" y="513238"/>
                  <a:pt x="1494127" y="1146348"/>
                </a:cubicBezTo>
                <a:cubicBezTo>
                  <a:pt x="1494127" y="1185917"/>
                  <a:pt x="1492122" y="1225018"/>
                  <a:pt x="1488209" y="1263555"/>
                </a:cubicBezTo>
                <a:lnTo>
                  <a:pt x="1478346" y="1328178"/>
                </a:lnTo>
              </a:path>
            </a:pathLst>
          </a:custGeom>
          <a:noFill/>
          <a:ln w="127000" cap="rnd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0" name="Line 104"/>
          <p:cNvSpPr>
            <a:spLocks noChangeShapeType="1"/>
          </p:cNvSpPr>
          <p:nvPr/>
        </p:nvSpPr>
        <p:spPr bwMode="auto">
          <a:xfrm>
            <a:off x="0" y="4498848"/>
            <a:ext cx="9144000" cy="1984"/>
          </a:xfrm>
          <a:prstGeom prst="line">
            <a:avLst/>
          </a:prstGeom>
          <a:noFill/>
          <a:ln w="25400" cap="flat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8" name="Freeform 359"/>
          <p:cNvSpPr>
            <a:spLocks noChangeArrowheads="1"/>
          </p:cNvSpPr>
          <p:nvPr/>
        </p:nvSpPr>
        <p:spPr bwMode="auto">
          <a:xfrm>
            <a:off x="7031904" y="2415697"/>
            <a:ext cx="144860" cy="142875"/>
          </a:xfrm>
          <a:custGeom>
            <a:avLst/>
            <a:gdLst>
              <a:gd name="T0" fmla="*/ 189 w 320"/>
              <a:gd name="T1" fmla="*/ 28 h 319"/>
              <a:gd name="T2" fmla="*/ 189 w 320"/>
              <a:gd name="T3" fmla="*/ 28 h 319"/>
              <a:gd name="T4" fmla="*/ 232 w 320"/>
              <a:gd name="T5" fmla="*/ 45 h 319"/>
              <a:gd name="T6" fmla="*/ 232 w 320"/>
              <a:gd name="T7" fmla="*/ 45 h 319"/>
              <a:gd name="T8" fmla="*/ 274 w 320"/>
              <a:gd name="T9" fmla="*/ 87 h 319"/>
              <a:gd name="T10" fmla="*/ 274 w 320"/>
              <a:gd name="T11" fmla="*/ 87 h 319"/>
              <a:gd name="T12" fmla="*/ 291 w 320"/>
              <a:gd name="T13" fmla="*/ 130 h 319"/>
              <a:gd name="T14" fmla="*/ 291 w 320"/>
              <a:gd name="T15" fmla="*/ 130 h 319"/>
              <a:gd name="T16" fmla="*/ 291 w 320"/>
              <a:gd name="T17" fmla="*/ 189 h 319"/>
              <a:gd name="T18" fmla="*/ 291 w 320"/>
              <a:gd name="T19" fmla="*/ 189 h 319"/>
              <a:gd name="T20" fmla="*/ 274 w 320"/>
              <a:gd name="T21" fmla="*/ 230 h 319"/>
              <a:gd name="T22" fmla="*/ 274 w 320"/>
              <a:gd name="T23" fmla="*/ 230 h 319"/>
              <a:gd name="T24" fmla="*/ 232 w 320"/>
              <a:gd name="T25" fmla="*/ 273 h 319"/>
              <a:gd name="T26" fmla="*/ 232 w 320"/>
              <a:gd name="T27" fmla="*/ 273 h 319"/>
              <a:gd name="T28" fmla="*/ 189 w 320"/>
              <a:gd name="T29" fmla="*/ 290 h 319"/>
              <a:gd name="T30" fmla="*/ 189 w 320"/>
              <a:gd name="T31" fmla="*/ 290 h 319"/>
              <a:gd name="T32" fmla="*/ 130 w 320"/>
              <a:gd name="T33" fmla="*/ 290 h 319"/>
              <a:gd name="T34" fmla="*/ 130 w 320"/>
              <a:gd name="T35" fmla="*/ 290 h 319"/>
              <a:gd name="T36" fmla="*/ 88 w 320"/>
              <a:gd name="T37" fmla="*/ 273 h 319"/>
              <a:gd name="T38" fmla="*/ 88 w 320"/>
              <a:gd name="T39" fmla="*/ 273 h 319"/>
              <a:gd name="T40" fmla="*/ 45 w 320"/>
              <a:gd name="T41" fmla="*/ 230 h 319"/>
              <a:gd name="T42" fmla="*/ 45 w 320"/>
              <a:gd name="T43" fmla="*/ 230 h 319"/>
              <a:gd name="T44" fmla="*/ 28 w 320"/>
              <a:gd name="T45" fmla="*/ 189 h 319"/>
              <a:gd name="T46" fmla="*/ 28 w 320"/>
              <a:gd name="T47" fmla="*/ 189 h 319"/>
              <a:gd name="T48" fmla="*/ 28 w 320"/>
              <a:gd name="T49" fmla="*/ 130 h 319"/>
              <a:gd name="T50" fmla="*/ 28 w 320"/>
              <a:gd name="T51" fmla="*/ 130 h 319"/>
              <a:gd name="T52" fmla="*/ 45 w 320"/>
              <a:gd name="T53" fmla="*/ 87 h 319"/>
              <a:gd name="T54" fmla="*/ 45 w 320"/>
              <a:gd name="T55" fmla="*/ 87 h 319"/>
              <a:gd name="T56" fmla="*/ 88 w 320"/>
              <a:gd name="T57" fmla="*/ 45 h 319"/>
              <a:gd name="T58" fmla="*/ 88 w 320"/>
              <a:gd name="T59" fmla="*/ 45 h 319"/>
              <a:gd name="T60" fmla="*/ 130 w 320"/>
              <a:gd name="T61" fmla="*/ 28 h 319"/>
              <a:gd name="T62" fmla="*/ 130 w 320"/>
              <a:gd name="T63" fmla="*/ 28 h 319"/>
              <a:gd name="T64" fmla="*/ 189 w 320"/>
              <a:gd name="T65" fmla="*/ 2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319">
                <a:moveTo>
                  <a:pt x="189" y="28"/>
                </a:moveTo>
                <a:lnTo>
                  <a:pt x="189" y="28"/>
                </a:lnTo>
                <a:cubicBezTo>
                  <a:pt x="195" y="45"/>
                  <a:pt x="215" y="54"/>
                  <a:pt x="232" y="45"/>
                </a:cubicBezTo>
                <a:lnTo>
                  <a:pt x="232" y="45"/>
                </a:lnTo>
                <a:cubicBezTo>
                  <a:pt x="257" y="34"/>
                  <a:pt x="285" y="59"/>
                  <a:pt x="274" y="87"/>
                </a:cubicBezTo>
                <a:lnTo>
                  <a:pt x="274" y="87"/>
                </a:lnTo>
                <a:cubicBezTo>
                  <a:pt x="266" y="104"/>
                  <a:pt x="274" y="124"/>
                  <a:pt x="291" y="130"/>
                </a:cubicBezTo>
                <a:lnTo>
                  <a:pt x="291" y="130"/>
                </a:lnTo>
                <a:cubicBezTo>
                  <a:pt x="319" y="138"/>
                  <a:pt x="319" y="178"/>
                  <a:pt x="291" y="189"/>
                </a:cubicBezTo>
                <a:lnTo>
                  <a:pt x="291" y="189"/>
                </a:lnTo>
                <a:cubicBezTo>
                  <a:pt x="274" y="195"/>
                  <a:pt x="266" y="214"/>
                  <a:pt x="274" y="230"/>
                </a:cubicBezTo>
                <a:lnTo>
                  <a:pt x="274" y="230"/>
                </a:lnTo>
                <a:cubicBezTo>
                  <a:pt x="285" y="256"/>
                  <a:pt x="260" y="284"/>
                  <a:pt x="232" y="273"/>
                </a:cubicBezTo>
                <a:lnTo>
                  <a:pt x="232" y="273"/>
                </a:lnTo>
                <a:cubicBezTo>
                  <a:pt x="215" y="264"/>
                  <a:pt x="195" y="273"/>
                  <a:pt x="189" y="290"/>
                </a:cubicBezTo>
                <a:lnTo>
                  <a:pt x="189" y="290"/>
                </a:lnTo>
                <a:cubicBezTo>
                  <a:pt x="181" y="318"/>
                  <a:pt x="141" y="318"/>
                  <a:pt x="130" y="290"/>
                </a:cubicBezTo>
                <a:lnTo>
                  <a:pt x="130" y="290"/>
                </a:lnTo>
                <a:cubicBezTo>
                  <a:pt x="124" y="273"/>
                  <a:pt x="105" y="264"/>
                  <a:pt x="88" y="273"/>
                </a:cubicBezTo>
                <a:lnTo>
                  <a:pt x="88" y="273"/>
                </a:lnTo>
                <a:cubicBezTo>
                  <a:pt x="62" y="284"/>
                  <a:pt x="34" y="259"/>
                  <a:pt x="45" y="230"/>
                </a:cubicBezTo>
                <a:lnTo>
                  <a:pt x="45" y="230"/>
                </a:lnTo>
                <a:cubicBezTo>
                  <a:pt x="54" y="214"/>
                  <a:pt x="45" y="195"/>
                  <a:pt x="28" y="189"/>
                </a:cubicBezTo>
                <a:lnTo>
                  <a:pt x="28" y="189"/>
                </a:lnTo>
                <a:cubicBezTo>
                  <a:pt x="0" y="181"/>
                  <a:pt x="0" y="141"/>
                  <a:pt x="28" y="130"/>
                </a:cubicBezTo>
                <a:lnTo>
                  <a:pt x="28" y="130"/>
                </a:lnTo>
                <a:cubicBezTo>
                  <a:pt x="45" y="124"/>
                  <a:pt x="54" y="104"/>
                  <a:pt x="45" y="87"/>
                </a:cubicBezTo>
                <a:lnTo>
                  <a:pt x="45" y="87"/>
                </a:lnTo>
                <a:cubicBezTo>
                  <a:pt x="34" y="62"/>
                  <a:pt x="60" y="34"/>
                  <a:pt x="88" y="45"/>
                </a:cubicBezTo>
                <a:lnTo>
                  <a:pt x="88" y="45"/>
                </a:lnTo>
                <a:cubicBezTo>
                  <a:pt x="105" y="54"/>
                  <a:pt x="124" y="45"/>
                  <a:pt x="130" y="28"/>
                </a:cubicBezTo>
                <a:lnTo>
                  <a:pt x="130" y="28"/>
                </a:lnTo>
                <a:cubicBezTo>
                  <a:pt x="139" y="0"/>
                  <a:pt x="178" y="0"/>
                  <a:pt x="189" y="28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0" name="Freeform 360"/>
          <p:cNvSpPr>
            <a:spLocks noChangeArrowheads="1"/>
          </p:cNvSpPr>
          <p:nvPr/>
        </p:nvSpPr>
        <p:spPr bwMode="auto">
          <a:xfrm>
            <a:off x="2676472" y="3234965"/>
            <a:ext cx="140891" cy="138906"/>
          </a:xfrm>
          <a:custGeom>
            <a:avLst/>
            <a:gdLst>
              <a:gd name="T0" fmla="*/ 184 w 312"/>
              <a:gd name="T1" fmla="*/ 25 h 309"/>
              <a:gd name="T2" fmla="*/ 184 w 312"/>
              <a:gd name="T3" fmla="*/ 25 h 309"/>
              <a:gd name="T4" fmla="*/ 226 w 312"/>
              <a:gd name="T5" fmla="*/ 42 h 309"/>
              <a:gd name="T6" fmla="*/ 226 w 312"/>
              <a:gd name="T7" fmla="*/ 42 h 309"/>
              <a:gd name="T8" fmla="*/ 266 w 312"/>
              <a:gd name="T9" fmla="*/ 82 h 309"/>
              <a:gd name="T10" fmla="*/ 266 w 312"/>
              <a:gd name="T11" fmla="*/ 82 h 309"/>
              <a:gd name="T12" fmla="*/ 283 w 312"/>
              <a:gd name="T13" fmla="*/ 124 h 309"/>
              <a:gd name="T14" fmla="*/ 283 w 312"/>
              <a:gd name="T15" fmla="*/ 124 h 309"/>
              <a:gd name="T16" fmla="*/ 283 w 312"/>
              <a:gd name="T17" fmla="*/ 181 h 309"/>
              <a:gd name="T18" fmla="*/ 283 w 312"/>
              <a:gd name="T19" fmla="*/ 181 h 309"/>
              <a:gd name="T20" fmla="*/ 266 w 312"/>
              <a:gd name="T21" fmla="*/ 223 h 309"/>
              <a:gd name="T22" fmla="*/ 266 w 312"/>
              <a:gd name="T23" fmla="*/ 223 h 309"/>
              <a:gd name="T24" fmla="*/ 226 w 312"/>
              <a:gd name="T25" fmla="*/ 262 h 309"/>
              <a:gd name="T26" fmla="*/ 226 w 312"/>
              <a:gd name="T27" fmla="*/ 262 h 309"/>
              <a:gd name="T28" fmla="*/ 184 w 312"/>
              <a:gd name="T29" fmla="*/ 279 h 309"/>
              <a:gd name="T30" fmla="*/ 184 w 312"/>
              <a:gd name="T31" fmla="*/ 279 h 309"/>
              <a:gd name="T32" fmla="*/ 127 w 312"/>
              <a:gd name="T33" fmla="*/ 279 h 309"/>
              <a:gd name="T34" fmla="*/ 127 w 312"/>
              <a:gd name="T35" fmla="*/ 279 h 309"/>
              <a:gd name="T36" fmla="*/ 85 w 312"/>
              <a:gd name="T37" fmla="*/ 262 h 309"/>
              <a:gd name="T38" fmla="*/ 85 w 312"/>
              <a:gd name="T39" fmla="*/ 262 h 309"/>
              <a:gd name="T40" fmla="*/ 46 w 312"/>
              <a:gd name="T41" fmla="*/ 223 h 309"/>
              <a:gd name="T42" fmla="*/ 46 w 312"/>
              <a:gd name="T43" fmla="*/ 223 h 309"/>
              <a:gd name="T44" fmla="*/ 29 w 312"/>
              <a:gd name="T45" fmla="*/ 181 h 309"/>
              <a:gd name="T46" fmla="*/ 29 w 312"/>
              <a:gd name="T47" fmla="*/ 181 h 309"/>
              <a:gd name="T48" fmla="*/ 29 w 312"/>
              <a:gd name="T49" fmla="*/ 124 h 309"/>
              <a:gd name="T50" fmla="*/ 29 w 312"/>
              <a:gd name="T51" fmla="*/ 124 h 309"/>
              <a:gd name="T52" fmla="*/ 46 w 312"/>
              <a:gd name="T53" fmla="*/ 82 h 309"/>
              <a:gd name="T54" fmla="*/ 46 w 312"/>
              <a:gd name="T55" fmla="*/ 82 h 309"/>
              <a:gd name="T56" fmla="*/ 85 w 312"/>
              <a:gd name="T57" fmla="*/ 42 h 309"/>
              <a:gd name="T58" fmla="*/ 85 w 312"/>
              <a:gd name="T59" fmla="*/ 42 h 309"/>
              <a:gd name="T60" fmla="*/ 127 w 312"/>
              <a:gd name="T61" fmla="*/ 25 h 309"/>
              <a:gd name="T62" fmla="*/ 127 w 312"/>
              <a:gd name="T63" fmla="*/ 25 h 309"/>
              <a:gd name="T64" fmla="*/ 184 w 312"/>
              <a:gd name="T65" fmla="*/ 2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09">
                <a:moveTo>
                  <a:pt x="184" y="25"/>
                </a:moveTo>
                <a:lnTo>
                  <a:pt x="184" y="25"/>
                </a:lnTo>
                <a:cubicBezTo>
                  <a:pt x="189" y="42"/>
                  <a:pt x="209" y="51"/>
                  <a:pt x="226" y="42"/>
                </a:cubicBezTo>
                <a:lnTo>
                  <a:pt x="226" y="42"/>
                </a:lnTo>
                <a:cubicBezTo>
                  <a:pt x="252" y="31"/>
                  <a:pt x="280" y="56"/>
                  <a:pt x="266" y="82"/>
                </a:cubicBezTo>
                <a:lnTo>
                  <a:pt x="266" y="82"/>
                </a:lnTo>
                <a:cubicBezTo>
                  <a:pt x="257" y="99"/>
                  <a:pt x="266" y="118"/>
                  <a:pt x="283" y="124"/>
                </a:cubicBezTo>
                <a:lnTo>
                  <a:pt x="283" y="124"/>
                </a:lnTo>
                <a:cubicBezTo>
                  <a:pt x="311" y="133"/>
                  <a:pt x="311" y="172"/>
                  <a:pt x="283" y="181"/>
                </a:cubicBezTo>
                <a:lnTo>
                  <a:pt x="283" y="181"/>
                </a:lnTo>
                <a:cubicBezTo>
                  <a:pt x="266" y="186"/>
                  <a:pt x="257" y="206"/>
                  <a:pt x="266" y="223"/>
                </a:cubicBezTo>
                <a:lnTo>
                  <a:pt x="266" y="223"/>
                </a:lnTo>
                <a:cubicBezTo>
                  <a:pt x="277" y="248"/>
                  <a:pt x="252" y="276"/>
                  <a:pt x="226" y="262"/>
                </a:cubicBezTo>
                <a:lnTo>
                  <a:pt x="226" y="262"/>
                </a:lnTo>
                <a:cubicBezTo>
                  <a:pt x="209" y="254"/>
                  <a:pt x="189" y="262"/>
                  <a:pt x="184" y="279"/>
                </a:cubicBezTo>
                <a:lnTo>
                  <a:pt x="184" y="279"/>
                </a:lnTo>
                <a:cubicBezTo>
                  <a:pt x="175" y="308"/>
                  <a:pt x="136" y="308"/>
                  <a:pt x="127" y="279"/>
                </a:cubicBezTo>
                <a:lnTo>
                  <a:pt x="127" y="279"/>
                </a:lnTo>
                <a:cubicBezTo>
                  <a:pt x="122" y="262"/>
                  <a:pt x="102" y="254"/>
                  <a:pt x="85" y="262"/>
                </a:cubicBezTo>
                <a:lnTo>
                  <a:pt x="85" y="262"/>
                </a:lnTo>
                <a:cubicBezTo>
                  <a:pt x="60" y="274"/>
                  <a:pt x="31" y="248"/>
                  <a:pt x="46" y="223"/>
                </a:cubicBezTo>
                <a:lnTo>
                  <a:pt x="46" y="223"/>
                </a:lnTo>
                <a:cubicBezTo>
                  <a:pt x="54" y="206"/>
                  <a:pt x="46" y="186"/>
                  <a:pt x="29" y="181"/>
                </a:cubicBezTo>
                <a:lnTo>
                  <a:pt x="29" y="181"/>
                </a:lnTo>
                <a:cubicBezTo>
                  <a:pt x="0" y="172"/>
                  <a:pt x="0" y="133"/>
                  <a:pt x="29" y="124"/>
                </a:cubicBezTo>
                <a:lnTo>
                  <a:pt x="29" y="124"/>
                </a:lnTo>
                <a:cubicBezTo>
                  <a:pt x="46" y="118"/>
                  <a:pt x="54" y="99"/>
                  <a:pt x="46" y="82"/>
                </a:cubicBezTo>
                <a:lnTo>
                  <a:pt x="46" y="82"/>
                </a:lnTo>
                <a:cubicBezTo>
                  <a:pt x="34" y="56"/>
                  <a:pt x="60" y="28"/>
                  <a:pt x="85" y="42"/>
                </a:cubicBezTo>
                <a:lnTo>
                  <a:pt x="85" y="42"/>
                </a:lnTo>
                <a:cubicBezTo>
                  <a:pt x="102" y="51"/>
                  <a:pt x="122" y="42"/>
                  <a:pt x="127" y="25"/>
                </a:cubicBezTo>
                <a:lnTo>
                  <a:pt x="127" y="25"/>
                </a:lnTo>
                <a:cubicBezTo>
                  <a:pt x="136" y="0"/>
                  <a:pt x="175" y="0"/>
                  <a:pt x="184" y="25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1" name="Freeform 361"/>
          <p:cNvSpPr>
            <a:spLocks noChangeArrowheads="1"/>
          </p:cNvSpPr>
          <p:nvPr/>
        </p:nvSpPr>
        <p:spPr bwMode="auto">
          <a:xfrm>
            <a:off x="2206176" y="2375055"/>
            <a:ext cx="140890" cy="140891"/>
          </a:xfrm>
          <a:custGeom>
            <a:avLst/>
            <a:gdLst>
              <a:gd name="T0" fmla="*/ 184 w 312"/>
              <a:gd name="T1" fmla="*/ 29 h 311"/>
              <a:gd name="T2" fmla="*/ 184 w 312"/>
              <a:gd name="T3" fmla="*/ 29 h 311"/>
              <a:gd name="T4" fmla="*/ 226 w 312"/>
              <a:gd name="T5" fmla="*/ 46 h 311"/>
              <a:gd name="T6" fmla="*/ 226 w 312"/>
              <a:gd name="T7" fmla="*/ 46 h 311"/>
              <a:gd name="T8" fmla="*/ 266 w 312"/>
              <a:gd name="T9" fmla="*/ 85 h 311"/>
              <a:gd name="T10" fmla="*/ 266 w 312"/>
              <a:gd name="T11" fmla="*/ 85 h 311"/>
              <a:gd name="T12" fmla="*/ 283 w 312"/>
              <a:gd name="T13" fmla="*/ 127 h 311"/>
              <a:gd name="T14" fmla="*/ 283 w 312"/>
              <a:gd name="T15" fmla="*/ 127 h 311"/>
              <a:gd name="T16" fmla="*/ 283 w 312"/>
              <a:gd name="T17" fmla="*/ 184 h 311"/>
              <a:gd name="T18" fmla="*/ 283 w 312"/>
              <a:gd name="T19" fmla="*/ 184 h 311"/>
              <a:gd name="T20" fmla="*/ 266 w 312"/>
              <a:gd name="T21" fmla="*/ 225 h 311"/>
              <a:gd name="T22" fmla="*/ 266 w 312"/>
              <a:gd name="T23" fmla="*/ 225 h 311"/>
              <a:gd name="T24" fmla="*/ 226 w 312"/>
              <a:gd name="T25" fmla="*/ 265 h 311"/>
              <a:gd name="T26" fmla="*/ 226 w 312"/>
              <a:gd name="T27" fmla="*/ 265 h 311"/>
              <a:gd name="T28" fmla="*/ 184 w 312"/>
              <a:gd name="T29" fmla="*/ 282 h 311"/>
              <a:gd name="T30" fmla="*/ 184 w 312"/>
              <a:gd name="T31" fmla="*/ 282 h 311"/>
              <a:gd name="T32" fmla="*/ 127 w 312"/>
              <a:gd name="T33" fmla="*/ 282 h 311"/>
              <a:gd name="T34" fmla="*/ 127 w 312"/>
              <a:gd name="T35" fmla="*/ 282 h 311"/>
              <a:gd name="T36" fmla="*/ 85 w 312"/>
              <a:gd name="T37" fmla="*/ 265 h 311"/>
              <a:gd name="T38" fmla="*/ 85 w 312"/>
              <a:gd name="T39" fmla="*/ 265 h 311"/>
              <a:gd name="T40" fmla="*/ 46 w 312"/>
              <a:gd name="T41" fmla="*/ 225 h 311"/>
              <a:gd name="T42" fmla="*/ 46 w 312"/>
              <a:gd name="T43" fmla="*/ 225 h 311"/>
              <a:gd name="T44" fmla="*/ 29 w 312"/>
              <a:gd name="T45" fmla="*/ 184 h 311"/>
              <a:gd name="T46" fmla="*/ 29 w 312"/>
              <a:gd name="T47" fmla="*/ 184 h 311"/>
              <a:gd name="T48" fmla="*/ 29 w 312"/>
              <a:gd name="T49" fmla="*/ 127 h 311"/>
              <a:gd name="T50" fmla="*/ 29 w 312"/>
              <a:gd name="T51" fmla="*/ 127 h 311"/>
              <a:gd name="T52" fmla="*/ 46 w 312"/>
              <a:gd name="T53" fmla="*/ 85 h 311"/>
              <a:gd name="T54" fmla="*/ 46 w 312"/>
              <a:gd name="T55" fmla="*/ 85 h 311"/>
              <a:gd name="T56" fmla="*/ 85 w 312"/>
              <a:gd name="T57" fmla="*/ 46 h 311"/>
              <a:gd name="T58" fmla="*/ 85 w 312"/>
              <a:gd name="T59" fmla="*/ 46 h 311"/>
              <a:gd name="T60" fmla="*/ 127 w 312"/>
              <a:gd name="T61" fmla="*/ 29 h 311"/>
              <a:gd name="T62" fmla="*/ 127 w 312"/>
              <a:gd name="T63" fmla="*/ 29 h 311"/>
              <a:gd name="T64" fmla="*/ 184 w 312"/>
              <a:gd name="T65" fmla="*/ 29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11">
                <a:moveTo>
                  <a:pt x="184" y="29"/>
                </a:moveTo>
                <a:lnTo>
                  <a:pt x="184" y="29"/>
                </a:lnTo>
                <a:cubicBezTo>
                  <a:pt x="189" y="46"/>
                  <a:pt x="209" y="54"/>
                  <a:pt x="226" y="46"/>
                </a:cubicBezTo>
                <a:lnTo>
                  <a:pt x="226" y="46"/>
                </a:lnTo>
                <a:cubicBezTo>
                  <a:pt x="252" y="34"/>
                  <a:pt x="280" y="60"/>
                  <a:pt x="266" y="85"/>
                </a:cubicBezTo>
                <a:lnTo>
                  <a:pt x="266" y="85"/>
                </a:lnTo>
                <a:cubicBezTo>
                  <a:pt x="257" y="102"/>
                  <a:pt x="266" y="122"/>
                  <a:pt x="283" y="127"/>
                </a:cubicBezTo>
                <a:lnTo>
                  <a:pt x="283" y="127"/>
                </a:lnTo>
                <a:cubicBezTo>
                  <a:pt x="311" y="136"/>
                  <a:pt x="311" y="175"/>
                  <a:pt x="283" y="184"/>
                </a:cubicBezTo>
                <a:lnTo>
                  <a:pt x="283" y="184"/>
                </a:lnTo>
                <a:cubicBezTo>
                  <a:pt x="266" y="189"/>
                  <a:pt x="257" y="209"/>
                  <a:pt x="266" y="225"/>
                </a:cubicBezTo>
                <a:lnTo>
                  <a:pt x="266" y="225"/>
                </a:lnTo>
                <a:cubicBezTo>
                  <a:pt x="277" y="251"/>
                  <a:pt x="252" y="279"/>
                  <a:pt x="226" y="265"/>
                </a:cubicBezTo>
                <a:lnTo>
                  <a:pt x="226" y="265"/>
                </a:lnTo>
                <a:cubicBezTo>
                  <a:pt x="209" y="256"/>
                  <a:pt x="189" y="265"/>
                  <a:pt x="184" y="282"/>
                </a:cubicBezTo>
                <a:lnTo>
                  <a:pt x="184" y="282"/>
                </a:lnTo>
                <a:cubicBezTo>
                  <a:pt x="175" y="310"/>
                  <a:pt x="136" y="310"/>
                  <a:pt x="127" y="282"/>
                </a:cubicBezTo>
                <a:lnTo>
                  <a:pt x="127" y="282"/>
                </a:lnTo>
                <a:cubicBezTo>
                  <a:pt x="122" y="265"/>
                  <a:pt x="102" y="256"/>
                  <a:pt x="85" y="265"/>
                </a:cubicBezTo>
                <a:lnTo>
                  <a:pt x="85" y="265"/>
                </a:lnTo>
                <a:cubicBezTo>
                  <a:pt x="60" y="276"/>
                  <a:pt x="31" y="251"/>
                  <a:pt x="46" y="225"/>
                </a:cubicBezTo>
                <a:lnTo>
                  <a:pt x="46" y="225"/>
                </a:lnTo>
                <a:cubicBezTo>
                  <a:pt x="54" y="209"/>
                  <a:pt x="46" y="189"/>
                  <a:pt x="29" y="184"/>
                </a:cubicBezTo>
                <a:lnTo>
                  <a:pt x="29" y="184"/>
                </a:lnTo>
                <a:cubicBezTo>
                  <a:pt x="0" y="175"/>
                  <a:pt x="0" y="136"/>
                  <a:pt x="29" y="127"/>
                </a:cubicBezTo>
                <a:lnTo>
                  <a:pt x="29" y="127"/>
                </a:lnTo>
                <a:cubicBezTo>
                  <a:pt x="46" y="122"/>
                  <a:pt x="54" y="102"/>
                  <a:pt x="46" y="85"/>
                </a:cubicBezTo>
                <a:lnTo>
                  <a:pt x="46" y="85"/>
                </a:lnTo>
                <a:cubicBezTo>
                  <a:pt x="34" y="60"/>
                  <a:pt x="60" y="31"/>
                  <a:pt x="85" y="46"/>
                </a:cubicBezTo>
                <a:lnTo>
                  <a:pt x="85" y="46"/>
                </a:lnTo>
                <a:cubicBezTo>
                  <a:pt x="102" y="54"/>
                  <a:pt x="122" y="46"/>
                  <a:pt x="127" y="29"/>
                </a:cubicBezTo>
                <a:lnTo>
                  <a:pt x="127" y="29"/>
                </a:lnTo>
                <a:cubicBezTo>
                  <a:pt x="136" y="0"/>
                  <a:pt x="175" y="0"/>
                  <a:pt x="184" y="29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5" name="Freeform 362"/>
          <p:cNvSpPr>
            <a:spLocks noChangeArrowheads="1"/>
          </p:cNvSpPr>
          <p:nvPr/>
        </p:nvSpPr>
        <p:spPr bwMode="auto">
          <a:xfrm>
            <a:off x="1858910" y="3144992"/>
            <a:ext cx="140891" cy="140891"/>
          </a:xfrm>
          <a:custGeom>
            <a:avLst/>
            <a:gdLst>
              <a:gd name="T0" fmla="*/ 183 w 311"/>
              <a:gd name="T1" fmla="*/ 29 h 312"/>
              <a:gd name="T2" fmla="*/ 183 w 311"/>
              <a:gd name="T3" fmla="*/ 29 h 312"/>
              <a:gd name="T4" fmla="*/ 226 w 311"/>
              <a:gd name="T5" fmla="*/ 46 h 312"/>
              <a:gd name="T6" fmla="*/ 226 w 311"/>
              <a:gd name="T7" fmla="*/ 46 h 312"/>
              <a:gd name="T8" fmla="*/ 265 w 311"/>
              <a:gd name="T9" fmla="*/ 85 h 312"/>
              <a:gd name="T10" fmla="*/ 265 w 311"/>
              <a:gd name="T11" fmla="*/ 85 h 312"/>
              <a:gd name="T12" fmla="*/ 282 w 311"/>
              <a:gd name="T13" fmla="*/ 127 h 312"/>
              <a:gd name="T14" fmla="*/ 282 w 311"/>
              <a:gd name="T15" fmla="*/ 127 h 312"/>
              <a:gd name="T16" fmla="*/ 282 w 311"/>
              <a:gd name="T17" fmla="*/ 184 h 312"/>
              <a:gd name="T18" fmla="*/ 282 w 311"/>
              <a:gd name="T19" fmla="*/ 184 h 312"/>
              <a:gd name="T20" fmla="*/ 265 w 311"/>
              <a:gd name="T21" fmla="*/ 226 h 312"/>
              <a:gd name="T22" fmla="*/ 265 w 311"/>
              <a:gd name="T23" fmla="*/ 226 h 312"/>
              <a:gd name="T24" fmla="*/ 226 w 311"/>
              <a:gd name="T25" fmla="*/ 266 h 312"/>
              <a:gd name="T26" fmla="*/ 226 w 311"/>
              <a:gd name="T27" fmla="*/ 266 h 312"/>
              <a:gd name="T28" fmla="*/ 183 w 311"/>
              <a:gd name="T29" fmla="*/ 283 h 312"/>
              <a:gd name="T30" fmla="*/ 183 w 311"/>
              <a:gd name="T31" fmla="*/ 283 h 312"/>
              <a:gd name="T32" fmla="*/ 127 w 311"/>
              <a:gd name="T33" fmla="*/ 283 h 312"/>
              <a:gd name="T34" fmla="*/ 127 w 311"/>
              <a:gd name="T35" fmla="*/ 283 h 312"/>
              <a:gd name="T36" fmla="*/ 85 w 311"/>
              <a:gd name="T37" fmla="*/ 266 h 312"/>
              <a:gd name="T38" fmla="*/ 85 w 311"/>
              <a:gd name="T39" fmla="*/ 266 h 312"/>
              <a:gd name="T40" fmla="*/ 45 w 311"/>
              <a:gd name="T41" fmla="*/ 226 h 312"/>
              <a:gd name="T42" fmla="*/ 45 w 311"/>
              <a:gd name="T43" fmla="*/ 226 h 312"/>
              <a:gd name="T44" fmla="*/ 28 w 311"/>
              <a:gd name="T45" fmla="*/ 184 h 312"/>
              <a:gd name="T46" fmla="*/ 28 w 311"/>
              <a:gd name="T47" fmla="*/ 184 h 312"/>
              <a:gd name="T48" fmla="*/ 28 w 311"/>
              <a:gd name="T49" fmla="*/ 127 h 312"/>
              <a:gd name="T50" fmla="*/ 28 w 311"/>
              <a:gd name="T51" fmla="*/ 127 h 312"/>
              <a:gd name="T52" fmla="*/ 45 w 311"/>
              <a:gd name="T53" fmla="*/ 85 h 312"/>
              <a:gd name="T54" fmla="*/ 45 w 311"/>
              <a:gd name="T55" fmla="*/ 85 h 312"/>
              <a:gd name="T56" fmla="*/ 85 w 311"/>
              <a:gd name="T57" fmla="*/ 46 h 312"/>
              <a:gd name="T58" fmla="*/ 85 w 311"/>
              <a:gd name="T59" fmla="*/ 46 h 312"/>
              <a:gd name="T60" fmla="*/ 127 w 311"/>
              <a:gd name="T61" fmla="*/ 29 h 312"/>
              <a:gd name="T62" fmla="*/ 127 w 311"/>
              <a:gd name="T63" fmla="*/ 29 h 312"/>
              <a:gd name="T64" fmla="*/ 183 w 311"/>
              <a:gd name="T65" fmla="*/ 2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1" h="312">
                <a:moveTo>
                  <a:pt x="183" y="29"/>
                </a:moveTo>
                <a:lnTo>
                  <a:pt x="183" y="29"/>
                </a:lnTo>
                <a:cubicBezTo>
                  <a:pt x="189" y="46"/>
                  <a:pt x="209" y="54"/>
                  <a:pt x="226" y="46"/>
                </a:cubicBezTo>
                <a:lnTo>
                  <a:pt x="226" y="46"/>
                </a:lnTo>
                <a:cubicBezTo>
                  <a:pt x="251" y="34"/>
                  <a:pt x="279" y="60"/>
                  <a:pt x="265" y="85"/>
                </a:cubicBezTo>
                <a:lnTo>
                  <a:pt x="265" y="85"/>
                </a:lnTo>
                <a:cubicBezTo>
                  <a:pt x="257" y="102"/>
                  <a:pt x="265" y="122"/>
                  <a:pt x="282" y="127"/>
                </a:cubicBezTo>
                <a:lnTo>
                  <a:pt x="282" y="127"/>
                </a:lnTo>
                <a:cubicBezTo>
                  <a:pt x="310" y="136"/>
                  <a:pt x="310" y="175"/>
                  <a:pt x="282" y="184"/>
                </a:cubicBezTo>
                <a:lnTo>
                  <a:pt x="282" y="184"/>
                </a:lnTo>
                <a:cubicBezTo>
                  <a:pt x="265" y="189"/>
                  <a:pt x="257" y="209"/>
                  <a:pt x="265" y="226"/>
                </a:cubicBezTo>
                <a:lnTo>
                  <a:pt x="265" y="226"/>
                </a:lnTo>
                <a:cubicBezTo>
                  <a:pt x="277" y="252"/>
                  <a:pt x="251" y="280"/>
                  <a:pt x="226" y="266"/>
                </a:cubicBezTo>
                <a:lnTo>
                  <a:pt x="226" y="266"/>
                </a:lnTo>
                <a:cubicBezTo>
                  <a:pt x="209" y="257"/>
                  <a:pt x="189" y="266"/>
                  <a:pt x="183" y="283"/>
                </a:cubicBezTo>
                <a:lnTo>
                  <a:pt x="183" y="283"/>
                </a:lnTo>
                <a:cubicBezTo>
                  <a:pt x="175" y="311"/>
                  <a:pt x="135" y="311"/>
                  <a:pt x="127" y="283"/>
                </a:cubicBezTo>
                <a:lnTo>
                  <a:pt x="127" y="283"/>
                </a:lnTo>
                <a:cubicBezTo>
                  <a:pt x="121" y="266"/>
                  <a:pt x="102" y="257"/>
                  <a:pt x="85" y="266"/>
                </a:cubicBezTo>
                <a:lnTo>
                  <a:pt x="85" y="266"/>
                </a:lnTo>
                <a:cubicBezTo>
                  <a:pt x="59" y="277"/>
                  <a:pt x="31" y="252"/>
                  <a:pt x="45" y="226"/>
                </a:cubicBezTo>
                <a:lnTo>
                  <a:pt x="45" y="226"/>
                </a:lnTo>
                <a:cubicBezTo>
                  <a:pt x="54" y="209"/>
                  <a:pt x="45" y="189"/>
                  <a:pt x="28" y="184"/>
                </a:cubicBezTo>
                <a:lnTo>
                  <a:pt x="28" y="184"/>
                </a:lnTo>
                <a:cubicBezTo>
                  <a:pt x="0" y="175"/>
                  <a:pt x="0" y="136"/>
                  <a:pt x="28" y="127"/>
                </a:cubicBezTo>
                <a:lnTo>
                  <a:pt x="28" y="127"/>
                </a:lnTo>
                <a:cubicBezTo>
                  <a:pt x="45" y="122"/>
                  <a:pt x="54" y="102"/>
                  <a:pt x="45" y="85"/>
                </a:cubicBezTo>
                <a:lnTo>
                  <a:pt x="45" y="85"/>
                </a:lnTo>
                <a:cubicBezTo>
                  <a:pt x="34" y="60"/>
                  <a:pt x="59" y="31"/>
                  <a:pt x="85" y="46"/>
                </a:cubicBezTo>
                <a:lnTo>
                  <a:pt x="85" y="46"/>
                </a:lnTo>
                <a:cubicBezTo>
                  <a:pt x="102" y="54"/>
                  <a:pt x="121" y="46"/>
                  <a:pt x="127" y="29"/>
                </a:cubicBezTo>
                <a:lnTo>
                  <a:pt x="127" y="29"/>
                </a:lnTo>
                <a:cubicBezTo>
                  <a:pt x="135" y="0"/>
                  <a:pt x="172" y="0"/>
                  <a:pt x="183" y="29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1" name="Freeform 363"/>
          <p:cNvSpPr>
            <a:spLocks noChangeArrowheads="1"/>
          </p:cNvSpPr>
          <p:nvPr/>
        </p:nvSpPr>
        <p:spPr bwMode="auto">
          <a:xfrm>
            <a:off x="1741832" y="2654852"/>
            <a:ext cx="140890" cy="138906"/>
          </a:xfrm>
          <a:custGeom>
            <a:avLst/>
            <a:gdLst>
              <a:gd name="T0" fmla="*/ 184 w 312"/>
              <a:gd name="T1" fmla="*/ 25 h 309"/>
              <a:gd name="T2" fmla="*/ 184 w 312"/>
              <a:gd name="T3" fmla="*/ 25 h 309"/>
              <a:gd name="T4" fmla="*/ 226 w 312"/>
              <a:gd name="T5" fmla="*/ 42 h 309"/>
              <a:gd name="T6" fmla="*/ 226 w 312"/>
              <a:gd name="T7" fmla="*/ 42 h 309"/>
              <a:gd name="T8" fmla="*/ 266 w 312"/>
              <a:gd name="T9" fmla="*/ 82 h 309"/>
              <a:gd name="T10" fmla="*/ 266 w 312"/>
              <a:gd name="T11" fmla="*/ 82 h 309"/>
              <a:gd name="T12" fmla="*/ 283 w 312"/>
              <a:gd name="T13" fmla="*/ 124 h 309"/>
              <a:gd name="T14" fmla="*/ 283 w 312"/>
              <a:gd name="T15" fmla="*/ 124 h 309"/>
              <a:gd name="T16" fmla="*/ 283 w 312"/>
              <a:gd name="T17" fmla="*/ 181 h 309"/>
              <a:gd name="T18" fmla="*/ 283 w 312"/>
              <a:gd name="T19" fmla="*/ 181 h 309"/>
              <a:gd name="T20" fmla="*/ 266 w 312"/>
              <a:gd name="T21" fmla="*/ 223 h 309"/>
              <a:gd name="T22" fmla="*/ 266 w 312"/>
              <a:gd name="T23" fmla="*/ 223 h 309"/>
              <a:gd name="T24" fmla="*/ 226 w 312"/>
              <a:gd name="T25" fmla="*/ 262 h 309"/>
              <a:gd name="T26" fmla="*/ 226 w 312"/>
              <a:gd name="T27" fmla="*/ 262 h 309"/>
              <a:gd name="T28" fmla="*/ 184 w 312"/>
              <a:gd name="T29" fmla="*/ 279 h 309"/>
              <a:gd name="T30" fmla="*/ 184 w 312"/>
              <a:gd name="T31" fmla="*/ 279 h 309"/>
              <a:gd name="T32" fmla="*/ 127 w 312"/>
              <a:gd name="T33" fmla="*/ 279 h 309"/>
              <a:gd name="T34" fmla="*/ 127 w 312"/>
              <a:gd name="T35" fmla="*/ 279 h 309"/>
              <a:gd name="T36" fmla="*/ 85 w 312"/>
              <a:gd name="T37" fmla="*/ 262 h 309"/>
              <a:gd name="T38" fmla="*/ 85 w 312"/>
              <a:gd name="T39" fmla="*/ 262 h 309"/>
              <a:gd name="T40" fmla="*/ 45 w 312"/>
              <a:gd name="T41" fmla="*/ 223 h 309"/>
              <a:gd name="T42" fmla="*/ 45 w 312"/>
              <a:gd name="T43" fmla="*/ 223 h 309"/>
              <a:gd name="T44" fmla="*/ 29 w 312"/>
              <a:gd name="T45" fmla="*/ 181 h 309"/>
              <a:gd name="T46" fmla="*/ 29 w 312"/>
              <a:gd name="T47" fmla="*/ 181 h 309"/>
              <a:gd name="T48" fmla="*/ 29 w 312"/>
              <a:gd name="T49" fmla="*/ 124 h 309"/>
              <a:gd name="T50" fmla="*/ 29 w 312"/>
              <a:gd name="T51" fmla="*/ 124 h 309"/>
              <a:gd name="T52" fmla="*/ 45 w 312"/>
              <a:gd name="T53" fmla="*/ 82 h 309"/>
              <a:gd name="T54" fmla="*/ 45 w 312"/>
              <a:gd name="T55" fmla="*/ 82 h 309"/>
              <a:gd name="T56" fmla="*/ 85 w 312"/>
              <a:gd name="T57" fmla="*/ 42 h 309"/>
              <a:gd name="T58" fmla="*/ 85 w 312"/>
              <a:gd name="T59" fmla="*/ 42 h 309"/>
              <a:gd name="T60" fmla="*/ 127 w 312"/>
              <a:gd name="T61" fmla="*/ 25 h 309"/>
              <a:gd name="T62" fmla="*/ 127 w 312"/>
              <a:gd name="T63" fmla="*/ 25 h 309"/>
              <a:gd name="T64" fmla="*/ 184 w 312"/>
              <a:gd name="T65" fmla="*/ 2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09">
                <a:moveTo>
                  <a:pt x="184" y="25"/>
                </a:moveTo>
                <a:lnTo>
                  <a:pt x="184" y="25"/>
                </a:lnTo>
                <a:cubicBezTo>
                  <a:pt x="189" y="42"/>
                  <a:pt x="209" y="51"/>
                  <a:pt x="226" y="42"/>
                </a:cubicBezTo>
                <a:lnTo>
                  <a:pt x="226" y="42"/>
                </a:lnTo>
                <a:cubicBezTo>
                  <a:pt x="251" y="31"/>
                  <a:pt x="280" y="56"/>
                  <a:pt x="266" y="82"/>
                </a:cubicBezTo>
                <a:lnTo>
                  <a:pt x="266" y="82"/>
                </a:lnTo>
                <a:cubicBezTo>
                  <a:pt x="257" y="99"/>
                  <a:pt x="266" y="119"/>
                  <a:pt x="283" y="124"/>
                </a:cubicBezTo>
                <a:lnTo>
                  <a:pt x="283" y="124"/>
                </a:lnTo>
                <a:cubicBezTo>
                  <a:pt x="311" y="133"/>
                  <a:pt x="311" y="172"/>
                  <a:pt x="283" y="181"/>
                </a:cubicBezTo>
                <a:lnTo>
                  <a:pt x="283" y="181"/>
                </a:lnTo>
                <a:cubicBezTo>
                  <a:pt x="266" y="186"/>
                  <a:pt x="257" y="206"/>
                  <a:pt x="266" y="223"/>
                </a:cubicBezTo>
                <a:lnTo>
                  <a:pt x="266" y="223"/>
                </a:lnTo>
                <a:cubicBezTo>
                  <a:pt x="277" y="248"/>
                  <a:pt x="251" y="277"/>
                  <a:pt x="226" y="262"/>
                </a:cubicBezTo>
                <a:lnTo>
                  <a:pt x="226" y="262"/>
                </a:lnTo>
                <a:cubicBezTo>
                  <a:pt x="209" y="254"/>
                  <a:pt x="189" y="262"/>
                  <a:pt x="184" y="279"/>
                </a:cubicBezTo>
                <a:lnTo>
                  <a:pt x="184" y="279"/>
                </a:lnTo>
                <a:cubicBezTo>
                  <a:pt x="175" y="308"/>
                  <a:pt x="136" y="308"/>
                  <a:pt x="127" y="279"/>
                </a:cubicBezTo>
                <a:lnTo>
                  <a:pt x="127" y="279"/>
                </a:lnTo>
                <a:cubicBezTo>
                  <a:pt x="122" y="262"/>
                  <a:pt x="102" y="254"/>
                  <a:pt x="85" y="262"/>
                </a:cubicBezTo>
                <a:lnTo>
                  <a:pt x="85" y="262"/>
                </a:lnTo>
                <a:cubicBezTo>
                  <a:pt x="60" y="274"/>
                  <a:pt x="31" y="248"/>
                  <a:pt x="45" y="223"/>
                </a:cubicBezTo>
                <a:lnTo>
                  <a:pt x="45" y="223"/>
                </a:lnTo>
                <a:cubicBezTo>
                  <a:pt x="54" y="206"/>
                  <a:pt x="45" y="186"/>
                  <a:pt x="29" y="181"/>
                </a:cubicBezTo>
                <a:lnTo>
                  <a:pt x="29" y="181"/>
                </a:lnTo>
                <a:cubicBezTo>
                  <a:pt x="0" y="172"/>
                  <a:pt x="0" y="133"/>
                  <a:pt x="29" y="124"/>
                </a:cubicBezTo>
                <a:lnTo>
                  <a:pt x="29" y="124"/>
                </a:lnTo>
                <a:cubicBezTo>
                  <a:pt x="45" y="119"/>
                  <a:pt x="54" y="99"/>
                  <a:pt x="45" y="82"/>
                </a:cubicBezTo>
                <a:lnTo>
                  <a:pt x="45" y="82"/>
                </a:lnTo>
                <a:cubicBezTo>
                  <a:pt x="34" y="56"/>
                  <a:pt x="60" y="28"/>
                  <a:pt x="85" y="42"/>
                </a:cubicBezTo>
                <a:lnTo>
                  <a:pt x="85" y="42"/>
                </a:lnTo>
                <a:cubicBezTo>
                  <a:pt x="102" y="51"/>
                  <a:pt x="122" y="42"/>
                  <a:pt x="127" y="25"/>
                </a:cubicBezTo>
                <a:lnTo>
                  <a:pt x="127" y="25"/>
                </a:lnTo>
                <a:cubicBezTo>
                  <a:pt x="136" y="0"/>
                  <a:pt x="175" y="0"/>
                  <a:pt x="184" y="25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2" name="Freeform 364"/>
          <p:cNvSpPr>
            <a:spLocks noChangeArrowheads="1"/>
          </p:cNvSpPr>
          <p:nvPr/>
        </p:nvSpPr>
        <p:spPr bwMode="auto">
          <a:xfrm>
            <a:off x="6798020" y="2809634"/>
            <a:ext cx="140890" cy="140890"/>
          </a:xfrm>
          <a:custGeom>
            <a:avLst/>
            <a:gdLst>
              <a:gd name="T0" fmla="*/ 183 w 311"/>
              <a:gd name="T1" fmla="*/ 28 h 311"/>
              <a:gd name="T2" fmla="*/ 183 w 311"/>
              <a:gd name="T3" fmla="*/ 28 h 311"/>
              <a:gd name="T4" fmla="*/ 226 w 311"/>
              <a:gd name="T5" fmla="*/ 45 h 311"/>
              <a:gd name="T6" fmla="*/ 226 w 311"/>
              <a:gd name="T7" fmla="*/ 45 h 311"/>
              <a:gd name="T8" fmla="*/ 265 w 311"/>
              <a:gd name="T9" fmla="*/ 84 h 311"/>
              <a:gd name="T10" fmla="*/ 265 w 311"/>
              <a:gd name="T11" fmla="*/ 84 h 311"/>
              <a:gd name="T12" fmla="*/ 282 w 311"/>
              <a:gd name="T13" fmla="*/ 127 h 311"/>
              <a:gd name="T14" fmla="*/ 282 w 311"/>
              <a:gd name="T15" fmla="*/ 127 h 311"/>
              <a:gd name="T16" fmla="*/ 282 w 311"/>
              <a:gd name="T17" fmla="*/ 183 h 311"/>
              <a:gd name="T18" fmla="*/ 282 w 311"/>
              <a:gd name="T19" fmla="*/ 183 h 311"/>
              <a:gd name="T20" fmla="*/ 265 w 311"/>
              <a:gd name="T21" fmla="*/ 225 h 311"/>
              <a:gd name="T22" fmla="*/ 265 w 311"/>
              <a:gd name="T23" fmla="*/ 225 h 311"/>
              <a:gd name="T24" fmla="*/ 226 w 311"/>
              <a:gd name="T25" fmla="*/ 265 h 311"/>
              <a:gd name="T26" fmla="*/ 226 w 311"/>
              <a:gd name="T27" fmla="*/ 265 h 311"/>
              <a:gd name="T28" fmla="*/ 183 w 311"/>
              <a:gd name="T29" fmla="*/ 282 h 311"/>
              <a:gd name="T30" fmla="*/ 183 w 311"/>
              <a:gd name="T31" fmla="*/ 282 h 311"/>
              <a:gd name="T32" fmla="*/ 127 w 311"/>
              <a:gd name="T33" fmla="*/ 282 h 311"/>
              <a:gd name="T34" fmla="*/ 127 w 311"/>
              <a:gd name="T35" fmla="*/ 282 h 311"/>
              <a:gd name="T36" fmla="*/ 85 w 311"/>
              <a:gd name="T37" fmla="*/ 265 h 311"/>
              <a:gd name="T38" fmla="*/ 85 w 311"/>
              <a:gd name="T39" fmla="*/ 265 h 311"/>
              <a:gd name="T40" fmla="*/ 45 w 311"/>
              <a:gd name="T41" fmla="*/ 225 h 311"/>
              <a:gd name="T42" fmla="*/ 45 w 311"/>
              <a:gd name="T43" fmla="*/ 225 h 311"/>
              <a:gd name="T44" fmla="*/ 28 w 311"/>
              <a:gd name="T45" fmla="*/ 183 h 311"/>
              <a:gd name="T46" fmla="*/ 28 w 311"/>
              <a:gd name="T47" fmla="*/ 183 h 311"/>
              <a:gd name="T48" fmla="*/ 28 w 311"/>
              <a:gd name="T49" fmla="*/ 127 h 311"/>
              <a:gd name="T50" fmla="*/ 28 w 311"/>
              <a:gd name="T51" fmla="*/ 127 h 311"/>
              <a:gd name="T52" fmla="*/ 45 w 311"/>
              <a:gd name="T53" fmla="*/ 84 h 311"/>
              <a:gd name="T54" fmla="*/ 45 w 311"/>
              <a:gd name="T55" fmla="*/ 84 h 311"/>
              <a:gd name="T56" fmla="*/ 85 w 311"/>
              <a:gd name="T57" fmla="*/ 45 h 311"/>
              <a:gd name="T58" fmla="*/ 85 w 311"/>
              <a:gd name="T59" fmla="*/ 45 h 311"/>
              <a:gd name="T60" fmla="*/ 127 w 311"/>
              <a:gd name="T61" fmla="*/ 28 h 311"/>
              <a:gd name="T62" fmla="*/ 127 w 311"/>
              <a:gd name="T63" fmla="*/ 28 h 311"/>
              <a:gd name="T64" fmla="*/ 183 w 311"/>
              <a:gd name="T65" fmla="*/ 28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1" h="311">
                <a:moveTo>
                  <a:pt x="183" y="28"/>
                </a:moveTo>
                <a:lnTo>
                  <a:pt x="183" y="28"/>
                </a:lnTo>
                <a:cubicBezTo>
                  <a:pt x="189" y="45"/>
                  <a:pt x="209" y="53"/>
                  <a:pt x="226" y="45"/>
                </a:cubicBezTo>
                <a:lnTo>
                  <a:pt x="226" y="45"/>
                </a:lnTo>
                <a:cubicBezTo>
                  <a:pt x="251" y="33"/>
                  <a:pt x="279" y="59"/>
                  <a:pt x="265" y="84"/>
                </a:cubicBezTo>
                <a:lnTo>
                  <a:pt x="265" y="84"/>
                </a:lnTo>
                <a:cubicBezTo>
                  <a:pt x="257" y="101"/>
                  <a:pt x="265" y="121"/>
                  <a:pt x="282" y="127"/>
                </a:cubicBezTo>
                <a:lnTo>
                  <a:pt x="282" y="127"/>
                </a:lnTo>
                <a:cubicBezTo>
                  <a:pt x="310" y="135"/>
                  <a:pt x="310" y="174"/>
                  <a:pt x="282" y="183"/>
                </a:cubicBezTo>
                <a:lnTo>
                  <a:pt x="282" y="183"/>
                </a:lnTo>
                <a:cubicBezTo>
                  <a:pt x="265" y="189"/>
                  <a:pt x="257" y="208"/>
                  <a:pt x="265" y="225"/>
                </a:cubicBezTo>
                <a:lnTo>
                  <a:pt x="265" y="225"/>
                </a:lnTo>
                <a:cubicBezTo>
                  <a:pt x="277" y="251"/>
                  <a:pt x="251" y="279"/>
                  <a:pt x="226" y="265"/>
                </a:cubicBezTo>
                <a:lnTo>
                  <a:pt x="226" y="265"/>
                </a:lnTo>
                <a:cubicBezTo>
                  <a:pt x="209" y="256"/>
                  <a:pt x="189" y="265"/>
                  <a:pt x="183" y="282"/>
                </a:cubicBezTo>
                <a:lnTo>
                  <a:pt x="183" y="282"/>
                </a:lnTo>
                <a:cubicBezTo>
                  <a:pt x="175" y="310"/>
                  <a:pt x="135" y="310"/>
                  <a:pt x="127" y="282"/>
                </a:cubicBezTo>
                <a:lnTo>
                  <a:pt x="127" y="282"/>
                </a:lnTo>
                <a:cubicBezTo>
                  <a:pt x="121" y="265"/>
                  <a:pt x="102" y="256"/>
                  <a:pt x="85" y="265"/>
                </a:cubicBezTo>
                <a:lnTo>
                  <a:pt x="85" y="265"/>
                </a:lnTo>
                <a:cubicBezTo>
                  <a:pt x="59" y="276"/>
                  <a:pt x="31" y="251"/>
                  <a:pt x="45" y="225"/>
                </a:cubicBezTo>
                <a:lnTo>
                  <a:pt x="45" y="225"/>
                </a:lnTo>
                <a:cubicBezTo>
                  <a:pt x="54" y="208"/>
                  <a:pt x="45" y="189"/>
                  <a:pt x="28" y="183"/>
                </a:cubicBezTo>
                <a:lnTo>
                  <a:pt x="28" y="183"/>
                </a:lnTo>
                <a:cubicBezTo>
                  <a:pt x="0" y="174"/>
                  <a:pt x="0" y="135"/>
                  <a:pt x="28" y="127"/>
                </a:cubicBezTo>
                <a:lnTo>
                  <a:pt x="28" y="127"/>
                </a:lnTo>
                <a:cubicBezTo>
                  <a:pt x="45" y="121"/>
                  <a:pt x="54" y="101"/>
                  <a:pt x="45" y="84"/>
                </a:cubicBezTo>
                <a:lnTo>
                  <a:pt x="45" y="84"/>
                </a:lnTo>
                <a:cubicBezTo>
                  <a:pt x="34" y="59"/>
                  <a:pt x="59" y="31"/>
                  <a:pt x="85" y="45"/>
                </a:cubicBezTo>
                <a:lnTo>
                  <a:pt x="85" y="45"/>
                </a:lnTo>
                <a:cubicBezTo>
                  <a:pt x="102" y="53"/>
                  <a:pt x="121" y="45"/>
                  <a:pt x="127" y="28"/>
                </a:cubicBezTo>
                <a:lnTo>
                  <a:pt x="127" y="28"/>
                </a:lnTo>
                <a:cubicBezTo>
                  <a:pt x="135" y="0"/>
                  <a:pt x="172" y="0"/>
                  <a:pt x="183" y="28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3" name="Freeform 365"/>
          <p:cNvSpPr>
            <a:spLocks noChangeArrowheads="1"/>
          </p:cNvSpPr>
          <p:nvPr/>
        </p:nvSpPr>
        <p:spPr bwMode="auto">
          <a:xfrm>
            <a:off x="7409207" y="2797727"/>
            <a:ext cx="140890" cy="138906"/>
          </a:xfrm>
          <a:custGeom>
            <a:avLst/>
            <a:gdLst>
              <a:gd name="T0" fmla="*/ 184 w 312"/>
              <a:gd name="T1" fmla="*/ 26 h 309"/>
              <a:gd name="T2" fmla="*/ 184 w 312"/>
              <a:gd name="T3" fmla="*/ 26 h 309"/>
              <a:gd name="T4" fmla="*/ 226 w 312"/>
              <a:gd name="T5" fmla="*/ 42 h 309"/>
              <a:gd name="T6" fmla="*/ 226 w 312"/>
              <a:gd name="T7" fmla="*/ 42 h 309"/>
              <a:gd name="T8" fmla="*/ 266 w 312"/>
              <a:gd name="T9" fmla="*/ 82 h 309"/>
              <a:gd name="T10" fmla="*/ 266 w 312"/>
              <a:gd name="T11" fmla="*/ 82 h 309"/>
              <a:gd name="T12" fmla="*/ 283 w 312"/>
              <a:gd name="T13" fmla="*/ 124 h 309"/>
              <a:gd name="T14" fmla="*/ 283 w 312"/>
              <a:gd name="T15" fmla="*/ 124 h 309"/>
              <a:gd name="T16" fmla="*/ 283 w 312"/>
              <a:gd name="T17" fmla="*/ 181 h 309"/>
              <a:gd name="T18" fmla="*/ 283 w 312"/>
              <a:gd name="T19" fmla="*/ 181 h 309"/>
              <a:gd name="T20" fmla="*/ 266 w 312"/>
              <a:gd name="T21" fmla="*/ 223 h 309"/>
              <a:gd name="T22" fmla="*/ 266 w 312"/>
              <a:gd name="T23" fmla="*/ 223 h 309"/>
              <a:gd name="T24" fmla="*/ 226 w 312"/>
              <a:gd name="T25" fmla="*/ 263 h 309"/>
              <a:gd name="T26" fmla="*/ 226 w 312"/>
              <a:gd name="T27" fmla="*/ 263 h 309"/>
              <a:gd name="T28" fmla="*/ 184 w 312"/>
              <a:gd name="T29" fmla="*/ 279 h 309"/>
              <a:gd name="T30" fmla="*/ 184 w 312"/>
              <a:gd name="T31" fmla="*/ 279 h 309"/>
              <a:gd name="T32" fmla="*/ 127 w 312"/>
              <a:gd name="T33" fmla="*/ 279 h 309"/>
              <a:gd name="T34" fmla="*/ 127 w 312"/>
              <a:gd name="T35" fmla="*/ 279 h 309"/>
              <a:gd name="T36" fmla="*/ 85 w 312"/>
              <a:gd name="T37" fmla="*/ 263 h 309"/>
              <a:gd name="T38" fmla="*/ 85 w 312"/>
              <a:gd name="T39" fmla="*/ 263 h 309"/>
              <a:gd name="T40" fmla="*/ 46 w 312"/>
              <a:gd name="T41" fmla="*/ 223 h 309"/>
              <a:gd name="T42" fmla="*/ 46 w 312"/>
              <a:gd name="T43" fmla="*/ 223 h 309"/>
              <a:gd name="T44" fmla="*/ 29 w 312"/>
              <a:gd name="T45" fmla="*/ 181 h 309"/>
              <a:gd name="T46" fmla="*/ 29 w 312"/>
              <a:gd name="T47" fmla="*/ 181 h 309"/>
              <a:gd name="T48" fmla="*/ 29 w 312"/>
              <a:gd name="T49" fmla="*/ 124 h 309"/>
              <a:gd name="T50" fmla="*/ 29 w 312"/>
              <a:gd name="T51" fmla="*/ 124 h 309"/>
              <a:gd name="T52" fmla="*/ 46 w 312"/>
              <a:gd name="T53" fmla="*/ 82 h 309"/>
              <a:gd name="T54" fmla="*/ 46 w 312"/>
              <a:gd name="T55" fmla="*/ 82 h 309"/>
              <a:gd name="T56" fmla="*/ 85 w 312"/>
              <a:gd name="T57" fmla="*/ 42 h 309"/>
              <a:gd name="T58" fmla="*/ 85 w 312"/>
              <a:gd name="T59" fmla="*/ 42 h 309"/>
              <a:gd name="T60" fmla="*/ 127 w 312"/>
              <a:gd name="T61" fmla="*/ 26 h 309"/>
              <a:gd name="T62" fmla="*/ 127 w 312"/>
              <a:gd name="T63" fmla="*/ 26 h 309"/>
              <a:gd name="T64" fmla="*/ 184 w 312"/>
              <a:gd name="T65" fmla="*/ 26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09">
                <a:moveTo>
                  <a:pt x="184" y="26"/>
                </a:moveTo>
                <a:lnTo>
                  <a:pt x="184" y="26"/>
                </a:lnTo>
                <a:cubicBezTo>
                  <a:pt x="189" y="42"/>
                  <a:pt x="209" y="51"/>
                  <a:pt x="226" y="42"/>
                </a:cubicBezTo>
                <a:lnTo>
                  <a:pt x="226" y="42"/>
                </a:lnTo>
                <a:cubicBezTo>
                  <a:pt x="252" y="31"/>
                  <a:pt x="280" y="57"/>
                  <a:pt x="266" y="82"/>
                </a:cubicBezTo>
                <a:lnTo>
                  <a:pt x="266" y="82"/>
                </a:lnTo>
                <a:cubicBezTo>
                  <a:pt x="257" y="99"/>
                  <a:pt x="266" y="119"/>
                  <a:pt x="283" y="124"/>
                </a:cubicBezTo>
                <a:lnTo>
                  <a:pt x="283" y="124"/>
                </a:lnTo>
                <a:cubicBezTo>
                  <a:pt x="311" y="133"/>
                  <a:pt x="311" y="172"/>
                  <a:pt x="283" y="181"/>
                </a:cubicBezTo>
                <a:lnTo>
                  <a:pt x="283" y="181"/>
                </a:lnTo>
                <a:cubicBezTo>
                  <a:pt x="266" y="186"/>
                  <a:pt x="257" y="206"/>
                  <a:pt x="266" y="223"/>
                </a:cubicBezTo>
                <a:lnTo>
                  <a:pt x="266" y="223"/>
                </a:lnTo>
                <a:cubicBezTo>
                  <a:pt x="277" y="248"/>
                  <a:pt x="252" y="277"/>
                  <a:pt x="226" y="263"/>
                </a:cubicBezTo>
                <a:lnTo>
                  <a:pt x="226" y="263"/>
                </a:lnTo>
                <a:cubicBezTo>
                  <a:pt x="209" y="254"/>
                  <a:pt x="189" y="263"/>
                  <a:pt x="184" y="279"/>
                </a:cubicBezTo>
                <a:lnTo>
                  <a:pt x="184" y="279"/>
                </a:lnTo>
                <a:cubicBezTo>
                  <a:pt x="175" y="308"/>
                  <a:pt x="136" y="308"/>
                  <a:pt x="127" y="279"/>
                </a:cubicBezTo>
                <a:lnTo>
                  <a:pt x="127" y="279"/>
                </a:lnTo>
                <a:cubicBezTo>
                  <a:pt x="122" y="263"/>
                  <a:pt x="102" y="254"/>
                  <a:pt x="85" y="263"/>
                </a:cubicBezTo>
                <a:lnTo>
                  <a:pt x="85" y="263"/>
                </a:lnTo>
                <a:cubicBezTo>
                  <a:pt x="60" y="274"/>
                  <a:pt x="31" y="248"/>
                  <a:pt x="46" y="223"/>
                </a:cubicBezTo>
                <a:lnTo>
                  <a:pt x="46" y="223"/>
                </a:lnTo>
                <a:cubicBezTo>
                  <a:pt x="54" y="206"/>
                  <a:pt x="46" y="186"/>
                  <a:pt x="29" y="181"/>
                </a:cubicBezTo>
                <a:lnTo>
                  <a:pt x="29" y="181"/>
                </a:lnTo>
                <a:cubicBezTo>
                  <a:pt x="0" y="172"/>
                  <a:pt x="0" y="133"/>
                  <a:pt x="29" y="124"/>
                </a:cubicBezTo>
                <a:lnTo>
                  <a:pt x="29" y="124"/>
                </a:lnTo>
                <a:cubicBezTo>
                  <a:pt x="46" y="119"/>
                  <a:pt x="54" y="99"/>
                  <a:pt x="46" y="82"/>
                </a:cubicBezTo>
                <a:lnTo>
                  <a:pt x="46" y="82"/>
                </a:lnTo>
                <a:cubicBezTo>
                  <a:pt x="34" y="57"/>
                  <a:pt x="60" y="28"/>
                  <a:pt x="85" y="42"/>
                </a:cubicBezTo>
                <a:lnTo>
                  <a:pt x="85" y="42"/>
                </a:lnTo>
                <a:cubicBezTo>
                  <a:pt x="102" y="51"/>
                  <a:pt x="122" y="42"/>
                  <a:pt x="127" y="26"/>
                </a:cubicBezTo>
                <a:lnTo>
                  <a:pt x="127" y="26"/>
                </a:lnTo>
                <a:cubicBezTo>
                  <a:pt x="136" y="0"/>
                  <a:pt x="173" y="0"/>
                  <a:pt x="184" y="26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7" name="Freeform 391"/>
          <p:cNvSpPr>
            <a:spLocks noChangeArrowheads="1"/>
          </p:cNvSpPr>
          <p:nvPr/>
        </p:nvSpPr>
        <p:spPr bwMode="auto">
          <a:xfrm>
            <a:off x="5928863" y="3218415"/>
            <a:ext cx="144859" cy="144859"/>
          </a:xfrm>
          <a:custGeom>
            <a:avLst/>
            <a:gdLst>
              <a:gd name="T0" fmla="*/ 189 w 320"/>
              <a:gd name="T1" fmla="*/ 28 h 320"/>
              <a:gd name="T2" fmla="*/ 189 w 320"/>
              <a:gd name="T3" fmla="*/ 28 h 320"/>
              <a:gd name="T4" fmla="*/ 231 w 320"/>
              <a:gd name="T5" fmla="*/ 45 h 320"/>
              <a:gd name="T6" fmla="*/ 231 w 320"/>
              <a:gd name="T7" fmla="*/ 45 h 320"/>
              <a:gd name="T8" fmla="*/ 274 w 320"/>
              <a:gd name="T9" fmla="*/ 88 h 320"/>
              <a:gd name="T10" fmla="*/ 274 w 320"/>
              <a:gd name="T11" fmla="*/ 88 h 320"/>
              <a:gd name="T12" fmla="*/ 291 w 320"/>
              <a:gd name="T13" fmla="*/ 130 h 320"/>
              <a:gd name="T14" fmla="*/ 291 w 320"/>
              <a:gd name="T15" fmla="*/ 130 h 320"/>
              <a:gd name="T16" fmla="*/ 291 w 320"/>
              <a:gd name="T17" fmla="*/ 189 h 320"/>
              <a:gd name="T18" fmla="*/ 291 w 320"/>
              <a:gd name="T19" fmla="*/ 189 h 320"/>
              <a:gd name="T20" fmla="*/ 274 w 320"/>
              <a:gd name="T21" fmla="*/ 232 h 320"/>
              <a:gd name="T22" fmla="*/ 274 w 320"/>
              <a:gd name="T23" fmla="*/ 232 h 320"/>
              <a:gd name="T24" fmla="*/ 231 w 320"/>
              <a:gd name="T25" fmla="*/ 274 h 320"/>
              <a:gd name="T26" fmla="*/ 231 w 320"/>
              <a:gd name="T27" fmla="*/ 274 h 320"/>
              <a:gd name="T28" fmla="*/ 189 w 320"/>
              <a:gd name="T29" fmla="*/ 291 h 320"/>
              <a:gd name="T30" fmla="*/ 189 w 320"/>
              <a:gd name="T31" fmla="*/ 291 h 320"/>
              <a:gd name="T32" fmla="*/ 130 w 320"/>
              <a:gd name="T33" fmla="*/ 291 h 320"/>
              <a:gd name="T34" fmla="*/ 130 w 320"/>
              <a:gd name="T35" fmla="*/ 291 h 320"/>
              <a:gd name="T36" fmla="*/ 87 w 320"/>
              <a:gd name="T37" fmla="*/ 274 h 320"/>
              <a:gd name="T38" fmla="*/ 87 w 320"/>
              <a:gd name="T39" fmla="*/ 274 h 320"/>
              <a:gd name="T40" fmla="*/ 45 w 320"/>
              <a:gd name="T41" fmla="*/ 232 h 320"/>
              <a:gd name="T42" fmla="*/ 45 w 320"/>
              <a:gd name="T43" fmla="*/ 232 h 320"/>
              <a:gd name="T44" fmla="*/ 28 w 320"/>
              <a:gd name="T45" fmla="*/ 189 h 320"/>
              <a:gd name="T46" fmla="*/ 28 w 320"/>
              <a:gd name="T47" fmla="*/ 189 h 320"/>
              <a:gd name="T48" fmla="*/ 28 w 320"/>
              <a:gd name="T49" fmla="*/ 130 h 320"/>
              <a:gd name="T50" fmla="*/ 28 w 320"/>
              <a:gd name="T51" fmla="*/ 130 h 320"/>
              <a:gd name="T52" fmla="*/ 45 w 320"/>
              <a:gd name="T53" fmla="*/ 88 h 320"/>
              <a:gd name="T54" fmla="*/ 45 w 320"/>
              <a:gd name="T55" fmla="*/ 88 h 320"/>
              <a:gd name="T56" fmla="*/ 87 w 320"/>
              <a:gd name="T57" fmla="*/ 45 h 320"/>
              <a:gd name="T58" fmla="*/ 87 w 320"/>
              <a:gd name="T59" fmla="*/ 45 h 320"/>
              <a:gd name="T60" fmla="*/ 130 w 320"/>
              <a:gd name="T61" fmla="*/ 28 h 320"/>
              <a:gd name="T62" fmla="*/ 130 w 320"/>
              <a:gd name="T63" fmla="*/ 28 h 320"/>
              <a:gd name="T64" fmla="*/ 189 w 320"/>
              <a:gd name="T65" fmla="*/ 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320">
                <a:moveTo>
                  <a:pt x="189" y="28"/>
                </a:moveTo>
                <a:lnTo>
                  <a:pt x="189" y="28"/>
                </a:lnTo>
                <a:cubicBezTo>
                  <a:pt x="195" y="45"/>
                  <a:pt x="214" y="54"/>
                  <a:pt x="231" y="45"/>
                </a:cubicBezTo>
                <a:lnTo>
                  <a:pt x="231" y="45"/>
                </a:lnTo>
                <a:cubicBezTo>
                  <a:pt x="257" y="34"/>
                  <a:pt x="285" y="59"/>
                  <a:pt x="274" y="88"/>
                </a:cubicBezTo>
                <a:lnTo>
                  <a:pt x="274" y="88"/>
                </a:lnTo>
                <a:cubicBezTo>
                  <a:pt x="265" y="105"/>
                  <a:pt x="274" y="124"/>
                  <a:pt x="291" y="130"/>
                </a:cubicBezTo>
                <a:lnTo>
                  <a:pt x="291" y="130"/>
                </a:lnTo>
                <a:cubicBezTo>
                  <a:pt x="319" y="138"/>
                  <a:pt x="319" y="178"/>
                  <a:pt x="291" y="189"/>
                </a:cubicBezTo>
                <a:lnTo>
                  <a:pt x="291" y="189"/>
                </a:lnTo>
                <a:cubicBezTo>
                  <a:pt x="274" y="195"/>
                  <a:pt x="265" y="215"/>
                  <a:pt x="274" y="232"/>
                </a:cubicBezTo>
                <a:lnTo>
                  <a:pt x="274" y="232"/>
                </a:lnTo>
                <a:cubicBezTo>
                  <a:pt x="285" y="257"/>
                  <a:pt x="259" y="285"/>
                  <a:pt x="231" y="274"/>
                </a:cubicBezTo>
                <a:lnTo>
                  <a:pt x="231" y="274"/>
                </a:lnTo>
                <a:cubicBezTo>
                  <a:pt x="214" y="265"/>
                  <a:pt x="195" y="274"/>
                  <a:pt x="189" y="291"/>
                </a:cubicBezTo>
                <a:lnTo>
                  <a:pt x="189" y="291"/>
                </a:lnTo>
                <a:cubicBezTo>
                  <a:pt x="180" y="319"/>
                  <a:pt x="141" y="319"/>
                  <a:pt x="130" y="291"/>
                </a:cubicBezTo>
                <a:lnTo>
                  <a:pt x="130" y="291"/>
                </a:lnTo>
                <a:cubicBezTo>
                  <a:pt x="124" y="274"/>
                  <a:pt x="104" y="265"/>
                  <a:pt x="87" y="274"/>
                </a:cubicBezTo>
                <a:lnTo>
                  <a:pt x="87" y="274"/>
                </a:lnTo>
                <a:cubicBezTo>
                  <a:pt x="62" y="285"/>
                  <a:pt x="34" y="260"/>
                  <a:pt x="45" y="232"/>
                </a:cubicBezTo>
                <a:lnTo>
                  <a:pt x="45" y="232"/>
                </a:lnTo>
                <a:cubicBezTo>
                  <a:pt x="53" y="215"/>
                  <a:pt x="45" y="195"/>
                  <a:pt x="28" y="189"/>
                </a:cubicBezTo>
                <a:lnTo>
                  <a:pt x="28" y="189"/>
                </a:lnTo>
                <a:cubicBezTo>
                  <a:pt x="0" y="181"/>
                  <a:pt x="0" y="141"/>
                  <a:pt x="28" y="130"/>
                </a:cubicBezTo>
                <a:lnTo>
                  <a:pt x="28" y="130"/>
                </a:lnTo>
                <a:cubicBezTo>
                  <a:pt x="45" y="124"/>
                  <a:pt x="53" y="105"/>
                  <a:pt x="45" y="88"/>
                </a:cubicBezTo>
                <a:lnTo>
                  <a:pt x="45" y="88"/>
                </a:lnTo>
                <a:cubicBezTo>
                  <a:pt x="34" y="62"/>
                  <a:pt x="59" y="34"/>
                  <a:pt x="87" y="45"/>
                </a:cubicBezTo>
                <a:lnTo>
                  <a:pt x="87" y="45"/>
                </a:lnTo>
                <a:cubicBezTo>
                  <a:pt x="104" y="54"/>
                  <a:pt x="124" y="45"/>
                  <a:pt x="130" y="28"/>
                </a:cubicBezTo>
                <a:lnTo>
                  <a:pt x="130" y="28"/>
                </a:lnTo>
                <a:cubicBezTo>
                  <a:pt x="141" y="0"/>
                  <a:pt x="180" y="0"/>
                  <a:pt x="189" y="28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8" name="Freeform 392"/>
          <p:cNvSpPr>
            <a:spLocks noChangeArrowheads="1"/>
          </p:cNvSpPr>
          <p:nvPr/>
        </p:nvSpPr>
        <p:spPr bwMode="auto">
          <a:xfrm>
            <a:off x="7242520" y="4252274"/>
            <a:ext cx="123031" cy="182563"/>
          </a:xfrm>
          <a:custGeom>
            <a:avLst/>
            <a:gdLst>
              <a:gd name="T0" fmla="*/ 135 w 272"/>
              <a:gd name="T1" fmla="*/ 404 h 405"/>
              <a:gd name="T2" fmla="*/ 271 w 272"/>
              <a:gd name="T3" fmla="*/ 268 h 405"/>
              <a:gd name="T4" fmla="*/ 135 w 272"/>
              <a:gd name="T5" fmla="*/ 0 h 405"/>
              <a:gd name="T6" fmla="*/ 0 w 272"/>
              <a:gd name="T7" fmla="*/ 268 h 405"/>
              <a:gd name="T8" fmla="*/ 135 w 272"/>
              <a:gd name="T9" fmla="*/ 404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" h="405">
                <a:moveTo>
                  <a:pt x="135" y="404"/>
                </a:moveTo>
                <a:cubicBezTo>
                  <a:pt x="211" y="404"/>
                  <a:pt x="271" y="342"/>
                  <a:pt x="271" y="268"/>
                </a:cubicBezTo>
                <a:cubicBezTo>
                  <a:pt x="271" y="156"/>
                  <a:pt x="175" y="0"/>
                  <a:pt x="135" y="0"/>
                </a:cubicBezTo>
                <a:cubicBezTo>
                  <a:pt x="96" y="0"/>
                  <a:pt x="0" y="156"/>
                  <a:pt x="0" y="268"/>
                </a:cubicBezTo>
                <a:cubicBezTo>
                  <a:pt x="0" y="345"/>
                  <a:pt x="62" y="404"/>
                  <a:pt x="135" y="4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rnd">
                <a:solidFill>
                  <a:srgbClr val="00ADEE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2487767" y="1852678"/>
            <a:ext cx="416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ユーザがどこでインターネットへ</a:t>
            </a:r>
            <a: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0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アクセスしても保護しないといけない</a:t>
            </a:r>
            <a:endParaRPr lang="en-US" sz="20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48" name="Straight Connector 247"/>
          <p:cNvCxnSpPr/>
          <p:nvPr/>
        </p:nvCxnSpPr>
        <p:spPr>
          <a:xfrm flipH="1">
            <a:off x="1297333" y="2803680"/>
            <a:ext cx="494109" cy="1021954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H="1">
            <a:off x="1895784" y="2542733"/>
            <a:ext cx="354095" cy="1662907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962096" y="3298286"/>
            <a:ext cx="193264" cy="770635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648098" y="3301234"/>
            <a:ext cx="408945" cy="827702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2227678" y="3390692"/>
            <a:ext cx="443047" cy="688940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78988" y="3291836"/>
            <a:ext cx="2254251" cy="1208486"/>
            <a:chOff x="575479" y="3291836"/>
            <a:chExt cx="2254251" cy="1208486"/>
          </a:xfrm>
        </p:grpSpPr>
        <p:grpSp>
          <p:nvGrpSpPr>
            <p:cNvPr id="265" name="Group 264"/>
            <p:cNvGrpSpPr/>
            <p:nvPr/>
          </p:nvGrpSpPr>
          <p:grpSpPr>
            <a:xfrm>
              <a:off x="2728526" y="4391951"/>
              <a:ext cx="101204" cy="106385"/>
              <a:chOff x="5296295" y="4392745"/>
              <a:chExt cx="101204" cy="106385"/>
            </a:xfrm>
          </p:grpSpPr>
          <p:sp>
            <p:nvSpPr>
              <p:cNvPr id="266" name="Freeform 397"/>
              <p:cNvSpPr>
                <a:spLocks noChangeArrowheads="1"/>
              </p:cNvSpPr>
              <p:nvPr/>
            </p:nvSpPr>
            <p:spPr bwMode="auto">
              <a:xfrm>
                <a:off x="5296295" y="4421740"/>
                <a:ext cx="101204" cy="77390"/>
              </a:xfrm>
              <a:custGeom>
                <a:avLst/>
                <a:gdLst>
                  <a:gd name="T0" fmla="*/ 113 w 226"/>
                  <a:gd name="T1" fmla="*/ 170 h 171"/>
                  <a:gd name="T2" fmla="*/ 0 w 226"/>
                  <a:gd name="T3" fmla="*/ 170 h 171"/>
                  <a:gd name="T4" fmla="*/ 0 w 226"/>
                  <a:gd name="T5" fmla="*/ 0 h 171"/>
                  <a:gd name="T6" fmla="*/ 225 w 226"/>
                  <a:gd name="T7" fmla="*/ 0 h 171"/>
                  <a:gd name="T8" fmla="*/ 225 w 226"/>
                  <a:gd name="T9" fmla="*/ 170 h 171"/>
                  <a:gd name="T10" fmla="*/ 113 w 226"/>
                  <a:gd name="T11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" h="171">
                    <a:moveTo>
                      <a:pt x="113" y="170"/>
                    </a:moveTo>
                    <a:lnTo>
                      <a:pt x="0" y="170"/>
                    </a:lnTo>
                    <a:lnTo>
                      <a:pt x="0" y="0"/>
                    </a:lnTo>
                    <a:lnTo>
                      <a:pt x="225" y="0"/>
                    </a:lnTo>
                    <a:lnTo>
                      <a:pt x="225" y="170"/>
                    </a:lnTo>
                    <a:lnTo>
                      <a:pt x="113" y="17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7" name="Freeform 398"/>
              <p:cNvSpPr>
                <a:spLocks noChangeArrowheads="1"/>
              </p:cNvSpPr>
              <p:nvPr/>
            </p:nvSpPr>
            <p:spPr bwMode="auto">
              <a:xfrm>
                <a:off x="5322092" y="4392745"/>
                <a:ext cx="51594" cy="25798"/>
              </a:xfrm>
              <a:custGeom>
                <a:avLst/>
                <a:gdLst>
                  <a:gd name="T0" fmla="*/ 113 w 114"/>
                  <a:gd name="T1" fmla="*/ 56 h 57"/>
                  <a:gd name="T2" fmla="*/ 113 w 114"/>
                  <a:gd name="T3" fmla="*/ 28 h 57"/>
                  <a:gd name="T4" fmla="*/ 85 w 114"/>
                  <a:gd name="T5" fmla="*/ 0 h 57"/>
                  <a:gd name="T6" fmla="*/ 28 w 114"/>
                  <a:gd name="T7" fmla="*/ 0 h 57"/>
                  <a:gd name="T8" fmla="*/ 0 w 114"/>
                  <a:gd name="T9" fmla="*/ 28 h 57"/>
                  <a:gd name="T10" fmla="*/ 0 w 114"/>
                  <a:gd name="T11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57">
                    <a:moveTo>
                      <a:pt x="113" y="56"/>
                    </a:moveTo>
                    <a:lnTo>
                      <a:pt x="113" y="28"/>
                    </a:lnTo>
                    <a:cubicBezTo>
                      <a:pt x="113" y="11"/>
                      <a:pt x="102" y="0"/>
                      <a:pt x="85" y="0"/>
                    </a:cubicBezTo>
                    <a:lnTo>
                      <a:pt x="28" y="0"/>
                    </a:lnTo>
                    <a:cubicBezTo>
                      <a:pt x="11" y="0"/>
                      <a:pt x="0" y="11"/>
                      <a:pt x="0" y="28"/>
                    </a:cubicBezTo>
                    <a:lnTo>
                      <a:pt x="0" y="56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8" name="Freeform 404"/>
              <p:cNvSpPr>
                <a:spLocks noChangeArrowheads="1"/>
              </p:cNvSpPr>
              <p:nvPr/>
            </p:nvSpPr>
            <p:spPr bwMode="auto">
              <a:xfrm>
                <a:off x="5296295" y="4447536"/>
                <a:ext cx="101204" cy="13891"/>
              </a:xfrm>
              <a:custGeom>
                <a:avLst/>
                <a:gdLst>
                  <a:gd name="T0" fmla="*/ 113 w 226"/>
                  <a:gd name="T1" fmla="*/ 28 h 29"/>
                  <a:gd name="T2" fmla="*/ 0 w 226"/>
                  <a:gd name="T3" fmla="*/ 28 h 29"/>
                  <a:gd name="T4" fmla="*/ 0 w 226"/>
                  <a:gd name="T5" fmla="*/ 0 h 29"/>
                  <a:gd name="T6" fmla="*/ 225 w 226"/>
                  <a:gd name="T7" fmla="*/ 0 h 29"/>
                  <a:gd name="T8" fmla="*/ 225 w 226"/>
                  <a:gd name="T9" fmla="*/ 28 h 29"/>
                  <a:gd name="T10" fmla="*/ 113 w 226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" h="29">
                    <a:moveTo>
                      <a:pt x="1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225" y="0"/>
                    </a:lnTo>
                    <a:lnTo>
                      <a:pt x="225" y="28"/>
                    </a:lnTo>
                    <a:lnTo>
                      <a:pt x="113" y="28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70" name="Straight Connector 269"/>
              <p:cNvCxnSpPr/>
              <p:nvPr/>
            </p:nvCxnSpPr>
            <p:spPr>
              <a:xfrm>
                <a:off x="5346896" y="4450867"/>
                <a:ext cx="0" cy="182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1" name="Group 270"/>
            <p:cNvGrpSpPr/>
            <p:nvPr/>
          </p:nvGrpSpPr>
          <p:grpSpPr>
            <a:xfrm>
              <a:off x="1787932" y="4091540"/>
              <a:ext cx="648891" cy="406797"/>
              <a:chOff x="1859359" y="4091540"/>
              <a:chExt cx="648891" cy="406797"/>
            </a:xfrm>
          </p:grpSpPr>
          <p:grpSp>
            <p:nvGrpSpPr>
              <p:cNvPr id="272" name="Group 271"/>
              <p:cNvGrpSpPr/>
              <p:nvPr/>
            </p:nvGrpSpPr>
            <p:grpSpPr>
              <a:xfrm>
                <a:off x="1859359" y="4232430"/>
                <a:ext cx="648891" cy="265907"/>
                <a:chOff x="1859359" y="4232430"/>
                <a:chExt cx="648891" cy="265907"/>
              </a:xfrm>
            </p:grpSpPr>
            <p:sp>
              <p:nvSpPr>
                <p:cNvPr id="292" name="Freeform 429"/>
                <p:cNvSpPr>
                  <a:spLocks noChangeArrowheads="1"/>
                </p:cNvSpPr>
                <p:nvPr/>
              </p:nvSpPr>
              <p:spPr bwMode="auto">
                <a:xfrm>
                  <a:off x="1885156" y="4270134"/>
                  <a:ext cx="595313" cy="228203"/>
                </a:xfrm>
                <a:custGeom>
                  <a:avLst/>
                  <a:gdLst>
                    <a:gd name="T0" fmla="*/ 662 w 1324"/>
                    <a:gd name="T1" fmla="*/ 508 h 509"/>
                    <a:gd name="T2" fmla="*/ 0 w 1324"/>
                    <a:gd name="T3" fmla="*/ 508 h 509"/>
                    <a:gd name="T4" fmla="*/ 0 w 1324"/>
                    <a:gd name="T5" fmla="*/ 0 h 509"/>
                    <a:gd name="T6" fmla="*/ 1323 w 1324"/>
                    <a:gd name="T7" fmla="*/ 0 h 509"/>
                    <a:gd name="T8" fmla="*/ 1323 w 1324"/>
                    <a:gd name="T9" fmla="*/ 508 h 509"/>
                    <a:gd name="T10" fmla="*/ 662 w 1324"/>
                    <a:gd name="T11" fmla="*/ 508 h 5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24" h="509">
                      <a:moveTo>
                        <a:pt x="662" y="508"/>
                      </a:moveTo>
                      <a:lnTo>
                        <a:pt x="0" y="508"/>
                      </a:lnTo>
                      <a:lnTo>
                        <a:pt x="0" y="0"/>
                      </a:lnTo>
                      <a:lnTo>
                        <a:pt x="1323" y="0"/>
                      </a:lnTo>
                      <a:lnTo>
                        <a:pt x="1323" y="508"/>
                      </a:lnTo>
                      <a:lnTo>
                        <a:pt x="662" y="508"/>
                      </a:ln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3" name="Freeform 430"/>
                <p:cNvSpPr>
                  <a:spLocks noChangeArrowheads="1"/>
                </p:cNvSpPr>
                <p:nvPr/>
              </p:nvSpPr>
              <p:spPr bwMode="auto">
                <a:xfrm>
                  <a:off x="1936750" y="4319742"/>
                  <a:ext cx="265906" cy="101204"/>
                </a:xfrm>
                <a:custGeom>
                  <a:avLst/>
                  <a:gdLst>
                    <a:gd name="T0" fmla="*/ 296 w 593"/>
                    <a:gd name="T1" fmla="*/ 225 h 226"/>
                    <a:gd name="T2" fmla="*/ 0 w 593"/>
                    <a:gd name="T3" fmla="*/ 225 h 226"/>
                    <a:gd name="T4" fmla="*/ 0 w 593"/>
                    <a:gd name="T5" fmla="*/ 0 h 226"/>
                    <a:gd name="T6" fmla="*/ 592 w 593"/>
                    <a:gd name="T7" fmla="*/ 0 h 226"/>
                    <a:gd name="T8" fmla="*/ 592 w 593"/>
                    <a:gd name="T9" fmla="*/ 225 h 226"/>
                    <a:gd name="T10" fmla="*/ 296 w 593"/>
                    <a:gd name="T11" fmla="*/ 225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3" h="226">
                      <a:moveTo>
                        <a:pt x="296" y="225"/>
                      </a:moveTo>
                      <a:lnTo>
                        <a:pt x="0" y="225"/>
                      </a:lnTo>
                      <a:lnTo>
                        <a:pt x="0" y="0"/>
                      </a:lnTo>
                      <a:lnTo>
                        <a:pt x="592" y="0"/>
                      </a:lnTo>
                      <a:lnTo>
                        <a:pt x="592" y="225"/>
                      </a:lnTo>
                      <a:lnTo>
                        <a:pt x="296" y="225"/>
                      </a:ln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4" name="Line 431"/>
                <p:cNvSpPr>
                  <a:spLocks noChangeShapeType="1"/>
                </p:cNvSpPr>
                <p:nvPr/>
              </p:nvSpPr>
              <p:spPr bwMode="auto">
                <a:xfrm>
                  <a:off x="2024063" y="4319742"/>
                  <a:ext cx="1984" cy="101204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5" name="Line 432"/>
                <p:cNvSpPr>
                  <a:spLocks noChangeShapeType="1"/>
                </p:cNvSpPr>
                <p:nvPr/>
              </p:nvSpPr>
              <p:spPr bwMode="auto">
                <a:xfrm>
                  <a:off x="2113359" y="4319742"/>
                  <a:ext cx="1985" cy="101204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9" name="Freeform 433"/>
                <p:cNvSpPr>
                  <a:spLocks noChangeArrowheads="1"/>
                </p:cNvSpPr>
                <p:nvPr/>
              </p:nvSpPr>
              <p:spPr bwMode="auto">
                <a:xfrm>
                  <a:off x="2254250" y="4319742"/>
                  <a:ext cx="178594" cy="178594"/>
                </a:xfrm>
                <a:custGeom>
                  <a:avLst/>
                  <a:gdLst>
                    <a:gd name="T0" fmla="*/ 198 w 396"/>
                    <a:gd name="T1" fmla="*/ 395 h 396"/>
                    <a:gd name="T2" fmla="*/ 0 w 396"/>
                    <a:gd name="T3" fmla="*/ 395 h 396"/>
                    <a:gd name="T4" fmla="*/ 0 w 396"/>
                    <a:gd name="T5" fmla="*/ 0 h 396"/>
                    <a:gd name="T6" fmla="*/ 395 w 396"/>
                    <a:gd name="T7" fmla="*/ 0 h 396"/>
                    <a:gd name="T8" fmla="*/ 395 w 396"/>
                    <a:gd name="T9" fmla="*/ 395 h 396"/>
                    <a:gd name="T10" fmla="*/ 198 w 396"/>
                    <a:gd name="T11" fmla="*/ 395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6" h="396">
                      <a:moveTo>
                        <a:pt x="198" y="395"/>
                      </a:moveTo>
                      <a:lnTo>
                        <a:pt x="0" y="395"/>
                      </a:lnTo>
                      <a:lnTo>
                        <a:pt x="0" y="0"/>
                      </a:lnTo>
                      <a:lnTo>
                        <a:pt x="395" y="0"/>
                      </a:lnTo>
                      <a:lnTo>
                        <a:pt x="395" y="395"/>
                      </a:lnTo>
                      <a:lnTo>
                        <a:pt x="198" y="395"/>
                      </a:ln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2" name="Line 434"/>
                <p:cNvSpPr>
                  <a:spLocks noChangeShapeType="1"/>
                </p:cNvSpPr>
                <p:nvPr/>
              </p:nvSpPr>
              <p:spPr bwMode="auto">
                <a:xfrm>
                  <a:off x="2343546" y="4319742"/>
                  <a:ext cx="1985" cy="178594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3" name="Freeform 435"/>
                <p:cNvSpPr>
                  <a:spLocks noChangeArrowheads="1"/>
                </p:cNvSpPr>
                <p:nvPr/>
              </p:nvSpPr>
              <p:spPr bwMode="auto">
                <a:xfrm>
                  <a:off x="1859359" y="4232430"/>
                  <a:ext cx="648891" cy="39688"/>
                </a:xfrm>
                <a:custGeom>
                  <a:avLst/>
                  <a:gdLst>
                    <a:gd name="T0" fmla="*/ 720 w 1441"/>
                    <a:gd name="T1" fmla="*/ 85 h 86"/>
                    <a:gd name="T2" fmla="*/ 0 w 1441"/>
                    <a:gd name="T3" fmla="*/ 85 h 86"/>
                    <a:gd name="T4" fmla="*/ 0 w 1441"/>
                    <a:gd name="T5" fmla="*/ 0 h 86"/>
                    <a:gd name="T6" fmla="*/ 1440 w 1441"/>
                    <a:gd name="T7" fmla="*/ 0 h 86"/>
                    <a:gd name="T8" fmla="*/ 1440 w 1441"/>
                    <a:gd name="T9" fmla="*/ 85 h 86"/>
                    <a:gd name="T10" fmla="*/ 720 w 1441"/>
                    <a:gd name="T11" fmla="*/ 8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41" h="86">
                      <a:moveTo>
                        <a:pt x="720" y="8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1440" y="0"/>
                      </a:lnTo>
                      <a:lnTo>
                        <a:pt x="1440" y="85"/>
                      </a:lnTo>
                      <a:lnTo>
                        <a:pt x="720" y="85"/>
                      </a:ln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273" name="Group 272"/>
              <p:cNvGrpSpPr/>
              <p:nvPr/>
            </p:nvGrpSpPr>
            <p:grpSpPr>
              <a:xfrm>
                <a:off x="2202656" y="4091540"/>
                <a:ext cx="291703" cy="154781"/>
                <a:chOff x="2202656" y="4091540"/>
                <a:chExt cx="291703" cy="154781"/>
              </a:xfrm>
              <a:solidFill>
                <a:schemeClr val="tx1"/>
              </a:solidFill>
            </p:grpSpPr>
            <p:sp>
              <p:nvSpPr>
                <p:cNvPr id="274" name="Freeform 436"/>
                <p:cNvSpPr>
                  <a:spLocks noChangeArrowheads="1"/>
                </p:cNvSpPr>
                <p:nvPr/>
              </p:nvSpPr>
              <p:spPr bwMode="auto">
                <a:xfrm>
                  <a:off x="2291953" y="4117336"/>
                  <a:ext cx="13891" cy="63500"/>
                </a:xfrm>
                <a:custGeom>
                  <a:avLst/>
                  <a:gdLst>
                    <a:gd name="T0" fmla="*/ 14 w 29"/>
                    <a:gd name="T1" fmla="*/ 141 h 142"/>
                    <a:gd name="T2" fmla="*/ 0 w 29"/>
                    <a:gd name="T3" fmla="*/ 141 h 142"/>
                    <a:gd name="T4" fmla="*/ 0 w 29"/>
                    <a:gd name="T5" fmla="*/ 0 h 142"/>
                    <a:gd name="T6" fmla="*/ 28 w 29"/>
                    <a:gd name="T7" fmla="*/ 0 h 142"/>
                    <a:gd name="T8" fmla="*/ 28 w 29"/>
                    <a:gd name="T9" fmla="*/ 141 h 142"/>
                    <a:gd name="T10" fmla="*/ 14 w 29"/>
                    <a:gd name="T11" fmla="*/ 141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142">
                      <a:moveTo>
                        <a:pt x="14" y="141"/>
                      </a:moveTo>
                      <a:lnTo>
                        <a:pt x="0" y="141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141"/>
                      </a:lnTo>
                      <a:lnTo>
                        <a:pt x="14" y="141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5" name="Freeform 437"/>
                <p:cNvSpPr>
                  <a:spLocks noChangeArrowheads="1"/>
                </p:cNvSpPr>
                <p:nvPr/>
              </p:nvSpPr>
              <p:spPr bwMode="auto">
                <a:xfrm>
                  <a:off x="2303859" y="4117336"/>
                  <a:ext cx="25798" cy="13891"/>
                </a:xfrm>
                <a:custGeom>
                  <a:avLst/>
                  <a:gdLst>
                    <a:gd name="T0" fmla="*/ 28 w 58"/>
                    <a:gd name="T1" fmla="*/ 28 h 29"/>
                    <a:gd name="T2" fmla="*/ 0 w 58"/>
                    <a:gd name="T3" fmla="*/ 28 h 29"/>
                    <a:gd name="T4" fmla="*/ 0 w 58"/>
                    <a:gd name="T5" fmla="*/ 0 h 29"/>
                    <a:gd name="T6" fmla="*/ 57 w 58"/>
                    <a:gd name="T7" fmla="*/ 0 h 29"/>
                    <a:gd name="T8" fmla="*/ 57 w 58"/>
                    <a:gd name="T9" fmla="*/ 28 h 29"/>
                    <a:gd name="T10" fmla="*/ 28 w 58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9">
                      <a:moveTo>
                        <a:pt x="28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57" y="28"/>
                      </a:lnTo>
                      <a:lnTo>
                        <a:pt x="28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6" name="Freeform 438"/>
                <p:cNvSpPr>
                  <a:spLocks noChangeArrowheads="1"/>
                </p:cNvSpPr>
                <p:nvPr/>
              </p:nvSpPr>
              <p:spPr bwMode="auto">
                <a:xfrm>
                  <a:off x="2303859" y="4143134"/>
                  <a:ext cx="25798" cy="13890"/>
                </a:xfrm>
                <a:custGeom>
                  <a:avLst/>
                  <a:gdLst>
                    <a:gd name="T0" fmla="*/ 28 w 58"/>
                    <a:gd name="T1" fmla="*/ 28 h 29"/>
                    <a:gd name="T2" fmla="*/ 0 w 58"/>
                    <a:gd name="T3" fmla="*/ 28 h 29"/>
                    <a:gd name="T4" fmla="*/ 0 w 58"/>
                    <a:gd name="T5" fmla="*/ 0 h 29"/>
                    <a:gd name="T6" fmla="*/ 57 w 58"/>
                    <a:gd name="T7" fmla="*/ 0 h 29"/>
                    <a:gd name="T8" fmla="*/ 57 w 58"/>
                    <a:gd name="T9" fmla="*/ 28 h 29"/>
                    <a:gd name="T10" fmla="*/ 28 w 58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9">
                      <a:moveTo>
                        <a:pt x="28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57" y="28"/>
                      </a:lnTo>
                      <a:lnTo>
                        <a:pt x="28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7" name="Freeform 439"/>
                <p:cNvSpPr>
                  <a:spLocks noChangeArrowheads="1"/>
                </p:cNvSpPr>
                <p:nvPr/>
              </p:nvSpPr>
              <p:spPr bwMode="auto">
                <a:xfrm>
                  <a:off x="2329656" y="4117336"/>
                  <a:ext cx="13890" cy="39688"/>
                </a:xfrm>
                <a:custGeom>
                  <a:avLst/>
                  <a:gdLst>
                    <a:gd name="T0" fmla="*/ 14 w 29"/>
                    <a:gd name="T1" fmla="*/ 85 h 86"/>
                    <a:gd name="T2" fmla="*/ 0 w 29"/>
                    <a:gd name="T3" fmla="*/ 85 h 86"/>
                    <a:gd name="T4" fmla="*/ 0 w 29"/>
                    <a:gd name="T5" fmla="*/ 0 h 86"/>
                    <a:gd name="T6" fmla="*/ 28 w 29"/>
                    <a:gd name="T7" fmla="*/ 0 h 86"/>
                    <a:gd name="T8" fmla="*/ 28 w 29"/>
                    <a:gd name="T9" fmla="*/ 85 h 86"/>
                    <a:gd name="T10" fmla="*/ 14 w 29"/>
                    <a:gd name="T11" fmla="*/ 8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86">
                      <a:moveTo>
                        <a:pt x="14" y="8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85"/>
                      </a:lnTo>
                      <a:lnTo>
                        <a:pt x="14" y="85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8" name="Freeform 440"/>
                <p:cNvSpPr>
                  <a:spLocks noChangeArrowheads="1"/>
                </p:cNvSpPr>
                <p:nvPr/>
              </p:nvSpPr>
              <p:spPr bwMode="auto">
                <a:xfrm>
                  <a:off x="2228453" y="4117336"/>
                  <a:ext cx="51594" cy="13891"/>
                </a:xfrm>
                <a:custGeom>
                  <a:avLst/>
                  <a:gdLst>
                    <a:gd name="T0" fmla="*/ 56 w 114"/>
                    <a:gd name="T1" fmla="*/ 28 h 29"/>
                    <a:gd name="T2" fmla="*/ 0 w 114"/>
                    <a:gd name="T3" fmla="*/ 28 h 29"/>
                    <a:gd name="T4" fmla="*/ 0 w 114"/>
                    <a:gd name="T5" fmla="*/ 0 h 29"/>
                    <a:gd name="T6" fmla="*/ 113 w 114"/>
                    <a:gd name="T7" fmla="*/ 0 h 29"/>
                    <a:gd name="T8" fmla="*/ 113 w 114"/>
                    <a:gd name="T9" fmla="*/ 28 h 29"/>
                    <a:gd name="T10" fmla="*/ 56 w 114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9">
                      <a:moveTo>
                        <a:pt x="56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13" y="28"/>
                      </a:lnTo>
                      <a:lnTo>
                        <a:pt x="56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9" name="Freeform 441"/>
                <p:cNvSpPr>
                  <a:spLocks noChangeArrowheads="1"/>
                </p:cNvSpPr>
                <p:nvPr/>
              </p:nvSpPr>
              <p:spPr bwMode="auto">
                <a:xfrm>
                  <a:off x="2266156" y="4129242"/>
                  <a:ext cx="13890" cy="39688"/>
                </a:xfrm>
                <a:custGeom>
                  <a:avLst/>
                  <a:gdLst>
                    <a:gd name="T0" fmla="*/ 15 w 30"/>
                    <a:gd name="T1" fmla="*/ 85 h 86"/>
                    <a:gd name="T2" fmla="*/ 0 w 30"/>
                    <a:gd name="T3" fmla="*/ 85 h 86"/>
                    <a:gd name="T4" fmla="*/ 0 w 30"/>
                    <a:gd name="T5" fmla="*/ 0 h 86"/>
                    <a:gd name="T6" fmla="*/ 29 w 30"/>
                    <a:gd name="T7" fmla="*/ 0 h 86"/>
                    <a:gd name="T8" fmla="*/ 29 w 30"/>
                    <a:gd name="T9" fmla="*/ 85 h 86"/>
                    <a:gd name="T10" fmla="*/ 15 w 30"/>
                    <a:gd name="T11" fmla="*/ 8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86">
                      <a:moveTo>
                        <a:pt x="15" y="8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85"/>
                      </a:lnTo>
                      <a:lnTo>
                        <a:pt x="15" y="85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0" name="Freeform 442"/>
                <p:cNvSpPr>
                  <a:spLocks noChangeArrowheads="1"/>
                </p:cNvSpPr>
                <p:nvPr/>
              </p:nvSpPr>
              <p:spPr bwMode="auto">
                <a:xfrm>
                  <a:off x="2228453" y="4129242"/>
                  <a:ext cx="13891" cy="39688"/>
                </a:xfrm>
                <a:custGeom>
                  <a:avLst/>
                  <a:gdLst>
                    <a:gd name="T0" fmla="*/ 14 w 29"/>
                    <a:gd name="T1" fmla="*/ 85 h 86"/>
                    <a:gd name="T2" fmla="*/ 0 w 29"/>
                    <a:gd name="T3" fmla="*/ 85 h 86"/>
                    <a:gd name="T4" fmla="*/ 0 w 29"/>
                    <a:gd name="T5" fmla="*/ 0 h 86"/>
                    <a:gd name="T6" fmla="*/ 28 w 29"/>
                    <a:gd name="T7" fmla="*/ 0 h 86"/>
                    <a:gd name="T8" fmla="*/ 28 w 29"/>
                    <a:gd name="T9" fmla="*/ 85 h 86"/>
                    <a:gd name="T10" fmla="*/ 14 w 29"/>
                    <a:gd name="T11" fmla="*/ 85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86">
                      <a:moveTo>
                        <a:pt x="14" y="85"/>
                      </a:move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85"/>
                      </a:lnTo>
                      <a:lnTo>
                        <a:pt x="14" y="85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1" name="Freeform 443"/>
                <p:cNvSpPr>
                  <a:spLocks noChangeArrowheads="1"/>
                </p:cNvSpPr>
                <p:nvPr/>
              </p:nvSpPr>
              <p:spPr bwMode="auto">
                <a:xfrm>
                  <a:off x="2355453" y="4117336"/>
                  <a:ext cx="13891" cy="51594"/>
                </a:xfrm>
                <a:custGeom>
                  <a:avLst/>
                  <a:gdLst>
                    <a:gd name="T0" fmla="*/ 14 w 29"/>
                    <a:gd name="T1" fmla="*/ 113 h 114"/>
                    <a:gd name="T2" fmla="*/ 0 w 29"/>
                    <a:gd name="T3" fmla="*/ 113 h 114"/>
                    <a:gd name="T4" fmla="*/ 0 w 29"/>
                    <a:gd name="T5" fmla="*/ 0 h 114"/>
                    <a:gd name="T6" fmla="*/ 28 w 29"/>
                    <a:gd name="T7" fmla="*/ 0 h 114"/>
                    <a:gd name="T8" fmla="*/ 28 w 29"/>
                    <a:gd name="T9" fmla="*/ 113 h 114"/>
                    <a:gd name="T10" fmla="*/ 14 w 29"/>
                    <a:gd name="T11" fmla="*/ 11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114">
                      <a:moveTo>
                        <a:pt x="14" y="113"/>
                      </a:moveTo>
                      <a:lnTo>
                        <a:pt x="0" y="113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113"/>
                      </a:lnTo>
                      <a:lnTo>
                        <a:pt x="14" y="113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2" name="Freeform 444"/>
                <p:cNvSpPr>
                  <a:spLocks noChangeArrowheads="1"/>
                </p:cNvSpPr>
                <p:nvPr/>
              </p:nvSpPr>
              <p:spPr bwMode="auto">
                <a:xfrm>
                  <a:off x="2355453" y="4117336"/>
                  <a:ext cx="51594" cy="13891"/>
                </a:xfrm>
                <a:custGeom>
                  <a:avLst/>
                  <a:gdLst>
                    <a:gd name="T0" fmla="*/ 56 w 114"/>
                    <a:gd name="T1" fmla="*/ 28 h 29"/>
                    <a:gd name="T2" fmla="*/ 0 w 114"/>
                    <a:gd name="T3" fmla="*/ 28 h 29"/>
                    <a:gd name="T4" fmla="*/ 0 w 114"/>
                    <a:gd name="T5" fmla="*/ 0 h 29"/>
                    <a:gd name="T6" fmla="*/ 113 w 114"/>
                    <a:gd name="T7" fmla="*/ 0 h 29"/>
                    <a:gd name="T8" fmla="*/ 113 w 114"/>
                    <a:gd name="T9" fmla="*/ 28 h 29"/>
                    <a:gd name="T10" fmla="*/ 56 w 114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9">
                      <a:moveTo>
                        <a:pt x="56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13" y="28"/>
                      </a:lnTo>
                      <a:lnTo>
                        <a:pt x="56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3" name="Freeform 445"/>
                <p:cNvSpPr>
                  <a:spLocks noChangeArrowheads="1"/>
                </p:cNvSpPr>
                <p:nvPr/>
              </p:nvSpPr>
              <p:spPr bwMode="auto">
                <a:xfrm>
                  <a:off x="2355453" y="4168930"/>
                  <a:ext cx="51594" cy="13891"/>
                </a:xfrm>
                <a:custGeom>
                  <a:avLst/>
                  <a:gdLst>
                    <a:gd name="T0" fmla="*/ 56 w 114"/>
                    <a:gd name="T1" fmla="*/ 28 h 29"/>
                    <a:gd name="T2" fmla="*/ 0 w 114"/>
                    <a:gd name="T3" fmla="*/ 28 h 29"/>
                    <a:gd name="T4" fmla="*/ 0 w 114"/>
                    <a:gd name="T5" fmla="*/ 0 h 29"/>
                    <a:gd name="T6" fmla="*/ 113 w 114"/>
                    <a:gd name="T7" fmla="*/ 0 h 29"/>
                    <a:gd name="T8" fmla="*/ 113 w 114"/>
                    <a:gd name="T9" fmla="*/ 28 h 29"/>
                    <a:gd name="T10" fmla="*/ 56 w 114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9">
                      <a:moveTo>
                        <a:pt x="56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13" y="28"/>
                      </a:lnTo>
                      <a:lnTo>
                        <a:pt x="56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4" name="Freeform 446"/>
                <p:cNvSpPr>
                  <a:spLocks noChangeArrowheads="1"/>
                </p:cNvSpPr>
                <p:nvPr/>
              </p:nvSpPr>
              <p:spPr bwMode="auto">
                <a:xfrm>
                  <a:off x="2355453" y="4143134"/>
                  <a:ext cx="39688" cy="13890"/>
                </a:xfrm>
                <a:custGeom>
                  <a:avLst/>
                  <a:gdLst>
                    <a:gd name="T0" fmla="*/ 42 w 86"/>
                    <a:gd name="T1" fmla="*/ 28 h 29"/>
                    <a:gd name="T2" fmla="*/ 0 w 86"/>
                    <a:gd name="T3" fmla="*/ 28 h 29"/>
                    <a:gd name="T4" fmla="*/ 0 w 86"/>
                    <a:gd name="T5" fmla="*/ 0 h 29"/>
                    <a:gd name="T6" fmla="*/ 85 w 86"/>
                    <a:gd name="T7" fmla="*/ 0 h 29"/>
                    <a:gd name="T8" fmla="*/ 85 w 86"/>
                    <a:gd name="T9" fmla="*/ 28 h 29"/>
                    <a:gd name="T10" fmla="*/ 42 w 86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9">
                      <a:moveTo>
                        <a:pt x="42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85" y="0"/>
                      </a:lnTo>
                      <a:lnTo>
                        <a:pt x="85" y="28"/>
                      </a:lnTo>
                      <a:lnTo>
                        <a:pt x="42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5" name="Freeform 447"/>
                <p:cNvSpPr>
                  <a:spLocks noChangeArrowheads="1"/>
                </p:cNvSpPr>
                <p:nvPr/>
              </p:nvSpPr>
              <p:spPr bwMode="auto">
                <a:xfrm>
                  <a:off x="2418953" y="4117336"/>
                  <a:ext cx="13891" cy="63500"/>
                </a:xfrm>
                <a:custGeom>
                  <a:avLst/>
                  <a:gdLst>
                    <a:gd name="T0" fmla="*/ 14 w 29"/>
                    <a:gd name="T1" fmla="*/ 141 h 142"/>
                    <a:gd name="T2" fmla="*/ 0 w 29"/>
                    <a:gd name="T3" fmla="*/ 141 h 142"/>
                    <a:gd name="T4" fmla="*/ 0 w 29"/>
                    <a:gd name="T5" fmla="*/ 0 h 142"/>
                    <a:gd name="T6" fmla="*/ 28 w 29"/>
                    <a:gd name="T7" fmla="*/ 0 h 142"/>
                    <a:gd name="T8" fmla="*/ 28 w 29"/>
                    <a:gd name="T9" fmla="*/ 141 h 142"/>
                    <a:gd name="T10" fmla="*/ 14 w 29"/>
                    <a:gd name="T11" fmla="*/ 141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142">
                      <a:moveTo>
                        <a:pt x="14" y="141"/>
                      </a:moveTo>
                      <a:lnTo>
                        <a:pt x="0" y="141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141"/>
                      </a:lnTo>
                      <a:lnTo>
                        <a:pt x="14" y="141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6" name="Freeform 448"/>
                <p:cNvSpPr>
                  <a:spLocks noChangeArrowheads="1"/>
                </p:cNvSpPr>
                <p:nvPr/>
              </p:nvSpPr>
              <p:spPr bwMode="auto">
                <a:xfrm>
                  <a:off x="2456656" y="4117336"/>
                  <a:ext cx="13890" cy="63500"/>
                </a:xfrm>
                <a:custGeom>
                  <a:avLst/>
                  <a:gdLst>
                    <a:gd name="T0" fmla="*/ 14 w 29"/>
                    <a:gd name="T1" fmla="*/ 141 h 142"/>
                    <a:gd name="T2" fmla="*/ 0 w 29"/>
                    <a:gd name="T3" fmla="*/ 141 h 142"/>
                    <a:gd name="T4" fmla="*/ 0 w 29"/>
                    <a:gd name="T5" fmla="*/ 0 h 142"/>
                    <a:gd name="T6" fmla="*/ 28 w 29"/>
                    <a:gd name="T7" fmla="*/ 0 h 142"/>
                    <a:gd name="T8" fmla="*/ 28 w 29"/>
                    <a:gd name="T9" fmla="*/ 141 h 142"/>
                    <a:gd name="T10" fmla="*/ 14 w 29"/>
                    <a:gd name="T11" fmla="*/ 141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142">
                      <a:moveTo>
                        <a:pt x="14" y="141"/>
                      </a:moveTo>
                      <a:lnTo>
                        <a:pt x="0" y="141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141"/>
                      </a:lnTo>
                      <a:lnTo>
                        <a:pt x="14" y="141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7" name="Freeform 449"/>
                <p:cNvSpPr>
                  <a:spLocks noChangeArrowheads="1"/>
                </p:cNvSpPr>
                <p:nvPr/>
              </p:nvSpPr>
              <p:spPr bwMode="auto">
                <a:xfrm>
                  <a:off x="2430859" y="4117336"/>
                  <a:ext cx="25798" cy="13891"/>
                </a:xfrm>
                <a:custGeom>
                  <a:avLst/>
                  <a:gdLst>
                    <a:gd name="T0" fmla="*/ 29 w 58"/>
                    <a:gd name="T1" fmla="*/ 28 h 29"/>
                    <a:gd name="T2" fmla="*/ 0 w 58"/>
                    <a:gd name="T3" fmla="*/ 28 h 29"/>
                    <a:gd name="T4" fmla="*/ 0 w 58"/>
                    <a:gd name="T5" fmla="*/ 0 h 29"/>
                    <a:gd name="T6" fmla="*/ 57 w 58"/>
                    <a:gd name="T7" fmla="*/ 0 h 29"/>
                    <a:gd name="T8" fmla="*/ 57 w 58"/>
                    <a:gd name="T9" fmla="*/ 28 h 29"/>
                    <a:gd name="T10" fmla="*/ 29 w 58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9">
                      <a:moveTo>
                        <a:pt x="29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57" y="28"/>
                      </a:lnTo>
                      <a:lnTo>
                        <a:pt x="29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8" name="Freeform 450"/>
                <p:cNvSpPr>
                  <a:spLocks noChangeArrowheads="1"/>
                </p:cNvSpPr>
                <p:nvPr/>
              </p:nvSpPr>
              <p:spPr bwMode="auto">
                <a:xfrm>
                  <a:off x="2202656" y="4091540"/>
                  <a:ext cx="291703" cy="115094"/>
                </a:xfrm>
                <a:custGeom>
                  <a:avLst/>
                  <a:gdLst>
                    <a:gd name="T0" fmla="*/ 621 w 650"/>
                    <a:gd name="T1" fmla="*/ 226 h 255"/>
                    <a:gd name="T2" fmla="*/ 29 w 650"/>
                    <a:gd name="T3" fmla="*/ 226 h 255"/>
                    <a:gd name="T4" fmla="*/ 29 w 650"/>
                    <a:gd name="T5" fmla="*/ 28 h 255"/>
                    <a:gd name="T6" fmla="*/ 621 w 650"/>
                    <a:gd name="T7" fmla="*/ 28 h 255"/>
                    <a:gd name="T8" fmla="*/ 621 w 650"/>
                    <a:gd name="T9" fmla="*/ 226 h 255"/>
                    <a:gd name="T10" fmla="*/ 649 w 650"/>
                    <a:gd name="T11" fmla="*/ 0 h 255"/>
                    <a:gd name="T12" fmla="*/ 0 w 650"/>
                    <a:gd name="T13" fmla="*/ 0 h 255"/>
                    <a:gd name="T14" fmla="*/ 0 w 650"/>
                    <a:gd name="T15" fmla="*/ 254 h 255"/>
                    <a:gd name="T16" fmla="*/ 649 w 650"/>
                    <a:gd name="T17" fmla="*/ 254 h 255"/>
                    <a:gd name="T18" fmla="*/ 649 w 650"/>
                    <a:gd name="T19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0" h="255">
                      <a:moveTo>
                        <a:pt x="621" y="226"/>
                      </a:moveTo>
                      <a:lnTo>
                        <a:pt x="29" y="226"/>
                      </a:lnTo>
                      <a:lnTo>
                        <a:pt x="29" y="28"/>
                      </a:lnTo>
                      <a:lnTo>
                        <a:pt x="621" y="28"/>
                      </a:lnTo>
                      <a:lnTo>
                        <a:pt x="621" y="226"/>
                      </a:lnTo>
                      <a:close/>
                      <a:moveTo>
                        <a:pt x="649" y="0"/>
                      </a:moveTo>
                      <a:lnTo>
                        <a:pt x="0" y="0"/>
                      </a:lnTo>
                      <a:lnTo>
                        <a:pt x="0" y="254"/>
                      </a:lnTo>
                      <a:lnTo>
                        <a:pt x="649" y="254"/>
                      </a:lnTo>
                      <a:lnTo>
                        <a:pt x="649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9" name="Freeform 451"/>
                <p:cNvSpPr>
                  <a:spLocks noChangeArrowheads="1"/>
                </p:cNvSpPr>
                <p:nvPr/>
              </p:nvSpPr>
              <p:spPr bwMode="auto">
                <a:xfrm>
                  <a:off x="2228453" y="4168930"/>
                  <a:ext cx="51594" cy="13891"/>
                </a:xfrm>
                <a:custGeom>
                  <a:avLst/>
                  <a:gdLst>
                    <a:gd name="T0" fmla="*/ 56 w 114"/>
                    <a:gd name="T1" fmla="*/ 28 h 29"/>
                    <a:gd name="T2" fmla="*/ 0 w 114"/>
                    <a:gd name="T3" fmla="*/ 28 h 29"/>
                    <a:gd name="T4" fmla="*/ 0 w 114"/>
                    <a:gd name="T5" fmla="*/ 0 h 29"/>
                    <a:gd name="T6" fmla="*/ 113 w 114"/>
                    <a:gd name="T7" fmla="*/ 0 h 29"/>
                    <a:gd name="T8" fmla="*/ 113 w 114"/>
                    <a:gd name="T9" fmla="*/ 28 h 29"/>
                    <a:gd name="T10" fmla="*/ 56 w 114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29">
                      <a:moveTo>
                        <a:pt x="56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13" y="28"/>
                      </a:lnTo>
                      <a:lnTo>
                        <a:pt x="56" y="28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0" name="Freeform 452"/>
                <p:cNvSpPr>
                  <a:spLocks noChangeArrowheads="1"/>
                </p:cNvSpPr>
                <p:nvPr/>
              </p:nvSpPr>
              <p:spPr bwMode="auto">
                <a:xfrm>
                  <a:off x="2228453" y="4194727"/>
                  <a:ext cx="13891" cy="51594"/>
                </a:xfrm>
                <a:custGeom>
                  <a:avLst/>
                  <a:gdLst>
                    <a:gd name="T0" fmla="*/ 14 w 29"/>
                    <a:gd name="T1" fmla="*/ 112 h 113"/>
                    <a:gd name="T2" fmla="*/ 0 w 29"/>
                    <a:gd name="T3" fmla="*/ 112 h 113"/>
                    <a:gd name="T4" fmla="*/ 0 w 29"/>
                    <a:gd name="T5" fmla="*/ 0 h 113"/>
                    <a:gd name="T6" fmla="*/ 28 w 29"/>
                    <a:gd name="T7" fmla="*/ 0 h 113"/>
                    <a:gd name="T8" fmla="*/ 28 w 29"/>
                    <a:gd name="T9" fmla="*/ 112 h 113"/>
                    <a:gd name="T10" fmla="*/ 14 w 29"/>
                    <a:gd name="T11" fmla="*/ 112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113">
                      <a:moveTo>
                        <a:pt x="14" y="112"/>
                      </a:moveTo>
                      <a:lnTo>
                        <a:pt x="0" y="112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112"/>
                      </a:lnTo>
                      <a:lnTo>
                        <a:pt x="14" y="112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1" name="Freeform 453"/>
                <p:cNvSpPr>
                  <a:spLocks noChangeArrowheads="1"/>
                </p:cNvSpPr>
                <p:nvPr/>
              </p:nvSpPr>
              <p:spPr bwMode="auto">
                <a:xfrm>
                  <a:off x="2456656" y="4194727"/>
                  <a:ext cx="13890" cy="51594"/>
                </a:xfrm>
                <a:custGeom>
                  <a:avLst/>
                  <a:gdLst>
                    <a:gd name="T0" fmla="*/ 14 w 29"/>
                    <a:gd name="T1" fmla="*/ 112 h 113"/>
                    <a:gd name="T2" fmla="*/ 0 w 29"/>
                    <a:gd name="T3" fmla="*/ 112 h 113"/>
                    <a:gd name="T4" fmla="*/ 0 w 29"/>
                    <a:gd name="T5" fmla="*/ 0 h 113"/>
                    <a:gd name="T6" fmla="*/ 28 w 29"/>
                    <a:gd name="T7" fmla="*/ 0 h 113"/>
                    <a:gd name="T8" fmla="*/ 28 w 29"/>
                    <a:gd name="T9" fmla="*/ 112 h 113"/>
                    <a:gd name="T10" fmla="*/ 14 w 29"/>
                    <a:gd name="T11" fmla="*/ 112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113">
                      <a:moveTo>
                        <a:pt x="14" y="112"/>
                      </a:moveTo>
                      <a:lnTo>
                        <a:pt x="0" y="112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8" y="112"/>
                      </a:lnTo>
                      <a:lnTo>
                        <a:pt x="14" y="112"/>
                      </a:lnTo>
                    </a:path>
                  </a:pathLst>
                </a:custGeom>
                <a:grpFill/>
                <a:ln w="0" cap="flat">
                  <a:noFill/>
                  <a:bevel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324" name="Group 323"/>
            <p:cNvGrpSpPr/>
            <p:nvPr/>
          </p:nvGrpSpPr>
          <p:grpSpPr>
            <a:xfrm>
              <a:off x="575479" y="3291836"/>
              <a:ext cx="1125141" cy="1208486"/>
              <a:chOff x="646906" y="3291836"/>
              <a:chExt cx="1125141" cy="1208486"/>
            </a:xfrm>
          </p:grpSpPr>
          <p:sp>
            <p:nvSpPr>
              <p:cNvPr id="326" name="Line 454"/>
              <p:cNvSpPr>
                <a:spLocks noChangeShapeType="1"/>
              </p:cNvSpPr>
              <p:nvPr/>
            </p:nvSpPr>
            <p:spPr bwMode="auto">
              <a:xfrm>
                <a:off x="1478359" y="4359430"/>
                <a:ext cx="1985" cy="635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27" name="Freeform 455"/>
              <p:cNvSpPr>
                <a:spLocks noChangeArrowheads="1"/>
              </p:cNvSpPr>
              <p:nvPr/>
            </p:nvSpPr>
            <p:spPr bwMode="auto">
              <a:xfrm>
                <a:off x="831453" y="4053836"/>
                <a:ext cx="940594" cy="444500"/>
              </a:xfrm>
              <a:custGeom>
                <a:avLst/>
                <a:gdLst>
                  <a:gd name="T0" fmla="*/ 1044 w 2089"/>
                  <a:gd name="T1" fmla="*/ 988 h 989"/>
                  <a:gd name="T2" fmla="*/ 0 w 2089"/>
                  <a:gd name="T3" fmla="*/ 988 h 989"/>
                  <a:gd name="T4" fmla="*/ 0 w 2089"/>
                  <a:gd name="T5" fmla="*/ 0 h 989"/>
                  <a:gd name="T6" fmla="*/ 2088 w 2089"/>
                  <a:gd name="T7" fmla="*/ 0 h 989"/>
                  <a:gd name="T8" fmla="*/ 2088 w 2089"/>
                  <a:gd name="T9" fmla="*/ 988 h 989"/>
                  <a:gd name="T10" fmla="*/ 1044 w 2089"/>
                  <a:gd name="T11" fmla="*/ 988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9" h="989">
                    <a:moveTo>
                      <a:pt x="1044" y="988"/>
                    </a:moveTo>
                    <a:lnTo>
                      <a:pt x="0" y="988"/>
                    </a:lnTo>
                    <a:lnTo>
                      <a:pt x="0" y="0"/>
                    </a:lnTo>
                    <a:lnTo>
                      <a:pt x="2088" y="0"/>
                    </a:lnTo>
                    <a:lnTo>
                      <a:pt x="2088" y="988"/>
                    </a:lnTo>
                    <a:lnTo>
                      <a:pt x="1044" y="988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28" name="Freeform 456"/>
              <p:cNvSpPr>
                <a:spLocks noChangeArrowheads="1"/>
              </p:cNvSpPr>
              <p:nvPr/>
            </p:nvSpPr>
            <p:spPr bwMode="auto">
              <a:xfrm>
                <a:off x="1238250" y="4105430"/>
                <a:ext cx="127000" cy="178594"/>
              </a:xfrm>
              <a:custGeom>
                <a:avLst/>
                <a:gdLst>
                  <a:gd name="T0" fmla="*/ 282 w 283"/>
                  <a:gd name="T1" fmla="*/ 141 h 396"/>
                  <a:gd name="T2" fmla="*/ 141 w 283"/>
                  <a:gd name="T3" fmla="*/ 0 h 396"/>
                  <a:gd name="T4" fmla="*/ 0 w 283"/>
                  <a:gd name="T5" fmla="*/ 141 h 396"/>
                  <a:gd name="T6" fmla="*/ 0 w 283"/>
                  <a:gd name="T7" fmla="*/ 395 h 396"/>
                  <a:gd name="T8" fmla="*/ 282 w 283"/>
                  <a:gd name="T9" fmla="*/ 395 h 396"/>
                  <a:gd name="T10" fmla="*/ 282 w 283"/>
                  <a:gd name="T11" fmla="*/ 14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396">
                    <a:moveTo>
                      <a:pt x="282" y="141"/>
                    </a:moveTo>
                    <a:cubicBezTo>
                      <a:pt x="282" y="62"/>
                      <a:pt x="220" y="0"/>
                      <a:pt x="141" y="0"/>
                    </a:cubicBezTo>
                    <a:cubicBezTo>
                      <a:pt x="62" y="0"/>
                      <a:pt x="0" y="62"/>
                      <a:pt x="0" y="141"/>
                    </a:cubicBezTo>
                    <a:lnTo>
                      <a:pt x="0" y="395"/>
                    </a:lnTo>
                    <a:lnTo>
                      <a:pt x="282" y="395"/>
                    </a:lnTo>
                    <a:lnTo>
                      <a:pt x="282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29" name="Line 457"/>
              <p:cNvSpPr>
                <a:spLocks noChangeShapeType="1"/>
              </p:cNvSpPr>
              <p:nvPr/>
            </p:nvSpPr>
            <p:spPr bwMode="auto">
              <a:xfrm flipV="1">
                <a:off x="1301750" y="4101461"/>
                <a:ext cx="1984" cy="18256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0" name="Freeform 458"/>
              <p:cNvSpPr>
                <a:spLocks noChangeArrowheads="1"/>
              </p:cNvSpPr>
              <p:nvPr/>
            </p:nvSpPr>
            <p:spPr bwMode="auto">
              <a:xfrm>
                <a:off x="1238250" y="4333634"/>
                <a:ext cx="127000" cy="127000"/>
              </a:xfrm>
              <a:custGeom>
                <a:avLst/>
                <a:gdLst>
                  <a:gd name="T0" fmla="*/ 282 w 283"/>
                  <a:gd name="T1" fmla="*/ 141 h 283"/>
                  <a:gd name="T2" fmla="*/ 141 w 283"/>
                  <a:gd name="T3" fmla="*/ 0 h 283"/>
                  <a:gd name="T4" fmla="*/ 0 w 283"/>
                  <a:gd name="T5" fmla="*/ 141 h 283"/>
                  <a:gd name="T6" fmla="*/ 0 w 283"/>
                  <a:gd name="T7" fmla="*/ 282 h 283"/>
                  <a:gd name="T8" fmla="*/ 282 w 283"/>
                  <a:gd name="T9" fmla="*/ 282 h 283"/>
                  <a:gd name="T10" fmla="*/ 282 w 283"/>
                  <a:gd name="T11" fmla="*/ 14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283">
                    <a:moveTo>
                      <a:pt x="282" y="141"/>
                    </a:moveTo>
                    <a:cubicBezTo>
                      <a:pt x="282" y="62"/>
                      <a:pt x="220" y="0"/>
                      <a:pt x="141" y="0"/>
                    </a:cubicBezTo>
                    <a:cubicBezTo>
                      <a:pt x="62" y="0"/>
                      <a:pt x="0" y="62"/>
                      <a:pt x="0" y="141"/>
                    </a:cubicBezTo>
                    <a:lnTo>
                      <a:pt x="0" y="282"/>
                    </a:lnTo>
                    <a:lnTo>
                      <a:pt x="282" y="282"/>
                    </a:lnTo>
                    <a:lnTo>
                      <a:pt x="282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5" name="Freeform 459"/>
              <p:cNvSpPr>
                <a:spLocks noChangeArrowheads="1"/>
              </p:cNvSpPr>
              <p:nvPr/>
            </p:nvSpPr>
            <p:spPr bwMode="auto">
              <a:xfrm>
                <a:off x="1059656" y="4105430"/>
                <a:ext cx="127000" cy="178594"/>
              </a:xfrm>
              <a:custGeom>
                <a:avLst/>
                <a:gdLst>
                  <a:gd name="T0" fmla="*/ 283 w 284"/>
                  <a:gd name="T1" fmla="*/ 141 h 396"/>
                  <a:gd name="T2" fmla="*/ 142 w 284"/>
                  <a:gd name="T3" fmla="*/ 0 h 396"/>
                  <a:gd name="T4" fmla="*/ 0 w 284"/>
                  <a:gd name="T5" fmla="*/ 141 h 396"/>
                  <a:gd name="T6" fmla="*/ 0 w 284"/>
                  <a:gd name="T7" fmla="*/ 395 h 396"/>
                  <a:gd name="T8" fmla="*/ 283 w 284"/>
                  <a:gd name="T9" fmla="*/ 395 h 396"/>
                  <a:gd name="T10" fmla="*/ 283 w 284"/>
                  <a:gd name="T11" fmla="*/ 14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396">
                    <a:moveTo>
                      <a:pt x="283" y="141"/>
                    </a:moveTo>
                    <a:cubicBezTo>
                      <a:pt x="283" y="62"/>
                      <a:pt x="221" y="0"/>
                      <a:pt x="142" y="0"/>
                    </a:cubicBezTo>
                    <a:cubicBezTo>
                      <a:pt x="63" y="0"/>
                      <a:pt x="0" y="62"/>
                      <a:pt x="0" y="141"/>
                    </a:cubicBezTo>
                    <a:lnTo>
                      <a:pt x="0" y="395"/>
                    </a:lnTo>
                    <a:lnTo>
                      <a:pt x="283" y="395"/>
                    </a:lnTo>
                    <a:lnTo>
                      <a:pt x="283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6" name="Line 460"/>
              <p:cNvSpPr>
                <a:spLocks noChangeShapeType="1"/>
              </p:cNvSpPr>
              <p:nvPr/>
            </p:nvSpPr>
            <p:spPr bwMode="auto">
              <a:xfrm flipV="1">
                <a:off x="1123156" y="4101461"/>
                <a:ext cx="1984" cy="18256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7" name="Freeform 461"/>
              <p:cNvSpPr>
                <a:spLocks noChangeArrowheads="1"/>
              </p:cNvSpPr>
              <p:nvPr/>
            </p:nvSpPr>
            <p:spPr bwMode="auto">
              <a:xfrm>
                <a:off x="881063" y="4105430"/>
                <a:ext cx="127000" cy="178594"/>
              </a:xfrm>
              <a:custGeom>
                <a:avLst/>
                <a:gdLst>
                  <a:gd name="T0" fmla="*/ 283 w 284"/>
                  <a:gd name="T1" fmla="*/ 141 h 396"/>
                  <a:gd name="T2" fmla="*/ 141 w 284"/>
                  <a:gd name="T3" fmla="*/ 0 h 396"/>
                  <a:gd name="T4" fmla="*/ 0 w 284"/>
                  <a:gd name="T5" fmla="*/ 141 h 396"/>
                  <a:gd name="T6" fmla="*/ 0 w 284"/>
                  <a:gd name="T7" fmla="*/ 395 h 396"/>
                  <a:gd name="T8" fmla="*/ 283 w 284"/>
                  <a:gd name="T9" fmla="*/ 395 h 396"/>
                  <a:gd name="T10" fmla="*/ 283 w 284"/>
                  <a:gd name="T11" fmla="*/ 14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396">
                    <a:moveTo>
                      <a:pt x="283" y="141"/>
                    </a:moveTo>
                    <a:cubicBezTo>
                      <a:pt x="283" y="62"/>
                      <a:pt x="220" y="0"/>
                      <a:pt x="141" y="0"/>
                    </a:cubicBezTo>
                    <a:cubicBezTo>
                      <a:pt x="61" y="0"/>
                      <a:pt x="0" y="62"/>
                      <a:pt x="0" y="141"/>
                    </a:cubicBezTo>
                    <a:lnTo>
                      <a:pt x="0" y="395"/>
                    </a:lnTo>
                    <a:lnTo>
                      <a:pt x="283" y="395"/>
                    </a:lnTo>
                    <a:lnTo>
                      <a:pt x="283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8" name="Line 462"/>
              <p:cNvSpPr>
                <a:spLocks noChangeShapeType="1"/>
              </p:cNvSpPr>
              <p:nvPr/>
            </p:nvSpPr>
            <p:spPr bwMode="auto">
              <a:xfrm flipV="1">
                <a:off x="944563" y="4101461"/>
                <a:ext cx="1984" cy="18256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39" name="Freeform 463"/>
              <p:cNvSpPr>
                <a:spLocks noChangeArrowheads="1"/>
              </p:cNvSpPr>
              <p:nvPr/>
            </p:nvSpPr>
            <p:spPr bwMode="auto">
              <a:xfrm>
                <a:off x="1593453" y="4105430"/>
                <a:ext cx="127000" cy="178594"/>
              </a:xfrm>
              <a:custGeom>
                <a:avLst/>
                <a:gdLst>
                  <a:gd name="T0" fmla="*/ 282 w 283"/>
                  <a:gd name="T1" fmla="*/ 141 h 396"/>
                  <a:gd name="T2" fmla="*/ 141 w 283"/>
                  <a:gd name="T3" fmla="*/ 0 h 396"/>
                  <a:gd name="T4" fmla="*/ 0 w 283"/>
                  <a:gd name="T5" fmla="*/ 141 h 396"/>
                  <a:gd name="T6" fmla="*/ 0 w 283"/>
                  <a:gd name="T7" fmla="*/ 395 h 396"/>
                  <a:gd name="T8" fmla="*/ 282 w 283"/>
                  <a:gd name="T9" fmla="*/ 395 h 396"/>
                  <a:gd name="T10" fmla="*/ 282 w 283"/>
                  <a:gd name="T11" fmla="*/ 14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396">
                    <a:moveTo>
                      <a:pt x="282" y="141"/>
                    </a:moveTo>
                    <a:cubicBezTo>
                      <a:pt x="282" y="62"/>
                      <a:pt x="220" y="0"/>
                      <a:pt x="141" y="0"/>
                    </a:cubicBezTo>
                    <a:cubicBezTo>
                      <a:pt x="62" y="0"/>
                      <a:pt x="0" y="62"/>
                      <a:pt x="0" y="141"/>
                    </a:cubicBezTo>
                    <a:lnTo>
                      <a:pt x="0" y="395"/>
                    </a:lnTo>
                    <a:lnTo>
                      <a:pt x="282" y="395"/>
                    </a:lnTo>
                    <a:lnTo>
                      <a:pt x="282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0" name="Line 464"/>
              <p:cNvSpPr>
                <a:spLocks noChangeShapeType="1"/>
              </p:cNvSpPr>
              <p:nvPr/>
            </p:nvSpPr>
            <p:spPr bwMode="auto">
              <a:xfrm flipV="1">
                <a:off x="1656953" y="4101461"/>
                <a:ext cx="1985" cy="18256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1" name="Freeform 465"/>
              <p:cNvSpPr>
                <a:spLocks noChangeArrowheads="1"/>
              </p:cNvSpPr>
              <p:nvPr/>
            </p:nvSpPr>
            <p:spPr bwMode="auto">
              <a:xfrm>
                <a:off x="1414859" y="4105430"/>
                <a:ext cx="127000" cy="178594"/>
              </a:xfrm>
              <a:custGeom>
                <a:avLst/>
                <a:gdLst>
                  <a:gd name="T0" fmla="*/ 282 w 283"/>
                  <a:gd name="T1" fmla="*/ 141 h 396"/>
                  <a:gd name="T2" fmla="*/ 141 w 283"/>
                  <a:gd name="T3" fmla="*/ 0 h 396"/>
                  <a:gd name="T4" fmla="*/ 0 w 283"/>
                  <a:gd name="T5" fmla="*/ 141 h 396"/>
                  <a:gd name="T6" fmla="*/ 0 w 283"/>
                  <a:gd name="T7" fmla="*/ 395 h 396"/>
                  <a:gd name="T8" fmla="*/ 282 w 283"/>
                  <a:gd name="T9" fmla="*/ 395 h 396"/>
                  <a:gd name="T10" fmla="*/ 282 w 283"/>
                  <a:gd name="T11" fmla="*/ 14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396">
                    <a:moveTo>
                      <a:pt x="282" y="141"/>
                    </a:moveTo>
                    <a:cubicBezTo>
                      <a:pt x="282" y="62"/>
                      <a:pt x="220" y="0"/>
                      <a:pt x="141" y="0"/>
                    </a:cubicBezTo>
                    <a:cubicBezTo>
                      <a:pt x="62" y="0"/>
                      <a:pt x="0" y="62"/>
                      <a:pt x="0" y="141"/>
                    </a:cubicBezTo>
                    <a:lnTo>
                      <a:pt x="0" y="395"/>
                    </a:lnTo>
                    <a:lnTo>
                      <a:pt x="282" y="395"/>
                    </a:lnTo>
                    <a:lnTo>
                      <a:pt x="282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2" name="Line 466"/>
              <p:cNvSpPr>
                <a:spLocks noChangeShapeType="1"/>
              </p:cNvSpPr>
              <p:nvPr/>
            </p:nvSpPr>
            <p:spPr bwMode="auto">
              <a:xfrm flipV="1">
                <a:off x="1478359" y="4101461"/>
                <a:ext cx="1985" cy="18256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3" name="Freeform 467"/>
              <p:cNvSpPr>
                <a:spLocks noChangeArrowheads="1"/>
              </p:cNvSpPr>
              <p:nvPr/>
            </p:nvSpPr>
            <p:spPr bwMode="auto">
              <a:xfrm>
                <a:off x="1414859" y="4359430"/>
                <a:ext cx="127000" cy="63500"/>
              </a:xfrm>
              <a:custGeom>
                <a:avLst/>
                <a:gdLst>
                  <a:gd name="T0" fmla="*/ 141 w 283"/>
                  <a:gd name="T1" fmla="*/ 141 h 142"/>
                  <a:gd name="T2" fmla="*/ 0 w 283"/>
                  <a:gd name="T3" fmla="*/ 141 h 142"/>
                  <a:gd name="T4" fmla="*/ 0 w 283"/>
                  <a:gd name="T5" fmla="*/ 0 h 142"/>
                  <a:gd name="T6" fmla="*/ 282 w 283"/>
                  <a:gd name="T7" fmla="*/ 0 h 142"/>
                  <a:gd name="T8" fmla="*/ 282 w 283"/>
                  <a:gd name="T9" fmla="*/ 141 h 142"/>
                  <a:gd name="T10" fmla="*/ 141 w 283"/>
                  <a:gd name="T11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142">
                    <a:moveTo>
                      <a:pt x="141" y="141"/>
                    </a:moveTo>
                    <a:lnTo>
                      <a:pt x="0" y="141"/>
                    </a:lnTo>
                    <a:lnTo>
                      <a:pt x="0" y="0"/>
                    </a:lnTo>
                    <a:lnTo>
                      <a:pt x="282" y="0"/>
                    </a:lnTo>
                    <a:lnTo>
                      <a:pt x="282" y="141"/>
                    </a:lnTo>
                    <a:lnTo>
                      <a:pt x="141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4" name="Freeform 468"/>
              <p:cNvSpPr>
                <a:spLocks noChangeArrowheads="1"/>
              </p:cNvSpPr>
              <p:nvPr/>
            </p:nvSpPr>
            <p:spPr bwMode="auto">
              <a:xfrm>
                <a:off x="1593453" y="4359430"/>
                <a:ext cx="127000" cy="63500"/>
              </a:xfrm>
              <a:custGeom>
                <a:avLst/>
                <a:gdLst>
                  <a:gd name="T0" fmla="*/ 141 w 283"/>
                  <a:gd name="T1" fmla="*/ 141 h 142"/>
                  <a:gd name="T2" fmla="*/ 0 w 283"/>
                  <a:gd name="T3" fmla="*/ 141 h 142"/>
                  <a:gd name="T4" fmla="*/ 0 w 283"/>
                  <a:gd name="T5" fmla="*/ 0 h 142"/>
                  <a:gd name="T6" fmla="*/ 282 w 283"/>
                  <a:gd name="T7" fmla="*/ 0 h 142"/>
                  <a:gd name="T8" fmla="*/ 282 w 283"/>
                  <a:gd name="T9" fmla="*/ 141 h 142"/>
                  <a:gd name="T10" fmla="*/ 141 w 283"/>
                  <a:gd name="T11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3" h="142">
                    <a:moveTo>
                      <a:pt x="141" y="141"/>
                    </a:moveTo>
                    <a:lnTo>
                      <a:pt x="0" y="141"/>
                    </a:lnTo>
                    <a:lnTo>
                      <a:pt x="0" y="0"/>
                    </a:lnTo>
                    <a:lnTo>
                      <a:pt x="282" y="0"/>
                    </a:lnTo>
                    <a:lnTo>
                      <a:pt x="282" y="141"/>
                    </a:lnTo>
                    <a:lnTo>
                      <a:pt x="141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5" name="Line 469"/>
              <p:cNvSpPr>
                <a:spLocks noChangeShapeType="1"/>
              </p:cNvSpPr>
              <p:nvPr/>
            </p:nvSpPr>
            <p:spPr bwMode="auto">
              <a:xfrm>
                <a:off x="1656953" y="4359430"/>
                <a:ext cx="1985" cy="635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6" name="Freeform 470"/>
              <p:cNvSpPr>
                <a:spLocks noChangeArrowheads="1"/>
              </p:cNvSpPr>
              <p:nvPr/>
            </p:nvSpPr>
            <p:spPr bwMode="auto">
              <a:xfrm>
                <a:off x="881063" y="4359430"/>
                <a:ext cx="127000" cy="63500"/>
              </a:xfrm>
              <a:custGeom>
                <a:avLst/>
                <a:gdLst>
                  <a:gd name="T0" fmla="*/ 141 w 284"/>
                  <a:gd name="T1" fmla="*/ 141 h 142"/>
                  <a:gd name="T2" fmla="*/ 0 w 284"/>
                  <a:gd name="T3" fmla="*/ 141 h 142"/>
                  <a:gd name="T4" fmla="*/ 0 w 284"/>
                  <a:gd name="T5" fmla="*/ 0 h 142"/>
                  <a:gd name="T6" fmla="*/ 283 w 284"/>
                  <a:gd name="T7" fmla="*/ 0 h 142"/>
                  <a:gd name="T8" fmla="*/ 283 w 284"/>
                  <a:gd name="T9" fmla="*/ 141 h 142"/>
                  <a:gd name="T10" fmla="*/ 141 w 284"/>
                  <a:gd name="T11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142">
                    <a:moveTo>
                      <a:pt x="141" y="141"/>
                    </a:moveTo>
                    <a:lnTo>
                      <a:pt x="0" y="141"/>
                    </a:lnTo>
                    <a:lnTo>
                      <a:pt x="0" y="0"/>
                    </a:lnTo>
                    <a:lnTo>
                      <a:pt x="283" y="0"/>
                    </a:lnTo>
                    <a:lnTo>
                      <a:pt x="283" y="141"/>
                    </a:lnTo>
                    <a:lnTo>
                      <a:pt x="141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7" name="Line 471"/>
              <p:cNvSpPr>
                <a:spLocks noChangeShapeType="1"/>
              </p:cNvSpPr>
              <p:nvPr/>
            </p:nvSpPr>
            <p:spPr bwMode="auto">
              <a:xfrm>
                <a:off x="944563" y="4359430"/>
                <a:ext cx="1984" cy="635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8" name="Freeform 472"/>
              <p:cNvSpPr>
                <a:spLocks noChangeArrowheads="1"/>
              </p:cNvSpPr>
              <p:nvPr/>
            </p:nvSpPr>
            <p:spPr bwMode="auto">
              <a:xfrm>
                <a:off x="1059656" y="4359430"/>
                <a:ext cx="127000" cy="63500"/>
              </a:xfrm>
              <a:custGeom>
                <a:avLst/>
                <a:gdLst>
                  <a:gd name="T0" fmla="*/ 142 w 284"/>
                  <a:gd name="T1" fmla="*/ 141 h 142"/>
                  <a:gd name="T2" fmla="*/ 0 w 284"/>
                  <a:gd name="T3" fmla="*/ 141 h 142"/>
                  <a:gd name="T4" fmla="*/ 0 w 284"/>
                  <a:gd name="T5" fmla="*/ 0 h 142"/>
                  <a:gd name="T6" fmla="*/ 283 w 284"/>
                  <a:gd name="T7" fmla="*/ 0 h 142"/>
                  <a:gd name="T8" fmla="*/ 283 w 284"/>
                  <a:gd name="T9" fmla="*/ 141 h 142"/>
                  <a:gd name="T10" fmla="*/ 142 w 284"/>
                  <a:gd name="T11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4" h="142">
                    <a:moveTo>
                      <a:pt x="142" y="141"/>
                    </a:moveTo>
                    <a:lnTo>
                      <a:pt x="0" y="141"/>
                    </a:lnTo>
                    <a:lnTo>
                      <a:pt x="0" y="0"/>
                    </a:lnTo>
                    <a:lnTo>
                      <a:pt x="283" y="0"/>
                    </a:lnTo>
                    <a:lnTo>
                      <a:pt x="283" y="141"/>
                    </a:lnTo>
                    <a:lnTo>
                      <a:pt x="142" y="141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9" name="Line 473"/>
              <p:cNvSpPr>
                <a:spLocks noChangeShapeType="1"/>
              </p:cNvSpPr>
              <p:nvPr/>
            </p:nvSpPr>
            <p:spPr bwMode="auto">
              <a:xfrm>
                <a:off x="1123156" y="4359430"/>
                <a:ext cx="1984" cy="635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0" name="Freeform 474"/>
              <p:cNvSpPr>
                <a:spLocks noChangeArrowheads="1"/>
              </p:cNvSpPr>
              <p:nvPr/>
            </p:nvSpPr>
            <p:spPr bwMode="auto">
              <a:xfrm>
                <a:off x="1224359" y="4460634"/>
                <a:ext cx="152798" cy="39688"/>
              </a:xfrm>
              <a:custGeom>
                <a:avLst/>
                <a:gdLst>
                  <a:gd name="T0" fmla="*/ 0 w 340"/>
                  <a:gd name="T1" fmla="*/ 85 h 86"/>
                  <a:gd name="T2" fmla="*/ 0 w 340"/>
                  <a:gd name="T3" fmla="*/ 0 h 86"/>
                  <a:gd name="T4" fmla="*/ 339 w 340"/>
                  <a:gd name="T5" fmla="*/ 0 h 86"/>
                  <a:gd name="T6" fmla="*/ 339 w 340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0" h="86">
                    <a:moveTo>
                      <a:pt x="0" y="85"/>
                    </a:moveTo>
                    <a:lnTo>
                      <a:pt x="0" y="0"/>
                    </a:lnTo>
                    <a:lnTo>
                      <a:pt x="339" y="0"/>
                    </a:lnTo>
                    <a:lnTo>
                      <a:pt x="339" y="85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1" name="Freeform 475"/>
              <p:cNvSpPr>
                <a:spLocks noChangeArrowheads="1"/>
              </p:cNvSpPr>
              <p:nvPr/>
            </p:nvSpPr>
            <p:spPr bwMode="auto">
              <a:xfrm>
                <a:off x="881063" y="3825634"/>
                <a:ext cx="839390" cy="228203"/>
              </a:xfrm>
              <a:custGeom>
                <a:avLst/>
                <a:gdLst>
                  <a:gd name="T0" fmla="*/ 1863 w 1864"/>
                  <a:gd name="T1" fmla="*/ 508 h 509"/>
                  <a:gd name="T2" fmla="*/ 0 w 1864"/>
                  <a:gd name="T3" fmla="*/ 508 h 509"/>
                  <a:gd name="T4" fmla="*/ 0 w 1864"/>
                  <a:gd name="T5" fmla="*/ 254 h 509"/>
                  <a:gd name="T6" fmla="*/ 1863 w 1864"/>
                  <a:gd name="T7" fmla="*/ 0 h 509"/>
                  <a:gd name="T8" fmla="*/ 1863 w 1864"/>
                  <a:gd name="T9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4" h="509">
                    <a:moveTo>
                      <a:pt x="1863" y="508"/>
                    </a:moveTo>
                    <a:lnTo>
                      <a:pt x="0" y="508"/>
                    </a:lnTo>
                    <a:lnTo>
                      <a:pt x="0" y="254"/>
                    </a:lnTo>
                    <a:lnTo>
                      <a:pt x="1863" y="0"/>
                    </a:lnTo>
                    <a:lnTo>
                      <a:pt x="1863" y="508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2" name="Line 476"/>
              <p:cNvSpPr>
                <a:spLocks noChangeShapeType="1"/>
              </p:cNvSpPr>
              <p:nvPr/>
            </p:nvSpPr>
            <p:spPr bwMode="auto">
              <a:xfrm flipH="1">
                <a:off x="881063" y="4016134"/>
                <a:ext cx="841375" cy="1984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3" name="Line 477"/>
              <p:cNvSpPr>
                <a:spLocks noChangeShapeType="1"/>
              </p:cNvSpPr>
              <p:nvPr/>
            </p:nvSpPr>
            <p:spPr bwMode="auto">
              <a:xfrm flipH="1">
                <a:off x="881063" y="3978430"/>
                <a:ext cx="841375" cy="198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4" name="Freeform 478"/>
              <p:cNvSpPr>
                <a:spLocks noChangeArrowheads="1"/>
              </p:cNvSpPr>
              <p:nvPr/>
            </p:nvSpPr>
            <p:spPr bwMode="auto">
              <a:xfrm>
                <a:off x="996156" y="3482336"/>
                <a:ext cx="115094" cy="39688"/>
              </a:xfrm>
              <a:custGeom>
                <a:avLst/>
                <a:gdLst>
                  <a:gd name="T0" fmla="*/ 212 w 255"/>
                  <a:gd name="T1" fmla="*/ 85 h 86"/>
                  <a:gd name="T2" fmla="*/ 43 w 255"/>
                  <a:gd name="T3" fmla="*/ 85 h 86"/>
                  <a:gd name="T4" fmla="*/ 0 w 255"/>
                  <a:gd name="T5" fmla="*/ 43 h 86"/>
                  <a:gd name="T6" fmla="*/ 0 w 255"/>
                  <a:gd name="T7" fmla="*/ 43 h 86"/>
                  <a:gd name="T8" fmla="*/ 43 w 255"/>
                  <a:gd name="T9" fmla="*/ 0 h 86"/>
                  <a:gd name="T10" fmla="*/ 212 w 255"/>
                  <a:gd name="T11" fmla="*/ 0 h 86"/>
                  <a:gd name="T12" fmla="*/ 254 w 255"/>
                  <a:gd name="T13" fmla="*/ 43 h 86"/>
                  <a:gd name="T14" fmla="*/ 254 w 255"/>
                  <a:gd name="T15" fmla="*/ 43 h 86"/>
                  <a:gd name="T16" fmla="*/ 212 w 255"/>
                  <a:gd name="T1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5" h="86">
                    <a:moveTo>
                      <a:pt x="212" y="85"/>
                    </a:moveTo>
                    <a:lnTo>
                      <a:pt x="43" y="85"/>
                    </a:lnTo>
                    <a:cubicBezTo>
                      <a:pt x="20" y="85"/>
                      <a:pt x="0" y="65"/>
                      <a:pt x="0" y="43"/>
                    </a:cubicBezTo>
                    <a:lnTo>
                      <a:pt x="0" y="43"/>
                    </a:lnTo>
                    <a:cubicBezTo>
                      <a:pt x="0" y="20"/>
                      <a:pt x="20" y="0"/>
                      <a:pt x="43" y="0"/>
                    </a:cubicBezTo>
                    <a:lnTo>
                      <a:pt x="212" y="0"/>
                    </a:lnTo>
                    <a:cubicBezTo>
                      <a:pt x="235" y="0"/>
                      <a:pt x="254" y="20"/>
                      <a:pt x="254" y="43"/>
                    </a:cubicBezTo>
                    <a:lnTo>
                      <a:pt x="254" y="43"/>
                    </a:lnTo>
                    <a:cubicBezTo>
                      <a:pt x="254" y="68"/>
                      <a:pt x="235" y="85"/>
                      <a:pt x="212" y="85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5" name="Freeform 479"/>
              <p:cNvSpPr>
                <a:spLocks noChangeArrowheads="1"/>
              </p:cNvSpPr>
              <p:nvPr/>
            </p:nvSpPr>
            <p:spPr bwMode="auto">
              <a:xfrm>
                <a:off x="996156" y="3520040"/>
                <a:ext cx="115094" cy="394890"/>
              </a:xfrm>
              <a:custGeom>
                <a:avLst/>
                <a:gdLst>
                  <a:gd name="T0" fmla="*/ 0 w 255"/>
                  <a:gd name="T1" fmla="*/ 875 h 876"/>
                  <a:gd name="T2" fmla="*/ 29 w 255"/>
                  <a:gd name="T3" fmla="*/ 0 h 876"/>
                  <a:gd name="T4" fmla="*/ 226 w 255"/>
                  <a:gd name="T5" fmla="*/ 0 h 876"/>
                  <a:gd name="T6" fmla="*/ 254 w 255"/>
                  <a:gd name="T7" fmla="*/ 875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5" h="876">
                    <a:moveTo>
                      <a:pt x="0" y="875"/>
                    </a:moveTo>
                    <a:lnTo>
                      <a:pt x="29" y="0"/>
                    </a:lnTo>
                    <a:lnTo>
                      <a:pt x="226" y="0"/>
                    </a:lnTo>
                    <a:lnTo>
                      <a:pt x="254" y="875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6" name="Line 480"/>
              <p:cNvSpPr>
                <a:spLocks noChangeShapeType="1"/>
              </p:cNvSpPr>
              <p:nvPr/>
            </p:nvSpPr>
            <p:spPr bwMode="auto">
              <a:xfrm>
                <a:off x="1010046" y="3825634"/>
                <a:ext cx="89298" cy="1984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7" name="Freeform 481"/>
              <p:cNvSpPr>
                <a:spLocks noChangeArrowheads="1"/>
              </p:cNvSpPr>
              <p:nvPr/>
            </p:nvSpPr>
            <p:spPr bwMode="auto">
              <a:xfrm>
                <a:off x="1200546" y="3482336"/>
                <a:ext cx="115094" cy="39688"/>
              </a:xfrm>
              <a:custGeom>
                <a:avLst/>
                <a:gdLst>
                  <a:gd name="T0" fmla="*/ 212 w 255"/>
                  <a:gd name="T1" fmla="*/ 85 h 86"/>
                  <a:gd name="T2" fmla="*/ 42 w 255"/>
                  <a:gd name="T3" fmla="*/ 85 h 86"/>
                  <a:gd name="T4" fmla="*/ 0 w 255"/>
                  <a:gd name="T5" fmla="*/ 43 h 86"/>
                  <a:gd name="T6" fmla="*/ 0 w 255"/>
                  <a:gd name="T7" fmla="*/ 43 h 86"/>
                  <a:gd name="T8" fmla="*/ 42 w 255"/>
                  <a:gd name="T9" fmla="*/ 0 h 86"/>
                  <a:gd name="T10" fmla="*/ 212 w 255"/>
                  <a:gd name="T11" fmla="*/ 0 h 86"/>
                  <a:gd name="T12" fmla="*/ 254 w 255"/>
                  <a:gd name="T13" fmla="*/ 43 h 86"/>
                  <a:gd name="T14" fmla="*/ 254 w 255"/>
                  <a:gd name="T15" fmla="*/ 43 h 86"/>
                  <a:gd name="T16" fmla="*/ 212 w 255"/>
                  <a:gd name="T1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5" h="86">
                    <a:moveTo>
                      <a:pt x="212" y="85"/>
                    </a:moveTo>
                    <a:lnTo>
                      <a:pt x="42" y="85"/>
                    </a:lnTo>
                    <a:cubicBezTo>
                      <a:pt x="20" y="85"/>
                      <a:pt x="0" y="65"/>
                      <a:pt x="0" y="43"/>
                    </a:cubicBezTo>
                    <a:lnTo>
                      <a:pt x="0" y="43"/>
                    </a:lnTo>
                    <a:cubicBezTo>
                      <a:pt x="0" y="20"/>
                      <a:pt x="20" y="0"/>
                      <a:pt x="42" y="0"/>
                    </a:cubicBezTo>
                    <a:lnTo>
                      <a:pt x="212" y="0"/>
                    </a:lnTo>
                    <a:cubicBezTo>
                      <a:pt x="234" y="0"/>
                      <a:pt x="254" y="20"/>
                      <a:pt x="254" y="43"/>
                    </a:cubicBezTo>
                    <a:lnTo>
                      <a:pt x="254" y="43"/>
                    </a:lnTo>
                    <a:cubicBezTo>
                      <a:pt x="254" y="68"/>
                      <a:pt x="234" y="85"/>
                      <a:pt x="212" y="85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8" name="Freeform 482"/>
              <p:cNvSpPr>
                <a:spLocks noChangeArrowheads="1"/>
              </p:cNvSpPr>
              <p:nvPr/>
            </p:nvSpPr>
            <p:spPr bwMode="auto">
              <a:xfrm>
                <a:off x="1218406" y="3406930"/>
                <a:ext cx="77390" cy="39688"/>
              </a:xfrm>
              <a:custGeom>
                <a:avLst/>
                <a:gdLst>
                  <a:gd name="T0" fmla="*/ 127 w 171"/>
                  <a:gd name="T1" fmla="*/ 85 h 86"/>
                  <a:gd name="T2" fmla="*/ 43 w 171"/>
                  <a:gd name="T3" fmla="*/ 85 h 86"/>
                  <a:gd name="T4" fmla="*/ 0 w 171"/>
                  <a:gd name="T5" fmla="*/ 42 h 86"/>
                  <a:gd name="T6" fmla="*/ 0 w 171"/>
                  <a:gd name="T7" fmla="*/ 42 h 86"/>
                  <a:gd name="T8" fmla="*/ 43 w 171"/>
                  <a:gd name="T9" fmla="*/ 0 h 86"/>
                  <a:gd name="T10" fmla="*/ 127 w 171"/>
                  <a:gd name="T11" fmla="*/ 0 h 86"/>
                  <a:gd name="T12" fmla="*/ 170 w 171"/>
                  <a:gd name="T13" fmla="*/ 42 h 86"/>
                  <a:gd name="T14" fmla="*/ 170 w 171"/>
                  <a:gd name="T15" fmla="*/ 42 h 86"/>
                  <a:gd name="T16" fmla="*/ 127 w 171"/>
                  <a:gd name="T1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1" h="86">
                    <a:moveTo>
                      <a:pt x="127" y="85"/>
                    </a:moveTo>
                    <a:lnTo>
                      <a:pt x="43" y="85"/>
                    </a:lnTo>
                    <a:cubicBezTo>
                      <a:pt x="20" y="85"/>
                      <a:pt x="0" y="65"/>
                      <a:pt x="0" y="42"/>
                    </a:cubicBezTo>
                    <a:lnTo>
                      <a:pt x="0" y="42"/>
                    </a:lnTo>
                    <a:cubicBezTo>
                      <a:pt x="0" y="20"/>
                      <a:pt x="20" y="0"/>
                      <a:pt x="43" y="0"/>
                    </a:cubicBezTo>
                    <a:lnTo>
                      <a:pt x="127" y="0"/>
                    </a:lnTo>
                    <a:cubicBezTo>
                      <a:pt x="150" y="0"/>
                      <a:pt x="170" y="20"/>
                      <a:pt x="170" y="42"/>
                    </a:cubicBezTo>
                    <a:lnTo>
                      <a:pt x="170" y="42"/>
                    </a:lnTo>
                    <a:cubicBezTo>
                      <a:pt x="170" y="68"/>
                      <a:pt x="150" y="85"/>
                      <a:pt x="127" y="85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59" name="Freeform 483"/>
              <p:cNvSpPr>
                <a:spLocks noChangeArrowheads="1"/>
              </p:cNvSpPr>
              <p:nvPr/>
            </p:nvSpPr>
            <p:spPr bwMode="auto">
              <a:xfrm>
                <a:off x="914796" y="3406930"/>
                <a:ext cx="158750" cy="39688"/>
              </a:xfrm>
              <a:custGeom>
                <a:avLst/>
                <a:gdLst>
                  <a:gd name="T0" fmla="*/ 310 w 354"/>
                  <a:gd name="T1" fmla="*/ 85 h 86"/>
                  <a:gd name="T2" fmla="*/ 42 w 354"/>
                  <a:gd name="T3" fmla="*/ 85 h 86"/>
                  <a:gd name="T4" fmla="*/ 0 w 354"/>
                  <a:gd name="T5" fmla="*/ 42 h 86"/>
                  <a:gd name="T6" fmla="*/ 0 w 354"/>
                  <a:gd name="T7" fmla="*/ 42 h 86"/>
                  <a:gd name="T8" fmla="*/ 42 w 354"/>
                  <a:gd name="T9" fmla="*/ 0 h 86"/>
                  <a:gd name="T10" fmla="*/ 310 w 354"/>
                  <a:gd name="T11" fmla="*/ 0 h 86"/>
                  <a:gd name="T12" fmla="*/ 353 w 354"/>
                  <a:gd name="T13" fmla="*/ 42 h 86"/>
                  <a:gd name="T14" fmla="*/ 353 w 354"/>
                  <a:gd name="T15" fmla="*/ 42 h 86"/>
                  <a:gd name="T16" fmla="*/ 310 w 354"/>
                  <a:gd name="T1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" h="86">
                    <a:moveTo>
                      <a:pt x="310" y="85"/>
                    </a:moveTo>
                    <a:lnTo>
                      <a:pt x="42" y="85"/>
                    </a:lnTo>
                    <a:cubicBezTo>
                      <a:pt x="20" y="85"/>
                      <a:pt x="0" y="65"/>
                      <a:pt x="0" y="42"/>
                    </a:cubicBezTo>
                    <a:lnTo>
                      <a:pt x="0" y="42"/>
                    </a:lnTo>
                    <a:cubicBezTo>
                      <a:pt x="0" y="20"/>
                      <a:pt x="20" y="0"/>
                      <a:pt x="42" y="0"/>
                    </a:cubicBezTo>
                    <a:lnTo>
                      <a:pt x="310" y="0"/>
                    </a:lnTo>
                    <a:cubicBezTo>
                      <a:pt x="333" y="0"/>
                      <a:pt x="353" y="20"/>
                      <a:pt x="353" y="42"/>
                    </a:cubicBezTo>
                    <a:lnTo>
                      <a:pt x="353" y="42"/>
                    </a:lnTo>
                    <a:cubicBezTo>
                      <a:pt x="353" y="68"/>
                      <a:pt x="333" y="85"/>
                      <a:pt x="310" y="85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0" name="Freeform 484"/>
              <p:cNvSpPr>
                <a:spLocks noChangeArrowheads="1"/>
              </p:cNvSpPr>
              <p:nvPr/>
            </p:nvSpPr>
            <p:spPr bwMode="auto">
              <a:xfrm>
                <a:off x="756046" y="3291836"/>
                <a:ext cx="521891" cy="77391"/>
              </a:xfrm>
              <a:custGeom>
                <a:avLst/>
                <a:gdLst>
                  <a:gd name="T0" fmla="*/ 1073 w 1158"/>
                  <a:gd name="T1" fmla="*/ 169 h 170"/>
                  <a:gd name="T2" fmla="*/ 85 w 1158"/>
                  <a:gd name="T3" fmla="*/ 169 h 170"/>
                  <a:gd name="T4" fmla="*/ 0 w 1158"/>
                  <a:gd name="T5" fmla="*/ 85 h 170"/>
                  <a:gd name="T6" fmla="*/ 0 w 1158"/>
                  <a:gd name="T7" fmla="*/ 85 h 170"/>
                  <a:gd name="T8" fmla="*/ 85 w 1158"/>
                  <a:gd name="T9" fmla="*/ 0 h 170"/>
                  <a:gd name="T10" fmla="*/ 1073 w 1158"/>
                  <a:gd name="T11" fmla="*/ 0 h 170"/>
                  <a:gd name="T12" fmla="*/ 1157 w 1158"/>
                  <a:gd name="T13" fmla="*/ 85 h 170"/>
                  <a:gd name="T14" fmla="*/ 1157 w 1158"/>
                  <a:gd name="T15" fmla="*/ 85 h 170"/>
                  <a:gd name="T16" fmla="*/ 1073 w 1158"/>
                  <a:gd name="T17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8" h="170">
                    <a:moveTo>
                      <a:pt x="1073" y="169"/>
                    </a:moveTo>
                    <a:lnTo>
                      <a:pt x="85" y="169"/>
                    </a:lnTo>
                    <a:cubicBezTo>
                      <a:pt x="37" y="169"/>
                      <a:pt x="0" y="133"/>
                      <a:pt x="0" y="85"/>
                    </a:cubicBezTo>
                    <a:lnTo>
                      <a:pt x="0" y="85"/>
                    </a:lnTo>
                    <a:cubicBezTo>
                      <a:pt x="0" y="37"/>
                      <a:pt x="37" y="0"/>
                      <a:pt x="85" y="0"/>
                    </a:cubicBezTo>
                    <a:lnTo>
                      <a:pt x="1073" y="0"/>
                    </a:lnTo>
                    <a:cubicBezTo>
                      <a:pt x="1121" y="0"/>
                      <a:pt x="1157" y="37"/>
                      <a:pt x="1157" y="85"/>
                    </a:cubicBezTo>
                    <a:lnTo>
                      <a:pt x="1157" y="85"/>
                    </a:lnTo>
                    <a:cubicBezTo>
                      <a:pt x="1157" y="133"/>
                      <a:pt x="1121" y="169"/>
                      <a:pt x="1073" y="169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1" name="Freeform 485"/>
              <p:cNvSpPr>
                <a:spLocks noChangeArrowheads="1"/>
              </p:cNvSpPr>
              <p:nvPr/>
            </p:nvSpPr>
            <p:spPr bwMode="auto">
              <a:xfrm>
                <a:off x="646906" y="3406930"/>
                <a:ext cx="210344" cy="39688"/>
              </a:xfrm>
              <a:custGeom>
                <a:avLst/>
                <a:gdLst>
                  <a:gd name="T0" fmla="*/ 424 w 467"/>
                  <a:gd name="T1" fmla="*/ 85 h 86"/>
                  <a:gd name="T2" fmla="*/ 43 w 467"/>
                  <a:gd name="T3" fmla="*/ 85 h 86"/>
                  <a:gd name="T4" fmla="*/ 0 w 467"/>
                  <a:gd name="T5" fmla="*/ 42 h 86"/>
                  <a:gd name="T6" fmla="*/ 0 w 467"/>
                  <a:gd name="T7" fmla="*/ 42 h 86"/>
                  <a:gd name="T8" fmla="*/ 43 w 467"/>
                  <a:gd name="T9" fmla="*/ 0 h 86"/>
                  <a:gd name="T10" fmla="*/ 424 w 467"/>
                  <a:gd name="T11" fmla="*/ 0 h 86"/>
                  <a:gd name="T12" fmla="*/ 466 w 467"/>
                  <a:gd name="T13" fmla="*/ 42 h 86"/>
                  <a:gd name="T14" fmla="*/ 466 w 467"/>
                  <a:gd name="T15" fmla="*/ 42 h 86"/>
                  <a:gd name="T16" fmla="*/ 424 w 467"/>
                  <a:gd name="T1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7" h="86">
                    <a:moveTo>
                      <a:pt x="424" y="85"/>
                    </a:moveTo>
                    <a:lnTo>
                      <a:pt x="43" y="85"/>
                    </a:lnTo>
                    <a:cubicBezTo>
                      <a:pt x="20" y="85"/>
                      <a:pt x="0" y="65"/>
                      <a:pt x="0" y="42"/>
                    </a:cubicBezTo>
                    <a:lnTo>
                      <a:pt x="0" y="42"/>
                    </a:lnTo>
                    <a:cubicBezTo>
                      <a:pt x="0" y="20"/>
                      <a:pt x="20" y="0"/>
                      <a:pt x="43" y="0"/>
                    </a:cubicBezTo>
                    <a:lnTo>
                      <a:pt x="424" y="0"/>
                    </a:lnTo>
                    <a:cubicBezTo>
                      <a:pt x="446" y="0"/>
                      <a:pt x="466" y="20"/>
                      <a:pt x="466" y="42"/>
                    </a:cubicBezTo>
                    <a:lnTo>
                      <a:pt x="466" y="42"/>
                    </a:lnTo>
                    <a:cubicBezTo>
                      <a:pt x="466" y="68"/>
                      <a:pt x="446" y="85"/>
                      <a:pt x="424" y="85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2" name="Freeform 486"/>
              <p:cNvSpPr>
                <a:spLocks noChangeArrowheads="1"/>
              </p:cNvSpPr>
              <p:nvPr/>
            </p:nvSpPr>
            <p:spPr bwMode="auto">
              <a:xfrm>
                <a:off x="1200546" y="3520040"/>
                <a:ext cx="111125" cy="369094"/>
              </a:xfrm>
              <a:custGeom>
                <a:avLst/>
                <a:gdLst>
                  <a:gd name="T0" fmla="*/ 0 w 249"/>
                  <a:gd name="T1" fmla="*/ 818 h 819"/>
                  <a:gd name="T2" fmla="*/ 25 w 249"/>
                  <a:gd name="T3" fmla="*/ 0 h 819"/>
                  <a:gd name="T4" fmla="*/ 223 w 249"/>
                  <a:gd name="T5" fmla="*/ 0 h 819"/>
                  <a:gd name="T6" fmla="*/ 248 w 249"/>
                  <a:gd name="T7" fmla="*/ 790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819">
                    <a:moveTo>
                      <a:pt x="0" y="818"/>
                    </a:moveTo>
                    <a:lnTo>
                      <a:pt x="25" y="0"/>
                    </a:lnTo>
                    <a:lnTo>
                      <a:pt x="223" y="0"/>
                    </a:lnTo>
                    <a:lnTo>
                      <a:pt x="248" y="79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3" name="Line 487"/>
              <p:cNvSpPr>
                <a:spLocks noChangeShapeType="1"/>
              </p:cNvSpPr>
              <p:nvPr/>
            </p:nvSpPr>
            <p:spPr bwMode="auto">
              <a:xfrm>
                <a:off x="1212453" y="3825634"/>
                <a:ext cx="89298" cy="1984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64" name="Group 363"/>
            <p:cNvGrpSpPr/>
            <p:nvPr/>
          </p:nvGrpSpPr>
          <p:grpSpPr>
            <a:xfrm>
              <a:off x="2538026" y="4155834"/>
              <a:ext cx="164701" cy="343296"/>
              <a:chOff x="2609453" y="4155834"/>
              <a:chExt cx="164701" cy="343296"/>
            </a:xfrm>
          </p:grpSpPr>
          <p:sp>
            <p:nvSpPr>
              <p:cNvPr id="365" name="Freeform 400"/>
              <p:cNvSpPr>
                <a:spLocks noChangeArrowheads="1"/>
              </p:cNvSpPr>
              <p:nvPr/>
            </p:nvSpPr>
            <p:spPr bwMode="auto">
              <a:xfrm>
                <a:off x="2609453" y="4282834"/>
                <a:ext cx="152798" cy="216296"/>
              </a:xfrm>
              <a:custGeom>
                <a:avLst/>
                <a:gdLst>
                  <a:gd name="T0" fmla="*/ 170 w 340"/>
                  <a:gd name="T1" fmla="*/ 0 h 481"/>
                  <a:gd name="T2" fmla="*/ 0 w 340"/>
                  <a:gd name="T3" fmla="*/ 282 h 481"/>
                  <a:gd name="T4" fmla="*/ 113 w 340"/>
                  <a:gd name="T5" fmla="*/ 282 h 481"/>
                  <a:gd name="T6" fmla="*/ 113 w 340"/>
                  <a:gd name="T7" fmla="*/ 480 h 481"/>
                  <a:gd name="T8" fmla="*/ 226 w 340"/>
                  <a:gd name="T9" fmla="*/ 480 h 481"/>
                  <a:gd name="T10" fmla="*/ 226 w 340"/>
                  <a:gd name="T11" fmla="*/ 282 h 481"/>
                  <a:gd name="T12" fmla="*/ 339 w 340"/>
                  <a:gd name="T13" fmla="*/ 282 h 481"/>
                  <a:gd name="T14" fmla="*/ 170 w 340"/>
                  <a:gd name="T15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0" h="481">
                    <a:moveTo>
                      <a:pt x="170" y="0"/>
                    </a:moveTo>
                    <a:cubicBezTo>
                      <a:pt x="77" y="0"/>
                      <a:pt x="0" y="127"/>
                      <a:pt x="0" y="282"/>
                    </a:cubicBezTo>
                    <a:lnTo>
                      <a:pt x="113" y="282"/>
                    </a:lnTo>
                    <a:lnTo>
                      <a:pt x="113" y="480"/>
                    </a:lnTo>
                    <a:lnTo>
                      <a:pt x="226" y="480"/>
                    </a:lnTo>
                    <a:lnTo>
                      <a:pt x="226" y="282"/>
                    </a:lnTo>
                    <a:lnTo>
                      <a:pt x="339" y="282"/>
                    </a:lnTo>
                    <a:cubicBezTo>
                      <a:pt x="339" y="130"/>
                      <a:pt x="263" y="0"/>
                      <a:pt x="170" y="0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6" name="Line 401"/>
              <p:cNvSpPr>
                <a:spLocks noChangeShapeType="1"/>
              </p:cNvSpPr>
              <p:nvPr/>
            </p:nvSpPr>
            <p:spPr bwMode="auto">
              <a:xfrm flipV="1">
                <a:off x="2609453" y="4409833"/>
                <a:ext cx="164701" cy="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7" name="Freeform 402"/>
              <p:cNvSpPr>
                <a:spLocks noChangeArrowheads="1"/>
              </p:cNvSpPr>
              <p:nvPr/>
            </p:nvSpPr>
            <p:spPr bwMode="auto">
              <a:xfrm>
                <a:off x="2647156" y="4308630"/>
                <a:ext cx="77390" cy="37704"/>
              </a:xfrm>
              <a:custGeom>
                <a:avLst/>
                <a:gdLst>
                  <a:gd name="T0" fmla="*/ 169 w 170"/>
                  <a:gd name="T1" fmla="*/ 0 h 85"/>
                  <a:gd name="T2" fmla="*/ 85 w 170"/>
                  <a:gd name="T3" fmla="*/ 84 h 85"/>
                  <a:gd name="T4" fmla="*/ 0 w 170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85">
                    <a:moveTo>
                      <a:pt x="169" y="0"/>
                    </a:moveTo>
                    <a:lnTo>
                      <a:pt x="85" y="84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8" name="Freeform 403"/>
              <p:cNvSpPr>
                <a:spLocks noChangeArrowheads="1"/>
              </p:cNvSpPr>
              <p:nvPr/>
            </p:nvSpPr>
            <p:spPr bwMode="auto">
              <a:xfrm>
                <a:off x="2629296" y="4155834"/>
                <a:ext cx="115094" cy="115094"/>
              </a:xfrm>
              <a:custGeom>
                <a:avLst/>
                <a:gdLst>
                  <a:gd name="T0" fmla="*/ 254 w 255"/>
                  <a:gd name="T1" fmla="*/ 127 h 255"/>
                  <a:gd name="T2" fmla="*/ 237 w 255"/>
                  <a:gd name="T3" fmla="*/ 190 h 255"/>
                  <a:gd name="T4" fmla="*/ 190 w 255"/>
                  <a:gd name="T5" fmla="*/ 237 h 255"/>
                  <a:gd name="T6" fmla="*/ 127 w 255"/>
                  <a:gd name="T7" fmla="*/ 254 h 255"/>
                  <a:gd name="T8" fmla="*/ 63 w 255"/>
                  <a:gd name="T9" fmla="*/ 237 h 255"/>
                  <a:gd name="T10" fmla="*/ 17 w 255"/>
                  <a:gd name="T11" fmla="*/ 190 h 255"/>
                  <a:gd name="T12" fmla="*/ 0 w 255"/>
                  <a:gd name="T13" fmla="*/ 127 h 255"/>
                  <a:gd name="T14" fmla="*/ 17 w 255"/>
                  <a:gd name="T15" fmla="*/ 63 h 255"/>
                  <a:gd name="T16" fmla="*/ 63 w 255"/>
                  <a:gd name="T17" fmla="*/ 17 h 255"/>
                  <a:gd name="T18" fmla="*/ 127 w 255"/>
                  <a:gd name="T19" fmla="*/ 0 h 255"/>
                  <a:gd name="T20" fmla="*/ 190 w 255"/>
                  <a:gd name="T21" fmla="*/ 17 h 255"/>
                  <a:gd name="T22" fmla="*/ 237 w 255"/>
                  <a:gd name="T23" fmla="*/ 63 h 255"/>
                  <a:gd name="T24" fmla="*/ 254 w 255"/>
                  <a:gd name="T25" fmla="*/ 12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5" h="255">
                    <a:moveTo>
                      <a:pt x="254" y="127"/>
                    </a:moveTo>
                    <a:cubicBezTo>
                      <a:pt x="254" y="150"/>
                      <a:pt x="248" y="170"/>
                      <a:pt x="237" y="190"/>
                    </a:cubicBezTo>
                    <a:cubicBezTo>
                      <a:pt x="225" y="211"/>
                      <a:pt x="210" y="225"/>
                      <a:pt x="190" y="237"/>
                    </a:cubicBezTo>
                    <a:cubicBezTo>
                      <a:pt x="170" y="249"/>
                      <a:pt x="150" y="254"/>
                      <a:pt x="127" y="254"/>
                    </a:cubicBezTo>
                    <a:cubicBezTo>
                      <a:pt x="103" y="254"/>
                      <a:pt x="83" y="249"/>
                      <a:pt x="63" y="237"/>
                    </a:cubicBezTo>
                    <a:cubicBezTo>
                      <a:pt x="43" y="225"/>
                      <a:pt x="28" y="211"/>
                      <a:pt x="17" y="190"/>
                    </a:cubicBezTo>
                    <a:cubicBezTo>
                      <a:pt x="5" y="170"/>
                      <a:pt x="0" y="151"/>
                      <a:pt x="0" y="127"/>
                    </a:cubicBezTo>
                    <a:cubicBezTo>
                      <a:pt x="0" y="104"/>
                      <a:pt x="5" y="84"/>
                      <a:pt x="17" y="63"/>
                    </a:cubicBezTo>
                    <a:cubicBezTo>
                      <a:pt x="28" y="43"/>
                      <a:pt x="43" y="29"/>
                      <a:pt x="63" y="17"/>
                    </a:cubicBezTo>
                    <a:cubicBezTo>
                      <a:pt x="83" y="5"/>
                      <a:pt x="103" y="0"/>
                      <a:pt x="127" y="0"/>
                    </a:cubicBezTo>
                    <a:cubicBezTo>
                      <a:pt x="150" y="0"/>
                      <a:pt x="170" y="5"/>
                      <a:pt x="190" y="17"/>
                    </a:cubicBezTo>
                    <a:cubicBezTo>
                      <a:pt x="210" y="29"/>
                      <a:pt x="225" y="43"/>
                      <a:pt x="237" y="63"/>
                    </a:cubicBezTo>
                    <a:cubicBezTo>
                      <a:pt x="248" y="84"/>
                      <a:pt x="254" y="103"/>
                      <a:pt x="254" y="127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369" name="Group 368"/>
          <p:cNvGrpSpPr/>
          <p:nvPr/>
        </p:nvGrpSpPr>
        <p:grpSpPr>
          <a:xfrm>
            <a:off x="6538066" y="2549680"/>
            <a:ext cx="1779985" cy="1952625"/>
            <a:chOff x="6605984" y="2549680"/>
            <a:chExt cx="1779985" cy="1952625"/>
          </a:xfrm>
        </p:grpSpPr>
        <p:grpSp>
          <p:nvGrpSpPr>
            <p:cNvPr id="370" name="Group 369"/>
            <p:cNvGrpSpPr/>
            <p:nvPr/>
          </p:nvGrpSpPr>
          <p:grpSpPr>
            <a:xfrm>
              <a:off x="6605984" y="4218540"/>
              <a:ext cx="354742" cy="279797"/>
              <a:chOff x="6605984" y="4218540"/>
              <a:chExt cx="354742" cy="279797"/>
            </a:xfrm>
          </p:grpSpPr>
          <p:sp>
            <p:nvSpPr>
              <p:cNvPr id="558" name="Freeform 341"/>
              <p:cNvSpPr>
                <a:spLocks noChangeArrowheads="1"/>
              </p:cNvSpPr>
              <p:nvPr/>
            </p:nvSpPr>
            <p:spPr bwMode="auto">
              <a:xfrm>
                <a:off x="6605984" y="4218540"/>
                <a:ext cx="354742" cy="100758"/>
              </a:xfrm>
              <a:custGeom>
                <a:avLst/>
                <a:gdLst>
                  <a:gd name="T0" fmla="*/ 395 w 791"/>
                  <a:gd name="T1" fmla="*/ 85 h 227"/>
                  <a:gd name="T2" fmla="*/ 57 w 791"/>
                  <a:gd name="T3" fmla="*/ 226 h 227"/>
                  <a:gd name="T4" fmla="*/ 0 w 791"/>
                  <a:gd name="T5" fmla="*/ 226 h 227"/>
                  <a:gd name="T6" fmla="*/ 0 w 791"/>
                  <a:gd name="T7" fmla="*/ 169 h 227"/>
                  <a:gd name="T8" fmla="*/ 395 w 791"/>
                  <a:gd name="T9" fmla="*/ 0 h 227"/>
                  <a:gd name="T10" fmla="*/ 790 w 791"/>
                  <a:gd name="T11" fmla="*/ 169 h 227"/>
                  <a:gd name="T12" fmla="*/ 790 w 791"/>
                  <a:gd name="T13" fmla="*/ 226 h 227"/>
                  <a:gd name="T14" fmla="*/ 734 w 791"/>
                  <a:gd name="T15" fmla="*/ 226 h 227"/>
                  <a:gd name="T16" fmla="*/ 395 w 791"/>
                  <a:gd name="T17" fmla="*/ 85 h 227"/>
                  <a:gd name="connsiteX0" fmla="*/ 4994 w 9987"/>
                  <a:gd name="connsiteY0" fmla="*/ 3744 h 9956"/>
                  <a:gd name="connsiteX1" fmla="*/ 721 w 9987"/>
                  <a:gd name="connsiteY1" fmla="*/ 9956 h 9956"/>
                  <a:gd name="connsiteX2" fmla="*/ 0 w 9987"/>
                  <a:gd name="connsiteY2" fmla="*/ 9956 h 9956"/>
                  <a:gd name="connsiteX3" fmla="*/ 0 w 9987"/>
                  <a:gd name="connsiteY3" fmla="*/ 7445 h 9956"/>
                  <a:gd name="connsiteX4" fmla="*/ 4994 w 9987"/>
                  <a:gd name="connsiteY4" fmla="*/ 0 h 9956"/>
                  <a:gd name="connsiteX5" fmla="*/ 9987 w 9987"/>
                  <a:gd name="connsiteY5" fmla="*/ 7445 h 9956"/>
                  <a:gd name="connsiteX6" fmla="*/ 9987 w 9987"/>
                  <a:gd name="connsiteY6" fmla="*/ 9956 h 9956"/>
                  <a:gd name="connsiteX7" fmla="*/ 9279 w 9987"/>
                  <a:gd name="connsiteY7" fmla="*/ 9956 h 9956"/>
                  <a:gd name="connsiteX8" fmla="*/ 4994 w 9987"/>
                  <a:gd name="connsiteY8" fmla="*/ 3744 h 9956"/>
                  <a:gd name="connsiteX9" fmla="*/ 4994 w 9987"/>
                  <a:gd name="connsiteY9" fmla="*/ 3744 h 9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87" h="9956">
                    <a:moveTo>
                      <a:pt x="4994" y="3744"/>
                    </a:moveTo>
                    <a:lnTo>
                      <a:pt x="721" y="9956"/>
                    </a:lnTo>
                    <a:lnTo>
                      <a:pt x="0" y="9956"/>
                    </a:lnTo>
                    <a:lnTo>
                      <a:pt x="0" y="7445"/>
                    </a:lnTo>
                    <a:lnTo>
                      <a:pt x="4994" y="0"/>
                    </a:lnTo>
                    <a:lnTo>
                      <a:pt x="9987" y="7445"/>
                    </a:lnTo>
                    <a:lnTo>
                      <a:pt x="9987" y="9956"/>
                    </a:lnTo>
                    <a:lnTo>
                      <a:pt x="9279" y="9956"/>
                    </a:lnTo>
                    <a:lnTo>
                      <a:pt x="4994" y="3744"/>
                    </a:lnTo>
                    <a:lnTo>
                      <a:pt x="4994" y="3744"/>
                    </a:ln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9" name="Line 342"/>
              <p:cNvSpPr>
                <a:spLocks noChangeShapeType="1"/>
              </p:cNvSpPr>
              <p:nvPr/>
            </p:nvSpPr>
            <p:spPr bwMode="auto">
              <a:xfrm flipV="1">
                <a:off x="6631781" y="4319742"/>
                <a:ext cx="1984" cy="17462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60" name="Line 343"/>
              <p:cNvSpPr>
                <a:spLocks noChangeShapeType="1"/>
              </p:cNvSpPr>
              <p:nvPr/>
            </p:nvSpPr>
            <p:spPr bwMode="auto">
              <a:xfrm>
                <a:off x="6937375" y="4325696"/>
                <a:ext cx="1984" cy="17065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61" name="Freeform 344"/>
              <p:cNvSpPr>
                <a:spLocks noChangeArrowheads="1"/>
              </p:cNvSpPr>
              <p:nvPr/>
            </p:nvSpPr>
            <p:spPr bwMode="auto">
              <a:xfrm>
                <a:off x="6746875" y="4333634"/>
                <a:ext cx="77390" cy="164703"/>
              </a:xfrm>
              <a:custGeom>
                <a:avLst/>
                <a:gdLst>
                  <a:gd name="T0" fmla="*/ 169 w 170"/>
                  <a:gd name="T1" fmla="*/ 367 h 368"/>
                  <a:gd name="T2" fmla="*/ 169 w 170"/>
                  <a:gd name="T3" fmla="*/ 0 h 368"/>
                  <a:gd name="T4" fmla="*/ 0 w 170"/>
                  <a:gd name="T5" fmla="*/ 0 h 368"/>
                  <a:gd name="T6" fmla="*/ 0 w 170"/>
                  <a:gd name="T7" fmla="*/ 367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368">
                    <a:moveTo>
                      <a:pt x="169" y="367"/>
                    </a:moveTo>
                    <a:lnTo>
                      <a:pt x="169" y="0"/>
                    </a:lnTo>
                    <a:lnTo>
                      <a:pt x="0" y="0"/>
                    </a:lnTo>
                    <a:lnTo>
                      <a:pt x="0" y="36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62" name="Freeform 345"/>
              <p:cNvSpPr>
                <a:spLocks noChangeArrowheads="1"/>
              </p:cNvSpPr>
              <p:nvPr/>
            </p:nvSpPr>
            <p:spPr bwMode="auto">
              <a:xfrm>
                <a:off x="6859984" y="4371336"/>
                <a:ext cx="37704" cy="89298"/>
              </a:xfrm>
              <a:custGeom>
                <a:avLst/>
                <a:gdLst>
                  <a:gd name="T0" fmla="*/ 42 w 85"/>
                  <a:gd name="T1" fmla="*/ 197 h 198"/>
                  <a:gd name="T2" fmla="*/ 0 w 85"/>
                  <a:gd name="T3" fmla="*/ 197 h 198"/>
                  <a:gd name="T4" fmla="*/ 0 w 85"/>
                  <a:gd name="T5" fmla="*/ 0 h 198"/>
                  <a:gd name="T6" fmla="*/ 84 w 85"/>
                  <a:gd name="T7" fmla="*/ 0 h 198"/>
                  <a:gd name="T8" fmla="*/ 84 w 85"/>
                  <a:gd name="T9" fmla="*/ 197 h 198"/>
                  <a:gd name="T10" fmla="*/ 42 w 85"/>
                  <a:gd name="T11" fmla="*/ 19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" h="198">
                    <a:moveTo>
                      <a:pt x="42" y="197"/>
                    </a:moveTo>
                    <a:lnTo>
                      <a:pt x="0" y="197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197"/>
                    </a:lnTo>
                    <a:lnTo>
                      <a:pt x="42" y="19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63" name="Freeform 346"/>
              <p:cNvSpPr>
                <a:spLocks noChangeArrowheads="1"/>
              </p:cNvSpPr>
              <p:nvPr/>
            </p:nvSpPr>
            <p:spPr bwMode="auto">
              <a:xfrm>
                <a:off x="6669484" y="4371336"/>
                <a:ext cx="39688" cy="89298"/>
              </a:xfrm>
              <a:custGeom>
                <a:avLst/>
                <a:gdLst>
                  <a:gd name="T0" fmla="*/ 43 w 86"/>
                  <a:gd name="T1" fmla="*/ 197 h 198"/>
                  <a:gd name="T2" fmla="*/ 0 w 86"/>
                  <a:gd name="T3" fmla="*/ 197 h 198"/>
                  <a:gd name="T4" fmla="*/ 0 w 86"/>
                  <a:gd name="T5" fmla="*/ 0 h 198"/>
                  <a:gd name="T6" fmla="*/ 85 w 86"/>
                  <a:gd name="T7" fmla="*/ 0 h 198"/>
                  <a:gd name="T8" fmla="*/ 85 w 86"/>
                  <a:gd name="T9" fmla="*/ 197 h 198"/>
                  <a:gd name="T10" fmla="*/ 43 w 86"/>
                  <a:gd name="T11" fmla="*/ 19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198">
                    <a:moveTo>
                      <a:pt x="43" y="197"/>
                    </a:moveTo>
                    <a:lnTo>
                      <a:pt x="0" y="197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5" y="197"/>
                    </a:lnTo>
                    <a:lnTo>
                      <a:pt x="43" y="19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71" name="Group 370"/>
            <p:cNvGrpSpPr/>
            <p:nvPr/>
          </p:nvGrpSpPr>
          <p:grpSpPr>
            <a:xfrm>
              <a:off x="7689453" y="3762134"/>
              <a:ext cx="381000" cy="738187"/>
              <a:chOff x="7689453" y="3762134"/>
              <a:chExt cx="381000" cy="738187"/>
            </a:xfrm>
          </p:grpSpPr>
          <p:sp>
            <p:nvSpPr>
              <p:cNvPr id="546" name="Freeform 347"/>
              <p:cNvSpPr>
                <a:spLocks noChangeArrowheads="1"/>
              </p:cNvSpPr>
              <p:nvPr/>
            </p:nvSpPr>
            <p:spPr bwMode="auto">
              <a:xfrm>
                <a:off x="7689453" y="3762134"/>
                <a:ext cx="381000" cy="736203"/>
              </a:xfrm>
              <a:custGeom>
                <a:avLst/>
                <a:gdLst>
                  <a:gd name="T0" fmla="*/ 846 w 847"/>
                  <a:gd name="T1" fmla="*/ 1637 h 1638"/>
                  <a:gd name="T2" fmla="*/ 846 w 847"/>
                  <a:gd name="T3" fmla="*/ 395 h 1638"/>
                  <a:gd name="T4" fmla="*/ 423 w 847"/>
                  <a:gd name="T5" fmla="*/ 0 h 1638"/>
                  <a:gd name="T6" fmla="*/ 0 w 847"/>
                  <a:gd name="T7" fmla="*/ 395 h 1638"/>
                  <a:gd name="T8" fmla="*/ 0 w 847"/>
                  <a:gd name="T9" fmla="*/ 1637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7" h="1638">
                    <a:moveTo>
                      <a:pt x="846" y="1637"/>
                    </a:moveTo>
                    <a:lnTo>
                      <a:pt x="846" y="395"/>
                    </a:lnTo>
                    <a:lnTo>
                      <a:pt x="423" y="0"/>
                    </a:lnTo>
                    <a:lnTo>
                      <a:pt x="0" y="395"/>
                    </a:lnTo>
                    <a:lnTo>
                      <a:pt x="0" y="163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7" name="Freeform 348"/>
              <p:cNvSpPr>
                <a:spLocks noChangeArrowheads="1"/>
              </p:cNvSpPr>
              <p:nvPr/>
            </p:nvSpPr>
            <p:spPr bwMode="auto">
              <a:xfrm>
                <a:off x="7739063" y="4295930"/>
                <a:ext cx="51594" cy="89298"/>
              </a:xfrm>
              <a:custGeom>
                <a:avLst/>
                <a:gdLst>
                  <a:gd name="T0" fmla="*/ 56 w 113"/>
                  <a:gd name="T1" fmla="*/ 198 h 199"/>
                  <a:gd name="T2" fmla="*/ 0 w 113"/>
                  <a:gd name="T3" fmla="*/ 198 h 199"/>
                  <a:gd name="T4" fmla="*/ 0 w 113"/>
                  <a:gd name="T5" fmla="*/ 0 h 199"/>
                  <a:gd name="T6" fmla="*/ 112 w 113"/>
                  <a:gd name="T7" fmla="*/ 0 h 199"/>
                  <a:gd name="T8" fmla="*/ 112 w 113"/>
                  <a:gd name="T9" fmla="*/ 198 h 199"/>
                  <a:gd name="T10" fmla="*/ 56 w 113"/>
                  <a:gd name="T11" fmla="*/ 19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199">
                    <a:moveTo>
                      <a:pt x="56" y="198"/>
                    </a:moveTo>
                    <a:lnTo>
                      <a:pt x="0" y="198"/>
                    </a:lnTo>
                    <a:lnTo>
                      <a:pt x="0" y="0"/>
                    </a:lnTo>
                    <a:lnTo>
                      <a:pt x="112" y="0"/>
                    </a:lnTo>
                    <a:lnTo>
                      <a:pt x="112" y="198"/>
                    </a:lnTo>
                    <a:lnTo>
                      <a:pt x="56" y="198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8" name="Freeform 349"/>
              <p:cNvSpPr>
                <a:spLocks noChangeArrowheads="1"/>
              </p:cNvSpPr>
              <p:nvPr/>
            </p:nvSpPr>
            <p:spPr bwMode="auto">
              <a:xfrm>
                <a:off x="7967265" y="4295930"/>
                <a:ext cx="51594" cy="89298"/>
              </a:xfrm>
              <a:custGeom>
                <a:avLst/>
                <a:gdLst>
                  <a:gd name="T0" fmla="*/ 56 w 113"/>
                  <a:gd name="T1" fmla="*/ 198 h 199"/>
                  <a:gd name="T2" fmla="*/ 0 w 113"/>
                  <a:gd name="T3" fmla="*/ 198 h 199"/>
                  <a:gd name="T4" fmla="*/ 0 w 113"/>
                  <a:gd name="T5" fmla="*/ 0 h 199"/>
                  <a:gd name="T6" fmla="*/ 112 w 113"/>
                  <a:gd name="T7" fmla="*/ 0 h 199"/>
                  <a:gd name="T8" fmla="*/ 112 w 113"/>
                  <a:gd name="T9" fmla="*/ 198 h 199"/>
                  <a:gd name="T10" fmla="*/ 56 w 113"/>
                  <a:gd name="T11" fmla="*/ 19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199">
                    <a:moveTo>
                      <a:pt x="56" y="198"/>
                    </a:moveTo>
                    <a:lnTo>
                      <a:pt x="0" y="198"/>
                    </a:lnTo>
                    <a:lnTo>
                      <a:pt x="0" y="0"/>
                    </a:lnTo>
                    <a:lnTo>
                      <a:pt x="112" y="0"/>
                    </a:lnTo>
                    <a:lnTo>
                      <a:pt x="112" y="198"/>
                    </a:lnTo>
                    <a:lnTo>
                      <a:pt x="56" y="198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9" name="Freeform 350"/>
              <p:cNvSpPr>
                <a:spLocks noChangeArrowheads="1"/>
              </p:cNvSpPr>
              <p:nvPr/>
            </p:nvSpPr>
            <p:spPr bwMode="auto">
              <a:xfrm>
                <a:off x="7840265" y="4143134"/>
                <a:ext cx="77391" cy="101203"/>
              </a:xfrm>
              <a:custGeom>
                <a:avLst/>
                <a:gdLst>
                  <a:gd name="T0" fmla="*/ 85 w 171"/>
                  <a:gd name="T1" fmla="*/ 225 h 226"/>
                  <a:gd name="T2" fmla="*/ 0 w 171"/>
                  <a:gd name="T3" fmla="*/ 225 h 226"/>
                  <a:gd name="T4" fmla="*/ 0 w 171"/>
                  <a:gd name="T5" fmla="*/ 0 h 226"/>
                  <a:gd name="T6" fmla="*/ 170 w 171"/>
                  <a:gd name="T7" fmla="*/ 0 h 226"/>
                  <a:gd name="T8" fmla="*/ 170 w 171"/>
                  <a:gd name="T9" fmla="*/ 225 h 226"/>
                  <a:gd name="T10" fmla="*/ 85 w 171"/>
                  <a:gd name="T11" fmla="*/ 22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226">
                    <a:moveTo>
                      <a:pt x="85" y="225"/>
                    </a:moveTo>
                    <a:lnTo>
                      <a:pt x="0" y="225"/>
                    </a:lnTo>
                    <a:lnTo>
                      <a:pt x="0" y="0"/>
                    </a:lnTo>
                    <a:lnTo>
                      <a:pt x="170" y="0"/>
                    </a:lnTo>
                    <a:lnTo>
                      <a:pt x="170" y="225"/>
                    </a:lnTo>
                    <a:lnTo>
                      <a:pt x="85" y="225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0" name="Freeform 351"/>
              <p:cNvSpPr>
                <a:spLocks noChangeArrowheads="1"/>
              </p:cNvSpPr>
              <p:nvPr/>
            </p:nvSpPr>
            <p:spPr bwMode="auto">
              <a:xfrm>
                <a:off x="7955359" y="4143134"/>
                <a:ext cx="63500" cy="101203"/>
              </a:xfrm>
              <a:custGeom>
                <a:avLst/>
                <a:gdLst>
                  <a:gd name="T0" fmla="*/ 71 w 142"/>
                  <a:gd name="T1" fmla="*/ 225 h 226"/>
                  <a:gd name="T2" fmla="*/ 0 w 142"/>
                  <a:gd name="T3" fmla="*/ 225 h 226"/>
                  <a:gd name="T4" fmla="*/ 0 w 142"/>
                  <a:gd name="T5" fmla="*/ 0 h 226"/>
                  <a:gd name="T6" fmla="*/ 141 w 142"/>
                  <a:gd name="T7" fmla="*/ 0 h 226"/>
                  <a:gd name="T8" fmla="*/ 141 w 142"/>
                  <a:gd name="T9" fmla="*/ 225 h 226"/>
                  <a:gd name="T10" fmla="*/ 71 w 142"/>
                  <a:gd name="T11" fmla="*/ 22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226">
                    <a:moveTo>
                      <a:pt x="71" y="225"/>
                    </a:moveTo>
                    <a:lnTo>
                      <a:pt x="0" y="225"/>
                    </a:lnTo>
                    <a:lnTo>
                      <a:pt x="0" y="0"/>
                    </a:lnTo>
                    <a:lnTo>
                      <a:pt x="141" y="0"/>
                    </a:lnTo>
                    <a:lnTo>
                      <a:pt x="141" y="225"/>
                    </a:lnTo>
                    <a:lnTo>
                      <a:pt x="71" y="225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1" name="Freeform 352"/>
              <p:cNvSpPr>
                <a:spLocks noChangeArrowheads="1"/>
              </p:cNvSpPr>
              <p:nvPr/>
            </p:nvSpPr>
            <p:spPr bwMode="auto">
              <a:xfrm>
                <a:off x="7739063" y="4143134"/>
                <a:ext cx="63500" cy="101203"/>
              </a:xfrm>
              <a:custGeom>
                <a:avLst/>
                <a:gdLst>
                  <a:gd name="T0" fmla="*/ 70 w 142"/>
                  <a:gd name="T1" fmla="*/ 225 h 226"/>
                  <a:gd name="T2" fmla="*/ 0 w 142"/>
                  <a:gd name="T3" fmla="*/ 225 h 226"/>
                  <a:gd name="T4" fmla="*/ 0 w 142"/>
                  <a:gd name="T5" fmla="*/ 0 h 226"/>
                  <a:gd name="T6" fmla="*/ 141 w 142"/>
                  <a:gd name="T7" fmla="*/ 0 h 226"/>
                  <a:gd name="T8" fmla="*/ 141 w 142"/>
                  <a:gd name="T9" fmla="*/ 225 h 226"/>
                  <a:gd name="T10" fmla="*/ 70 w 142"/>
                  <a:gd name="T11" fmla="*/ 22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226">
                    <a:moveTo>
                      <a:pt x="70" y="225"/>
                    </a:moveTo>
                    <a:lnTo>
                      <a:pt x="0" y="225"/>
                    </a:lnTo>
                    <a:lnTo>
                      <a:pt x="0" y="0"/>
                    </a:lnTo>
                    <a:lnTo>
                      <a:pt x="141" y="0"/>
                    </a:lnTo>
                    <a:lnTo>
                      <a:pt x="141" y="225"/>
                    </a:lnTo>
                    <a:lnTo>
                      <a:pt x="70" y="225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2" name="Freeform 353"/>
              <p:cNvSpPr>
                <a:spLocks noChangeArrowheads="1"/>
              </p:cNvSpPr>
              <p:nvPr/>
            </p:nvSpPr>
            <p:spPr bwMode="auto">
              <a:xfrm>
                <a:off x="7840265" y="3990336"/>
                <a:ext cx="77391" cy="101204"/>
              </a:xfrm>
              <a:custGeom>
                <a:avLst/>
                <a:gdLst>
                  <a:gd name="T0" fmla="*/ 85 w 171"/>
                  <a:gd name="T1" fmla="*/ 226 h 227"/>
                  <a:gd name="T2" fmla="*/ 0 w 171"/>
                  <a:gd name="T3" fmla="*/ 226 h 227"/>
                  <a:gd name="T4" fmla="*/ 0 w 171"/>
                  <a:gd name="T5" fmla="*/ 0 h 227"/>
                  <a:gd name="T6" fmla="*/ 170 w 171"/>
                  <a:gd name="T7" fmla="*/ 0 h 227"/>
                  <a:gd name="T8" fmla="*/ 170 w 171"/>
                  <a:gd name="T9" fmla="*/ 226 h 227"/>
                  <a:gd name="T10" fmla="*/ 85 w 171"/>
                  <a:gd name="T11" fmla="*/ 2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227">
                    <a:moveTo>
                      <a:pt x="85" y="226"/>
                    </a:moveTo>
                    <a:lnTo>
                      <a:pt x="0" y="226"/>
                    </a:lnTo>
                    <a:lnTo>
                      <a:pt x="0" y="0"/>
                    </a:lnTo>
                    <a:lnTo>
                      <a:pt x="170" y="0"/>
                    </a:lnTo>
                    <a:lnTo>
                      <a:pt x="170" y="226"/>
                    </a:lnTo>
                    <a:lnTo>
                      <a:pt x="85" y="226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3" name="Freeform 354"/>
              <p:cNvSpPr>
                <a:spLocks noChangeArrowheads="1"/>
              </p:cNvSpPr>
              <p:nvPr/>
            </p:nvSpPr>
            <p:spPr bwMode="auto">
              <a:xfrm>
                <a:off x="7955359" y="3990336"/>
                <a:ext cx="63500" cy="101204"/>
              </a:xfrm>
              <a:custGeom>
                <a:avLst/>
                <a:gdLst>
                  <a:gd name="T0" fmla="*/ 71 w 142"/>
                  <a:gd name="T1" fmla="*/ 226 h 227"/>
                  <a:gd name="T2" fmla="*/ 0 w 142"/>
                  <a:gd name="T3" fmla="*/ 226 h 227"/>
                  <a:gd name="T4" fmla="*/ 0 w 142"/>
                  <a:gd name="T5" fmla="*/ 0 h 227"/>
                  <a:gd name="T6" fmla="*/ 141 w 142"/>
                  <a:gd name="T7" fmla="*/ 0 h 227"/>
                  <a:gd name="T8" fmla="*/ 141 w 142"/>
                  <a:gd name="T9" fmla="*/ 226 h 227"/>
                  <a:gd name="T10" fmla="*/ 71 w 142"/>
                  <a:gd name="T11" fmla="*/ 2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227">
                    <a:moveTo>
                      <a:pt x="71" y="226"/>
                    </a:moveTo>
                    <a:lnTo>
                      <a:pt x="0" y="226"/>
                    </a:lnTo>
                    <a:lnTo>
                      <a:pt x="0" y="0"/>
                    </a:lnTo>
                    <a:lnTo>
                      <a:pt x="141" y="0"/>
                    </a:lnTo>
                    <a:lnTo>
                      <a:pt x="141" y="226"/>
                    </a:lnTo>
                    <a:lnTo>
                      <a:pt x="71" y="226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4" name="Freeform 355"/>
              <p:cNvSpPr>
                <a:spLocks noChangeArrowheads="1"/>
              </p:cNvSpPr>
              <p:nvPr/>
            </p:nvSpPr>
            <p:spPr bwMode="auto">
              <a:xfrm>
                <a:off x="7739063" y="3990336"/>
                <a:ext cx="63500" cy="101204"/>
              </a:xfrm>
              <a:custGeom>
                <a:avLst/>
                <a:gdLst>
                  <a:gd name="T0" fmla="*/ 70 w 142"/>
                  <a:gd name="T1" fmla="*/ 226 h 227"/>
                  <a:gd name="T2" fmla="*/ 0 w 142"/>
                  <a:gd name="T3" fmla="*/ 226 h 227"/>
                  <a:gd name="T4" fmla="*/ 0 w 142"/>
                  <a:gd name="T5" fmla="*/ 0 h 227"/>
                  <a:gd name="T6" fmla="*/ 141 w 142"/>
                  <a:gd name="T7" fmla="*/ 0 h 227"/>
                  <a:gd name="T8" fmla="*/ 141 w 142"/>
                  <a:gd name="T9" fmla="*/ 226 h 227"/>
                  <a:gd name="T10" fmla="*/ 70 w 142"/>
                  <a:gd name="T11" fmla="*/ 2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227">
                    <a:moveTo>
                      <a:pt x="70" y="226"/>
                    </a:moveTo>
                    <a:lnTo>
                      <a:pt x="0" y="226"/>
                    </a:lnTo>
                    <a:lnTo>
                      <a:pt x="0" y="0"/>
                    </a:lnTo>
                    <a:lnTo>
                      <a:pt x="141" y="0"/>
                    </a:lnTo>
                    <a:lnTo>
                      <a:pt x="141" y="226"/>
                    </a:lnTo>
                    <a:lnTo>
                      <a:pt x="70" y="226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5" name="Freeform 356"/>
              <p:cNvSpPr>
                <a:spLocks noChangeArrowheads="1"/>
              </p:cNvSpPr>
              <p:nvPr/>
            </p:nvSpPr>
            <p:spPr bwMode="auto">
              <a:xfrm>
                <a:off x="7828359" y="4295930"/>
                <a:ext cx="101204" cy="204391"/>
              </a:xfrm>
              <a:custGeom>
                <a:avLst/>
                <a:gdLst>
                  <a:gd name="T0" fmla="*/ 226 w 227"/>
                  <a:gd name="T1" fmla="*/ 452 h 453"/>
                  <a:gd name="T2" fmla="*/ 226 w 227"/>
                  <a:gd name="T3" fmla="*/ 0 h 453"/>
                  <a:gd name="T4" fmla="*/ 0 w 227"/>
                  <a:gd name="T5" fmla="*/ 0 h 453"/>
                  <a:gd name="T6" fmla="*/ 0 w 227"/>
                  <a:gd name="T7" fmla="*/ 452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7" h="453">
                    <a:moveTo>
                      <a:pt x="226" y="452"/>
                    </a:moveTo>
                    <a:lnTo>
                      <a:pt x="226" y="0"/>
                    </a:lnTo>
                    <a:lnTo>
                      <a:pt x="0" y="0"/>
                    </a:lnTo>
                    <a:lnTo>
                      <a:pt x="0" y="452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6" name="Freeform 357"/>
              <p:cNvSpPr>
                <a:spLocks noChangeArrowheads="1"/>
              </p:cNvSpPr>
              <p:nvPr/>
            </p:nvSpPr>
            <p:spPr bwMode="auto">
              <a:xfrm>
                <a:off x="7828359" y="3837540"/>
                <a:ext cx="101204" cy="101203"/>
              </a:xfrm>
              <a:custGeom>
                <a:avLst/>
                <a:gdLst>
                  <a:gd name="T0" fmla="*/ 226 w 227"/>
                  <a:gd name="T1" fmla="*/ 113 h 227"/>
                  <a:gd name="T2" fmla="*/ 211 w 227"/>
                  <a:gd name="T3" fmla="*/ 170 h 227"/>
                  <a:gd name="T4" fmla="*/ 169 w 227"/>
                  <a:gd name="T5" fmla="*/ 211 h 227"/>
                  <a:gd name="T6" fmla="*/ 113 w 227"/>
                  <a:gd name="T7" fmla="*/ 226 h 227"/>
                  <a:gd name="T8" fmla="*/ 57 w 227"/>
                  <a:gd name="T9" fmla="*/ 211 h 227"/>
                  <a:gd name="T10" fmla="*/ 15 w 227"/>
                  <a:gd name="T11" fmla="*/ 170 h 227"/>
                  <a:gd name="T12" fmla="*/ 0 w 227"/>
                  <a:gd name="T13" fmla="*/ 113 h 227"/>
                  <a:gd name="T14" fmla="*/ 15 w 227"/>
                  <a:gd name="T15" fmla="*/ 57 h 227"/>
                  <a:gd name="T16" fmla="*/ 57 w 227"/>
                  <a:gd name="T17" fmla="*/ 15 h 227"/>
                  <a:gd name="T18" fmla="*/ 113 w 227"/>
                  <a:gd name="T19" fmla="*/ 0 h 227"/>
                  <a:gd name="T20" fmla="*/ 169 w 227"/>
                  <a:gd name="T21" fmla="*/ 15 h 227"/>
                  <a:gd name="T22" fmla="*/ 211 w 227"/>
                  <a:gd name="T23" fmla="*/ 57 h 227"/>
                  <a:gd name="T24" fmla="*/ 226 w 227"/>
                  <a:gd name="T25" fmla="*/ 11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227">
                    <a:moveTo>
                      <a:pt x="226" y="113"/>
                    </a:moveTo>
                    <a:cubicBezTo>
                      <a:pt x="226" y="134"/>
                      <a:pt x="222" y="152"/>
                      <a:pt x="211" y="170"/>
                    </a:cubicBezTo>
                    <a:cubicBezTo>
                      <a:pt x="201" y="188"/>
                      <a:pt x="187" y="201"/>
                      <a:pt x="169" y="211"/>
                    </a:cubicBezTo>
                    <a:cubicBezTo>
                      <a:pt x="151" y="221"/>
                      <a:pt x="134" y="226"/>
                      <a:pt x="113" y="226"/>
                    </a:cubicBezTo>
                    <a:cubicBezTo>
                      <a:pt x="92" y="226"/>
                      <a:pt x="75" y="221"/>
                      <a:pt x="57" y="211"/>
                    </a:cubicBezTo>
                    <a:cubicBezTo>
                      <a:pt x="39" y="201"/>
                      <a:pt x="26" y="188"/>
                      <a:pt x="15" y="170"/>
                    </a:cubicBezTo>
                    <a:cubicBezTo>
                      <a:pt x="5" y="152"/>
                      <a:pt x="0" y="134"/>
                      <a:pt x="0" y="113"/>
                    </a:cubicBezTo>
                    <a:cubicBezTo>
                      <a:pt x="0" y="92"/>
                      <a:pt x="5" y="75"/>
                      <a:pt x="15" y="57"/>
                    </a:cubicBezTo>
                    <a:cubicBezTo>
                      <a:pt x="26" y="39"/>
                      <a:pt x="39" y="26"/>
                      <a:pt x="57" y="15"/>
                    </a:cubicBezTo>
                    <a:cubicBezTo>
                      <a:pt x="75" y="5"/>
                      <a:pt x="92" y="0"/>
                      <a:pt x="113" y="0"/>
                    </a:cubicBezTo>
                    <a:cubicBezTo>
                      <a:pt x="134" y="0"/>
                      <a:pt x="151" y="5"/>
                      <a:pt x="169" y="15"/>
                    </a:cubicBezTo>
                    <a:cubicBezTo>
                      <a:pt x="187" y="26"/>
                      <a:pt x="201" y="39"/>
                      <a:pt x="211" y="57"/>
                    </a:cubicBezTo>
                    <a:cubicBezTo>
                      <a:pt x="222" y="75"/>
                      <a:pt x="226" y="92"/>
                      <a:pt x="226" y="113"/>
                    </a:cubicBez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7" name="Freeform 358"/>
              <p:cNvSpPr>
                <a:spLocks noChangeArrowheads="1"/>
              </p:cNvSpPr>
              <p:nvPr/>
            </p:nvSpPr>
            <p:spPr bwMode="auto">
              <a:xfrm>
                <a:off x="7879953" y="3869290"/>
                <a:ext cx="15875" cy="37703"/>
              </a:xfrm>
              <a:custGeom>
                <a:avLst/>
                <a:gdLst>
                  <a:gd name="T0" fmla="*/ 0 w 35"/>
                  <a:gd name="T1" fmla="*/ 0 h 83"/>
                  <a:gd name="T2" fmla="*/ 0 w 35"/>
                  <a:gd name="T3" fmla="*/ 51 h 83"/>
                  <a:gd name="T4" fmla="*/ 34 w 35"/>
                  <a:gd name="T5" fmla="*/ 8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83">
                    <a:moveTo>
                      <a:pt x="0" y="0"/>
                    </a:moveTo>
                    <a:lnTo>
                      <a:pt x="0" y="51"/>
                    </a:lnTo>
                    <a:lnTo>
                      <a:pt x="34" y="82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72" name="Group 371"/>
            <p:cNvGrpSpPr/>
            <p:nvPr/>
          </p:nvGrpSpPr>
          <p:grpSpPr>
            <a:xfrm>
              <a:off x="8131969" y="2549680"/>
              <a:ext cx="254000" cy="1950641"/>
              <a:chOff x="8131969" y="2549680"/>
              <a:chExt cx="254000" cy="1950641"/>
            </a:xfrm>
          </p:grpSpPr>
          <p:sp>
            <p:nvSpPr>
              <p:cNvPr id="392" name="Freeform 165"/>
              <p:cNvSpPr>
                <a:spLocks noChangeArrowheads="1"/>
              </p:cNvSpPr>
              <p:nvPr/>
            </p:nvSpPr>
            <p:spPr bwMode="auto">
              <a:xfrm>
                <a:off x="8131969" y="3406930"/>
                <a:ext cx="254000" cy="1093391"/>
              </a:xfrm>
              <a:custGeom>
                <a:avLst/>
                <a:gdLst>
                  <a:gd name="T0" fmla="*/ 565 w 566"/>
                  <a:gd name="T1" fmla="*/ 2427 h 2428"/>
                  <a:gd name="T2" fmla="*/ 565 w 566"/>
                  <a:gd name="T3" fmla="*/ 0 h 2428"/>
                  <a:gd name="T4" fmla="*/ 0 w 566"/>
                  <a:gd name="T5" fmla="*/ 0 h 2428"/>
                  <a:gd name="T6" fmla="*/ 0 w 566"/>
                  <a:gd name="T7" fmla="*/ 2427 h 2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6" h="2428">
                    <a:moveTo>
                      <a:pt x="565" y="2427"/>
                    </a:moveTo>
                    <a:lnTo>
                      <a:pt x="565" y="0"/>
                    </a:lnTo>
                    <a:lnTo>
                      <a:pt x="0" y="0"/>
                    </a:lnTo>
                    <a:lnTo>
                      <a:pt x="0" y="2427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5" name="Freeform 166"/>
              <p:cNvSpPr>
                <a:spLocks noChangeArrowheads="1"/>
              </p:cNvSpPr>
              <p:nvPr/>
            </p:nvSpPr>
            <p:spPr bwMode="auto">
              <a:xfrm>
                <a:off x="8157765" y="2964415"/>
                <a:ext cx="216298" cy="442515"/>
              </a:xfrm>
              <a:custGeom>
                <a:avLst/>
                <a:gdLst>
                  <a:gd name="T0" fmla="*/ 480 w 481"/>
                  <a:gd name="T1" fmla="*/ 982 h 983"/>
                  <a:gd name="T2" fmla="*/ 480 w 481"/>
                  <a:gd name="T3" fmla="*/ 240 h 983"/>
                  <a:gd name="T4" fmla="*/ 240 w 481"/>
                  <a:gd name="T5" fmla="*/ 0 h 983"/>
                  <a:gd name="T6" fmla="*/ 0 w 481"/>
                  <a:gd name="T7" fmla="*/ 240 h 983"/>
                  <a:gd name="T8" fmla="*/ 0 w 481"/>
                  <a:gd name="T9" fmla="*/ 982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1" h="983">
                    <a:moveTo>
                      <a:pt x="480" y="982"/>
                    </a:moveTo>
                    <a:lnTo>
                      <a:pt x="480" y="240"/>
                    </a:lnTo>
                    <a:cubicBezTo>
                      <a:pt x="480" y="107"/>
                      <a:pt x="373" y="0"/>
                      <a:pt x="240" y="0"/>
                    </a:cubicBezTo>
                    <a:cubicBezTo>
                      <a:pt x="108" y="0"/>
                      <a:pt x="0" y="107"/>
                      <a:pt x="0" y="240"/>
                    </a:cubicBezTo>
                    <a:lnTo>
                      <a:pt x="0" y="982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6" name="Freeform 167"/>
              <p:cNvSpPr>
                <a:spLocks noChangeArrowheads="1"/>
              </p:cNvSpPr>
              <p:nvPr/>
            </p:nvSpPr>
            <p:spPr bwMode="auto">
              <a:xfrm>
                <a:off x="8235156" y="2827492"/>
                <a:ext cx="65484" cy="140891"/>
              </a:xfrm>
              <a:custGeom>
                <a:avLst/>
                <a:gdLst>
                  <a:gd name="T0" fmla="*/ 144 w 145"/>
                  <a:gd name="T1" fmla="*/ 310 h 311"/>
                  <a:gd name="T2" fmla="*/ 144 w 145"/>
                  <a:gd name="T3" fmla="*/ 0 h 311"/>
                  <a:gd name="T4" fmla="*/ 0 w 145"/>
                  <a:gd name="T5" fmla="*/ 0 h 311"/>
                  <a:gd name="T6" fmla="*/ 0 w 145"/>
                  <a:gd name="T7" fmla="*/ 31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311">
                    <a:moveTo>
                      <a:pt x="144" y="31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31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9" name="Line 168"/>
              <p:cNvSpPr>
                <a:spLocks noChangeShapeType="1"/>
              </p:cNvSpPr>
              <p:nvPr/>
            </p:nvSpPr>
            <p:spPr bwMode="auto">
              <a:xfrm>
                <a:off x="8272859" y="2549680"/>
                <a:ext cx="1985" cy="275829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6" name="Line 169"/>
              <p:cNvSpPr>
                <a:spLocks noChangeShapeType="1"/>
              </p:cNvSpPr>
              <p:nvPr/>
            </p:nvSpPr>
            <p:spPr bwMode="auto">
              <a:xfrm>
                <a:off x="8266906" y="2968384"/>
                <a:ext cx="1984" cy="892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7" name="Line 170"/>
              <p:cNvSpPr>
                <a:spLocks noChangeShapeType="1"/>
              </p:cNvSpPr>
              <p:nvPr/>
            </p:nvSpPr>
            <p:spPr bwMode="auto">
              <a:xfrm>
                <a:off x="8205390" y="2998149"/>
                <a:ext cx="61516" cy="6151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8" name="Line 171"/>
              <p:cNvSpPr>
                <a:spLocks noChangeShapeType="1"/>
              </p:cNvSpPr>
              <p:nvPr/>
            </p:nvSpPr>
            <p:spPr bwMode="auto">
              <a:xfrm flipH="1">
                <a:off x="8264921" y="2998149"/>
                <a:ext cx="65485" cy="6151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9" name="Line 172"/>
              <p:cNvSpPr>
                <a:spLocks noChangeShapeType="1"/>
              </p:cNvSpPr>
              <p:nvPr/>
            </p:nvSpPr>
            <p:spPr bwMode="auto">
              <a:xfrm flipH="1">
                <a:off x="8169671" y="3367242"/>
                <a:ext cx="194469" cy="198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04" name="Line 173"/>
              <p:cNvSpPr>
                <a:spLocks noChangeShapeType="1"/>
              </p:cNvSpPr>
              <p:nvPr/>
            </p:nvSpPr>
            <p:spPr bwMode="auto">
              <a:xfrm flipH="1">
                <a:off x="8169671" y="3329540"/>
                <a:ext cx="194469" cy="1984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05" name="Line 174"/>
              <p:cNvSpPr>
                <a:spLocks noChangeShapeType="1"/>
              </p:cNvSpPr>
              <p:nvPr/>
            </p:nvSpPr>
            <p:spPr bwMode="auto">
              <a:xfrm>
                <a:off x="8163719" y="3057680"/>
                <a:ext cx="206375" cy="1985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06" name="Freeform 413"/>
              <p:cNvSpPr>
                <a:spLocks noChangeArrowheads="1"/>
              </p:cNvSpPr>
              <p:nvPr/>
            </p:nvSpPr>
            <p:spPr bwMode="auto">
              <a:xfrm>
                <a:off x="8183563" y="3837540"/>
                <a:ext cx="51594" cy="77390"/>
              </a:xfrm>
              <a:custGeom>
                <a:avLst/>
                <a:gdLst>
                  <a:gd name="T0" fmla="*/ 57 w 114"/>
                  <a:gd name="T1" fmla="*/ 170 h 171"/>
                  <a:gd name="T2" fmla="*/ 0 w 114"/>
                  <a:gd name="T3" fmla="*/ 170 h 171"/>
                  <a:gd name="T4" fmla="*/ 0 w 114"/>
                  <a:gd name="T5" fmla="*/ 0 h 171"/>
                  <a:gd name="T6" fmla="*/ 113 w 114"/>
                  <a:gd name="T7" fmla="*/ 0 h 171"/>
                  <a:gd name="T8" fmla="*/ 113 w 114"/>
                  <a:gd name="T9" fmla="*/ 170 h 171"/>
                  <a:gd name="T10" fmla="*/ 57 w 114"/>
                  <a:gd name="T11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1">
                    <a:moveTo>
                      <a:pt x="57" y="170"/>
                    </a:moveTo>
                    <a:lnTo>
                      <a:pt x="0" y="170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70"/>
                    </a:lnTo>
                    <a:lnTo>
                      <a:pt x="57" y="17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07" name="Freeform 414"/>
              <p:cNvSpPr>
                <a:spLocks noChangeArrowheads="1"/>
              </p:cNvSpPr>
              <p:nvPr/>
            </p:nvSpPr>
            <p:spPr bwMode="auto">
              <a:xfrm>
                <a:off x="8284765" y="3837540"/>
                <a:ext cx="51594" cy="77390"/>
              </a:xfrm>
              <a:custGeom>
                <a:avLst/>
                <a:gdLst>
                  <a:gd name="T0" fmla="*/ 56 w 114"/>
                  <a:gd name="T1" fmla="*/ 170 h 171"/>
                  <a:gd name="T2" fmla="*/ 0 w 114"/>
                  <a:gd name="T3" fmla="*/ 170 h 171"/>
                  <a:gd name="T4" fmla="*/ 0 w 114"/>
                  <a:gd name="T5" fmla="*/ 0 h 171"/>
                  <a:gd name="T6" fmla="*/ 113 w 114"/>
                  <a:gd name="T7" fmla="*/ 0 h 171"/>
                  <a:gd name="T8" fmla="*/ 113 w 114"/>
                  <a:gd name="T9" fmla="*/ 170 h 171"/>
                  <a:gd name="T10" fmla="*/ 56 w 114"/>
                  <a:gd name="T11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1">
                    <a:moveTo>
                      <a:pt x="56" y="170"/>
                    </a:moveTo>
                    <a:lnTo>
                      <a:pt x="0" y="170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70"/>
                    </a:lnTo>
                    <a:lnTo>
                      <a:pt x="56" y="170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08" name="Freeform 415"/>
              <p:cNvSpPr>
                <a:spLocks noChangeArrowheads="1"/>
              </p:cNvSpPr>
              <p:nvPr/>
            </p:nvSpPr>
            <p:spPr bwMode="auto">
              <a:xfrm>
                <a:off x="8183563" y="3710540"/>
                <a:ext cx="51594" cy="77390"/>
              </a:xfrm>
              <a:custGeom>
                <a:avLst/>
                <a:gdLst>
                  <a:gd name="T0" fmla="*/ 57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7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7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7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09" name="Freeform 416"/>
              <p:cNvSpPr>
                <a:spLocks noChangeArrowheads="1"/>
              </p:cNvSpPr>
              <p:nvPr/>
            </p:nvSpPr>
            <p:spPr bwMode="auto">
              <a:xfrm>
                <a:off x="8284765" y="3710540"/>
                <a:ext cx="51594" cy="77390"/>
              </a:xfrm>
              <a:custGeom>
                <a:avLst/>
                <a:gdLst>
                  <a:gd name="T0" fmla="*/ 56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6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6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6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0" name="Freeform 417"/>
              <p:cNvSpPr>
                <a:spLocks noChangeArrowheads="1"/>
              </p:cNvSpPr>
              <p:nvPr/>
            </p:nvSpPr>
            <p:spPr bwMode="auto">
              <a:xfrm>
                <a:off x="8183563" y="3583540"/>
                <a:ext cx="51594" cy="77390"/>
              </a:xfrm>
              <a:custGeom>
                <a:avLst/>
                <a:gdLst>
                  <a:gd name="T0" fmla="*/ 57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7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7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7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3" name="Freeform 418"/>
              <p:cNvSpPr>
                <a:spLocks noChangeArrowheads="1"/>
              </p:cNvSpPr>
              <p:nvPr/>
            </p:nvSpPr>
            <p:spPr bwMode="auto">
              <a:xfrm>
                <a:off x="8284765" y="3583540"/>
                <a:ext cx="51594" cy="77390"/>
              </a:xfrm>
              <a:custGeom>
                <a:avLst/>
                <a:gdLst>
                  <a:gd name="T0" fmla="*/ 56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6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6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6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4" name="Freeform 419"/>
              <p:cNvSpPr>
                <a:spLocks noChangeArrowheads="1"/>
              </p:cNvSpPr>
              <p:nvPr/>
            </p:nvSpPr>
            <p:spPr bwMode="auto">
              <a:xfrm>
                <a:off x="8183563" y="3456540"/>
                <a:ext cx="51594" cy="77390"/>
              </a:xfrm>
              <a:custGeom>
                <a:avLst/>
                <a:gdLst>
                  <a:gd name="T0" fmla="*/ 57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7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7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7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5" name="Freeform 420"/>
              <p:cNvSpPr>
                <a:spLocks noChangeArrowheads="1"/>
              </p:cNvSpPr>
              <p:nvPr/>
            </p:nvSpPr>
            <p:spPr bwMode="auto">
              <a:xfrm>
                <a:off x="8284765" y="3456540"/>
                <a:ext cx="51594" cy="77390"/>
              </a:xfrm>
              <a:custGeom>
                <a:avLst/>
                <a:gdLst>
                  <a:gd name="T0" fmla="*/ 56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6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6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6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6" name="Freeform 421"/>
              <p:cNvSpPr>
                <a:spLocks noChangeArrowheads="1"/>
              </p:cNvSpPr>
              <p:nvPr/>
            </p:nvSpPr>
            <p:spPr bwMode="auto">
              <a:xfrm>
                <a:off x="8183563" y="3964540"/>
                <a:ext cx="51594" cy="77390"/>
              </a:xfrm>
              <a:custGeom>
                <a:avLst/>
                <a:gdLst>
                  <a:gd name="T0" fmla="*/ 57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7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7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7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9" name="Freeform 422"/>
              <p:cNvSpPr>
                <a:spLocks noChangeArrowheads="1"/>
              </p:cNvSpPr>
              <p:nvPr/>
            </p:nvSpPr>
            <p:spPr bwMode="auto">
              <a:xfrm>
                <a:off x="8284765" y="3964540"/>
                <a:ext cx="51594" cy="77390"/>
              </a:xfrm>
              <a:custGeom>
                <a:avLst/>
                <a:gdLst>
                  <a:gd name="T0" fmla="*/ 56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6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6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6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20" name="Freeform 423"/>
              <p:cNvSpPr>
                <a:spLocks noChangeArrowheads="1"/>
              </p:cNvSpPr>
              <p:nvPr/>
            </p:nvSpPr>
            <p:spPr bwMode="auto">
              <a:xfrm>
                <a:off x="8183563" y="4091540"/>
                <a:ext cx="51594" cy="77390"/>
              </a:xfrm>
              <a:custGeom>
                <a:avLst/>
                <a:gdLst>
                  <a:gd name="T0" fmla="*/ 57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7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7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7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21" name="Freeform 424"/>
              <p:cNvSpPr>
                <a:spLocks noChangeArrowheads="1"/>
              </p:cNvSpPr>
              <p:nvPr/>
            </p:nvSpPr>
            <p:spPr bwMode="auto">
              <a:xfrm>
                <a:off x="8284765" y="4091540"/>
                <a:ext cx="51594" cy="77390"/>
              </a:xfrm>
              <a:custGeom>
                <a:avLst/>
                <a:gdLst>
                  <a:gd name="T0" fmla="*/ 56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6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6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6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22" name="Freeform 425"/>
              <p:cNvSpPr>
                <a:spLocks noChangeArrowheads="1"/>
              </p:cNvSpPr>
              <p:nvPr/>
            </p:nvSpPr>
            <p:spPr bwMode="auto">
              <a:xfrm>
                <a:off x="8183563" y="4218540"/>
                <a:ext cx="51594" cy="77390"/>
              </a:xfrm>
              <a:custGeom>
                <a:avLst/>
                <a:gdLst>
                  <a:gd name="T0" fmla="*/ 57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7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7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7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23" name="Freeform 426"/>
              <p:cNvSpPr>
                <a:spLocks noChangeArrowheads="1"/>
              </p:cNvSpPr>
              <p:nvPr/>
            </p:nvSpPr>
            <p:spPr bwMode="auto">
              <a:xfrm>
                <a:off x="8284765" y="4218540"/>
                <a:ext cx="51594" cy="77390"/>
              </a:xfrm>
              <a:custGeom>
                <a:avLst/>
                <a:gdLst>
                  <a:gd name="T0" fmla="*/ 56 w 114"/>
                  <a:gd name="T1" fmla="*/ 169 h 170"/>
                  <a:gd name="T2" fmla="*/ 0 w 114"/>
                  <a:gd name="T3" fmla="*/ 169 h 170"/>
                  <a:gd name="T4" fmla="*/ 0 w 114"/>
                  <a:gd name="T5" fmla="*/ 0 h 170"/>
                  <a:gd name="T6" fmla="*/ 113 w 114"/>
                  <a:gd name="T7" fmla="*/ 0 h 170"/>
                  <a:gd name="T8" fmla="*/ 113 w 114"/>
                  <a:gd name="T9" fmla="*/ 169 h 170"/>
                  <a:gd name="T10" fmla="*/ 56 w 114"/>
                  <a:gd name="T11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0">
                    <a:moveTo>
                      <a:pt x="56" y="169"/>
                    </a:moveTo>
                    <a:lnTo>
                      <a:pt x="0" y="169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169"/>
                    </a:lnTo>
                    <a:lnTo>
                      <a:pt x="56" y="16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24" name="Freeform 427"/>
              <p:cNvSpPr>
                <a:spLocks noChangeArrowheads="1"/>
              </p:cNvSpPr>
              <p:nvPr/>
            </p:nvSpPr>
            <p:spPr bwMode="auto">
              <a:xfrm>
                <a:off x="8183563" y="4345540"/>
                <a:ext cx="152796" cy="152796"/>
              </a:xfrm>
              <a:custGeom>
                <a:avLst/>
                <a:gdLst>
                  <a:gd name="T0" fmla="*/ 339 w 340"/>
                  <a:gd name="T1" fmla="*/ 339 h 340"/>
                  <a:gd name="T2" fmla="*/ 339 w 340"/>
                  <a:gd name="T3" fmla="*/ 0 h 340"/>
                  <a:gd name="T4" fmla="*/ 0 w 340"/>
                  <a:gd name="T5" fmla="*/ 0 h 340"/>
                  <a:gd name="T6" fmla="*/ 0 w 340"/>
                  <a:gd name="T7" fmla="*/ 339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0" h="340">
                    <a:moveTo>
                      <a:pt x="339" y="339"/>
                    </a:moveTo>
                    <a:lnTo>
                      <a:pt x="339" y="0"/>
                    </a:lnTo>
                    <a:lnTo>
                      <a:pt x="0" y="0"/>
                    </a:lnTo>
                    <a:lnTo>
                      <a:pt x="0" y="339"/>
                    </a:lnTo>
                  </a:path>
                </a:pathLst>
              </a:cu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3" name="Line 428"/>
              <p:cNvSpPr>
                <a:spLocks noChangeShapeType="1"/>
              </p:cNvSpPr>
              <p:nvPr/>
            </p:nvSpPr>
            <p:spPr bwMode="auto">
              <a:xfrm>
                <a:off x="8258969" y="4345540"/>
                <a:ext cx="1984" cy="1527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73" name="Group 372"/>
            <p:cNvGrpSpPr/>
            <p:nvPr/>
          </p:nvGrpSpPr>
          <p:grpSpPr>
            <a:xfrm>
              <a:off x="7028655" y="4155040"/>
              <a:ext cx="404814" cy="347265"/>
              <a:chOff x="7028655" y="4155040"/>
              <a:chExt cx="404814" cy="347265"/>
            </a:xfrm>
          </p:grpSpPr>
          <p:sp>
            <p:nvSpPr>
              <p:cNvPr id="374" name="Freeform 392"/>
              <p:cNvSpPr>
                <a:spLocks noChangeArrowheads="1"/>
              </p:cNvSpPr>
              <p:nvPr/>
            </p:nvSpPr>
            <p:spPr bwMode="auto">
              <a:xfrm>
                <a:off x="7310438" y="4252274"/>
                <a:ext cx="123031" cy="182563"/>
              </a:xfrm>
              <a:custGeom>
                <a:avLst/>
                <a:gdLst>
                  <a:gd name="T0" fmla="*/ 135 w 272"/>
                  <a:gd name="T1" fmla="*/ 404 h 405"/>
                  <a:gd name="T2" fmla="*/ 271 w 272"/>
                  <a:gd name="T3" fmla="*/ 268 h 405"/>
                  <a:gd name="T4" fmla="*/ 135 w 272"/>
                  <a:gd name="T5" fmla="*/ 0 h 405"/>
                  <a:gd name="T6" fmla="*/ 0 w 272"/>
                  <a:gd name="T7" fmla="*/ 268 h 405"/>
                  <a:gd name="T8" fmla="*/ 135 w 272"/>
                  <a:gd name="T9" fmla="*/ 404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405">
                    <a:moveTo>
                      <a:pt x="135" y="404"/>
                    </a:moveTo>
                    <a:cubicBezTo>
                      <a:pt x="211" y="404"/>
                      <a:pt x="271" y="342"/>
                      <a:pt x="271" y="268"/>
                    </a:cubicBezTo>
                    <a:cubicBezTo>
                      <a:pt x="271" y="156"/>
                      <a:pt x="175" y="0"/>
                      <a:pt x="135" y="0"/>
                    </a:cubicBezTo>
                    <a:cubicBezTo>
                      <a:pt x="96" y="0"/>
                      <a:pt x="0" y="156"/>
                      <a:pt x="0" y="268"/>
                    </a:cubicBezTo>
                    <a:cubicBezTo>
                      <a:pt x="0" y="345"/>
                      <a:pt x="62" y="404"/>
                      <a:pt x="135" y="4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rgbClr val="00ADEE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375" name="Group 374"/>
              <p:cNvGrpSpPr/>
              <p:nvPr/>
            </p:nvGrpSpPr>
            <p:grpSpPr>
              <a:xfrm>
                <a:off x="7310438" y="4252274"/>
                <a:ext cx="123031" cy="250031"/>
                <a:chOff x="7310438" y="4252274"/>
                <a:chExt cx="123031" cy="250031"/>
              </a:xfrm>
            </p:grpSpPr>
            <p:sp>
              <p:nvSpPr>
                <p:cNvPr id="386" name="Freeform 393"/>
                <p:cNvSpPr>
                  <a:spLocks noChangeArrowheads="1"/>
                </p:cNvSpPr>
                <p:nvPr/>
              </p:nvSpPr>
              <p:spPr bwMode="auto">
                <a:xfrm>
                  <a:off x="7310438" y="4252274"/>
                  <a:ext cx="123031" cy="182563"/>
                </a:xfrm>
                <a:custGeom>
                  <a:avLst/>
                  <a:gdLst>
                    <a:gd name="T0" fmla="*/ 135 w 272"/>
                    <a:gd name="T1" fmla="*/ 404 h 405"/>
                    <a:gd name="T2" fmla="*/ 271 w 272"/>
                    <a:gd name="T3" fmla="*/ 268 h 405"/>
                    <a:gd name="T4" fmla="*/ 135 w 272"/>
                    <a:gd name="T5" fmla="*/ 0 h 405"/>
                    <a:gd name="T6" fmla="*/ 0 w 272"/>
                    <a:gd name="T7" fmla="*/ 268 h 405"/>
                    <a:gd name="T8" fmla="*/ 135 w 272"/>
                    <a:gd name="T9" fmla="*/ 404 h 4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2" h="405">
                      <a:moveTo>
                        <a:pt x="135" y="404"/>
                      </a:moveTo>
                      <a:cubicBezTo>
                        <a:pt x="211" y="404"/>
                        <a:pt x="271" y="342"/>
                        <a:pt x="271" y="268"/>
                      </a:cubicBezTo>
                      <a:cubicBezTo>
                        <a:pt x="271" y="156"/>
                        <a:pt x="175" y="0"/>
                        <a:pt x="135" y="0"/>
                      </a:cubicBezTo>
                      <a:cubicBezTo>
                        <a:pt x="96" y="0"/>
                        <a:pt x="0" y="156"/>
                        <a:pt x="0" y="268"/>
                      </a:cubicBezTo>
                      <a:cubicBezTo>
                        <a:pt x="0" y="345"/>
                        <a:pt x="62" y="404"/>
                        <a:pt x="135" y="404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91" name="Line 394"/>
                <p:cNvSpPr>
                  <a:spLocks noChangeShapeType="1"/>
                </p:cNvSpPr>
                <p:nvPr/>
              </p:nvSpPr>
              <p:spPr bwMode="auto">
                <a:xfrm>
                  <a:off x="7371953" y="4391180"/>
                  <a:ext cx="1985" cy="111125"/>
                </a:xfrm>
                <a:prstGeom prst="line">
                  <a:avLst/>
                </a:prstGeom>
                <a:noFill/>
                <a:ln w="2540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>
                <a:off x="7028655" y="4155040"/>
                <a:ext cx="152353" cy="343296"/>
                <a:chOff x="7028655" y="4155040"/>
                <a:chExt cx="152353" cy="343296"/>
              </a:xfrm>
            </p:grpSpPr>
            <p:sp>
              <p:nvSpPr>
                <p:cNvPr id="382" name="Freeform 405"/>
                <p:cNvSpPr>
                  <a:spLocks noChangeArrowheads="1"/>
                </p:cNvSpPr>
                <p:nvPr/>
              </p:nvSpPr>
              <p:spPr bwMode="auto">
                <a:xfrm>
                  <a:off x="7028655" y="4282040"/>
                  <a:ext cx="152353" cy="126556"/>
                </a:xfrm>
                <a:custGeom>
                  <a:avLst/>
                  <a:gdLst>
                    <a:gd name="T0" fmla="*/ 339 w 340"/>
                    <a:gd name="T1" fmla="*/ 0 h 283"/>
                    <a:gd name="T2" fmla="*/ 170 w 340"/>
                    <a:gd name="T3" fmla="*/ 282 h 283"/>
                    <a:gd name="T4" fmla="*/ 0 w 340"/>
                    <a:gd name="T5" fmla="*/ 0 h 283"/>
                    <a:gd name="T6" fmla="*/ 339 w 340"/>
                    <a:gd name="T7" fmla="*/ 0 h 283"/>
                    <a:gd name="connsiteX0" fmla="*/ 9971 w 9971"/>
                    <a:gd name="connsiteY0" fmla="*/ 0 h 9965"/>
                    <a:gd name="connsiteX1" fmla="*/ 5000 w 9971"/>
                    <a:gd name="connsiteY1" fmla="*/ 9965 h 9965"/>
                    <a:gd name="connsiteX2" fmla="*/ 0 w 9971"/>
                    <a:gd name="connsiteY2" fmla="*/ 0 h 9965"/>
                    <a:gd name="connsiteX3" fmla="*/ 9971 w 9971"/>
                    <a:gd name="connsiteY3" fmla="*/ 0 h 9965"/>
                    <a:gd name="connsiteX4" fmla="*/ 9971 w 9971"/>
                    <a:gd name="connsiteY4" fmla="*/ 0 h 9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71" h="9965">
                      <a:moveTo>
                        <a:pt x="9971" y="0"/>
                      </a:moveTo>
                      <a:cubicBezTo>
                        <a:pt x="9971" y="5477"/>
                        <a:pt x="7765" y="9965"/>
                        <a:pt x="5000" y="9965"/>
                      </a:cubicBezTo>
                      <a:cubicBezTo>
                        <a:pt x="2265" y="9965"/>
                        <a:pt x="0" y="5477"/>
                        <a:pt x="0" y="0"/>
                      </a:cubicBezTo>
                      <a:lnTo>
                        <a:pt x="9971" y="0"/>
                      </a:lnTo>
                      <a:lnTo>
                        <a:pt x="9971" y="0"/>
                      </a:ln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83" name="Freeform 406"/>
                <p:cNvSpPr>
                  <a:spLocks noChangeArrowheads="1"/>
                </p:cNvSpPr>
                <p:nvPr/>
              </p:nvSpPr>
              <p:spPr bwMode="auto">
                <a:xfrm>
                  <a:off x="7046515" y="4155040"/>
                  <a:ext cx="115094" cy="115094"/>
                </a:xfrm>
                <a:custGeom>
                  <a:avLst/>
                  <a:gdLst>
                    <a:gd name="T0" fmla="*/ 254 w 255"/>
                    <a:gd name="T1" fmla="*/ 127 h 255"/>
                    <a:gd name="T2" fmla="*/ 237 w 255"/>
                    <a:gd name="T3" fmla="*/ 190 h 255"/>
                    <a:gd name="T4" fmla="*/ 190 w 255"/>
                    <a:gd name="T5" fmla="*/ 237 h 255"/>
                    <a:gd name="T6" fmla="*/ 127 w 255"/>
                    <a:gd name="T7" fmla="*/ 254 h 255"/>
                    <a:gd name="T8" fmla="*/ 63 w 255"/>
                    <a:gd name="T9" fmla="*/ 237 h 255"/>
                    <a:gd name="T10" fmla="*/ 17 w 255"/>
                    <a:gd name="T11" fmla="*/ 190 h 255"/>
                    <a:gd name="T12" fmla="*/ 0 w 255"/>
                    <a:gd name="T13" fmla="*/ 127 h 255"/>
                    <a:gd name="T14" fmla="*/ 17 w 255"/>
                    <a:gd name="T15" fmla="*/ 63 h 255"/>
                    <a:gd name="T16" fmla="*/ 63 w 255"/>
                    <a:gd name="T17" fmla="*/ 17 h 255"/>
                    <a:gd name="T18" fmla="*/ 127 w 255"/>
                    <a:gd name="T19" fmla="*/ 0 h 255"/>
                    <a:gd name="T20" fmla="*/ 190 w 255"/>
                    <a:gd name="T21" fmla="*/ 17 h 255"/>
                    <a:gd name="T22" fmla="*/ 237 w 255"/>
                    <a:gd name="T23" fmla="*/ 63 h 255"/>
                    <a:gd name="T24" fmla="*/ 254 w 255"/>
                    <a:gd name="T25" fmla="*/ 127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5" h="255">
                      <a:moveTo>
                        <a:pt x="254" y="127"/>
                      </a:moveTo>
                      <a:cubicBezTo>
                        <a:pt x="254" y="150"/>
                        <a:pt x="249" y="170"/>
                        <a:pt x="237" y="190"/>
                      </a:cubicBezTo>
                      <a:cubicBezTo>
                        <a:pt x="226" y="211"/>
                        <a:pt x="210" y="225"/>
                        <a:pt x="190" y="237"/>
                      </a:cubicBezTo>
                      <a:cubicBezTo>
                        <a:pt x="170" y="249"/>
                        <a:pt x="151" y="254"/>
                        <a:pt x="127" y="254"/>
                      </a:cubicBezTo>
                      <a:cubicBezTo>
                        <a:pt x="104" y="254"/>
                        <a:pt x="83" y="249"/>
                        <a:pt x="63" y="237"/>
                      </a:cubicBezTo>
                      <a:cubicBezTo>
                        <a:pt x="43" y="225"/>
                        <a:pt x="29" y="211"/>
                        <a:pt x="17" y="190"/>
                      </a:cubicBezTo>
                      <a:cubicBezTo>
                        <a:pt x="6" y="170"/>
                        <a:pt x="0" y="151"/>
                        <a:pt x="0" y="127"/>
                      </a:cubicBezTo>
                      <a:cubicBezTo>
                        <a:pt x="0" y="104"/>
                        <a:pt x="6" y="84"/>
                        <a:pt x="17" y="63"/>
                      </a:cubicBezTo>
                      <a:cubicBezTo>
                        <a:pt x="29" y="43"/>
                        <a:pt x="43" y="29"/>
                        <a:pt x="63" y="17"/>
                      </a:cubicBezTo>
                      <a:cubicBezTo>
                        <a:pt x="83" y="5"/>
                        <a:pt x="103" y="0"/>
                        <a:pt x="127" y="0"/>
                      </a:cubicBezTo>
                      <a:cubicBezTo>
                        <a:pt x="150" y="0"/>
                        <a:pt x="170" y="5"/>
                        <a:pt x="190" y="17"/>
                      </a:cubicBezTo>
                      <a:cubicBezTo>
                        <a:pt x="210" y="29"/>
                        <a:pt x="226" y="43"/>
                        <a:pt x="237" y="63"/>
                      </a:cubicBezTo>
                      <a:cubicBezTo>
                        <a:pt x="249" y="84"/>
                        <a:pt x="254" y="103"/>
                        <a:pt x="254" y="127"/>
                      </a:cubicBez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84" name="Freeform 407"/>
                <p:cNvSpPr>
                  <a:spLocks noChangeArrowheads="1"/>
                </p:cNvSpPr>
                <p:nvPr/>
              </p:nvSpPr>
              <p:spPr bwMode="auto">
                <a:xfrm>
                  <a:off x="7078265" y="4409040"/>
                  <a:ext cx="51594" cy="89296"/>
                </a:xfrm>
                <a:custGeom>
                  <a:avLst/>
                  <a:gdLst>
                    <a:gd name="T0" fmla="*/ 0 w 114"/>
                    <a:gd name="T1" fmla="*/ 198 h 199"/>
                    <a:gd name="T2" fmla="*/ 0 w 114"/>
                    <a:gd name="T3" fmla="*/ 0 h 199"/>
                    <a:gd name="T4" fmla="*/ 113 w 114"/>
                    <a:gd name="T5" fmla="*/ 0 h 199"/>
                    <a:gd name="T6" fmla="*/ 113 w 114"/>
                    <a:gd name="T7" fmla="*/ 198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199">
                      <a:moveTo>
                        <a:pt x="0" y="198"/>
                      </a:move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13" y="198"/>
                      </a:ln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85" name="Line 412"/>
                <p:cNvSpPr>
                  <a:spLocks noChangeShapeType="1"/>
                </p:cNvSpPr>
                <p:nvPr/>
              </p:nvSpPr>
              <p:spPr bwMode="auto">
                <a:xfrm>
                  <a:off x="7104063" y="4282040"/>
                  <a:ext cx="1984" cy="89296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377" name="Group 376"/>
              <p:cNvGrpSpPr/>
              <p:nvPr/>
            </p:nvGrpSpPr>
            <p:grpSpPr>
              <a:xfrm>
                <a:off x="7185421" y="4391951"/>
                <a:ext cx="101204" cy="106385"/>
                <a:chOff x="5296295" y="4392745"/>
                <a:chExt cx="101204" cy="106385"/>
              </a:xfrm>
            </p:grpSpPr>
            <p:sp>
              <p:nvSpPr>
                <p:cNvPr id="378" name="Freeform 397"/>
                <p:cNvSpPr>
                  <a:spLocks noChangeArrowheads="1"/>
                </p:cNvSpPr>
                <p:nvPr/>
              </p:nvSpPr>
              <p:spPr bwMode="auto">
                <a:xfrm>
                  <a:off x="5296295" y="4421740"/>
                  <a:ext cx="101204" cy="77390"/>
                </a:xfrm>
                <a:custGeom>
                  <a:avLst/>
                  <a:gdLst>
                    <a:gd name="T0" fmla="*/ 113 w 226"/>
                    <a:gd name="T1" fmla="*/ 170 h 171"/>
                    <a:gd name="T2" fmla="*/ 0 w 226"/>
                    <a:gd name="T3" fmla="*/ 170 h 171"/>
                    <a:gd name="T4" fmla="*/ 0 w 226"/>
                    <a:gd name="T5" fmla="*/ 0 h 171"/>
                    <a:gd name="T6" fmla="*/ 225 w 226"/>
                    <a:gd name="T7" fmla="*/ 0 h 171"/>
                    <a:gd name="T8" fmla="*/ 225 w 226"/>
                    <a:gd name="T9" fmla="*/ 170 h 171"/>
                    <a:gd name="T10" fmla="*/ 113 w 226"/>
                    <a:gd name="T11" fmla="*/ 17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6" h="171">
                      <a:moveTo>
                        <a:pt x="113" y="170"/>
                      </a:moveTo>
                      <a:lnTo>
                        <a:pt x="0" y="170"/>
                      </a:lnTo>
                      <a:lnTo>
                        <a:pt x="0" y="0"/>
                      </a:lnTo>
                      <a:lnTo>
                        <a:pt x="225" y="0"/>
                      </a:lnTo>
                      <a:lnTo>
                        <a:pt x="225" y="170"/>
                      </a:lnTo>
                      <a:lnTo>
                        <a:pt x="113" y="170"/>
                      </a:ln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79" name="Freeform 398"/>
                <p:cNvSpPr>
                  <a:spLocks noChangeArrowheads="1"/>
                </p:cNvSpPr>
                <p:nvPr/>
              </p:nvSpPr>
              <p:spPr bwMode="auto">
                <a:xfrm>
                  <a:off x="5322092" y="4392745"/>
                  <a:ext cx="51594" cy="25798"/>
                </a:xfrm>
                <a:custGeom>
                  <a:avLst/>
                  <a:gdLst>
                    <a:gd name="T0" fmla="*/ 113 w 114"/>
                    <a:gd name="T1" fmla="*/ 56 h 57"/>
                    <a:gd name="T2" fmla="*/ 113 w 114"/>
                    <a:gd name="T3" fmla="*/ 28 h 57"/>
                    <a:gd name="T4" fmla="*/ 85 w 114"/>
                    <a:gd name="T5" fmla="*/ 0 h 57"/>
                    <a:gd name="T6" fmla="*/ 28 w 114"/>
                    <a:gd name="T7" fmla="*/ 0 h 57"/>
                    <a:gd name="T8" fmla="*/ 0 w 114"/>
                    <a:gd name="T9" fmla="*/ 28 h 57"/>
                    <a:gd name="T10" fmla="*/ 0 w 114"/>
                    <a:gd name="T11" fmla="*/ 5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57">
                      <a:moveTo>
                        <a:pt x="113" y="56"/>
                      </a:moveTo>
                      <a:lnTo>
                        <a:pt x="113" y="28"/>
                      </a:lnTo>
                      <a:cubicBezTo>
                        <a:pt x="113" y="11"/>
                        <a:pt x="102" y="0"/>
                        <a:pt x="85" y="0"/>
                      </a:cubicBezTo>
                      <a:lnTo>
                        <a:pt x="28" y="0"/>
                      </a:lnTo>
                      <a:cubicBezTo>
                        <a:pt x="11" y="0"/>
                        <a:pt x="0" y="11"/>
                        <a:pt x="0" y="28"/>
                      </a:cubicBezTo>
                      <a:lnTo>
                        <a:pt x="0" y="56"/>
                      </a:lnTo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80" name="Freeform 404"/>
                <p:cNvSpPr>
                  <a:spLocks noChangeArrowheads="1"/>
                </p:cNvSpPr>
                <p:nvPr/>
              </p:nvSpPr>
              <p:spPr bwMode="auto">
                <a:xfrm>
                  <a:off x="5296295" y="4447536"/>
                  <a:ext cx="101204" cy="13891"/>
                </a:xfrm>
                <a:custGeom>
                  <a:avLst/>
                  <a:gdLst>
                    <a:gd name="T0" fmla="*/ 113 w 226"/>
                    <a:gd name="T1" fmla="*/ 28 h 29"/>
                    <a:gd name="T2" fmla="*/ 0 w 226"/>
                    <a:gd name="T3" fmla="*/ 28 h 29"/>
                    <a:gd name="T4" fmla="*/ 0 w 226"/>
                    <a:gd name="T5" fmla="*/ 0 h 29"/>
                    <a:gd name="T6" fmla="*/ 225 w 226"/>
                    <a:gd name="T7" fmla="*/ 0 h 29"/>
                    <a:gd name="T8" fmla="*/ 225 w 226"/>
                    <a:gd name="T9" fmla="*/ 28 h 29"/>
                    <a:gd name="T10" fmla="*/ 113 w 226"/>
                    <a:gd name="T11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6" h="29">
                      <a:moveTo>
                        <a:pt x="113" y="28"/>
                      </a:move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225" y="0"/>
                      </a:lnTo>
                      <a:lnTo>
                        <a:pt x="225" y="28"/>
                      </a:lnTo>
                      <a:lnTo>
                        <a:pt x="113" y="28"/>
                      </a:ln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rgbClr val="4D4D4C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5346896" y="4450867"/>
                  <a:ext cx="0" cy="182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64" name="Straight Connector 563"/>
          <p:cNvCxnSpPr/>
          <p:nvPr/>
        </p:nvCxnSpPr>
        <p:spPr>
          <a:xfrm>
            <a:off x="7499861" y="2968383"/>
            <a:ext cx="311949" cy="793751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>
            <a:off x="6935671" y="2931844"/>
            <a:ext cx="1098805" cy="664248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0" name="Straight Connector 589"/>
          <p:cNvCxnSpPr/>
          <p:nvPr/>
        </p:nvCxnSpPr>
        <p:spPr>
          <a:xfrm flipH="1">
            <a:off x="7035919" y="2545583"/>
            <a:ext cx="83396" cy="1609457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Connector 590"/>
          <p:cNvCxnSpPr/>
          <p:nvPr/>
        </p:nvCxnSpPr>
        <p:spPr>
          <a:xfrm>
            <a:off x="6006254" y="3293151"/>
            <a:ext cx="642058" cy="931196"/>
          </a:xfrm>
          <a:prstGeom prst="line">
            <a:avLst/>
          </a:prstGeom>
          <a:ln w="12700" cap="rnd">
            <a:solidFill>
              <a:srgbClr val="AB00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" name="TextBox 593"/>
          <p:cNvSpPr txBox="1"/>
          <p:nvPr/>
        </p:nvSpPr>
        <p:spPr>
          <a:xfrm>
            <a:off x="3063557" y="2954931"/>
            <a:ext cx="151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AB003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マルウェア</a:t>
            </a:r>
            <a:endParaRPr lang="en-US" sz="1400" dirty="0">
              <a:solidFill>
                <a:srgbClr val="AB003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4899600" y="2979729"/>
            <a:ext cx="109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400" smtClean="0">
                <a:solidFill>
                  <a:srgbClr val="AB003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フィッシング</a:t>
            </a:r>
            <a:endParaRPr lang="en-US" sz="1400" dirty="0">
              <a:solidFill>
                <a:srgbClr val="AB003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6" name="TextBox 595"/>
          <p:cNvSpPr txBox="1"/>
          <p:nvPr/>
        </p:nvSpPr>
        <p:spPr>
          <a:xfrm>
            <a:off x="5430741" y="2606370"/>
            <a:ext cx="1419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AB003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C2 </a:t>
            </a:r>
            <a:r>
              <a:rPr lang="ja-JP" altLang="en-US" sz="1400" dirty="0" smtClean="0">
                <a:solidFill>
                  <a:srgbClr val="AB003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コールバック</a:t>
            </a:r>
            <a:endParaRPr lang="en-US" sz="1400" dirty="0">
              <a:solidFill>
                <a:srgbClr val="AB003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9" name="Freeform 366"/>
          <p:cNvSpPr>
            <a:spLocks noChangeArrowheads="1"/>
          </p:cNvSpPr>
          <p:nvPr/>
        </p:nvSpPr>
        <p:spPr bwMode="auto">
          <a:xfrm>
            <a:off x="3005097" y="3197353"/>
            <a:ext cx="144860" cy="144859"/>
          </a:xfrm>
          <a:custGeom>
            <a:avLst/>
            <a:gdLst>
              <a:gd name="T0" fmla="*/ 189 w 320"/>
              <a:gd name="T1" fmla="*/ 28 h 320"/>
              <a:gd name="T2" fmla="*/ 189 w 320"/>
              <a:gd name="T3" fmla="*/ 28 h 320"/>
              <a:gd name="T4" fmla="*/ 232 w 320"/>
              <a:gd name="T5" fmla="*/ 45 h 320"/>
              <a:gd name="T6" fmla="*/ 232 w 320"/>
              <a:gd name="T7" fmla="*/ 45 h 320"/>
              <a:gd name="T8" fmla="*/ 274 w 320"/>
              <a:gd name="T9" fmla="*/ 87 h 320"/>
              <a:gd name="T10" fmla="*/ 274 w 320"/>
              <a:gd name="T11" fmla="*/ 87 h 320"/>
              <a:gd name="T12" fmla="*/ 291 w 320"/>
              <a:gd name="T13" fmla="*/ 130 h 320"/>
              <a:gd name="T14" fmla="*/ 291 w 320"/>
              <a:gd name="T15" fmla="*/ 130 h 320"/>
              <a:gd name="T16" fmla="*/ 291 w 320"/>
              <a:gd name="T17" fmla="*/ 189 h 320"/>
              <a:gd name="T18" fmla="*/ 291 w 320"/>
              <a:gd name="T19" fmla="*/ 189 h 320"/>
              <a:gd name="T20" fmla="*/ 274 w 320"/>
              <a:gd name="T21" fmla="*/ 231 h 320"/>
              <a:gd name="T22" fmla="*/ 274 w 320"/>
              <a:gd name="T23" fmla="*/ 231 h 320"/>
              <a:gd name="T24" fmla="*/ 232 w 320"/>
              <a:gd name="T25" fmla="*/ 274 h 320"/>
              <a:gd name="T26" fmla="*/ 232 w 320"/>
              <a:gd name="T27" fmla="*/ 274 h 320"/>
              <a:gd name="T28" fmla="*/ 189 w 320"/>
              <a:gd name="T29" fmla="*/ 290 h 320"/>
              <a:gd name="T30" fmla="*/ 189 w 320"/>
              <a:gd name="T31" fmla="*/ 290 h 320"/>
              <a:gd name="T32" fmla="*/ 130 w 320"/>
              <a:gd name="T33" fmla="*/ 290 h 320"/>
              <a:gd name="T34" fmla="*/ 130 w 320"/>
              <a:gd name="T35" fmla="*/ 290 h 320"/>
              <a:gd name="T36" fmla="*/ 88 w 320"/>
              <a:gd name="T37" fmla="*/ 274 h 320"/>
              <a:gd name="T38" fmla="*/ 88 w 320"/>
              <a:gd name="T39" fmla="*/ 274 h 320"/>
              <a:gd name="T40" fmla="*/ 45 w 320"/>
              <a:gd name="T41" fmla="*/ 231 h 320"/>
              <a:gd name="T42" fmla="*/ 45 w 320"/>
              <a:gd name="T43" fmla="*/ 231 h 320"/>
              <a:gd name="T44" fmla="*/ 29 w 320"/>
              <a:gd name="T45" fmla="*/ 189 h 320"/>
              <a:gd name="T46" fmla="*/ 29 w 320"/>
              <a:gd name="T47" fmla="*/ 189 h 320"/>
              <a:gd name="T48" fmla="*/ 29 w 320"/>
              <a:gd name="T49" fmla="*/ 130 h 320"/>
              <a:gd name="T50" fmla="*/ 29 w 320"/>
              <a:gd name="T51" fmla="*/ 130 h 320"/>
              <a:gd name="T52" fmla="*/ 45 w 320"/>
              <a:gd name="T53" fmla="*/ 87 h 320"/>
              <a:gd name="T54" fmla="*/ 45 w 320"/>
              <a:gd name="T55" fmla="*/ 87 h 320"/>
              <a:gd name="T56" fmla="*/ 88 w 320"/>
              <a:gd name="T57" fmla="*/ 45 h 320"/>
              <a:gd name="T58" fmla="*/ 88 w 320"/>
              <a:gd name="T59" fmla="*/ 45 h 320"/>
              <a:gd name="T60" fmla="*/ 130 w 320"/>
              <a:gd name="T61" fmla="*/ 28 h 320"/>
              <a:gd name="T62" fmla="*/ 130 w 320"/>
              <a:gd name="T63" fmla="*/ 28 h 320"/>
              <a:gd name="T64" fmla="*/ 189 w 320"/>
              <a:gd name="T65" fmla="*/ 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320">
                <a:moveTo>
                  <a:pt x="189" y="28"/>
                </a:moveTo>
                <a:lnTo>
                  <a:pt x="189" y="28"/>
                </a:lnTo>
                <a:cubicBezTo>
                  <a:pt x="195" y="45"/>
                  <a:pt x="215" y="53"/>
                  <a:pt x="232" y="45"/>
                </a:cubicBezTo>
                <a:lnTo>
                  <a:pt x="232" y="45"/>
                </a:lnTo>
                <a:cubicBezTo>
                  <a:pt x="257" y="34"/>
                  <a:pt x="285" y="59"/>
                  <a:pt x="274" y="87"/>
                </a:cubicBezTo>
                <a:lnTo>
                  <a:pt x="274" y="87"/>
                </a:lnTo>
                <a:cubicBezTo>
                  <a:pt x="266" y="104"/>
                  <a:pt x="274" y="124"/>
                  <a:pt x="291" y="130"/>
                </a:cubicBezTo>
                <a:lnTo>
                  <a:pt x="291" y="130"/>
                </a:lnTo>
                <a:cubicBezTo>
                  <a:pt x="319" y="138"/>
                  <a:pt x="319" y="178"/>
                  <a:pt x="291" y="189"/>
                </a:cubicBezTo>
                <a:lnTo>
                  <a:pt x="291" y="189"/>
                </a:lnTo>
                <a:cubicBezTo>
                  <a:pt x="274" y="195"/>
                  <a:pt x="266" y="214"/>
                  <a:pt x="274" y="231"/>
                </a:cubicBezTo>
                <a:lnTo>
                  <a:pt x="274" y="231"/>
                </a:lnTo>
                <a:cubicBezTo>
                  <a:pt x="285" y="257"/>
                  <a:pt x="260" y="285"/>
                  <a:pt x="232" y="274"/>
                </a:cubicBezTo>
                <a:lnTo>
                  <a:pt x="232" y="274"/>
                </a:lnTo>
                <a:cubicBezTo>
                  <a:pt x="215" y="265"/>
                  <a:pt x="195" y="274"/>
                  <a:pt x="189" y="290"/>
                </a:cubicBezTo>
                <a:lnTo>
                  <a:pt x="189" y="290"/>
                </a:lnTo>
                <a:cubicBezTo>
                  <a:pt x="181" y="319"/>
                  <a:pt x="141" y="319"/>
                  <a:pt x="130" y="290"/>
                </a:cubicBezTo>
                <a:lnTo>
                  <a:pt x="130" y="290"/>
                </a:lnTo>
                <a:cubicBezTo>
                  <a:pt x="124" y="274"/>
                  <a:pt x="105" y="265"/>
                  <a:pt x="88" y="274"/>
                </a:cubicBezTo>
                <a:lnTo>
                  <a:pt x="88" y="274"/>
                </a:lnTo>
                <a:cubicBezTo>
                  <a:pt x="62" y="285"/>
                  <a:pt x="34" y="259"/>
                  <a:pt x="45" y="231"/>
                </a:cubicBezTo>
                <a:lnTo>
                  <a:pt x="45" y="231"/>
                </a:lnTo>
                <a:cubicBezTo>
                  <a:pt x="54" y="214"/>
                  <a:pt x="45" y="195"/>
                  <a:pt x="29" y="189"/>
                </a:cubicBezTo>
                <a:lnTo>
                  <a:pt x="29" y="189"/>
                </a:lnTo>
                <a:cubicBezTo>
                  <a:pt x="0" y="180"/>
                  <a:pt x="0" y="141"/>
                  <a:pt x="29" y="130"/>
                </a:cubicBezTo>
                <a:lnTo>
                  <a:pt x="29" y="130"/>
                </a:lnTo>
                <a:cubicBezTo>
                  <a:pt x="45" y="124"/>
                  <a:pt x="54" y="104"/>
                  <a:pt x="45" y="87"/>
                </a:cubicBezTo>
                <a:lnTo>
                  <a:pt x="45" y="87"/>
                </a:lnTo>
                <a:cubicBezTo>
                  <a:pt x="34" y="62"/>
                  <a:pt x="60" y="34"/>
                  <a:pt x="88" y="45"/>
                </a:cubicBezTo>
                <a:lnTo>
                  <a:pt x="88" y="45"/>
                </a:lnTo>
                <a:cubicBezTo>
                  <a:pt x="105" y="53"/>
                  <a:pt x="124" y="45"/>
                  <a:pt x="130" y="28"/>
                </a:cubicBezTo>
                <a:lnTo>
                  <a:pt x="130" y="28"/>
                </a:lnTo>
                <a:cubicBezTo>
                  <a:pt x="139" y="0"/>
                  <a:pt x="178" y="0"/>
                  <a:pt x="189" y="28"/>
                </a:cubicBezTo>
              </a:path>
            </a:pathLst>
          </a:custGeom>
          <a:solidFill>
            <a:srgbClr val="AB003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9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Freeform 606"/>
          <p:cNvSpPr/>
          <p:nvPr/>
        </p:nvSpPr>
        <p:spPr>
          <a:xfrm>
            <a:off x="7177807" y="2263613"/>
            <a:ext cx="671482" cy="1317490"/>
          </a:xfrm>
          <a:custGeom>
            <a:avLst/>
            <a:gdLst>
              <a:gd name="connsiteX0" fmla="*/ 255399 w 753500"/>
              <a:gd name="connsiteY0" fmla="*/ 0 h 1317490"/>
              <a:gd name="connsiteX1" fmla="*/ 343283 w 753500"/>
              <a:gd name="connsiteY1" fmla="*/ 27288 h 1317490"/>
              <a:gd name="connsiteX2" fmla="*/ 753500 w 753500"/>
              <a:gd name="connsiteY2" fmla="*/ 646005 h 1317490"/>
              <a:gd name="connsiteX3" fmla="*/ 82018 w 753500"/>
              <a:gd name="connsiteY3" fmla="*/ 1317490 h 1317490"/>
              <a:gd name="connsiteX4" fmla="*/ 0 w 753500"/>
              <a:gd name="connsiteY4" fmla="*/ 652409 h 1317490"/>
              <a:gd name="connsiteX5" fmla="*/ 255399 w 753500"/>
              <a:gd name="connsiteY5" fmla="*/ 652409 h 1317490"/>
              <a:gd name="connsiteX6" fmla="*/ 255399 w 753500"/>
              <a:gd name="connsiteY6" fmla="*/ 0 h 1317490"/>
              <a:gd name="connsiteX0" fmla="*/ 255399 w 753500"/>
              <a:gd name="connsiteY0" fmla="*/ 652409 h 1317490"/>
              <a:gd name="connsiteX1" fmla="*/ 255399 w 753500"/>
              <a:gd name="connsiteY1" fmla="*/ 0 h 1317490"/>
              <a:gd name="connsiteX2" fmla="*/ 343283 w 753500"/>
              <a:gd name="connsiteY2" fmla="*/ 27288 h 1317490"/>
              <a:gd name="connsiteX3" fmla="*/ 753500 w 753500"/>
              <a:gd name="connsiteY3" fmla="*/ 646005 h 1317490"/>
              <a:gd name="connsiteX4" fmla="*/ 82018 w 753500"/>
              <a:gd name="connsiteY4" fmla="*/ 1317490 h 1317490"/>
              <a:gd name="connsiteX5" fmla="*/ 0 w 753500"/>
              <a:gd name="connsiteY5" fmla="*/ 652409 h 1317490"/>
              <a:gd name="connsiteX6" fmla="*/ 346839 w 753500"/>
              <a:gd name="connsiteY6" fmla="*/ 743849 h 1317490"/>
              <a:gd name="connsiteX0" fmla="*/ 255399 w 753500"/>
              <a:gd name="connsiteY0" fmla="*/ 652409 h 1317490"/>
              <a:gd name="connsiteX1" fmla="*/ 255399 w 753500"/>
              <a:gd name="connsiteY1" fmla="*/ 0 h 1317490"/>
              <a:gd name="connsiteX2" fmla="*/ 343283 w 753500"/>
              <a:gd name="connsiteY2" fmla="*/ 27288 h 1317490"/>
              <a:gd name="connsiteX3" fmla="*/ 753500 w 753500"/>
              <a:gd name="connsiteY3" fmla="*/ 646005 h 1317490"/>
              <a:gd name="connsiteX4" fmla="*/ 82018 w 753500"/>
              <a:gd name="connsiteY4" fmla="*/ 1317490 h 1317490"/>
              <a:gd name="connsiteX5" fmla="*/ 0 w 753500"/>
              <a:gd name="connsiteY5" fmla="*/ 652409 h 1317490"/>
              <a:gd name="connsiteX0" fmla="*/ 173381 w 671482"/>
              <a:gd name="connsiteY0" fmla="*/ 652409 h 1317490"/>
              <a:gd name="connsiteX1" fmla="*/ 173381 w 671482"/>
              <a:gd name="connsiteY1" fmla="*/ 0 h 1317490"/>
              <a:gd name="connsiteX2" fmla="*/ 261265 w 671482"/>
              <a:gd name="connsiteY2" fmla="*/ 27288 h 1317490"/>
              <a:gd name="connsiteX3" fmla="*/ 671482 w 671482"/>
              <a:gd name="connsiteY3" fmla="*/ 646005 h 1317490"/>
              <a:gd name="connsiteX4" fmla="*/ 0 w 671482"/>
              <a:gd name="connsiteY4" fmla="*/ 1317490 h 1317490"/>
              <a:gd name="connsiteX0" fmla="*/ 173381 w 671482"/>
              <a:gd name="connsiteY0" fmla="*/ 0 h 1317490"/>
              <a:gd name="connsiteX1" fmla="*/ 261265 w 671482"/>
              <a:gd name="connsiteY1" fmla="*/ 27288 h 1317490"/>
              <a:gd name="connsiteX2" fmla="*/ 671482 w 671482"/>
              <a:gd name="connsiteY2" fmla="*/ 646005 h 1317490"/>
              <a:gd name="connsiteX3" fmla="*/ 0 w 671482"/>
              <a:gd name="connsiteY3" fmla="*/ 1317490 h 131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482" h="1317490">
                <a:moveTo>
                  <a:pt x="173381" y="0"/>
                </a:moveTo>
                <a:lnTo>
                  <a:pt x="261265" y="27288"/>
                </a:lnTo>
                <a:cubicBezTo>
                  <a:pt x="502234" y="129226"/>
                  <a:pt x="671482" y="367869"/>
                  <a:pt x="671482" y="646005"/>
                </a:cubicBezTo>
                <a:cubicBezTo>
                  <a:pt x="671482" y="1016852"/>
                  <a:pt x="370597" y="1317490"/>
                  <a:pt x="0" y="1317490"/>
                </a:cubicBezTo>
              </a:path>
            </a:pathLst>
          </a:custGeom>
          <a:noFill/>
          <a:ln w="12700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65" name="Straight Connector 564"/>
          <p:cNvCxnSpPr/>
          <p:nvPr/>
        </p:nvCxnSpPr>
        <p:spPr>
          <a:xfrm flipH="1">
            <a:off x="1297333" y="3507141"/>
            <a:ext cx="153989" cy="318493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 flipH="1">
            <a:off x="1558432" y="2803680"/>
            <a:ext cx="233010" cy="481927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 flipH="1">
            <a:off x="1895783" y="3704587"/>
            <a:ext cx="106692" cy="501053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 flipH="1">
            <a:off x="2058728" y="2542733"/>
            <a:ext cx="191151" cy="897676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/>
          <p:nvPr/>
        </p:nvCxnSpPr>
        <p:spPr>
          <a:xfrm>
            <a:off x="1962096" y="3298286"/>
            <a:ext cx="41315" cy="164742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/>
          <p:nvPr/>
        </p:nvCxnSpPr>
        <p:spPr>
          <a:xfrm>
            <a:off x="2057962" y="3680549"/>
            <a:ext cx="97398" cy="388372"/>
          </a:xfrm>
          <a:prstGeom prst="line">
            <a:avLst/>
          </a:prstGeom>
          <a:ln w="12700" cap="rnd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>
            <a:endCxn id="497" idx="1"/>
          </p:cNvCxnSpPr>
          <p:nvPr/>
        </p:nvCxnSpPr>
        <p:spPr>
          <a:xfrm flipH="1">
            <a:off x="2528636" y="3390692"/>
            <a:ext cx="155221" cy="218737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>
            <a:endCxn id="503" idx="1"/>
          </p:cNvCxnSpPr>
          <p:nvPr/>
        </p:nvCxnSpPr>
        <p:spPr>
          <a:xfrm flipH="1">
            <a:off x="2892770" y="3301234"/>
            <a:ext cx="170390" cy="308195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>
            <a:stCxn id="501" idx="4"/>
          </p:cNvCxnSpPr>
          <p:nvPr/>
        </p:nvCxnSpPr>
        <p:spPr>
          <a:xfrm flipH="1">
            <a:off x="2654215" y="3651280"/>
            <a:ext cx="229016" cy="477656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6282070" y="3693175"/>
            <a:ext cx="366242" cy="531172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>
            <a:endCxn id="528" idx="2"/>
          </p:cNvCxnSpPr>
          <p:nvPr/>
        </p:nvCxnSpPr>
        <p:spPr>
          <a:xfrm>
            <a:off x="6006254" y="3293151"/>
            <a:ext cx="241259" cy="358129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>
            <a:endCxn id="534" idx="9"/>
          </p:cNvCxnSpPr>
          <p:nvPr/>
        </p:nvCxnSpPr>
        <p:spPr>
          <a:xfrm flipH="1">
            <a:off x="7062706" y="2616118"/>
            <a:ext cx="49176" cy="878216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 flipH="1">
            <a:off x="7035920" y="3692698"/>
            <a:ext cx="23198" cy="462342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>
            <a:off x="7499861" y="2968383"/>
            <a:ext cx="151753" cy="386133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>
            <a:off x="7712054" y="3508306"/>
            <a:ext cx="99756" cy="253828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>
            <a:endCxn id="540" idx="1"/>
          </p:cNvCxnSpPr>
          <p:nvPr/>
        </p:nvCxnSpPr>
        <p:spPr>
          <a:xfrm>
            <a:off x="6935671" y="2931844"/>
            <a:ext cx="803092" cy="477216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7780499" y="3442558"/>
            <a:ext cx="253977" cy="153534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" name="Freeform 544"/>
          <p:cNvSpPr/>
          <p:nvPr/>
        </p:nvSpPr>
        <p:spPr>
          <a:xfrm>
            <a:off x="1305719" y="2279211"/>
            <a:ext cx="671482" cy="1301893"/>
          </a:xfrm>
          <a:custGeom>
            <a:avLst/>
            <a:gdLst>
              <a:gd name="connsiteX0" fmla="*/ 447870 w 877763"/>
              <a:gd name="connsiteY0" fmla="*/ 0 h 1301893"/>
              <a:gd name="connsiteX1" fmla="*/ 447870 w 877763"/>
              <a:gd name="connsiteY1" fmla="*/ 344644 h 1301893"/>
              <a:gd name="connsiteX2" fmla="*/ 877763 w 877763"/>
              <a:gd name="connsiteY2" fmla="*/ 344644 h 1301893"/>
              <a:gd name="connsiteX3" fmla="*/ 671482 w 877763"/>
              <a:gd name="connsiteY3" fmla="*/ 1301893 h 1301893"/>
              <a:gd name="connsiteX4" fmla="*/ 0 w 877763"/>
              <a:gd name="connsiteY4" fmla="*/ 630408 h 1301893"/>
              <a:gd name="connsiteX5" fmla="*/ 410217 w 877763"/>
              <a:gd name="connsiteY5" fmla="*/ 11691 h 1301893"/>
              <a:gd name="connsiteX6" fmla="*/ 447870 w 877763"/>
              <a:gd name="connsiteY6" fmla="*/ 0 h 1301893"/>
              <a:gd name="connsiteX0" fmla="*/ 877763 w 969203"/>
              <a:gd name="connsiteY0" fmla="*/ 344644 h 1301893"/>
              <a:gd name="connsiteX1" fmla="*/ 671482 w 969203"/>
              <a:gd name="connsiteY1" fmla="*/ 1301893 h 1301893"/>
              <a:gd name="connsiteX2" fmla="*/ 0 w 969203"/>
              <a:gd name="connsiteY2" fmla="*/ 630408 h 1301893"/>
              <a:gd name="connsiteX3" fmla="*/ 410217 w 969203"/>
              <a:gd name="connsiteY3" fmla="*/ 11691 h 1301893"/>
              <a:gd name="connsiteX4" fmla="*/ 447870 w 969203"/>
              <a:gd name="connsiteY4" fmla="*/ 0 h 1301893"/>
              <a:gd name="connsiteX5" fmla="*/ 447870 w 969203"/>
              <a:gd name="connsiteY5" fmla="*/ 344644 h 1301893"/>
              <a:gd name="connsiteX6" fmla="*/ 969203 w 969203"/>
              <a:gd name="connsiteY6" fmla="*/ 436084 h 1301893"/>
              <a:gd name="connsiteX0" fmla="*/ 877763 w 877763"/>
              <a:gd name="connsiteY0" fmla="*/ 344644 h 1301893"/>
              <a:gd name="connsiteX1" fmla="*/ 671482 w 877763"/>
              <a:gd name="connsiteY1" fmla="*/ 1301893 h 1301893"/>
              <a:gd name="connsiteX2" fmla="*/ 0 w 877763"/>
              <a:gd name="connsiteY2" fmla="*/ 630408 h 1301893"/>
              <a:gd name="connsiteX3" fmla="*/ 410217 w 877763"/>
              <a:gd name="connsiteY3" fmla="*/ 11691 h 1301893"/>
              <a:gd name="connsiteX4" fmla="*/ 447870 w 877763"/>
              <a:gd name="connsiteY4" fmla="*/ 0 h 1301893"/>
              <a:gd name="connsiteX5" fmla="*/ 447870 w 877763"/>
              <a:gd name="connsiteY5" fmla="*/ 344644 h 1301893"/>
              <a:gd name="connsiteX0" fmla="*/ 671482 w 671482"/>
              <a:gd name="connsiteY0" fmla="*/ 1301893 h 1301893"/>
              <a:gd name="connsiteX1" fmla="*/ 0 w 671482"/>
              <a:gd name="connsiteY1" fmla="*/ 630408 h 1301893"/>
              <a:gd name="connsiteX2" fmla="*/ 410217 w 671482"/>
              <a:gd name="connsiteY2" fmla="*/ 11691 h 1301893"/>
              <a:gd name="connsiteX3" fmla="*/ 447870 w 671482"/>
              <a:gd name="connsiteY3" fmla="*/ 0 h 1301893"/>
              <a:gd name="connsiteX4" fmla="*/ 447870 w 671482"/>
              <a:gd name="connsiteY4" fmla="*/ 344644 h 1301893"/>
              <a:gd name="connsiteX0" fmla="*/ 671482 w 671482"/>
              <a:gd name="connsiteY0" fmla="*/ 1301893 h 1301893"/>
              <a:gd name="connsiteX1" fmla="*/ 0 w 671482"/>
              <a:gd name="connsiteY1" fmla="*/ 630408 h 1301893"/>
              <a:gd name="connsiteX2" fmla="*/ 410217 w 671482"/>
              <a:gd name="connsiteY2" fmla="*/ 11691 h 1301893"/>
              <a:gd name="connsiteX3" fmla="*/ 447870 w 671482"/>
              <a:gd name="connsiteY3" fmla="*/ 0 h 130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482" h="1301893">
                <a:moveTo>
                  <a:pt x="671482" y="1301893"/>
                </a:moveTo>
                <a:cubicBezTo>
                  <a:pt x="300885" y="1301893"/>
                  <a:pt x="0" y="1001255"/>
                  <a:pt x="0" y="630408"/>
                </a:cubicBezTo>
                <a:cubicBezTo>
                  <a:pt x="0" y="352272"/>
                  <a:pt x="169248" y="113629"/>
                  <a:pt x="410217" y="11691"/>
                </a:cubicBezTo>
                <a:lnTo>
                  <a:pt x="447870" y="0"/>
                </a:lnTo>
              </a:path>
            </a:pathLst>
          </a:custGeom>
          <a:noFill/>
          <a:ln w="127000" cap="rnd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4" name="Freeform 312"/>
          <p:cNvSpPr>
            <a:spLocks noChangeArrowheads="1"/>
          </p:cNvSpPr>
          <p:nvPr/>
        </p:nvSpPr>
        <p:spPr bwMode="auto">
          <a:xfrm flipH="1">
            <a:off x="1305269" y="2908852"/>
            <a:ext cx="672704" cy="672703"/>
          </a:xfrm>
          <a:custGeom>
            <a:avLst/>
            <a:gdLst>
              <a:gd name="T0" fmla="*/ 1493 w 1494"/>
              <a:gd name="T1" fmla="*/ 0 h 1494"/>
              <a:gd name="T2" fmla="*/ 1055 w 1494"/>
              <a:gd name="T3" fmla="*/ 1056 h 1494"/>
              <a:gd name="T4" fmla="*/ 0 w 1494"/>
              <a:gd name="T5" fmla="*/ 1493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4" h="1494">
                <a:moveTo>
                  <a:pt x="1493" y="0"/>
                </a:moveTo>
                <a:cubicBezTo>
                  <a:pt x="1493" y="412"/>
                  <a:pt x="1326" y="785"/>
                  <a:pt x="1055" y="1056"/>
                </a:cubicBezTo>
                <a:cubicBezTo>
                  <a:pt x="784" y="1327"/>
                  <a:pt x="412" y="1493"/>
                  <a:pt x="0" y="1493"/>
                </a:cubicBezTo>
              </a:path>
            </a:pathLst>
          </a:custGeom>
          <a:noFill/>
          <a:ln w="127000" cap="rnd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2" name="Freeform 100"/>
          <p:cNvSpPr>
            <a:spLocks noChangeArrowheads="1"/>
          </p:cNvSpPr>
          <p:nvPr/>
        </p:nvSpPr>
        <p:spPr bwMode="auto">
          <a:xfrm>
            <a:off x="1791441" y="920645"/>
            <a:ext cx="2070991" cy="1416063"/>
          </a:xfrm>
          <a:custGeom>
            <a:avLst/>
            <a:gdLst>
              <a:gd name="T0" fmla="*/ 0 w 4643"/>
              <a:gd name="T1" fmla="*/ 3176 h 3177"/>
              <a:gd name="T2" fmla="*/ 3225 w 4643"/>
              <a:gd name="T3" fmla="*/ 0 h 3177"/>
              <a:gd name="T4" fmla="*/ 4642 w 4643"/>
              <a:gd name="T5" fmla="*/ 327 h 3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43" h="3177">
                <a:moveTo>
                  <a:pt x="0" y="3176"/>
                </a:moveTo>
                <a:cubicBezTo>
                  <a:pt x="25" y="1419"/>
                  <a:pt x="1459" y="0"/>
                  <a:pt x="3225" y="0"/>
                </a:cubicBezTo>
                <a:cubicBezTo>
                  <a:pt x="3733" y="0"/>
                  <a:pt x="4216" y="118"/>
                  <a:pt x="4642" y="327"/>
                </a:cubicBezTo>
              </a:path>
            </a:pathLst>
          </a:custGeom>
          <a:noFill/>
          <a:ln w="127000" cap="rnd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4" name="Line 103"/>
          <p:cNvSpPr>
            <a:spLocks noChangeShapeType="1"/>
          </p:cNvSpPr>
          <p:nvPr/>
        </p:nvSpPr>
        <p:spPr bwMode="auto">
          <a:xfrm flipH="1">
            <a:off x="1946221" y="3581555"/>
            <a:ext cx="5251557" cy="0"/>
          </a:xfrm>
          <a:prstGeom prst="line">
            <a:avLst/>
          </a:prstGeom>
          <a:noFill/>
          <a:ln w="127000" cap="rnd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0" name="Line 104"/>
          <p:cNvSpPr>
            <a:spLocks noChangeShapeType="1"/>
          </p:cNvSpPr>
          <p:nvPr/>
        </p:nvSpPr>
        <p:spPr bwMode="auto">
          <a:xfrm>
            <a:off x="10036" y="4500590"/>
            <a:ext cx="9144000" cy="1984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9" name="Freeform 312"/>
          <p:cNvSpPr>
            <a:spLocks noChangeArrowheads="1"/>
          </p:cNvSpPr>
          <p:nvPr/>
        </p:nvSpPr>
        <p:spPr bwMode="auto">
          <a:xfrm>
            <a:off x="7177035" y="2908852"/>
            <a:ext cx="672704" cy="672703"/>
          </a:xfrm>
          <a:custGeom>
            <a:avLst/>
            <a:gdLst>
              <a:gd name="T0" fmla="*/ 1493 w 1494"/>
              <a:gd name="T1" fmla="*/ 0 h 1494"/>
              <a:gd name="T2" fmla="*/ 1055 w 1494"/>
              <a:gd name="T3" fmla="*/ 1056 h 1494"/>
              <a:gd name="T4" fmla="*/ 0 w 1494"/>
              <a:gd name="T5" fmla="*/ 1493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4" h="1494">
                <a:moveTo>
                  <a:pt x="1493" y="0"/>
                </a:moveTo>
                <a:cubicBezTo>
                  <a:pt x="1493" y="412"/>
                  <a:pt x="1326" y="785"/>
                  <a:pt x="1055" y="1056"/>
                </a:cubicBezTo>
                <a:cubicBezTo>
                  <a:pt x="784" y="1327"/>
                  <a:pt x="412" y="1493"/>
                  <a:pt x="0" y="1493"/>
                </a:cubicBezTo>
              </a:path>
            </a:pathLst>
          </a:custGeom>
          <a:noFill/>
          <a:ln w="127000" cap="rnd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23339" y="3320611"/>
            <a:ext cx="168671" cy="168671"/>
            <a:chOff x="1472406" y="3353352"/>
            <a:chExt cx="168671" cy="168671"/>
          </a:xfrm>
        </p:grpSpPr>
        <p:sp>
          <p:nvSpPr>
            <p:cNvPr id="184" name="Line 53"/>
            <p:cNvSpPr>
              <a:spLocks noChangeShapeType="1"/>
            </p:cNvSpPr>
            <p:nvPr/>
          </p:nvSpPr>
          <p:spPr bwMode="auto">
            <a:xfrm flipH="1">
              <a:off x="1581546" y="3367242"/>
              <a:ext cx="13891" cy="23813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96" name="Freeform 337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97" name="Freeform 338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98" name="Line 339"/>
            <p:cNvSpPr>
              <a:spLocks noChangeShapeType="1"/>
            </p:cNvSpPr>
            <p:nvPr/>
          </p:nvSpPr>
          <p:spPr bwMode="auto">
            <a:xfrm>
              <a:off x="1525984" y="3406930"/>
              <a:ext cx="61516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99" name="Line 340"/>
            <p:cNvSpPr>
              <a:spLocks noChangeShapeType="1"/>
            </p:cNvSpPr>
            <p:nvPr/>
          </p:nvSpPr>
          <p:spPr bwMode="auto">
            <a:xfrm flipH="1">
              <a:off x="1524000" y="3406930"/>
              <a:ext cx="65484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538066" y="4218540"/>
            <a:ext cx="354742" cy="279797"/>
            <a:chOff x="6605984" y="4218540"/>
            <a:chExt cx="354742" cy="279797"/>
          </a:xfrm>
        </p:grpSpPr>
        <p:sp>
          <p:nvSpPr>
            <p:cNvPr id="300" name="Freeform 341"/>
            <p:cNvSpPr>
              <a:spLocks noChangeArrowheads="1"/>
            </p:cNvSpPr>
            <p:nvPr/>
          </p:nvSpPr>
          <p:spPr bwMode="auto">
            <a:xfrm>
              <a:off x="6605984" y="4218540"/>
              <a:ext cx="354742" cy="100758"/>
            </a:xfrm>
            <a:custGeom>
              <a:avLst/>
              <a:gdLst>
                <a:gd name="T0" fmla="*/ 395 w 791"/>
                <a:gd name="T1" fmla="*/ 85 h 227"/>
                <a:gd name="T2" fmla="*/ 57 w 791"/>
                <a:gd name="T3" fmla="*/ 226 h 227"/>
                <a:gd name="T4" fmla="*/ 0 w 791"/>
                <a:gd name="T5" fmla="*/ 226 h 227"/>
                <a:gd name="T6" fmla="*/ 0 w 791"/>
                <a:gd name="T7" fmla="*/ 169 h 227"/>
                <a:gd name="T8" fmla="*/ 395 w 791"/>
                <a:gd name="T9" fmla="*/ 0 h 227"/>
                <a:gd name="T10" fmla="*/ 790 w 791"/>
                <a:gd name="T11" fmla="*/ 169 h 227"/>
                <a:gd name="T12" fmla="*/ 790 w 791"/>
                <a:gd name="T13" fmla="*/ 226 h 227"/>
                <a:gd name="T14" fmla="*/ 734 w 791"/>
                <a:gd name="T15" fmla="*/ 226 h 227"/>
                <a:gd name="T16" fmla="*/ 395 w 791"/>
                <a:gd name="T17" fmla="*/ 85 h 227"/>
                <a:gd name="connsiteX0" fmla="*/ 4994 w 9987"/>
                <a:gd name="connsiteY0" fmla="*/ 3744 h 9956"/>
                <a:gd name="connsiteX1" fmla="*/ 721 w 9987"/>
                <a:gd name="connsiteY1" fmla="*/ 9956 h 9956"/>
                <a:gd name="connsiteX2" fmla="*/ 0 w 9987"/>
                <a:gd name="connsiteY2" fmla="*/ 9956 h 9956"/>
                <a:gd name="connsiteX3" fmla="*/ 0 w 9987"/>
                <a:gd name="connsiteY3" fmla="*/ 7445 h 9956"/>
                <a:gd name="connsiteX4" fmla="*/ 4994 w 9987"/>
                <a:gd name="connsiteY4" fmla="*/ 0 h 9956"/>
                <a:gd name="connsiteX5" fmla="*/ 9987 w 9987"/>
                <a:gd name="connsiteY5" fmla="*/ 7445 h 9956"/>
                <a:gd name="connsiteX6" fmla="*/ 9987 w 9987"/>
                <a:gd name="connsiteY6" fmla="*/ 9956 h 9956"/>
                <a:gd name="connsiteX7" fmla="*/ 9279 w 9987"/>
                <a:gd name="connsiteY7" fmla="*/ 9956 h 9956"/>
                <a:gd name="connsiteX8" fmla="*/ 4994 w 9987"/>
                <a:gd name="connsiteY8" fmla="*/ 3744 h 9956"/>
                <a:gd name="connsiteX9" fmla="*/ 4994 w 9987"/>
                <a:gd name="connsiteY9" fmla="*/ 3744 h 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87" h="9956">
                  <a:moveTo>
                    <a:pt x="4994" y="3744"/>
                  </a:moveTo>
                  <a:lnTo>
                    <a:pt x="721" y="9956"/>
                  </a:lnTo>
                  <a:lnTo>
                    <a:pt x="0" y="9956"/>
                  </a:lnTo>
                  <a:lnTo>
                    <a:pt x="0" y="7445"/>
                  </a:lnTo>
                  <a:lnTo>
                    <a:pt x="4994" y="0"/>
                  </a:lnTo>
                  <a:lnTo>
                    <a:pt x="9987" y="7445"/>
                  </a:lnTo>
                  <a:lnTo>
                    <a:pt x="9987" y="9956"/>
                  </a:lnTo>
                  <a:lnTo>
                    <a:pt x="9279" y="9956"/>
                  </a:lnTo>
                  <a:lnTo>
                    <a:pt x="4994" y="3744"/>
                  </a:lnTo>
                  <a:lnTo>
                    <a:pt x="4994" y="3744"/>
                  </a:lnTo>
                  <a:close/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1" name="Line 342"/>
            <p:cNvSpPr>
              <a:spLocks noChangeShapeType="1"/>
            </p:cNvSpPr>
            <p:nvPr/>
          </p:nvSpPr>
          <p:spPr bwMode="auto">
            <a:xfrm flipV="1">
              <a:off x="6631781" y="4319742"/>
              <a:ext cx="1984" cy="174625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2" name="Line 343"/>
            <p:cNvSpPr>
              <a:spLocks noChangeShapeType="1"/>
            </p:cNvSpPr>
            <p:nvPr/>
          </p:nvSpPr>
          <p:spPr bwMode="auto">
            <a:xfrm>
              <a:off x="6937375" y="4325696"/>
              <a:ext cx="1984" cy="170656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3" name="Freeform 344"/>
            <p:cNvSpPr>
              <a:spLocks noChangeArrowheads="1"/>
            </p:cNvSpPr>
            <p:nvPr/>
          </p:nvSpPr>
          <p:spPr bwMode="auto">
            <a:xfrm>
              <a:off x="6746875" y="4333634"/>
              <a:ext cx="77390" cy="164703"/>
            </a:xfrm>
            <a:custGeom>
              <a:avLst/>
              <a:gdLst>
                <a:gd name="T0" fmla="*/ 169 w 170"/>
                <a:gd name="T1" fmla="*/ 367 h 368"/>
                <a:gd name="T2" fmla="*/ 169 w 170"/>
                <a:gd name="T3" fmla="*/ 0 h 368"/>
                <a:gd name="T4" fmla="*/ 0 w 170"/>
                <a:gd name="T5" fmla="*/ 0 h 368"/>
                <a:gd name="T6" fmla="*/ 0 w 170"/>
                <a:gd name="T7" fmla="*/ 367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" h="368">
                  <a:moveTo>
                    <a:pt x="169" y="367"/>
                  </a:moveTo>
                  <a:lnTo>
                    <a:pt x="169" y="0"/>
                  </a:lnTo>
                  <a:lnTo>
                    <a:pt x="0" y="0"/>
                  </a:lnTo>
                  <a:lnTo>
                    <a:pt x="0" y="367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4" name="Freeform 345"/>
            <p:cNvSpPr>
              <a:spLocks noChangeArrowheads="1"/>
            </p:cNvSpPr>
            <p:nvPr/>
          </p:nvSpPr>
          <p:spPr bwMode="auto">
            <a:xfrm>
              <a:off x="6859984" y="4371336"/>
              <a:ext cx="37704" cy="89298"/>
            </a:xfrm>
            <a:custGeom>
              <a:avLst/>
              <a:gdLst>
                <a:gd name="T0" fmla="*/ 42 w 85"/>
                <a:gd name="T1" fmla="*/ 197 h 198"/>
                <a:gd name="T2" fmla="*/ 0 w 85"/>
                <a:gd name="T3" fmla="*/ 197 h 198"/>
                <a:gd name="T4" fmla="*/ 0 w 85"/>
                <a:gd name="T5" fmla="*/ 0 h 198"/>
                <a:gd name="T6" fmla="*/ 84 w 85"/>
                <a:gd name="T7" fmla="*/ 0 h 198"/>
                <a:gd name="T8" fmla="*/ 84 w 85"/>
                <a:gd name="T9" fmla="*/ 197 h 198"/>
                <a:gd name="T10" fmla="*/ 42 w 85"/>
                <a:gd name="T11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98">
                  <a:moveTo>
                    <a:pt x="42" y="197"/>
                  </a:moveTo>
                  <a:lnTo>
                    <a:pt x="0" y="197"/>
                  </a:lnTo>
                  <a:lnTo>
                    <a:pt x="0" y="0"/>
                  </a:lnTo>
                  <a:lnTo>
                    <a:pt x="84" y="0"/>
                  </a:lnTo>
                  <a:lnTo>
                    <a:pt x="84" y="197"/>
                  </a:lnTo>
                  <a:lnTo>
                    <a:pt x="42" y="197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5" name="Freeform 346"/>
            <p:cNvSpPr>
              <a:spLocks noChangeArrowheads="1"/>
            </p:cNvSpPr>
            <p:nvPr/>
          </p:nvSpPr>
          <p:spPr bwMode="auto">
            <a:xfrm>
              <a:off x="6669484" y="4371336"/>
              <a:ext cx="39688" cy="89298"/>
            </a:xfrm>
            <a:custGeom>
              <a:avLst/>
              <a:gdLst>
                <a:gd name="T0" fmla="*/ 43 w 86"/>
                <a:gd name="T1" fmla="*/ 197 h 198"/>
                <a:gd name="T2" fmla="*/ 0 w 86"/>
                <a:gd name="T3" fmla="*/ 197 h 198"/>
                <a:gd name="T4" fmla="*/ 0 w 86"/>
                <a:gd name="T5" fmla="*/ 0 h 198"/>
                <a:gd name="T6" fmla="*/ 85 w 86"/>
                <a:gd name="T7" fmla="*/ 0 h 198"/>
                <a:gd name="T8" fmla="*/ 85 w 86"/>
                <a:gd name="T9" fmla="*/ 197 h 198"/>
                <a:gd name="T10" fmla="*/ 43 w 86"/>
                <a:gd name="T11" fmla="*/ 1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198">
                  <a:moveTo>
                    <a:pt x="43" y="197"/>
                  </a:moveTo>
                  <a:lnTo>
                    <a:pt x="0" y="197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97"/>
                  </a:lnTo>
                  <a:lnTo>
                    <a:pt x="43" y="197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21535" y="3762134"/>
            <a:ext cx="381000" cy="738187"/>
            <a:chOff x="7689453" y="3762134"/>
            <a:chExt cx="381000" cy="738187"/>
          </a:xfrm>
        </p:grpSpPr>
        <p:sp>
          <p:nvSpPr>
            <p:cNvPr id="306" name="Freeform 347"/>
            <p:cNvSpPr>
              <a:spLocks noChangeArrowheads="1"/>
            </p:cNvSpPr>
            <p:nvPr/>
          </p:nvSpPr>
          <p:spPr bwMode="auto">
            <a:xfrm>
              <a:off x="7689453" y="3762134"/>
              <a:ext cx="381000" cy="736203"/>
            </a:xfrm>
            <a:custGeom>
              <a:avLst/>
              <a:gdLst>
                <a:gd name="T0" fmla="*/ 846 w 847"/>
                <a:gd name="T1" fmla="*/ 1637 h 1638"/>
                <a:gd name="T2" fmla="*/ 846 w 847"/>
                <a:gd name="T3" fmla="*/ 395 h 1638"/>
                <a:gd name="T4" fmla="*/ 423 w 847"/>
                <a:gd name="T5" fmla="*/ 0 h 1638"/>
                <a:gd name="T6" fmla="*/ 0 w 847"/>
                <a:gd name="T7" fmla="*/ 395 h 1638"/>
                <a:gd name="T8" fmla="*/ 0 w 847"/>
                <a:gd name="T9" fmla="*/ 1637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7" h="1638">
                  <a:moveTo>
                    <a:pt x="846" y="1637"/>
                  </a:moveTo>
                  <a:lnTo>
                    <a:pt x="846" y="395"/>
                  </a:lnTo>
                  <a:lnTo>
                    <a:pt x="423" y="0"/>
                  </a:lnTo>
                  <a:lnTo>
                    <a:pt x="0" y="395"/>
                  </a:lnTo>
                  <a:lnTo>
                    <a:pt x="0" y="1637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7" name="Freeform 348"/>
            <p:cNvSpPr>
              <a:spLocks noChangeArrowheads="1"/>
            </p:cNvSpPr>
            <p:nvPr/>
          </p:nvSpPr>
          <p:spPr bwMode="auto">
            <a:xfrm>
              <a:off x="7739063" y="4295930"/>
              <a:ext cx="51594" cy="89298"/>
            </a:xfrm>
            <a:custGeom>
              <a:avLst/>
              <a:gdLst>
                <a:gd name="T0" fmla="*/ 56 w 113"/>
                <a:gd name="T1" fmla="*/ 198 h 199"/>
                <a:gd name="T2" fmla="*/ 0 w 113"/>
                <a:gd name="T3" fmla="*/ 198 h 199"/>
                <a:gd name="T4" fmla="*/ 0 w 113"/>
                <a:gd name="T5" fmla="*/ 0 h 199"/>
                <a:gd name="T6" fmla="*/ 112 w 113"/>
                <a:gd name="T7" fmla="*/ 0 h 199"/>
                <a:gd name="T8" fmla="*/ 112 w 113"/>
                <a:gd name="T9" fmla="*/ 198 h 199"/>
                <a:gd name="T10" fmla="*/ 56 w 113"/>
                <a:gd name="T11" fmla="*/ 1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99">
                  <a:moveTo>
                    <a:pt x="56" y="198"/>
                  </a:moveTo>
                  <a:lnTo>
                    <a:pt x="0" y="198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98"/>
                  </a:lnTo>
                  <a:lnTo>
                    <a:pt x="56" y="198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" name="Freeform 349"/>
            <p:cNvSpPr>
              <a:spLocks noChangeArrowheads="1"/>
            </p:cNvSpPr>
            <p:nvPr/>
          </p:nvSpPr>
          <p:spPr bwMode="auto">
            <a:xfrm>
              <a:off x="7967265" y="4295930"/>
              <a:ext cx="51594" cy="89298"/>
            </a:xfrm>
            <a:custGeom>
              <a:avLst/>
              <a:gdLst>
                <a:gd name="T0" fmla="*/ 56 w 113"/>
                <a:gd name="T1" fmla="*/ 198 h 199"/>
                <a:gd name="T2" fmla="*/ 0 w 113"/>
                <a:gd name="T3" fmla="*/ 198 h 199"/>
                <a:gd name="T4" fmla="*/ 0 w 113"/>
                <a:gd name="T5" fmla="*/ 0 h 199"/>
                <a:gd name="T6" fmla="*/ 112 w 113"/>
                <a:gd name="T7" fmla="*/ 0 h 199"/>
                <a:gd name="T8" fmla="*/ 112 w 113"/>
                <a:gd name="T9" fmla="*/ 198 h 199"/>
                <a:gd name="T10" fmla="*/ 56 w 113"/>
                <a:gd name="T11" fmla="*/ 1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99">
                  <a:moveTo>
                    <a:pt x="56" y="198"/>
                  </a:moveTo>
                  <a:lnTo>
                    <a:pt x="0" y="198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98"/>
                  </a:lnTo>
                  <a:lnTo>
                    <a:pt x="56" y="198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" name="Freeform 350"/>
            <p:cNvSpPr>
              <a:spLocks noChangeArrowheads="1"/>
            </p:cNvSpPr>
            <p:nvPr/>
          </p:nvSpPr>
          <p:spPr bwMode="auto">
            <a:xfrm>
              <a:off x="7840265" y="4143134"/>
              <a:ext cx="77391" cy="101203"/>
            </a:xfrm>
            <a:custGeom>
              <a:avLst/>
              <a:gdLst>
                <a:gd name="T0" fmla="*/ 85 w 171"/>
                <a:gd name="T1" fmla="*/ 225 h 226"/>
                <a:gd name="T2" fmla="*/ 0 w 171"/>
                <a:gd name="T3" fmla="*/ 225 h 226"/>
                <a:gd name="T4" fmla="*/ 0 w 171"/>
                <a:gd name="T5" fmla="*/ 0 h 226"/>
                <a:gd name="T6" fmla="*/ 170 w 171"/>
                <a:gd name="T7" fmla="*/ 0 h 226"/>
                <a:gd name="T8" fmla="*/ 170 w 171"/>
                <a:gd name="T9" fmla="*/ 225 h 226"/>
                <a:gd name="T10" fmla="*/ 85 w 171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226">
                  <a:moveTo>
                    <a:pt x="85" y="225"/>
                  </a:moveTo>
                  <a:lnTo>
                    <a:pt x="0" y="225"/>
                  </a:lnTo>
                  <a:lnTo>
                    <a:pt x="0" y="0"/>
                  </a:lnTo>
                  <a:lnTo>
                    <a:pt x="170" y="0"/>
                  </a:lnTo>
                  <a:lnTo>
                    <a:pt x="170" y="225"/>
                  </a:lnTo>
                  <a:lnTo>
                    <a:pt x="85" y="225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" name="Freeform 351"/>
            <p:cNvSpPr>
              <a:spLocks noChangeArrowheads="1"/>
            </p:cNvSpPr>
            <p:nvPr/>
          </p:nvSpPr>
          <p:spPr bwMode="auto">
            <a:xfrm>
              <a:off x="7955359" y="4143134"/>
              <a:ext cx="63500" cy="101203"/>
            </a:xfrm>
            <a:custGeom>
              <a:avLst/>
              <a:gdLst>
                <a:gd name="T0" fmla="*/ 71 w 142"/>
                <a:gd name="T1" fmla="*/ 225 h 226"/>
                <a:gd name="T2" fmla="*/ 0 w 142"/>
                <a:gd name="T3" fmla="*/ 225 h 226"/>
                <a:gd name="T4" fmla="*/ 0 w 142"/>
                <a:gd name="T5" fmla="*/ 0 h 226"/>
                <a:gd name="T6" fmla="*/ 141 w 142"/>
                <a:gd name="T7" fmla="*/ 0 h 226"/>
                <a:gd name="T8" fmla="*/ 141 w 142"/>
                <a:gd name="T9" fmla="*/ 225 h 226"/>
                <a:gd name="T10" fmla="*/ 71 w 142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226">
                  <a:moveTo>
                    <a:pt x="71" y="225"/>
                  </a:moveTo>
                  <a:lnTo>
                    <a:pt x="0" y="225"/>
                  </a:lnTo>
                  <a:lnTo>
                    <a:pt x="0" y="0"/>
                  </a:lnTo>
                  <a:lnTo>
                    <a:pt x="141" y="0"/>
                  </a:lnTo>
                  <a:lnTo>
                    <a:pt x="141" y="225"/>
                  </a:lnTo>
                  <a:lnTo>
                    <a:pt x="71" y="225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" name="Freeform 352"/>
            <p:cNvSpPr>
              <a:spLocks noChangeArrowheads="1"/>
            </p:cNvSpPr>
            <p:nvPr/>
          </p:nvSpPr>
          <p:spPr bwMode="auto">
            <a:xfrm>
              <a:off x="7739063" y="4143134"/>
              <a:ext cx="63500" cy="101203"/>
            </a:xfrm>
            <a:custGeom>
              <a:avLst/>
              <a:gdLst>
                <a:gd name="T0" fmla="*/ 70 w 142"/>
                <a:gd name="T1" fmla="*/ 225 h 226"/>
                <a:gd name="T2" fmla="*/ 0 w 142"/>
                <a:gd name="T3" fmla="*/ 225 h 226"/>
                <a:gd name="T4" fmla="*/ 0 w 142"/>
                <a:gd name="T5" fmla="*/ 0 h 226"/>
                <a:gd name="T6" fmla="*/ 141 w 142"/>
                <a:gd name="T7" fmla="*/ 0 h 226"/>
                <a:gd name="T8" fmla="*/ 141 w 142"/>
                <a:gd name="T9" fmla="*/ 225 h 226"/>
                <a:gd name="T10" fmla="*/ 70 w 142"/>
                <a:gd name="T11" fmla="*/ 22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226">
                  <a:moveTo>
                    <a:pt x="70" y="225"/>
                  </a:moveTo>
                  <a:lnTo>
                    <a:pt x="0" y="225"/>
                  </a:lnTo>
                  <a:lnTo>
                    <a:pt x="0" y="0"/>
                  </a:lnTo>
                  <a:lnTo>
                    <a:pt x="141" y="0"/>
                  </a:lnTo>
                  <a:lnTo>
                    <a:pt x="141" y="225"/>
                  </a:lnTo>
                  <a:lnTo>
                    <a:pt x="70" y="225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" name="Freeform 353"/>
            <p:cNvSpPr>
              <a:spLocks noChangeArrowheads="1"/>
            </p:cNvSpPr>
            <p:nvPr/>
          </p:nvSpPr>
          <p:spPr bwMode="auto">
            <a:xfrm>
              <a:off x="7840265" y="3990336"/>
              <a:ext cx="77391" cy="101204"/>
            </a:xfrm>
            <a:custGeom>
              <a:avLst/>
              <a:gdLst>
                <a:gd name="T0" fmla="*/ 85 w 171"/>
                <a:gd name="T1" fmla="*/ 226 h 227"/>
                <a:gd name="T2" fmla="*/ 0 w 171"/>
                <a:gd name="T3" fmla="*/ 226 h 227"/>
                <a:gd name="T4" fmla="*/ 0 w 171"/>
                <a:gd name="T5" fmla="*/ 0 h 227"/>
                <a:gd name="T6" fmla="*/ 170 w 171"/>
                <a:gd name="T7" fmla="*/ 0 h 227"/>
                <a:gd name="T8" fmla="*/ 170 w 171"/>
                <a:gd name="T9" fmla="*/ 226 h 227"/>
                <a:gd name="T10" fmla="*/ 85 w 171"/>
                <a:gd name="T11" fmla="*/ 2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1" h="227">
                  <a:moveTo>
                    <a:pt x="85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70" y="0"/>
                  </a:lnTo>
                  <a:lnTo>
                    <a:pt x="170" y="226"/>
                  </a:lnTo>
                  <a:lnTo>
                    <a:pt x="85" y="226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" name="Freeform 354"/>
            <p:cNvSpPr>
              <a:spLocks noChangeArrowheads="1"/>
            </p:cNvSpPr>
            <p:nvPr/>
          </p:nvSpPr>
          <p:spPr bwMode="auto">
            <a:xfrm>
              <a:off x="7955359" y="3990336"/>
              <a:ext cx="63500" cy="101204"/>
            </a:xfrm>
            <a:custGeom>
              <a:avLst/>
              <a:gdLst>
                <a:gd name="T0" fmla="*/ 71 w 142"/>
                <a:gd name="T1" fmla="*/ 226 h 227"/>
                <a:gd name="T2" fmla="*/ 0 w 142"/>
                <a:gd name="T3" fmla="*/ 226 h 227"/>
                <a:gd name="T4" fmla="*/ 0 w 142"/>
                <a:gd name="T5" fmla="*/ 0 h 227"/>
                <a:gd name="T6" fmla="*/ 141 w 142"/>
                <a:gd name="T7" fmla="*/ 0 h 227"/>
                <a:gd name="T8" fmla="*/ 141 w 142"/>
                <a:gd name="T9" fmla="*/ 226 h 227"/>
                <a:gd name="T10" fmla="*/ 71 w 142"/>
                <a:gd name="T11" fmla="*/ 2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227">
                  <a:moveTo>
                    <a:pt x="71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41" y="0"/>
                  </a:lnTo>
                  <a:lnTo>
                    <a:pt x="141" y="226"/>
                  </a:lnTo>
                  <a:lnTo>
                    <a:pt x="71" y="226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" name="Freeform 355"/>
            <p:cNvSpPr>
              <a:spLocks noChangeArrowheads="1"/>
            </p:cNvSpPr>
            <p:nvPr/>
          </p:nvSpPr>
          <p:spPr bwMode="auto">
            <a:xfrm>
              <a:off x="7739063" y="3990336"/>
              <a:ext cx="63500" cy="101204"/>
            </a:xfrm>
            <a:custGeom>
              <a:avLst/>
              <a:gdLst>
                <a:gd name="T0" fmla="*/ 70 w 142"/>
                <a:gd name="T1" fmla="*/ 226 h 227"/>
                <a:gd name="T2" fmla="*/ 0 w 142"/>
                <a:gd name="T3" fmla="*/ 226 h 227"/>
                <a:gd name="T4" fmla="*/ 0 w 142"/>
                <a:gd name="T5" fmla="*/ 0 h 227"/>
                <a:gd name="T6" fmla="*/ 141 w 142"/>
                <a:gd name="T7" fmla="*/ 0 h 227"/>
                <a:gd name="T8" fmla="*/ 141 w 142"/>
                <a:gd name="T9" fmla="*/ 226 h 227"/>
                <a:gd name="T10" fmla="*/ 70 w 142"/>
                <a:gd name="T11" fmla="*/ 22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227">
                  <a:moveTo>
                    <a:pt x="70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41" y="0"/>
                  </a:lnTo>
                  <a:lnTo>
                    <a:pt x="141" y="226"/>
                  </a:lnTo>
                  <a:lnTo>
                    <a:pt x="70" y="226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" name="Freeform 356"/>
            <p:cNvSpPr>
              <a:spLocks noChangeArrowheads="1"/>
            </p:cNvSpPr>
            <p:nvPr/>
          </p:nvSpPr>
          <p:spPr bwMode="auto">
            <a:xfrm>
              <a:off x="7828359" y="4295930"/>
              <a:ext cx="101204" cy="204391"/>
            </a:xfrm>
            <a:custGeom>
              <a:avLst/>
              <a:gdLst>
                <a:gd name="T0" fmla="*/ 226 w 227"/>
                <a:gd name="T1" fmla="*/ 452 h 453"/>
                <a:gd name="T2" fmla="*/ 226 w 227"/>
                <a:gd name="T3" fmla="*/ 0 h 453"/>
                <a:gd name="T4" fmla="*/ 0 w 227"/>
                <a:gd name="T5" fmla="*/ 0 h 453"/>
                <a:gd name="T6" fmla="*/ 0 w 227"/>
                <a:gd name="T7" fmla="*/ 452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453">
                  <a:moveTo>
                    <a:pt x="226" y="452"/>
                  </a:moveTo>
                  <a:lnTo>
                    <a:pt x="226" y="0"/>
                  </a:lnTo>
                  <a:lnTo>
                    <a:pt x="0" y="0"/>
                  </a:lnTo>
                  <a:lnTo>
                    <a:pt x="0" y="452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" name="Freeform 357"/>
            <p:cNvSpPr>
              <a:spLocks noChangeArrowheads="1"/>
            </p:cNvSpPr>
            <p:nvPr/>
          </p:nvSpPr>
          <p:spPr bwMode="auto">
            <a:xfrm>
              <a:off x="7828359" y="3837540"/>
              <a:ext cx="101204" cy="101203"/>
            </a:xfrm>
            <a:custGeom>
              <a:avLst/>
              <a:gdLst>
                <a:gd name="T0" fmla="*/ 226 w 227"/>
                <a:gd name="T1" fmla="*/ 113 h 227"/>
                <a:gd name="T2" fmla="*/ 211 w 227"/>
                <a:gd name="T3" fmla="*/ 170 h 227"/>
                <a:gd name="T4" fmla="*/ 169 w 227"/>
                <a:gd name="T5" fmla="*/ 211 h 227"/>
                <a:gd name="T6" fmla="*/ 113 w 227"/>
                <a:gd name="T7" fmla="*/ 226 h 227"/>
                <a:gd name="T8" fmla="*/ 57 w 227"/>
                <a:gd name="T9" fmla="*/ 211 h 227"/>
                <a:gd name="T10" fmla="*/ 15 w 227"/>
                <a:gd name="T11" fmla="*/ 170 h 227"/>
                <a:gd name="T12" fmla="*/ 0 w 227"/>
                <a:gd name="T13" fmla="*/ 113 h 227"/>
                <a:gd name="T14" fmla="*/ 15 w 227"/>
                <a:gd name="T15" fmla="*/ 57 h 227"/>
                <a:gd name="T16" fmla="*/ 57 w 227"/>
                <a:gd name="T17" fmla="*/ 15 h 227"/>
                <a:gd name="T18" fmla="*/ 113 w 227"/>
                <a:gd name="T19" fmla="*/ 0 h 227"/>
                <a:gd name="T20" fmla="*/ 169 w 227"/>
                <a:gd name="T21" fmla="*/ 15 h 227"/>
                <a:gd name="T22" fmla="*/ 211 w 227"/>
                <a:gd name="T23" fmla="*/ 57 h 227"/>
                <a:gd name="T24" fmla="*/ 226 w 227"/>
                <a:gd name="T25" fmla="*/ 11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7" h="227">
                  <a:moveTo>
                    <a:pt x="226" y="113"/>
                  </a:moveTo>
                  <a:cubicBezTo>
                    <a:pt x="226" y="134"/>
                    <a:pt x="222" y="152"/>
                    <a:pt x="211" y="170"/>
                  </a:cubicBezTo>
                  <a:cubicBezTo>
                    <a:pt x="201" y="188"/>
                    <a:pt x="187" y="201"/>
                    <a:pt x="169" y="211"/>
                  </a:cubicBezTo>
                  <a:cubicBezTo>
                    <a:pt x="151" y="221"/>
                    <a:pt x="134" y="226"/>
                    <a:pt x="113" y="226"/>
                  </a:cubicBezTo>
                  <a:cubicBezTo>
                    <a:pt x="92" y="226"/>
                    <a:pt x="75" y="221"/>
                    <a:pt x="57" y="211"/>
                  </a:cubicBezTo>
                  <a:cubicBezTo>
                    <a:pt x="39" y="201"/>
                    <a:pt x="26" y="188"/>
                    <a:pt x="15" y="170"/>
                  </a:cubicBezTo>
                  <a:cubicBezTo>
                    <a:pt x="5" y="152"/>
                    <a:pt x="0" y="134"/>
                    <a:pt x="0" y="113"/>
                  </a:cubicBezTo>
                  <a:cubicBezTo>
                    <a:pt x="0" y="92"/>
                    <a:pt x="5" y="75"/>
                    <a:pt x="15" y="57"/>
                  </a:cubicBezTo>
                  <a:cubicBezTo>
                    <a:pt x="26" y="39"/>
                    <a:pt x="39" y="26"/>
                    <a:pt x="57" y="15"/>
                  </a:cubicBezTo>
                  <a:cubicBezTo>
                    <a:pt x="75" y="5"/>
                    <a:pt x="92" y="0"/>
                    <a:pt x="113" y="0"/>
                  </a:cubicBezTo>
                  <a:cubicBezTo>
                    <a:pt x="134" y="0"/>
                    <a:pt x="151" y="5"/>
                    <a:pt x="169" y="15"/>
                  </a:cubicBezTo>
                  <a:cubicBezTo>
                    <a:pt x="187" y="26"/>
                    <a:pt x="201" y="39"/>
                    <a:pt x="211" y="57"/>
                  </a:cubicBezTo>
                  <a:cubicBezTo>
                    <a:pt x="222" y="75"/>
                    <a:pt x="226" y="92"/>
                    <a:pt x="226" y="113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7" name="Freeform 358"/>
            <p:cNvSpPr>
              <a:spLocks noChangeArrowheads="1"/>
            </p:cNvSpPr>
            <p:nvPr/>
          </p:nvSpPr>
          <p:spPr bwMode="auto">
            <a:xfrm>
              <a:off x="7879953" y="3869290"/>
              <a:ext cx="15875" cy="37703"/>
            </a:xfrm>
            <a:custGeom>
              <a:avLst/>
              <a:gdLst>
                <a:gd name="T0" fmla="*/ 0 w 35"/>
                <a:gd name="T1" fmla="*/ 0 h 83"/>
                <a:gd name="T2" fmla="*/ 0 w 35"/>
                <a:gd name="T3" fmla="*/ 51 h 83"/>
                <a:gd name="T4" fmla="*/ 34 w 35"/>
                <a:gd name="T5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83">
                  <a:moveTo>
                    <a:pt x="0" y="0"/>
                  </a:moveTo>
                  <a:lnTo>
                    <a:pt x="0" y="51"/>
                  </a:lnTo>
                  <a:lnTo>
                    <a:pt x="34" y="82"/>
                  </a:lnTo>
                </a:path>
              </a:pathLst>
            </a:custGeom>
            <a:noFill/>
            <a:ln w="12700" cap="rnd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18" name="Freeform 359"/>
          <p:cNvSpPr>
            <a:spLocks noChangeArrowheads="1"/>
          </p:cNvSpPr>
          <p:nvPr/>
        </p:nvSpPr>
        <p:spPr bwMode="auto">
          <a:xfrm>
            <a:off x="7031904" y="2415697"/>
            <a:ext cx="144860" cy="142875"/>
          </a:xfrm>
          <a:custGeom>
            <a:avLst/>
            <a:gdLst>
              <a:gd name="T0" fmla="*/ 189 w 320"/>
              <a:gd name="T1" fmla="*/ 28 h 319"/>
              <a:gd name="T2" fmla="*/ 189 w 320"/>
              <a:gd name="T3" fmla="*/ 28 h 319"/>
              <a:gd name="T4" fmla="*/ 232 w 320"/>
              <a:gd name="T5" fmla="*/ 45 h 319"/>
              <a:gd name="T6" fmla="*/ 232 w 320"/>
              <a:gd name="T7" fmla="*/ 45 h 319"/>
              <a:gd name="T8" fmla="*/ 274 w 320"/>
              <a:gd name="T9" fmla="*/ 87 h 319"/>
              <a:gd name="T10" fmla="*/ 274 w 320"/>
              <a:gd name="T11" fmla="*/ 87 h 319"/>
              <a:gd name="T12" fmla="*/ 291 w 320"/>
              <a:gd name="T13" fmla="*/ 130 h 319"/>
              <a:gd name="T14" fmla="*/ 291 w 320"/>
              <a:gd name="T15" fmla="*/ 130 h 319"/>
              <a:gd name="T16" fmla="*/ 291 w 320"/>
              <a:gd name="T17" fmla="*/ 189 h 319"/>
              <a:gd name="T18" fmla="*/ 291 w 320"/>
              <a:gd name="T19" fmla="*/ 189 h 319"/>
              <a:gd name="T20" fmla="*/ 274 w 320"/>
              <a:gd name="T21" fmla="*/ 230 h 319"/>
              <a:gd name="T22" fmla="*/ 274 w 320"/>
              <a:gd name="T23" fmla="*/ 230 h 319"/>
              <a:gd name="T24" fmla="*/ 232 w 320"/>
              <a:gd name="T25" fmla="*/ 273 h 319"/>
              <a:gd name="T26" fmla="*/ 232 w 320"/>
              <a:gd name="T27" fmla="*/ 273 h 319"/>
              <a:gd name="T28" fmla="*/ 189 w 320"/>
              <a:gd name="T29" fmla="*/ 290 h 319"/>
              <a:gd name="T30" fmla="*/ 189 w 320"/>
              <a:gd name="T31" fmla="*/ 290 h 319"/>
              <a:gd name="T32" fmla="*/ 130 w 320"/>
              <a:gd name="T33" fmla="*/ 290 h 319"/>
              <a:gd name="T34" fmla="*/ 130 w 320"/>
              <a:gd name="T35" fmla="*/ 290 h 319"/>
              <a:gd name="T36" fmla="*/ 88 w 320"/>
              <a:gd name="T37" fmla="*/ 273 h 319"/>
              <a:gd name="T38" fmla="*/ 88 w 320"/>
              <a:gd name="T39" fmla="*/ 273 h 319"/>
              <a:gd name="T40" fmla="*/ 45 w 320"/>
              <a:gd name="T41" fmla="*/ 230 h 319"/>
              <a:gd name="T42" fmla="*/ 45 w 320"/>
              <a:gd name="T43" fmla="*/ 230 h 319"/>
              <a:gd name="T44" fmla="*/ 28 w 320"/>
              <a:gd name="T45" fmla="*/ 189 h 319"/>
              <a:gd name="T46" fmla="*/ 28 w 320"/>
              <a:gd name="T47" fmla="*/ 189 h 319"/>
              <a:gd name="T48" fmla="*/ 28 w 320"/>
              <a:gd name="T49" fmla="*/ 130 h 319"/>
              <a:gd name="T50" fmla="*/ 28 w 320"/>
              <a:gd name="T51" fmla="*/ 130 h 319"/>
              <a:gd name="T52" fmla="*/ 45 w 320"/>
              <a:gd name="T53" fmla="*/ 87 h 319"/>
              <a:gd name="T54" fmla="*/ 45 w 320"/>
              <a:gd name="T55" fmla="*/ 87 h 319"/>
              <a:gd name="T56" fmla="*/ 88 w 320"/>
              <a:gd name="T57" fmla="*/ 45 h 319"/>
              <a:gd name="T58" fmla="*/ 88 w 320"/>
              <a:gd name="T59" fmla="*/ 45 h 319"/>
              <a:gd name="T60" fmla="*/ 130 w 320"/>
              <a:gd name="T61" fmla="*/ 28 h 319"/>
              <a:gd name="T62" fmla="*/ 130 w 320"/>
              <a:gd name="T63" fmla="*/ 28 h 319"/>
              <a:gd name="T64" fmla="*/ 189 w 320"/>
              <a:gd name="T65" fmla="*/ 2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319">
                <a:moveTo>
                  <a:pt x="189" y="28"/>
                </a:moveTo>
                <a:lnTo>
                  <a:pt x="189" y="28"/>
                </a:lnTo>
                <a:cubicBezTo>
                  <a:pt x="195" y="45"/>
                  <a:pt x="215" y="54"/>
                  <a:pt x="232" y="45"/>
                </a:cubicBezTo>
                <a:lnTo>
                  <a:pt x="232" y="45"/>
                </a:lnTo>
                <a:cubicBezTo>
                  <a:pt x="257" y="34"/>
                  <a:pt x="285" y="59"/>
                  <a:pt x="274" y="87"/>
                </a:cubicBezTo>
                <a:lnTo>
                  <a:pt x="274" y="87"/>
                </a:lnTo>
                <a:cubicBezTo>
                  <a:pt x="266" y="104"/>
                  <a:pt x="274" y="124"/>
                  <a:pt x="291" y="130"/>
                </a:cubicBezTo>
                <a:lnTo>
                  <a:pt x="291" y="130"/>
                </a:lnTo>
                <a:cubicBezTo>
                  <a:pt x="319" y="138"/>
                  <a:pt x="319" y="178"/>
                  <a:pt x="291" y="189"/>
                </a:cubicBezTo>
                <a:lnTo>
                  <a:pt x="291" y="189"/>
                </a:lnTo>
                <a:cubicBezTo>
                  <a:pt x="274" y="195"/>
                  <a:pt x="266" y="214"/>
                  <a:pt x="274" y="230"/>
                </a:cubicBezTo>
                <a:lnTo>
                  <a:pt x="274" y="230"/>
                </a:lnTo>
                <a:cubicBezTo>
                  <a:pt x="285" y="256"/>
                  <a:pt x="260" y="284"/>
                  <a:pt x="232" y="273"/>
                </a:cubicBezTo>
                <a:lnTo>
                  <a:pt x="232" y="273"/>
                </a:lnTo>
                <a:cubicBezTo>
                  <a:pt x="215" y="264"/>
                  <a:pt x="195" y="273"/>
                  <a:pt x="189" y="290"/>
                </a:cubicBezTo>
                <a:lnTo>
                  <a:pt x="189" y="290"/>
                </a:lnTo>
                <a:cubicBezTo>
                  <a:pt x="181" y="318"/>
                  <a:pt x="141" y="318"/>
                  <a:pt x="130" y="290"/>
                </a:cubicBezTo>
                <a:lnTo>
                  <a:pt x="130" y="290"/>
                </a:lnTo>
                <a:cubicBezTo>
                  <a:pt x="124" y="273"/>
                  <a:pt x="105" y="264"/>
                  <a:pt x="88" y="273"/>
                </a:cubicBezTo>
                <a:lnTo>
                  <a:pt x="88" y="273"/>
                </a:lnTo>
                <a:cubicBezTo>
                  <a:pt x="62" y="284"/>
                  <a:pt x="34" y="259"/>
                  <a:pt x="45" y="230"/>
                </a:cubicBezTo>
                <a:lnTo>
                  <a:pt x="45" y="230"/>
                </a:lnTo>
                <a:cubicBezTo>
                  <a:pt x="54" y="214"/>
                  <a:pt x="45" y="195"/>
                  <a:pt x="28" y="189"/>
                </a:cubicBezTo>
                <a:lnTo>
                  <a:pt x="28" y="189"/>
                </a:lnTo>
                <a:cubicBezTo>
                  <a:pt x="0" y="181"/>
                  <a:pt x="0" y="141"/>
                  <a:pt x="28" y="130"/>
                </a:cubicBezTo>
                <a:lnTo>
                  <a:pt x="28" y="130"/>
                </a:lnTo>
                <a:cubicBezTo>
                  <a:pt x="45" y="124"/>
                  <a:pt x="54" y="104"/>
                  <a:pt x="45" y="87"/>
                </a:cubicBezTo>
                <a:lnTo>
                  <a:pt x="45" y="87"/>
                </a:lnTo>
                <a:cubicBezTo>
                  <a:pt x="34" y="62"/>
                  <a:pt x="60" y="34"/>
                  <a:pt x="88" y="45"/>
                </a:cubicBezTo>
                <a:lnTo>
                  <a:pt x="88" y="45"/>
                </a:lnTo>
                <a:cubicBezTo>
                  <a:pt x="105" y="54"/>
                  <a:pt x="124" y="45"/>
                  <a:pt x="130" y="28"/>
                </a:cubicBezTo>
                <a:lnTo>
                  <a:pt x="130" y="28"/>
                </a:lnTo>
                <a:cubicBezTo>
                  <a:pt x="139" y="0"/>
                  <a:pt x="178" y="0"/>
                  <a:pt x="189" y="2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0" name="Freeform 360"/>
          <p:cNvSpPr>
            <a:spLocks noChangeArrowheads="1"/>
          </p:cNvSpPr>
          <p:nvPr/>
        </p:nvSpPr>
        <p:spPr bwMode="auto">
          <a:xfrm>
            <a:off x="2676472" y="3234965"/>
            <a:ext cx="140891" cy="138906"/>
          </a:xfrm>
          <a:custGeom>
            <a:avLst/>
            <a:gdLst>
              <a:gd name="T0" fmla="*/ 184 w 312"/>
              <a:gd name="T1" fmla="*/ 25 h 309"/>
              <a:gd name="T2" fmla="*/ 184 w 312"/>
              <a:gd name="T3" fmla="*/ 25 h 309"/>
              <a:gd name="T4" fmla="*/ 226 w 312"/>
              <a:gd name="T5" fmla="*/ 42 h 309"/>
              <a:gd name="T6" fmla="*/ 226 w 312"/>
              <a:gd name="T7" fmla="*/ 42 h 309"/>
              <a:gd name="T8" fmla="*/ 266 w 312"/>
              <a:gd name="T9" fmla="*/ 82 h 309"/>
              <a:gd name="T10" fmla="*/ 266 w 312"/>
              <a:gd name="T11" fmla="*/ 82 h 309"/>
              <a:gd name="T12" fmla="*/ 283 w 312"/>
              <a:gd name="T13" fmla="*/ 124 h 309"/>
              <a:gd name="T14" fmla="*/ 283 w 312"/>
              <a:gd name="T15" fmla="*/ 124 h 309"/>
              <a:gd name="T16" fmla="*/ 283 w 312"/>
              <a:gd name="T17" fmla="*/ 181 h 309"/>
              <a:gd name="T18" fmla="*/ 283 w 312"/>
              <a:gd name="T19" fmla="*/ 181 h 309"/>
              <a:gd name="T20" fmla="*/ 266 w 312"/>
              <a:gd name="T21" fmla="*/ 223 h 309"/>
              <a:gd name="T22" fmla="*/ 266 w 312"/>
              <a:gd name="T23" fmla="*/ 223 h 309"/>
              <a:gd name="T24" fmla="*/ 226 w 312"/>
              <a:gd name="T25" fmla="*/ 262 h 309"/>
              <a:gd name="T26" fmla="*/ 226 w 312"/>
              <a:gd name="T27" fmla="*/ 262 h 309"/>
              <a:gd name="T28" fmla="*/ 184 w 312"/>
              <a:gd name="T29" fmla="*/ 279 h 309"/>
              <a:gd name="T30" fmla="*/ 184 w 312"/>
              <a:gd name="T31" fmla="*/ 279 h 309"/>
              <a:gd name="T32" fmla="*/ 127 w 312"/>
              <a:gd name="T33" fmla="*/ 279 h 309"/>
              <a:gd name="T34" fmla="*/ 127 w 312"/>
              <a:gd name="T35" fmla="*/ 279 h 309"/>
              <a:gd name="T36" fmla="*/ 85 w 312"/>
              <a:gd name="T37" fmla="*/ 262 h 309"/>
              <a:gd name="T38" fmla="*/ 85 w 312"/>
              <a:gd name="T39" fmla="*/ 262 h 309"/>
              <a:gd name="T40" fmla="*/ 46 w 312"/>
              <a:gd name="T41" fmla="*/ 223 h 309"/>
              <a:gd name="T42" fmla="*/ 46 w 312"/>
              <a:gd name="T43" fmla="*/ 223 h 309"/>
              <a:gd name="T44" fmla="*/ 29 w 312"/>
              <a:gd name="T45" fmla="*/ 181 h 309"/>
              <a:gd name="T46" fmla="*/ 29 w 312"/>
              <a:gd name="T47" fmla="*/ 181 h 309"/>
              <a:gd name="T48" fmla="*/ 29 w 312"/>
              <a:gd name="T49" fmla="*/ 124 h 309"/>
              <a:gd name="T50" fmla="*/ 29 w 312"/>
              <a:gd name="T51" fmla="*/ 124 h 309"/>
              <a:gd name="T52" fmla="*/ 46 w 312"/>
              <a:gd name="T53" fmla="*/ 82 h 309"/>
              <a:gd name="T54" fmla="*/ 46 w 312"/>
              <a:gd name="T55" fmla="*/ 82 h 309"/>
              <a:gd name="T56" fmla="*/ 85 w 312"/>
              <a:gd name="T57" fmla="*/ 42 h 309"/>
              <a:gd name="T58" fmla="*/ 85 w 312"/>
              <a:gd name="T59" fmla="*/ 42 h 309"/>
              <a:gd name="T60" fmla="*/ 127 w 312"/>
              <a:gd name="T61" fmla="*/ 25 h 309"/>
              <a:gd name="T62" fmla="*/ 127 w 312"/>
              <a:gd name="T63" fmla="*/ 25 h 309"/>
              <a:gd name="T64" fmla="*/ 184 w 312"/>
              <a:gd name="T65" fmla="*/ 2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09">
                <a:moveTo>
                  <a:pt x="184" y="25"/>
                </a:moveTo>
                <a:lnTo>
                  <a:pt x="184" y="25"/>
                </a:lnTo>
                <a:cubicBezTo>
                  <a:pt x="189" y="42"/>
                  <a:pt x="209" y="51"/>
                  <a:pt x="226" y="42"/>
                </a:cubicBezTo>
                <a:lnTo>
                  <a:pt x="226" y="42"/>
                </a:lnTo>
                <a:cubicBezTo>
                  <a:pt x="252" y="31"/>
                  <a:pt x="280" y="56"/>
                  <a:pt x="266" y="82"/>
                </a:cubicBezTo>
                <a:lnTo>
                  <a:pt x="266" y="82"/>
                </a:lnTo>
                <a:cubicBezTo>
                  <a:pt x="257" y="99"/>
                  <a:pt x="266" y="118"/>
                  <a:pt x="283" y="124"/>
                </a:cubicBezTo>
                <a:lnTo>
                  <a:pt x="283" y="124"/>
                </a:lnTo>
                <a:cubicBezTo>
                  <a:pt x="311" y="133"/>
                  <a:pt x="311" y="172"/>
                  <a:pt x="283" y="181"/>
                </a:cubicBezTo>
                <a:lnTo>
                  <a:pt x="283" y="181"/>
                </a:lnTo>
                <a:cubicBezTo>
                  <a:pt x="266" y="186"/>
                  <a:pt x="257" y="206"/>
                  <a:pt x="266" y="223"/>
                </a:cubicBezTo>
                <a:lnTo>
                  <a:pt x="266" y="223"/>
                </a:lnTo>
                <a:cubicBezTo>
                  <a:pt x="277" y="248"/>
                  <a:pt x="252" y="276"/>
                  <a:pt x="226" y="262"/>
                </a:cubicBezTo>
                <a:lnTo>
                  <a:pt x="226" y="262"/>
                </a:lnTo>
                <a:cubicBezTo>
                  <a:pt x="209" y="254"/>
                  <a:pt x="189" y="262"/>
                  <a:pt x="184" y="279"/>
                </a:cubicBezTo>
                <a:lnTo>
                  <a:pt x="184" y="279"/>
                </a:lnTo>
                <a:cubicBezTo>
                  <a:pt x="175" y="308"/>
                  <a:pt x="136" y="308"/>
                  <a:pt x="127" y="279"/>
                </a:cubicBezTo>
                <a:lnTo>
                  <a:pt x="127" y="279"/>
                </a:lnTo>
                <a:cubicBezTo>
                  <a:pt x="122" y="262"/>
                  <a:pt x="102" y="254"/>
                  <a:pt x="85" y="262"/>
                </a:cubicBezTo>
                <a:lnTo>
                  <a:pt x="85" y="262"/>
                </a:lnTo>
                <a:cubicBezTo>
                  <a:pt x="60" y="274"/>
                  <a:pt x="31" y="248"/>
                  <a:pt x="46" y="223"/>
                </a:cubicBezTo>
                <a:lnTo>
                  <a:pt x="46" y="223"/>
                </a:lnTo>
                <a:cubicBezTo>
                  <a:pt x="54" y="206"/>
                  <a:pt x="46" y="186"/>
                  <a:pt x="29" y="181"/>
                </a:cubicBezTo>
                <a:lnTo>
                  <a:pt x="29" y="181"/>
                </a:lnTo>
                <a:cubicBezTo>
                  <a:pt x="0" y="172"/>
                  <a:pt x="0" y="133"/>
                  <a:pt x="29" y="124"/>
                </a:cubicBezTo>
                <a:lnTo>
                  <a:pt x="29" y="124"/>
                </a:lnTo>
                <a:cubicBezTo>
                  <a:pt x="46" y="118"/>
                  <a:pt x="54" y="99"/>
                  <a:pt x="46" y="82"/>
                </a:cubicBezTo>
                <a:lnTo>
                  <a:pt x="46" y="82"/>
                </a:lnTo>
                <a:cubicBezTo>
                  <a:pt x="34" y="56"/>
                  <a:pt x="60" y="28"/>
                  <a:pt x="85" y="42"/>
                </a:cubicBezTo>
                <a:lnTo>
                  <a:pt x="85" y="42"/>
                </a:lnTo>
                <a:cubicBezTo>
                  <a:pt x="102" y="51"/>
                  <a:pt x="122" y="42"/>
                  <a:pt x="127" y="25"/>
                </a:cubicBezTo>
                <a:lnTo>
                  <a:pt x="127" y="25"/>
                </a:lnTo>
                <a:cubicBezTo>
                  <a:pt x="136" y="0"/>
                  <a:pt x="175" y="0"/>
                  <a:pt x="184" y="25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1" name="Freeform 361"/>
          <p:cNvSpPr>
            <a:spLocks noChangeArrowheads="1"/>
          </p:cNvSpPr>
          <p:nvPr/>
        </p:nvSpPr>
        <p:spPr bwMode="auto">
          <a:xfrm>
            <a:off x="2206176" y="2375055"/>
            <a:ext cx="140890" cy="140891"/>
          </a:xfrm>
          <a:custGeom>
            <a:avLst/>
            <a:gdLst>
              <a:gd name="T0" fmla="*/ 184 w 312"/>
              <a:gd name="T1" fmla="*/ 29 h 311"/>
              <a:gd name="T2" fmla="*/ 184 w 312"/>
              <a:gd name="T3" fmla="*/ 29 h 311"/>
              <a:gd name="T4" fmla="*/ 226 w 312"/>
              <a:gd name="T5" fmla="*/ 46 h 311"/>
              <a:gd name="T6" fmla="*/ 226 w 312"/>
              <a:gd name="T7" fmla="*/ 46 h 311"/>
              <a:gd name="T8" fmla="*/ 266 w 312"/>
              <a:gd name="T9" fmla="*/ 85 h 311"/>
              <a:gd name="T10" fmla="*/ 266 w 312"/>
              <a:gd name="T11" fmla="*/ 85 h 311"/>
              <a:gd name="T12" fmla="*/ 283 w 312"/>
              <a:gd name="T13" fmla="*/ 127 h 311"/>
              <a:gd name="T14" fmla="*/ 283 w 312"/>
              <a:gd name="T15" fmla="*/ 127 h 311"/>
              <a:gd name="T16" fmla="*/ 283 w 312"/>
              <a:gd name="T17" fmla="*/ 184 h 311"/>
              <a:gd name="T18" fmla="*/ 283 w 312"/>
              <a:gd name="T19" fmla="*/ 184 h 311"/>
              <a:gd name="T20" fmla="*/ 266 w 312"/>
              <a:gd name="T21" fmla="*/ 225 h 311"/>
              <a:gd name="T22" fmla="*/ 266 w 312"/>
              <a:gd name="T23" fmla="*/ 225 h 311"/>
              <a:gd name="T24" fmla="*/ 226 w 312"/>
              <a:gd name="T25" fmla="*/ 265 h 311"/>
              <a:gd name="T26" fmla="*/ 226 w 312"/>
              <a:gd name="T27" fmla="*/ 265 h 311"/>
              <a:gd name="T28" fmla="*/ 184 w 312"/>
              <a:gd name="T29" fmla="*/ 282 h 311"/>
              <a:gd name="T30" fmla="*/ 184 w 312"/>
              <a:gd name="T31" fmla="*/ 282 h 311"/>
              <a:gd name="T32" fmla="*/ 127 w 312"/>
              <a:gd name="T33" fmla="*/ 282 h 311"/>
              <a:gd name="T34" fmla="*/ 127 w 312"/>
              <a:gd name="T35" fmla="*/ 282 h 311"/>
              <a:gd name="T36" fmla="*/ 85 w 312"/>
              <a:gd name="T37" fmla="*/ 265 h 311"/>
              <a:gd name="T38" fmla="*/ 85 w 312"/>
              <a:gd name="T39" fmla="*/ 265 h 311"/>
              <a:gd name="T40" fmla="*/ 46 w 312"/>
              <a:gd name="T41" fmla="*/ 225 h 311"/>
              <a:gd name="T42" fmla="*/ 46 w 312"/>
              <a:gd name="T43" fmla="*/ 225 h 311"/>
              <a:gd name="T44" fmla="*/ 29 w 312"/>
              <a:gd name="T45" fmla="*/ 184 h 311"/>
              <a:gd name="T46" fmla="*/ 29 w 312"/>
              <a:gd name="T47" fmla="*/ 184 h 311"/>
              <a:gd name="T48" fmla="*/ 29 w 312"/>
              <a:gd name="T49" fmla="*/ 127 h 311"/>
              <a:gd name="T50" fmla="*/ 29 w 312"/>
              <a:gd name="T51" fmla="*/ 127 h 311"/>
              <a:gd name="T52" fmla="*/ 46 w 312"/>
              <a:gd name="T53" fmla="*/ 85 h 311"/>
              <a:gd name="T54" fmla="*/ 46 w 312"/>
              <a:gd name="T55" fmla="*/ 85 h 311"/>
              <a:gd name="T56" fmla="*/ 85 w 312"/>
              <a:gd name="T57" fmla="*/ 46 h 311"/>
              <a:gd name="T58" fmla="*/ 85 w 312"/>
              <a:gd name="T59" fmla="*/ 46 h 311"/>
              <a:gd name="T60" fmla="*/ 127 w 312"/>
              <a:gd name="T61" fmla="*/ 29 h 311"/>
              <a:gd name="T62" fmla="*/ 127 w 312"/>
              <a:gd name="T63" fmla="*/ 29 h 311"/>
              <a:gd name="T64" fmla="*/ 184 w 312"/>
              <a:gd name="T65" fmla="*/ 29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11">
                <a:moveTo>
                  <a:pt x="184" y="29"/>
                </a:moveTo>
                <a:lnTo>
                  <a:pt x="184" y="29"/>
                </a:lnTo>
                <a:cubicBezTo>
                  <a:pt x="189" y="46"/>
                  <a:pt x="209" y="54"/>
                  <a:pt x="226" y="46"/>
                </a:cubicBezTo>
                <a:lnTo>
                  <a:pt x="226" y="46"/>
                </a:lnTo>
                <a:cubicBezTo>
                  <a:pt x="252" y="34"/>
                  <a:pt x="280" y="60"/>
                  <a:pt x="266" y="85"/>
                </a:cubicBezTo>
                <a:lnTo>
                  <a:pt x="266" y="85"/>
                </a:lnTo>
                <a:cubicBezTo>
                  <a:pt x="257" y="102"/>
                  <a:pt x="266" y="122"/>
                  <a:pt x="283" y="127"/>
                </a:cubicBezTo>
                <a:lnTo>
                  <a:pt x="283" y="127"/>
                </a:lnTo>
                <a:cubicBezTo>
                  <a:pt x="311" y="136"/>
                  <a:pt x="311" y="175"/>
                  <a:pt x="283" y="184"/>
                </a:cubicBezTo>
                <a:lnTo>
                  <a:pt x="283" y="184"/>
                </a:lnTo>
                <a:cubicBezTo>
                  <a:pt x="266" y="189"/>
                  <a:pt x="257" y="209"/>
                  <a:pt x="266" y="225"/>
                </a:cubicBezTo>
                <a:lnTo>
                  <a:pt x="266" y="225"/>
                </a:lnTo>
                <a:cubicBezTo>
                  <a:pt x="277" y="251"/>
                  <a:pt x="252" y="279"/>
                  <a:pt x="226" y="265"/>
                </a:cubicBezTo>
                <a:lnTo>
                  <a:pt x="226" y="265"/>
                </a:lnTo>
                <a:cubicBezTo>
                  <a:pt x="209" y="256"/>
                  <a:pt x="189" y="265"/>
                  <a:pt x="184" y="282"/>
                </a:cubicBezTo>
                <a:lnTo>
                  <a:pt x="184" y="282"/>
                </a:lnTo>
                <a:cubicBezTo>
                  <a:pt x="175" y="310"/>
                  <a:pt x="136" y="310"/>
                  <a:pt x="127" y="282"/>
                </a:cubicBezTo>
                <a:lnTo>
                  <a:pt x="127" y="282"/>
                </a:lnTo>
                <a:cubicBezTo>
                  <a:pt x="122" y="265"/>
                  <a:pt x="102" y="256"/>
                  <a:pt x="85" y="265"/>
                </a:cubicBezTo>
                <a:lnTo>
                  <a:pt x="85" y="265"/>
                </a:lnTo>
                <a:cubicBezTo>
                  <a:pt x="60" y="276"/>
                  <a:pt x="31" y="251"/>
                  <a:pt x="46" y="225"/>
                </a:cubicBezTo>
                <a:lnTo>
                  <a:pt x="46" y="225"/>
                </a:lnTo>
                <a:cubicBezTo>
                  <a:pt x="54" y="209"/>
                  <a:pt x="46" y="189"/>
                  <a:pt x="29" y="184"/>
                </a:cubicBezTo>
                <a:lnTo>
                  <a:pt x="29" y="184"/>
                </a:lnTo>
                <a:cubicBezTo>
                  <a:pt x="0" y="175"/>
                  <a:pt x="0" y="136"/>
                  <a:pt x="29" y="127"/>
                </a:cubicBezTo>
                <a:lnTo>
                  <a:pt x="29" y="127"/>
                </a:lnTo>
                <a:cubicBezTo>
                  <a:pt x="46" y="122"/>
                  <a:pt x="54" y="102"/>
                  <a:pt x="46" y="85"/>
                </a:cubicBezTo>
                <a:lnTo>
                  <a:pt x="46" y="85"/>
                </a:lnTo>
                <a:cubicBezTo>
                  <a:pt x="34" y="60"/>
                  <a:pt x="60" y="31"/>
                  <a:pt x="85" y="46"/>
                </a:cubicBezTo>
                <a:lnTo>
                  <a:pt x="85" y="46"/>
                </a:lnTo>
                <a:cubicBezTo>
                  <a:pt x="102" y="54"/>
                  <a:pt x="122" y="46"/>
                  <a:pt x="127" y="29"/>
                </a:cubicBezTo>
                <a:lnTo>
                  <a:pt x="127" y="29"/>
                </a:lnTo>
                <a:cubicBezTo>
                  <a:pt x="136" y="0"/>
                  <a:pt x="175" y="0"/>
                  <a:pt x="184" y="2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5" name="Freeform 362"/>
          <p:cNvSpPr>
            <a:spLocks noChangeArrowheads="1"/>
          </p:cNvSpPr>
          <p:nvPr/>
        </p:nvSpPr>
        <p:spPr bwMode="auto">
          <a:xfrm>
            <a:off x="1858910" y="3144992"/>
            <a:ext cx="140891" cy="140891"/>
          </a:xfrm>
          <a:custGeom>
            <a:avLst/>
            <a:gdLst>
              <a:gd name="T0" fmla="*/ 183 w 311"/>
              <a:gd name="T1" fmla="*/ 29 h 312"/>
              <a:gd name="T2" fmla="*/ 183 w 311"/>
              <a:gd name="T3" fmla="*/ 29 h 312"/>
              <a:gd name="T4" fmla="*/ 226 w 311"/>
              <a:gd name="T5" fmla="*/ 46 h 312"/>
              <a:gd name="T6" fmla="*/ 226 w 311"/>
              <a:gd name="T7" fmla="*/ 46 h 312"/>
              <a:gd name="T8" fmla="*/ 265 w 311"/>
              <a:gd name="T9" fmla="*/ 85 h 312"/>
              <a:gd name="T10" fmla="*/ 265 w 311"/>
              <a:gd name="T11" fmla="*/ 85 h 312"/>
              <a:gd name="T12" fmla="*/ 282 w 311"/>
              <a:gd name="T13" fmla="*/ 127 h 312"/>
              <a:gd name="T14" fmla="*/ 282 w 311"/>
              <a:gd name="T15" fmla="*/ 127 h 312"/>
              <a:gd name="T16" fmla="*/ 282 w 311"/>
              <a:gd name="T17" fmla="*/ 184 h 312"/>
              <a:gd name="T18" fmla="*/ 282 w 311"/>
              <a:gd name="T19" fmla="*/ 184 h 312"/>
              <a:gd name="T20" fmla="*/ 265 w 311"/>
              <a:gd name="T21" fmla="*/ 226 h 312"/>
              <a:gd name="T22" fmla="*/ 265 w 311"/>
              <a:gd name="T23" fmla="*/ 226 h 312"/>
              <a:gd name="T24" fmla="*/ 226 w 311"/>
              <a:gd name="T25" fmla="*/ 266 h 312"/>
              <a:gd name="T26" fmla="*/ 226 w 311"/>
              <a:gd name="T27" fmla="*/ 266 h 312"/>
              <a:gd name="T28" fmla="*/ 183 w 311"/>
              <a:gd name="T29" fmla="*/ 283 h 312"/>
              <a:gd name="T30" fmla="*/ 183 w 311"/>
              <a:gd name="T31" fmla="*/ 283 h 312"/>
              <a:gd name="T32" fmla="*/ 127 w 311"/>
              <a:gd name="T33" fmla="*/ 283 h 312"/>
              <a:gd name="T34" fmla="*/ 127 w 311"/>
              <a:gd name="T35" fmla="*/ 283 h 312"/>
              <a:gd name="T36" fmla="*/ 85 w 311"/>
              <a:gd name="T37" fmla="*/ 266 h 312"/>
              <a:gd name="T38" fmla="*/ 85 w 311"/>
              <a:gd name="T39" fmla="*/ 266 h 312"/>
              <a:gd name="T40" fmla="*/ 45 w 311"/>
              <a:gd name="T41" fmla="*/ 226 h 312"/>
              <a:gd name="T42" fmla="*/ 45 w 311"/>
              <a:gd name="T43" fmla="*/ 226 h 312"/>
              <a:gd name="T44" fmla="*/ 28 w 311"/>
              <a:gd name="T45" fmla="*/ 184 h 312"/>
              <a:gd name="T46" fmla="*/ 28 w 311"/>
              <a:gd name="T47" fmla="*/ 184 h 312"/>
              <a:gd name="T48" fmla="*/ 28 w 311"/>
              <a:gd name="T49" fmla="*/ 127 h 312"/>
              <a:gd name="T50" fmla="*/ 28 w 311"/>
              <a:gd name="T51" fmla="*/ 127 h 312"/>
              <a:gd name="T52" fmla="*/ 45 w 311"/>
              <a:gd name="T53" fmla="*/ 85 h 312"/>
              <a:gd name="T54" fmla="*/ 45 w 311"/>
              <a:gd name="T55" fmla="*/ 85 h 312"/>
              <a:gd name="T56" fmla="*/ 85 w 311"/>
              <a:gd name="T57" fmla="*/ 46 h 312"/>
              <a:gd name="T58" fmla="*/ 85 w 311"/>
              <a:gd name="T59" fmla="*/ 46 h 312"/>
              <a:gd name="T60" fmla="*/ 127 w 311"/>
              <a:gd name="T61" fmla="*/ 29 h 312"/>
              <a:gd name="T62" fmla="*/ 127 w 311"/>
              <a:gd name="T63" fmla="*/ 29 h 312"/>
              <a:gd name="T64" fmla="*/ 183 w 311"/>
              <a:gd name="T65" fmla="*/ 2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1" h="312">
                <a:moveTo>
                  <a:pt x="183" y="29"/>
                </a:moveTo>
                <a:lnTo>
                  <a:pt x="183" y="29"/>
                </a:lnTo>
                <a:cubicBezTo>
                  <a:pt x="189" y="46"/>
                  <a:pt x="209" y="54"/>
                  <a:pt x="226" y="46"/>
                </a:cubicBezTo>
                <a:lnTo>
                  <a:pt x="226" y="46"/>
                </a:lnTo>
                <a:cubicBezTo>
                  <a:pt x="251" y="34"/>
                  <a:pt x="279" y="60"/>
                  <a:pt x="265" y="85"/>
                </a:cubicBezTo>
                <a:lnTo>
                  <a:pt x="265" y="85"/>
                </a:lnTo>
                <a:cubicBezTo>
                  <a:pt x="257" y="102"/>
                  <a:pt x="265" y="122"/>
                  <a:pt x="282" y="127"/>
                </a:cubicBezTo>
                <a:lnTo>
                  <a:pt x="282" y="127"/>
                </a:lnTo>
                <a:cubicBezTo>
                  <a:pt x="310" y="136"/>
                  <a:pt x="310" y="175"/>
                  <a:pt x="282" y="184"/>
                </a:cubicBezTo>
                <a:lnTo>
                  <a:pt x="282" y="184"/>
                </a:lnTo>
                <a:cubicBezTo>
                  <a:pt x="265" y="189"/>
                  <a:pt x="257" y="209"/>
                  <a:pt x="265" y="226"/>
                </a:cubicBezTo>
                <a:lnTo>
                  <a:pt x="265" y="226"/>
                </a:lnTo>
                <a:cubicBezTo>
                  <a:pt x="277" y="252"/>
                  <a:pt x="251" y="280"/>
                  <a:pt x="226" y="266"/>
                </a:cubicBezTo>
                <a:lnTo>
                  <a:pt x="226" y="266"/>
                </a:lnTo>
                <a:cubicBezTo>
                  <a:pt x="209" y="257"/>
                  <a:pt x="189" y="266"/>
                  <a:pt x="183" y="283"/>
                </a:cubicBezTo>
                <a:lnTo>
                  <a:pt x="183" y="283"/>
                </a:lnTo>
                <a:cubicBezTo>
                  <a:pt x="175" y="311"/>
                  <a:pt x="135" y="311"/>
                  <a:pt x="127" y="283"/>
                </a:cubicBezTo>
                <a:lnTo>
                  <a:pt x="127" y="283"/>
                </a:lnTo>
                <a:cubicBezTo>
                  <a:pt x="121" y="266"/>
                  <a:pt x="102" y="257"/>
                  <a:pt x="85" y="266"/>
                </a:cubicBezTo>
                <a:lnTo>
                  <a:pt x="85" y="266"/>
                </a:lnTo>
                <a:cubicBezTo>
                  <a:pt x="59" y="277"/>
                  <a:pt x="31" y="252"/>
                  <a:pt x="45" y="226"/>
                </a:cubicBezTo>
                <a:lnTo>
                  <a:pt x="45" y="226"/>
                </a:lnTo>
                <a:cubicBezTo>
                  <a:pt x="54" y="209"/>
                  <a:pt x="45" y="189"/>
                  <a:pt x="28" y="184"/>
                </a:cubicBezTo>
                <a:lnTo>
                  <a:pt x="28" y="184"/>
                </a:lnTo>
                <a:cubicBezTo>
                  <a:pt x="0" y="175"/>
                  <a:pt x="0" y="136"/>
                  <a:pt x="28" y="127"/>
                </a:cubicBezTo>
                <a:lnTo>
                  <a:pt x="28" y="127"/>
                </a:lnTo>
                <a:cubicBezTo>
                  <a:pt x="45" y="122"/>
                  <a:pt x="54" y="102"/>
                  <a:pt x="45" y="85"/>
                </a:cubicBezTo>
                <a:lnTo>
                  <a:pt x="45" y="85"/>
                </a:lnTo>
                <a:cubicBezTo>
                  <a:pt x="34" y="60"/>
                  <a:pt x="59" y="31"/>
                  <a:pt x="85" y="46"/>
                </a:cubicBezTo>
                <a:lnTo>
                  <a:pt x="85" y="46"/>
                </a:lnTo>
                <a:cubicBezTo>
                  <a:pt x="102" y="54"/>
                  <a:pt x="121" y="46"/>
                  <a:pt x="127" y="29"/>
                </a:cubicBezTo>
                <a:lnTo>
                  <a:pt x="127" y="29"/>
                </a:lnTo>
                <a:cubicBezTo>
                  <a:pt x="135" y="0"/>
                  <a:pt x="172" y="0"/>
                  <a:pt x="183" y="2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1" name="Freeform 363"/>
          <p:cNvSpPr>
            <a:spLocks noChangeArrowheads="1"/>
          </p:cNvSpPr>
          <p:nvPr/>
        </p:nvSpPr>
        <p:spPr bwMode="auto">
          <a:xfrm>
            <a:off x="1741832" y="2654852"/>
            <a:ext cx="140890" cy="138906"/>
          </a:xfrm>
          <a:custGeom>
            <a:avLst/>
            <a:gdLst>
              <a:gd name="T0" fmla="*/ 184 w 312"/>
              <a:gd name="T1" fmla="*/ 25 h 309"/>
              <a:gd name="T2" fmla="*/ 184 w 312"/>
              <a:gd name="T3" fmla="*/ 25 h 309"/>
              <a:gd name="T4" fmla="*/ 226 w 312"/>
              <a:gd name="T5" fmla="*/ 42 h 309"/>
              <a:gd name="T6" fmla="*/ 226 w 312"/>
              <a:gd name="T7" fmla="*/ 42 h 309"/>
              <a:gd name="T8" fmla="*/ 266 w 312"/>
              <a:gd name="T9" fmla="*/ 82 h 309"/>
              <a:gd name="T10" fmla="*/ 266 w 312"/>
              <a:gd name="T11" fmla="*/ 82 h 309"/>
              <a:gd name="T12" fmla="*/ 283 w 312"/>
              <a:gd name="T13" fmla="*/ 124 h 309"/>
              <a:gd name="T14" fmla="*/ 283 w 312"/>
              <a:gd name="T15" fmla="*/ 124 h 309"/>
              <a:gd name="T16" fmla="*/ 283 w 312"/>
              <a:gd name="T17" fmla="*/ 181 h 309"/>
              <a:gd name="T18" fmla="*/ 283 w 312"/>
              <a:gd name="T19" fmla="*/ 181 h 309"/>
              <a:gd name="T20" fmla="*/ 266 w 312"/>
              <a:gd name="T21" fmla="*/ 223 h 309"/>
              <a:gd name="T22" fmla="*/ 266 w 312"/>
              <a:gd name="T23" fmla="*/ 223 h 309"/>
              <a:gd name="T24" fmla="*/ 226 w 312"/>
              <a:gd name="T25" fmla="*/ 262 h 309"/>
              <a:gd name="T26" fmla="*/ 226 w 312"/>
              <a:gd name="T27" fmla="*/ 262 h 309"/>
              <a:gd name="T28" fmla="*/ 184 w 312"/>
              <a:gd name="T29" fmla="*/ 279 h 309"/>
              <a:gd name="T30" fmla="*/ 184 w 312"/>
              <a:gd name="T31" fmla="*/ 279 h 309"/>
              <a:gd name="T32" fmla="*/ 127 w 312"/>
              <a:gd name="T33" fmla="*/ 279 h 309"/>
              <a:gd name="T34" fmla="*/ 127 w 312"/>
              <a:gd name="T35" fmla="*/ 279 h 309"/>
              <a:gd name="T36" fmla="*/ 85 w 312"/>
              <a:gd name="T37" fmla="*/ 262 h 309"/>
              <a:gd name="T38" fmla="*/ 85 w 312"/>
              <a:gd name="T39" fmla="*/ 262 h 309"/>
              <a:gd name="T40" fmla="*/ 45 w 312"/>
              <a:gd name="T41" fmla="*/ 223 h 309"/>
              <a:gd name="T42" fmla="*/ 45 w 312"/>
              <a:gd name="T43" fmla="*/ 223 h 309"/>
              <a:gd name="T44" fmla="*/ 29 w 312"/>
              <a:gd name="T45" fmla="*/ 181 h 309"/>
              <a:gd name="T46" fmla="*/ 29 w 312"/>
              <a:gd name="T47" fmla="*/ 181 h 309"/>
              <a:gd name="T48" fmla="*/ 29 w 312"/>
              <a:gd name="T49" fmla="*/ 124 h 309"/>
              <a:gd name="T50" fmla="*/ 29 w 312"/>
              <a:gd name="T51" fmla="*/ 124 h 309"/>
              <a:gd name="T52" fmla="*/ 45 w 312"/>
              <a:gd name="T53" fmla="*/ 82 h 309"/>
              <a:gd name="T54" fmla="*/ 45 w 312"/>
              <a:gd name="T55" fmla="*/ 82 h 309"/>
              <a:gd name="T56" fmla="*/ 85 w 312"/>
              <a:gd name="T57" fmla="*/ 42 h 309"/>
              <a:gd name="T58" fmla="*/ 85 w 312"/>
              <a:gd name="T59" fmla="*/ 42 h 309"/>
              <a:gd name="T60" fmla="*/ 127 w 312"/>
              <a:gd name="T61" fmla="*/ 25 h 309"/>
              <a:gd name="T62" fmla="*/ 127 w 312"/>
              <a:gd name="T63" fmla="*/ 25 h 309"/>
              <a:gd name="T64" fmla="*/ 184 w 312"/>
              <a:gd name="T65" fmla="*/ 25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09">
                <a:moveTo>
                  <a:pt x="184" y="25"/>
                </a:moveTo>
                <a:lnTo>
                  <a:pt x="184" y="25"/>
                </a:lnTo>
                <a:cubicBezTo>
                  <a:pt x="189" y="42"/>
                  <a:pt x="209" y="51"/>
                  <a:pt x="226" y="42"/>
                </a:cubicBezTo>
                <a:lnTo>
                  <a:pt x="226" y="42"/>
                </a:lnTo>
                <a:cubicBezTo>
                  <a:pt x="251" y="31"/>
                  <a:pt x="280" y="56"/>
                  <a:pt x="266" y="82"/>
                </a:cubicBezTo>
                <a:lnTo>
                  <a:pt x="266" y="82"/>
                </a:lnTo>
                <a:cubicBezTo>
                  <a:pt x="257" y="99"/>
                  <a:pt x="266" y="119"/>
                  <a:pt x="283" y="124"/>
                </a:cubicBezTo>
                <a:lnTo>
                  <a:pt x="283" y="124"/>
                </a:lnTo>
                <a:cubicBezTo>
                  <a:pt x="311" y="133"/>
                  <a:pt x="311" y="172"/>
                  <a:pt x="283" y="181"/>
                </a:cubicBezTo>
                <a:lnTo>
                  <a:pt x="283" y="181"/>
                </a:lnTo>
                <a:cubicBezTo>
                  <a:pt x="266" y="186"/>
                  <a:pt x="257" y="206"/>
                  <a:pt x="266" y="223"/>
                </a:cubicBezTo>
                <a:lnTo>
                  <a:pt x="266" y="223"/>
                </a:lnTo>
                <a:cubicBezTo>
                  <a:pt x="277" y="248"/>
                  <a:pt x="251" y="277"/>
                  <a:pt x="226" y="262"/>
                </a:cubicBezTo>
                <a:lnTo>
                  <a:pt x="226" y="262"/>
                </a:lnTo>
                <a:cubicBezTo>
                  <a:pt x="209" y="254"/>
                  <a:pt x="189" y="262"/>
                  <a:pt x="184" y="279"/>
                </a:cubicBezTo>
                <a:lnTo>
                  <a:pt x="184" y="279"/>
                </a:lnTo>
                <a:cubicBezTo>
                  <a:pt x="175" y="308"/>
                  <a:pt x="136" y="308"/>
                  <a:pt x="127" y="279"/>
                </a:cubicBezTo>
                <a:lnTo>
                  <a:pt x="127" y="279"/>
                </a:lnTo>
                <a:cubicBezTo>
                  <a:pt x="122" y="262"/>
                  <a:pt x="102" y="254"/>
                  <a:pt x="85" y="262"/>
                </a:cubicBezTo>
                <a:lnTo>
                  <a:pt x="85" y="262"/>
                </a:lnTo>
                <a:cubicBezTo>
                  <a:pt x="60" y="274"/>
                  <a:pt x="31" y="248"/>
                  <a:pt x="45" y="223"/>
                </a:cubicBezTo>
                <a:lnTo>
                  <a:pt x="45" y="223"/>
                </a:lnTo>
                <a:cubicBezTo>
                  <a:pt x="54" y="206"/>
                  <a:pt x="45" y="186"/>
                  <a:pt x="29" y="181"/>
                </a:cubicBezTo>
                <a:lnTo>
                  <a:pt x="29" y="181"/>
                </a:lnTo>
                <a:cubicBezTo>
                  <a:pt x="0" y="172"/>
                  <a:pt x="0" y="133"/>
                  <a:pt x="29" y="124"/>
                </a:cubicBezTo>
                <a:lnTo>
                  <a:pt x="29" y="124"/>
                </a:lnTo>
                <a:cubicBezTo>
                  <a:pt x="45" y="119"/>
                  <a:pt x="54" y="99"/>
                  <a:pt x="45" y="82"/>
                </a:cubicBezTo>
                <a:lnTo>
                  <a:pt x="45" y="82"/>
                </a:lnTo>
                <a:cubicBezTo>
                  <a:pt x="34" y="56"/>
                  <a:pt x="60" y="28"/>
                  <a:pt x="85" y="42"/>
                </a:cubicBezTo>
                <a:lnTo>
                  <a:pt x="85" y="42"/>
                </a:lnTo>
                <a:cubicBezTo>
                  <a:pt x="102" y="51"/>
                  <a:pt x="122" y="42"/>
                  <a:pt x="127" y="25"/>
                </a:cubicBezTo>
                <a:lnTo>
                  <a:pt x="127" y="25"/>
                </a:lnTo>
                <a:cubicBezTo>
                  <a:pt x="136" y="0"/>
                  <a:pt x="175" y="0"/>
                  <a:pt x="184" y="25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2" name="Freeform 364"/>
          <p:cNvSpPr>
            <a:spLocks noChangeArrowheads="1"/>
          </p:cNvSpPr>
          <p:nvPr/>
        </p:nvSpPr>
        <p:spPr bwMode="auto">
          <a:xfrm>
            <a:off x="6798020" y="2809634"/>
            <a:ext cx="140890" cy="140890"/>
          </a:xfrm>
          <a:custGeom>
            <a:avLst/>
            <a:gdLst>
              <a:gd name="T0" fmla="*/ 183 w 311"/>
              <a:gd name="T1" fmla="*/ 28 h 311"/>
              <a:gd name="T2" fmla="*/ 183 w 311"/>
              <a:gd name="T3" fmla="*/ 28 h 311"/>
              <a:gd name="T4" fmla="*/ 226 w 311"/>
              <a:gd name="T5" fmla="*/ 45 h 311"/>
              <a:gd name="T6" fmla="*/ 226 w 311"/>
              <a:gd name="T7" fmla="*/ 45 h 311"/>
              <a:gd name="T8" fmla="*/ 265 w 311"/>
              <a:gd name="T9" fmla="*/ 84 h 311"/>
              <a:gd name="T10" fmla="*/ 265 w 311"/>
              <a:gd name="T11" fmla="*/ 84 h 311"/>
              <a:gd name="T12" fmla="*/ 282 w 311"/>
              <a:gd name="T13" fmla="*/ 127 h 311"/>
              <a:gd name="T14" fmla="*/ 282 w 311"/>
              <a:gd name="T15" fmla="*/ 127 h 311"/>
              <a:gd name="T16" fmla="*/ 282 w 311"/>
              <a:gd name="T17" fmla="*/ 183 h 311"/>
              <a:gd name="T18" fmla="*/ 282 w 311"/>
              <a:gd name="T19" fmla="*/ 183 h 311"/>
              <a:gd name="T20" fmla="*/ 265 w 311"/>
              <a:gd name="T21" fmla="*/ 225 h 311"/>
              <a:gd name="T22" fmla="*/ 265 w 311"/>
              <a:gd name="T23" fmla="*/ 225 h 311"/>
              <a:gd name="T24" fmla="*/ 226 w 311"/>
              <a:gd name="T25" fmla="*/ 265 h 311"/>
              <a:gd name="T26" fmla="*/ 226 w 311"/>
              <a:gd name="T27" fmla="*/ 265 h 311"/>
              <a:gd name="T28" fmla="*/ 183 w 311"/>
              <a:gd name="T29" fmla="*/ 282 h 311"/>
              <a:gd name="T30" fmla="*/ 183 w 311"/>
              <a:gd name="T31" fmla="*/ 282 h 311"/>
              <a:gd name="T32" fmla="*/ 127 w 311"/>
              <a:gd name="T33" fmla="*/ 282 h 311"/>
              <a:gd name="T34" fmla="*/ 127 w 311"/>
              <a:gd name="T35" fmla="*/ 282 h 311"/>
              <a:gd name="T36" fmla="*/ 85 w 311"/>
              <a:gd name="T37" fmla="*/ 265 h 311"/>
              <a:gd name="T38" fmla="*/ 85 w 311"/>
              <a:gd name="T39" fmla="*/ 265 h 311"/>
              <a:gd name="T40" fmla="*/ 45 w 311"/>
              <a:gd name="T41" fmla="*/ 225 h 311"/>
              <a:gd name="T42" fmla="*/ 45 w 311"/>
              <a:gd name="T43" fmla="*/ 225 h 311"/>
              <a:gd name="T44" fmla="*/ 28 w 311"/>
              <a:gd name="T45" fmla="*/ 183 h 311"/>
              <a:gd name="T46" fmla="*/ 28 w 311"/>
              <a:gd name="T47" fmla="*/ 183 h 311"/>
              <a:gd name="T48" fmla="*/ 28 w 311"/>
              <a:gd name="T49" fmla="*/ 127 h 311"/>
              <a:gd name="T50" fmla="*/ 28 w 311"/>
              <a:gd name="T51" fmla="*/ 127 h 311"/>
              <a:gd name="T52" fmla="*/ 45 w 311"/>
              <a:gd name="T53" fmla="*/ 84 h 311"/>
              <a:gd name="T54" fmla="*/ 45 w 311"/>
              <a:gd name="T55" fmla="*/ 84 h 311"/>
              <a:gd name="T56" fmla="*/ 85 w 311"/>
              <a:gd name="T57" fmla="*/ 45 h 311"/>
              <a:gd name="T58" fmla="*/ 85 w 311"/>
              <a:gd name="T59" fmla="*/ 45 h 311"/>
              <a:gd name="T60" fmla="*/ 127 w 311"/>
              <a:gd name="T61" fmla="*/ 28 h 311"/>
              <a:gd name="T62" fmla="*/ 127 w 311"/>
              <a:gd name="T63" fmla="*/ 28 h 311"/>
              <a:gd name="T64" fmla="*/ 183 w 311"/>
              <a:gd name="T65" fmla="*/ 28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1" h="311">
                <a:moveTo>
                  <a:pt x="183" y="28"/>
                </a:moveTo>
                <a:lnTo>
                  <a:pt x="183" y="28"/>
                </a:lnTo>
                <a:cubicBezTo>
                  <a:pt x="189" y="45"/>
                  <a:pt x="209" y="53"/>
                  <a:pt x="226" y="45"/>
                </a:cubicBezTo>
                <a:lnTo>
                  <a:pt x="226" y="45"/>
                </a:lnTo>
                <a:cubicBezTo>
                  <a:pt x="251" y="33"/>
                  <a:pt x="279" y="59"/>
                  <a:pt x="265" y="84"/>
                </a:cubicBezTo>
                <a:lnTo>
                  <a:pt x="265" y="84"/>
                </a:lnTo>
                <a:cubicBezTo>
                  <a:pt x="257" y="101"/>
                  <a:pt x="265" y="121"/>
                  <a:pt x="282" y="127"/>
                </a:cubicBezTo>
                <a:lnTo>
                  <a:pt x="282" y="127"/>
                </a:lnTo>
                <a:cubicBezTo>
                  <a:pt x="310" y="135"/>
                  <a:pt x="310" y="174"/>
                  <a:pt x="282" y="183"/>
                </a:cubicBezTo>
                <a:lnTo>
                  <a:pt x="282" y="183"/>
                </a:lnTo>
                <a:cubicBezTo>
                  <a:pt x="265" y="189"/>
                  <a:pt x="257" y="208"/>
                  <a:pt x="265" y="225"/>
                </a:cubicBezTo>
                <a:lnTo>
                  <a:pt x="265" y="225"/>
                </a:lnTo>
                <a:cubicBezTo>
                  <a:pt x="277" y="251"/>
                  <a:pt x="251" y="279"/>
                  <a:pt x="226" y="265"/>
                </a:cubicBezTo>
                <a:lnTo>
                  <a:pt x="226" y="265"/>
                </a:lnTo>
                <a:cubicBezTo>
                  <a:pt x="209" y="256"/>
                  <a:pt x="189" y="265"/>
                  <a:pt x="183" y="282"/>
                </a:cubicBezTo>
                <a:lnTo>
                  <a:pt x="183" y="282"/>
                </a:lnTo>
                <a:cubicBezTo>
                  <a:pt x="175" y="310"/>
                  <a:pt x="135" y="310"/>
                  <a:pt x="127" y="282"/>
                </a:cubicBezTo>
                <a:lnTo>
                  <a:pt x="127" y="282"/>
                </a:lnTo>
                <a:cubicBezTo>
                  <a:pt x="121" y="265"/>
                  <a:pt x="102" y="256"/>
                  <a:pt x="85" y="265"/>
                </a:cubicBezTo>
                <a:lnTo>
                  <a:pt x="85" y="265"/>
                </a:lnTo>
                <a:cubicBezTo>
                  <a:pt x="59" y="276"/>
                  <a:pt x="31" y="251"/>
                  <a:pt x="45" y="225"/>
                </a:cubicBezTo>
                <a:lnTo>
                  <a:pt x="45" y="225"/>
                </a:lnTo>
                <a:cubicBezTo>
                  <a:pt x="54" y="208"/>
                  <a:pt x="45" y="189"/>
                  <a:pt x="28" y="183"/>
                </a:cubicBezTo>
                <a:lnTo>
                  <a:pt x="28" y="183"/>
                </a:lnTo>
                <a:cubicBezTo>
                  <a:pt x="0" y="174"/>
                  <a:pt x="0" y="135"/>
                  <a:pt x="28" y="127"/>
                </a:cubicBezTo>
                <a:lnTo>
                  <a:pt x="28" y="127"/>
                </a:lnTo>
                <a:cubicBezTo>
                  <a:pt x="45" y="121"/>
                  <a:pt x="54" y="101"/>
                  <a:pt x="45" y="84"/>
                </a:cubicBezTo>
                <a:lnTo>
                  <a:pt x="45" y="84"/>
                </a:lnTo>
                <a:cubicBezTo>
                  <a:pt x="34" y="59"/>
                  <a:pt x="59" y="31"/>
                  <a:pt x="85" y="45"/>
                </a:cubicBezTo>
                <a:lnTo>
                  <a:pt x="85" y="45"/>
                </a:lnTo>
                <a:cubicBezTo>
                  <a:pt x="102" y="53"/>
                  <a:pt x="121" y="45"/>
                  <a:pt x="127" y="28"/>
                </a:cubicBezTo>
                <a:lnTo>
                  <a:pt x="127" y="28"/>
                </a:lnTo>
                <a:cubicBezTo>
                  <a:pt x="135" y="0"/>
                  <a:pt x="172" y="0"/>
                  <a:pt x="183" y="2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3" name="Freeform 365"/>
          <p:cNvSpPr>
            <a:spLocks noChangeArrowheads="1"/>
          </p:cNvSpPr>
          <p:nvPr/>
        </p:nvSpPr>
        <p:spPr bwMode="auto">
          <a:xfrm>
            <a:off x="7409207" y="2797727"/>
            <a:ext cx="140890" cy="138906"/>
          </a:xfrm>
          <a:custGeom>
            <a:avLst/>
            <a:gdLst>
              <a:gd name="T0" fmla="*/ 184 w 312"/>
              <a:gd name="T1" fmla="*/ 26 h 309"/>
              <a:gd name="T2" fmla="*/ 184 w 312"/>
              <a:gd name="T3" fmla="*/ 26 h 309"/>
              <a:gd name="T4" fmla="*/ 226 w 312"/>
              <a:gd name="T5" fmla="*/ 42 h 309"/>
              <a:gd name="T6" fmla="*/ 226 w 312"/>
              <a:gd name="T7" fmla="*/ 42 h 309"/>
              <a:gd name="T8" fmla="*/ 266 w 312"/>
              <a:gd name="T9" fmla="*/ 82 h 309"/>
              <a:gd name="T10" fmla="*/ 266 w 312"/>
              <a:gd name="T11" fmla="*/ 82 h 309"/>
              <a:gd name="T12" fmla="*/ 283 w 312"/>
              <a:gd name="T13" fmla="*/ 124 h 309"/>
              <a:gd name="T14" fmla="*/ 283 w 312"/>
              <a:gd name="T15" fmla="*/ 124 h 309"/>
              <a:gd name="T16" fmla="*/ 283 w 312"/>
              <a:gd name="T17" fmla="*/ 181 h 309"/>
              <a:gd name="T18" fmla="*/ 283 w 312"/>
              <a:gd name="T19" fmla="*/ 181 h 309"/>
              <a:gd name="T20" fmla="*/ 266 w 312"/>
              <a:gd name="T21" fmla="*/ 223 h 309"/>
              <a:gd name="T22" fmla="*/ 266 w 312"/>
              <a:gd name="T23" fmla="*/ 223 h 309"/>
              <a:gd name="T24" fmla="*/ 226 w 312"/>
              <a:gd name="T25" fmla="*/ 263 h 309"/>
              <a:gd name="T26" fmla="*/ 226 w 312"/>
              <a:gd name="T27" fmla="*/ 263 h 309"/>
              <a:gd name="T28" fmla="*/ 184 w 312"/>
              <a:gd name="T29" fmla="*/ 279 h 309"/>
              <a:gd name="T30" fmla="*/ 184 w 312"/>
              <a:gd name="T31" fmla="*/ 279 h 309"/>
              <a:gd name="T32" fmla="*/ 127 w 312"/>
              <a:gd name="T33" fmla="*/ 279 h 309"/>
              <a:gd name="T34" fmla="*/ 127 w 312"/>
              <a:gd name="T35" fmla="*/ 279 h 309"/>
              <a:gd name="T36" fmla="*/ 85 w 312"/>
              <a:gd name="T37" fmla="*/ 263 h 309"/>
              <a:gd name="T38" fmla="*/ 85 w 312"/>
              <a:gd name="T39" fmla="*/ 263 h 309"/>
              <a:gd name="T40" fmla="*/ 46 w 312"/>
              <a:gd name="T41" fmla="*/ 223 h 309"/>
              <a:gd name="T42" fmla="*/ 46 w 312"/>
              <a:gd name="T43" fmla="*/ 223 h 309"/>
              <a:gd name="T44" fmla="*/ 29 w 312"/>
              <a:gd name="T45" fmla="*/ 181 h 309"/>
              <a:gd name="T46" fmla="*/ 29 w 312"/>
              <a:gd name="T47" fmla="*/ 181 h 309"/>
              <a:gd name="T48" fmla="*/ 29 w 312"/>
              <a:gd name="T49" fmla="*/ 124 h 309"/>
              <a:gd name="T50" fmla="*/ 29 w 312"/>
              <a:gd name="T51" fmla="*/ 124 h 309"/>
              <a:gd name="T52" fmla="*/ 46 w 312"/>
              <a:gd name="T53" fmla="*/ 82 h 309"/>
              <a:gd name="T54" fmla="*/ 46 w 312"/>
              <a:gd name="T55" fmla="*/ 82 h 309"/>
              <a:gd name="T56" fmla="*/ 85 w 312"/>
              <a:gd name="T57" fmla="*/ 42 h 309"/>
              <a:gd name="T58" fmla="*/ 85 w 312"/>
              <a:gd name="T59" fmla="*/ 42 h 309"/>
              <a:gd name="T60" fmla="*/ 127 w 312"/>
              <a:gd name="T61" fmla="*/ 26 h 309"/>
              <a:gd name="T62" fmla="*/ 127 w 312"/>
              <a:gd name="T63" fmla="*/ 26 h 309"/>
              <a:gd name="T64" fmla="*/ 184 w 312"/>
              <a:gd name="T65" fmla="*/ 26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2" h="309">
                <a:moveTo>
                  <a:pt x="184" y="26"/>
                </a:moveTo>
                <a:lnTo>
                  <a:pt x="184" y="26"/>
                </a:lnTo>
                <a:cubicBezTo>
                  <a:pt x="189" y="42"/>
                  <a:pt x="209" y="51"/>
                  <a:pt x="226" y="42"/>
                </a:cubicBezTo>
                <a:lnTo>
                  <a:pt x="226" y="42"/>
                </a:lnTo>
                <a:cubicBezTo>
                  <a:pt x="252" y="31"/>
                  <a:pt x="280" y="57"/>
                  <a:pt x="266" y="82"/>
                </a:cubicBezTo>
                <a:lnTo>
                  <a:pt x="266" y="82"/>
                </a:lnTo>
                <a:cubicBezTo>
                  <a:pt x="257" y="99"/>
                  <a:pt x="266" y="119"/>
                  <a:pt x="283" y="124"/>
                </a:cubicBezTo>
                <a:lnTo>
                  <a:pt x="283" y="124"/>
                </a:lnTo>
                <a:cubicBezTo>
                  <a:pt x="311" y="133"/>
                  <a:pt x="311" y="172"/>
                  <a:pt x="283" y="181"/>
                </a:cubicBezTo>
                <a:lnTo>
                  <a:pt x="283" y="181"/>
                </a:lnTo>
                <a:cubicBezTo>
                  <a:pt x="266" y="186"/>
                  <a:pt x="257" y="206"/>
                  <a:pt x="266" y="223"/>
                </a:cubicBezTo>
                <a:lnTo>
                  <a:pt x="266" y="223"/>
                </a:lnTo>
                <a:cubicBezTo>
                  <a:pt x="277" y="248"/>
                  <a:pt x="252" y="277"/>
                  <a:pt x="226" y="263"/>
                </a:cubicBezTo>
                <a:lnTo>
                  <a:pt x="226" y="263"/>
                </a:lnTo>
                <a:cubicBezTo>
                  <a:pt x="209" y="254"/>
                  <a:pt x="189" y="263"/>
                  <a:pt x="184" y="279"/>
                </a:cubicBezTo>
                <a:lnTo>
                  <a:pt x="184" y="279"/>
                </a:lnTo>
                <a:cubicBezTo>
                  <a:pt x="175" y="308"/>
                  <a:pt x="136" y="308"/>
                  <a:pt x="127" y="279"/>
                </a:cubicBezTo>
                <a:lnTo>
                  <a:pt x="127" y="279"/>
                </a:lnTo>
                <a:cubicBezTo>
                  <a:pt x="122" y="263"/>
                  <a:pt x="102" y="254"/>
                  <a:pt x="85" y="263"/>
                </a:cubicBezTo>
                <a:lnTo>
                  <a:pt x="85" y="263"/>
                </a:lnTo>
                <a:cubicBezTo>
                  <a:pt x="60" y="274"/>
                  <a:pt x="31" y="248"/>
                  <a:pt x="46" y="223"/>
                </a:cubicBezTo>
                <a:lnTo>
                  <a:pt x="46" y="223"/>
                </a:lnTo>
                <a:cubicBezTo>
                  <a:pt x="54" y="206"/>
                  <a:pt x="46" y="186"/>
                  <a:pt x="29" y="181"/>
                </a:cubicBezTo>
                <a:lnTo>
                  <a:pt x="29" y="181"/>
                </a:lnTo>
                <a:cubicBezTo>
                  <a:pt x="0" y="172"/>
                  <a:pt x="0" y="133"/>
                  <a:pt x="29" y="124"/>
                </a:cubicBezTo>
                <a:lnTo>
                  <a:pt x="29" y="124"/>
                </a:lnTo>
                <a:cubicBezTo>
                  <a:pt x="46" y="119"/>
                  <a:pt x="54" y="99"/>
                  <a:pt x="46" y="82"/>
                </a:cubicBezTo>
                <a:lnTo>
                  <a:pt x="46" y="82"/>
                </a:lnTo>
                <a:cubicBezTo>
                  <a:pt x="34" y="57"/>
                  <a:pt x="60" y="28"/>
                  <a:pt x="85" y="42"/>
                </a:cubicBezTo>
                <a:lnTo>
                  <a:pt x="85" y="42"/>
                </a:lnTo>
                <a:cubicBezTo>
                  <a:pt x="102" y="51"/>
                  <a:pt x="122" y="42"/>
                  <a:pt x="127" y="26"/>
                </a:cubicBezTo>
                <a:lnTo>
                  <a:pt x="127" y="26"/>
                </a:lnTo>
                <a:cubicBezTo>
                  <a:pt x="136" y="0"/>
                  <a:pt x="173" y="0"/>
                  <a:pt x="184" y="26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4" name="Freeform 366"/>
          <p:cNvSpPr>
            <a:spLocks noChangeArrowheads="1"/>
          </p:cNvSpPr>
          <p:nvPr/>
        </p:nvSpPr>
        <p:spPr bwMode="auto">
          <a:xfrm>
            <a:off x="3005097" y="3197353"/>
            <a:ext cx="144860" cy="144859"/>
          </a:xfrm>
          <a:custGeom>
            <a:avLst/>
            <a:gdLst>
              <a:gd name="T0" fmla="*/ 189 w 320"/>
              <a:gd name="T1" fmla="*/ 28 h 320"/>
              <a:gd name="T2" fmla="*/ 189 w 320"/>
              <a:gd name="T3" fmla="*/ 28 h 320"/>
              <a:gd name="T4" fmla="*/ 232 w 320"/>
              <a:gd name="T5" fmla="*/ 45 h 320"/>
              <a:gd name="T6" fmla="*/ 232 w 320"/>
              <a:gd name="T7" fmla="*/ 45 h 320"/>
              <a:gd name="T8" fmla="*/ 274 w 320"/>
              <a:gd name="T9" fmla="*/ 87 h 320"/>
              <a:gd name="T10" fmla="*/ 274 w 320"/>
              <a:gd name="T11" fmla="*/ 87 h 320"/>
              <a:gd name="T12" fmla="*/ 291 w 320"/>
              <a:gd name="T13" fmla="*/ 130 h 320"/>
              <a:gd name="T14" fmla="*/ 291 w 320"/>
              <a:gd name="T15" fmla="*/ 130 h 320"/>
              <a:gd name="T16" fmla="*/ 291 w 320"/>
              <a:gd name="T17" fmla="*/ 189 h 320"/>
              <a:gd name="T18" fmla="*/ 291 w 320"/>
              <a:gd name="T19" fmla="*/ 189 h 320"/>
              <a:gd name="T20" fmla="*/ 274 w 320"/>
              <a:gd name="T21" fmla="*/ 231 h 320"/>
              <a:gd name="T22" fmla="*/ 274 w 320"/>
              <a:gd name="T23" fmla="*/ 231 h 320"/>
              <a:gd name="T24" fmla="*/ 232 w 320"/>
              <a:gd name="T25" fmla="*/ 274 h 320"/>
              <a:gd name="T26" fmla="*/ 232 w 320"/>
              <a:gd name="T27" fmla="*/ 274 h 320"/>
              <a:gd name="T28" fmla="*/ 189 w 320"/>
              <a:gd name="T29" fmla="*/ 290 h 320"/>
              <a:gd name="T30" fmla="*/ 189 w 320"/>
              <a:gd name="T31" fmla="*/ 290 h 320"/>
              <a:gd name="T32" fmla="*/ 130 w 320"/>
              <a:gd name="T33" fmla="*/ 290 h 320"/>
              <a:gd name="T34" fmla="*/ 130 w 320"/>
              <a:gd name="T35" fmla="*/ 290 h 320"/>
              <a:gd name="T36" fmla="*/ 88 w 320"/>
              <a:gd name="T37" fmla="*/ 274 h 320"/>
              <a:gd name="T38" fmla="*/ 88 w 320"/>
              <a:gd name="T39" fmla="*/ 274 h 320"/>
              <a:gd name="T40" fmla="*/ 45 w 320"/>
              <a:gd name="T41" fmla="*/ 231 h 320"/>
              <a:gd name="T42" fmla="*/ 45 w 320"/>
              <a:gd name="T43" fmla="*/ 231 h 320"/>
              <a:gd name="T44" fmla="*/ 29 w 320"/>
              <a:gd name="T45" fmla="*/ 189 h 320"/>
              <a:gd name="T46" fmla="*/ 29 w 320"/>
              <a:gd name="T47" fmla="*/ 189 h 320"/>
              <a:gd name="T48" fmla="*/ 29 w 320"/>
              <a:gd name="T49" fmla="*/ 130 h 320"/>
              <a:gd name="T50" fmla="*/ 29 w 320"/>
              <a:gd name="T51" fmla="*/ 130 h 320"/>
              <a:gd name="T52" fmla="*/ 45 w 320"/>
              <a:gd name="T53" fmla="*/ 87 h 320"/>
              <a:gd name="T54" fmla="*/ 45 w 320"/>
              <a:gd name="T55" fmla="*/ 87 h 320"/>
              <a:gd name="T56" fmla="*/ 88 w 320"/>
              <a:gd name="T57" fmla="*/ 45 h 320"/>
              <a:gd name="T58" fmla="*/ 88 w 320"/>
              <a:gd name="T59" fmla="*/ 45 h 320"/>
              <a:gd name="T60" fmla="*/ 130 w 320"/>
              <a:gd name="T61" fmla="*/ 28 h 320"/>
              <a:gd name="T62" fmla="*/ 130 w 320"/>
              <a:gd name="T63" fmla="*/ 28 h 320"/>
              <a:gd name="T64" fmla="*/ 189 w 320"/>
              <a:gd name="T65" fmla="*/ 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320">
                <a:moveTo>
                  <a:pt x="189" y="28"/>
                </a:moveTo>
                <a:lnTo>
                  <a:pt x="189" y="28"/>
                </a:lnTo>
                <a:cubicBezTo>
                  <a:pt x="195" y="45"/>
                  <a:pt x="215" y="53"/>
                  <a:pt x="232" y="45"/>
                </a:cubicBezTo>
                <a:lnTo>
                  <a:pt x="232" y="45"/>
                </a:lnTo>
                <a:cubicBezTo>
                  <a:pt x="257" y="34"/>
                  <a:pt x="285" y="59"/>
                  <a:pt x="274" y="87"/>
                </a:cubicBezTo>
                <a:lnTo>
                  <a:pt x="274" y="87"/>
                </a:lnTo>
                <a:cubicBezTo>
                  <a:pt x="266" y="104"/>
                  <a:pt x="274" y="124"/>
                  <a:pt x="291" y="130"/>
                </a:cubicBezTo>
                <a:lnTo>
                  <a:pt x="291" y="130"/>
                </a:lnTo>
                <a:cubicBezTo>
                  <a:pt x="319" y="138"/>
                  <a:pt x="319" y="178"/>
                  <a:pt x="291" y="189"/>
                </a:cubicBezTo>
                <a:lnTo>
                  <a:pt x="291" y="189"/>
                </a:lnTo>
                <a:cubicBezTo>
                  <a:pt x="274" y="195"/>
                  <a:pt x="266" y="214"/>
                  <a:pt x="274" y="231"/>
                </a:cubicBezTo>
                <a:lnTo>
                  <a:pt x="274" y="231"/>
                </a:lnTo>
                <a:cubicBezTo>
                  <a:pt x="285" y="257"/>
                  <a:pt x="260" y="285"/>
                  <a:pt x="232" y="274"/>
                </a:cubicBezTo>
                <a:lnTo>
                  <a:pt x="232" y="274"/>
                </a:lnTo>
                <a:cubicBezTo>
                  <a:pt x="215" y="265"/>
                  <a:pt x="195" y="274"/>
                  <a:pt x="189" y="290"/>
                </a:cubicBezTo>
                <a:lnTo>
                  <a:pt x="189" y="290"/>
                </a:lnTo>
                <a:cubicBezTo>
                  <a:pt x="181" y="319"/>
                  <a:pt x="141" y="319"/>
                  <a:pt x="130" y="290"/>
                </a:cubicBezTo>
                <a:lnTo>
                  <a:pt x="130" y="290"/>
                </a:lnTo>
                <a:cubicBezTo>
                  <a:pt x="124" y="274"/>
                  <a:pt x="105" y="265"/>
                  <a:pt x="88" y="274"/>
                </a:cubicBezTo>
                <a:lnTo>
                  <a:pt x="88" y="274"/>
                </a:lnTo>
                <a:cubicBezTo>
                  <a:pt x="62" y="285"/>
                  <a:pt x="34" y="259"/>
                  <a:pt x="45" y="231"/>
                </a:cubicBezTo>
                <a:lnTo>
                  <a:pt x="45" y="231"/>
                </a:lnTo>
                <a:cubicBezTo>
                  <a:pt x="54" y="214"/>
                  <a:pt x="45" y="195"/>
                  <a:pt x="29" y="189"/>
                </a:cubicBezTo>
                <a:lnTo>
                  <a:pt x="29" y="189"/>
                </a:lnTo>
                <a:cubicBezTo>
                  <a:pt x="0" y="180"/>
                  <a:pt x="0" y="141"/>
                  <a:pt x="29" y="130"/>
                </a:cubicBezTo>
                <a:lnTo>
                  <a:pt x="29" y="130"/>
                </a:lnTo>
                <a:cubicBezTo>
                  <a:pt x="45" y="124"/>
                  <a:pt x="54" y="104"/>
                  <a:pt x="45" y="87"/>
                </a:cubicBezTo>
                <a:lnTo>
                  <a:pt x="45" y="87"/>
                </a:lnTo>
                <a:cubicBezTo>
                  <a:pt x="34" y="62"/>
                  <a:pt x="60" y="34"/>
                  <a:pt x="88" y="45"/>
                </a:cubicBezTo>
                <a:lnTo>
                  <a:pt x="88" y="45"/>
                </a:lnTo>
                <a:cubicBezTo>
                  <a:pt x="105" y="53"/>
                  <a:pt x="124" y="45"/>
                  <a:pt x="130" y="28"/>
                </a:cubicBezTo>
                <a:lnTo>
                  <a:pt x="130" y="28"/>
                </a:lnTo>
                <a:cubicBezTo>
                  <a:pt x="139" y="0"/>
                  <a:pt x="178" y="0"/>
                  <a:pt x="189" y="2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7" name="Freeform 391"/>
          <p:cNvSpPr>
            <a:spLocks noChangeArrowheads="1"/>
          </p:cNvSpPr>
          <p:nvPr/>
        </p:nvSpPr>
        <p:spPr bwMode="auto">
          <a:xfrm>
            <a:off x="5928863" y="3218415"/>
            <a:ext cx="144859" cy="144859"/>
          </a:xfrm>
          <a:custGeom>
            <a:avLst/>
            <a:gdLst>
              <a:gd name="T0" fmla="*/ 189 w 320"/>
              <a:gd name="T1" fmla="*/ 28 h 320"/>
              <a:gd name="T2" fmla="*/ 189 w 320"/>
              <a:gd name="T3" fmla="*/ 28 h 320"/>
              <a:gd name="T4" fmla="*/ 231 w 320"/>
              <a:gd name="T5" fmla="*/ 45 h 320"/>
              <a:gd name="T6" fmla="*/ 231 w 320"/>
              <a:gd name="T7" fmla="*/ 45 h 320"/>
              <a:gd name="T8" fmla="*/ 274 w 320"/>
              <a:gd name="T9" fmla="*/ 88 h 320"/>
              <a:gd name="T10" fmla="*/ 274 w 320"/>
              <a:gd name="T11" fmla="*/ 88 h 320"/>
              <a:gd name="T12" fmla="*/ 291 w 320"/>
              <a:gd name="T13" fmla="*/ 130 h 320"/>
              <a:gd name="T14" fmla="*/ 291 w 320"/>
              <a:gd name="T15" fmla="*/ 130 h 320"/>
              <a:gd name="T16" fmla="*/ 291 w 320"/>
              <a:gd name="T17" fmla="*/ 189 h 320"/>
              <a:gd name="T18" fmla="*/ 291 w 320"/>
              <a:gd name="T19" fmla="*/ 189 h 320"/>
              <a:gd name="T20" fmla="*/ 274 w 320"/>
              <a:gd name="T21" fmla="*/ 232 h 320"/>
              <a:gd name="T22" fmla="*/ 274 w 320"/>
              <a:gd name="T23" fmla="*/ 232 h 320"/>
              <a:gd name="T24" fmla="*/ 231 w 320"/>
              <a:gd name="T25" fmla="*/ 274 h 320"/>
              <a:gd name="T26" fmla="*/ 231 w 320"/>
              <a:gd name="T27" fmla="*/ 274 h 320"/>
              <a:gd name="T28" fmla="*/ 189 w 320"/>
              <a:gd name="T29" fmla="*/ 291 h 320"/>
              <a:gd name="T30" fmla="*/ 189 w 320"/>
              <a:gd name="T31" fmla="*/ 291 h 320"/>
              <a:gd name="T32" fmla="*/ 130 w 320"/>
              <a:gd name="T33" fmla="*/ 291 h 320"/>
              <a:gd name="T34" fmla="*/ 130 w 320"/>
              <a:gd name="T35" fmla="*/ 291 h 320"/>
              <a:gd name="T36" fmla="*/ 87 w 320"/>
              <a:gd name="T37" fmla="*/ 274 h 320"/>
              <a:gd name="T38" fmla="*/ 87 w 320"/>
              <a:gd name="T39" fmla="*/ 274 h 320"/>
              <a:gd name="T40" fmla="*/ 45 w 320"/>
              <a:gd name="T41" fmla="*/ 232 h 320"/>
              <a:gd name="T42" fmla="*/ 45 w 320"/>
              <a:gd name="T43" fmla="*/ 232 h 320"/>
              <a:gd name="T44" fmla="*/ 28 w 320"/>
              <a:gd name="T45" fmla="*/ 189 h 320"/>
              <a:gd name="T46" fmla="*/ 28 w 320"/>
              <a:gd name="T47" fmla="*/ 189 h 320"/>
              <a:gd name="T48" fmla="*/ 28 w 320"/>
              <a:gd name="T49" fmla="*/ 130 h 320"/>
              <a:gd name="T50" fmla="*/ 28 w 320"/>
              <a:gd name="T51" fmla="*/ 130 h 320"/>
              <a:gd name="T52" fmla="*/ 45 w 320"/>
              <a:gd name="T53" fmla="*/ 88 h 320"/>
              <a:gd name="T54" fmla="*/ 45 w 320"/>
              <a:gd name="T55" fmla="*/ 88 h 320"/>
              <a:gd name="T56" fmla="*/ 87 w 320"/>
              <a:gd name="T57" fmla="*/ 45 h 320"/>
              <a:gd name="T58" fmla="*/ 87 w 320"/>
              <a:gd name="T59" fmla="*/ 45 h 320"/>
              <a:gd name="T60" fmla="*/ 130 w 320"/>
              <a:gd name="T61" fmla="*/ 28 h 320"/>
              <a:gd name="T62" fmla="*/ 130 w 320"/>
              <a:gd name="T63" fmla="*/ 28 h 320"/>
              <a:gd name="T64" fmla="*/ 189 w 320"/>
              <a:gd name="T65" fmla="*/ 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0" h="320">
                <a:moveTo>
                  <a:pt x="189" y="28"/>
                </a:moveTo>
                <a:lnTo>
                  <a:pt x="189" y="28"/>
                </a:lnTo>
                <a:cubicBezTo>
                  <a:pt x="195" y="45"/>
                  <a:pt x="214" y="54"/>
                  <a:pt x="231" y="45"/>
                </a:cubicBezTo>
                <a:lnTo>
                  <a:pt x="231" y="45"/>
                </a:lnTo>
                <a:cubicBezTo>
                  <a:pt x="257" y="34"/>
                  <a:pt x="285" y="59"/>
                  <a:pt x="274" y="88"/>
                </a:cubicBezTo>
                <a:lnTo>
                  <a:pt x="274" y="88"/>
                </a:lnTo>
                <a:cubicBezTo>
                  <a:pt x="265" y="105"/>
                  <a:pt x="274" y="124"/>
                  <a:pt x="291" y="130"/>
                </a:cubicBezTo>
                <a:lnTo>
                  <a:pt x="291" y="130"/>
                </a:lnTo>
                <a:cubicBezTo>
                  <a:pt x="319" y="138"/>
                  <a:pt x="319" y="178"/>
                  <a:pt x="291" y="189"/>
                </a:cubicBezTo>
                <a:lnTo>
                  <a:pt x="291" y="189"/>
                </a:lnTo>
                <a:cubicBezTo>
                  <a:pt x="274" y="195"/>
                  <a:pt x="265" y="215"/>
                  <a:pt x="274" y="232"/>
                </a:cubicBezTo>
                <a:lnTo>
                  <a:pt x="274" y="232"/>
                </a:lnTo>
                <a:cubicBezTo>
                  <a:pt x="285" y="257"/>
                  <a:pt x="259" y="285"/>
                  <a:pt x="231" y="274"/>
                </a:cubicBezTo>
                <a:lnTo>
                  <a:pt x="231" y="274"/>
                </a:lnTo>
                <a:cubicBezTo>
                  <a:pt x="214" y="265"/>
                  <a:pt x="195" y="274"/>
                  <a:pt x="189" y="291"/>
                </a:cubicBezTo>
                <a:lnTo>
                  <a:pt x="189" y="291"/>
                </a:lnTo>
                <a:cubicBezTo>
                  <a:pt x="180" y="319"/>
                  <a:pt x="141" y="319"/>
                  <a:pt x="130" y="291"/>
                </a:cubicBezTo>
                <a:lnTo>
                  <a:pt x="130" y="291"/>
                </a:lnTo>
                <a:cubicBezTo>
                  <a:pt x="124" y="274"/>
                  <a:pt x="104" y="265"/>
                  <a:pt x="87" y="274"/>
                </a:cubicBezTo>
                <a:lnTo>
                  <a:pt x="87" y="274"/>
                </a:lnTo>
                <a:cubicBezTo>
                  <a:pt x="62" y="285"/>
                  <a:pt x="34" y="260"/>
                  <a:pt x="45" y="232"/>
                </a:cubicBezTo>
                <a:lnTo>
                  <a:pt x="45" y="232"/>
                </a:lnTo>
                <a:cubicBezTo>
                  <a:pt x="53" y="215"/>
                  <a:pt x="45" y="195"/>
                  <a:pt x="28" y="189"/>
                </a:cubicBezTo>
                <a:lnTo>
                  <a:pt x="28" y="189"/>
                </a:lnTo>
                <a:cubicBezTo>
                  <a:pt x="0" y="181"/>
                  <a:pt x="0" y="141"/>
                  <a:pt x="28" y="130"/>
                </a:cubicBezTo>
                <a:lnTo>
                  <a:pt x="28" y="130"/>
                </a:lnTo>
                <a:cubicBezTo>
                  <a:pt x="45" y="124"/>
                  <a:pt x="53" y="105"/>
                  <a:pt x="45" y="88"/>
                </a:cubicBezTo>
                <a:lnTo>
                  <a:pt x="45" y="88"/>
                </a:lnTo>
                <a:cubicBezTo>
                  <a:pt x="34" y="62"/>
                  <a:pt x="59" y="34"/>
                  <a:pt x="87" y="45"/>
                </a:cubicBezTo>
                <a:lnTo>
                  <a:pt x="87" y="45"/>
                </a:lnTo>
                <a:cubicBezTo>
                  <a:pt x="104" y="54"/>
                  <a:pt x="124" y="45"/>
                  <a:pt x="130" y="28"/>
                </a:cubicBezTo>
                <a:lnTo>
                  <a:pt x="130" y="28"/>
                </a:lnTo>
                <a:cubicBezTo>
                  <a:pt x="141" y="0"/>
                  <a:pt x="180" y="0"/>
                  <a:pt x="189" y="2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8" name="Freeform 392"/>
          <p:cNvSpPr>
            <a:spLocks noChangeArrowheads="1"/>
          </p:cNvSpPr>
          <p:nvPr/>
        </p:nvSpPr>
        <p:spPr bwMode="auto">
          <a:xfrm>
            <a:off x="7242520" y="4252274"/>
            <a:ext cx="123031" cy="182563"/>
          </a:xfrm>
          <a:custGeom>
            <a:avLst/>
            <a:gdLst>
              <a:gd name="T0" fmla="*/ 135 w 272"/>
              <a:gd name="T1" fmla="*/ 404 h 405"/>
              <a:gd name="T2" fmla="*/ 271 w 272"/>
              <a:gd name="T3" fmla="*/ 268 h 405"/>
              <a:gd name="T4" fmla="*/ 135 w 272"/>
              <a:gd name="T5" fmla="*/ 0 h 405"/>
              <a:gd name="T6" fmla="*/ 0 w 272"/>
              <a:gd name="T7" fmla="*/ 268 h 405"/>
              <a:gd name="T8" fmla="*/ 135 w 272"/>
              <a:gd name="T9" fmla="*/ 404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" h="405">
                <a:moveTo>
                  <a:pt x="135" y="404"/>
                </a:moveTo>
                <a:cubicBezTo>
                  <a:pt x="211" y="404"/>
                  <a:pt x="271" y="342"/>
                  <a:pt x="271" y="268"/>
                </a:cubicBezTo>
                <a:cubicBezTo>
                  <a:pt x="271" y="156"/>
                  <a:pt x="175" y="0"/>
                  <a:pt x="135" y="0"/>
                </a:cubicBezTo>
                <a:cubicBezTo>
                  <a:pt x="96" y="0"/>
                  <a:pt x="0" y="156"/>
                  <a:pt x="0" y="268"/>
                </a:cubicBezTo>
                <a:cubicBezTo>
                  <a:pt x="0" y="345"/>
                  <a:pt x="62" y="404"/>
                  <a:pt x="135" y="404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rnd">
                <a:solidFill>
                  <a:srgbClr val="00ADEE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242520" y="4252274"/>
            <a:ext cx="123031" cy="250031"/>
            <a:chOff x="7310438" y="4252274"/>
            <a:chExt cx="123031" cy="250031"/>
          </a:xfrm>
        </p:grpSpPr>
        <p:sp>
          <p:nvSpPr>
            <p:cNvPr id="389" name="Freeform 393"/>
            <p:cNvSpPr>
              <a:spLocks noChangeArrowheads="1"/>
            </p:cNvSpPr>
            <p:nvPr/>
          </p:nvSpPr>
          <p:spPr bwMode="auto">
            <a:xfrm>
              <a:off x="7310438" y="4252274"/>
              <a:ext cx="123031" cy="182563"/>
            </a:xfrm>
            <a:custGeom>
              <a:avLst/>
              <a:gdLst>
                <a:gd name="T0" fmla="*/ 135 w 272"/>
                <a:gd name="T1" fmla="*/ 404 h 405"/>
                <a:gd name="T2" fmla="*/ 271 w 272"/>
                <a:gd name="T3" fmla="*/ 268 h 405"/>
                <a:gd name="T4" fmla="*/ 135 w 272"/>
                <a:gd name="T5" fmla="*/ 0 h 405"/>
                <a:gd name="T6" fmla="*/ 0 w 272"/>
                <a:gd name="T7" fmla="*/ 268 h 405"/>
                <a:gd name="T8" fmla="*/ 135 w 272"/>
                <a:gd name="T9" fmla="*/ 40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05">
                  <a:moveTo>
                    <a:pt x="135" y="404"/>
                  </a:moveTo>
                  <a:cubicBezTo>
                    <a:pt x="211" y="404"/>
                    <a:pt x="271" y="342"/>
                    <a:pt x="271" y="268"/>
                  </a:cubicBezTo>
                  <a:cubicBezTo>
                    <a:pt x="271" y="156"/>
                    <a:pt x="175" y="0"/>
                    <a:pt x="135" y="0"/>
                  </a:cubicBezTo>
                  <a:cubicBezTo>
                    <a:pt x="96" y="0"/>
                    <a:pt x="0" y="156"/>
                    <a:pt x="0" y="268"/>
                  </a:cubicBezTo>
                  <a:cubicBezTo>
                    <a:pt x="0" y="345"/>
                    <a:pt x="62" y="404"/>
                    <a:pt x="135" y="404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90" name="Line 394"/>
            <p:cNvSpPr>
              <a:spLocks noChangeShapeType="1"/>
            </p:cNvSpPr>
            <p:nvPr/>
          </p:nvSpPr>
          <p:spPr bwMode="auto">
            <a:xfrm>
              <a:off x="7371953" y="4391180"/>
              <a:ext cx="1985" cy="111125"/>
            </a:xfrm>
            <a:prstGeom prst="line">
              <a:avLst/>
            </a:prstGeom>
            <a:noFill/>
            <a:ln w="25400" cap="rnd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064051" y="2549680"/>
            <a:ext cx="254000" cy="1950641"/>
            <a:chOff x="8131969" y="2549680"/>
            <a:chExt cx="254000" cy="1950641"/>
          </a:xfrm>
        </p:grpSpPr>
        <p:sp>
          <p:nvSpPr>
            <p:cNvPr id="251" name="Freeform 165"/>
            <p:cNvSpPr>
              <a:spLocks noChangeArrowheads="1"/>
            </p:cNvSpPr>
            <p:nvPr/>
          </p:nvSpPr>
          <p:spPr bwMode="auto">
            <a:xfrm>
              <a:off x="8131969" y="3406930"/>
              <a:ext cx="254000" cy="1093391"/>
            </a:xfrm>
            <a:custGeom>
              <a:avLst/>
              <a:gdLst>
                <a:gd name="T0" fmla="*/ 565 w 566"/>
                <a:gd name="T1" fmla="*/ 2427 h 2428"/>
                <a:gd name="T2" fmla="*/ 565 w 566"/>
                <a:gd name="T3" fmla="*/ 0 h 2428"/>
                <a:gd name="T4" fmla="*/ 0 w 566"/>
                <a:gd name="T5" fmla="*/ 0 h 2428"/>
                <a:gd name="T6" fmla="*/ 0 w 566"/>
                <a:gd name="T7" fmla="*/ 2427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6" h="2428">
                  <a:moveTo>
                    <a:pt x="565" y="2427"/>
                  </a:moveTo>
                  <a:lnTo>
                    <a:pt x="565" y="0"/>
                  </a:lnTo>
                  <a:lnTo>
                    <a:pt x="0" y="0"/>
                  </a:lnTo>
                  <a:lnTo>
                    <a:pt x="0" y="2427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2" name="Freeform 166"/>
            <p:cNvSpPr>
              <a:spLocks noChangeArrowheads="1"/>
            </p:cNvSpPr>
            <p:nvPr/>
          </p:nvSpPr>
          <p:spPr bwMode="auto">
            <a:xfrm>
              <a:off x="8157765" y="2964415"/>
              <a:ext cx="216298" cy="442515"/>
            </a:xfrm>
            <a:custGeom>
              <a:avLst/>
              <a:gdLst>
                <a:gd name="T0" fmla="*/ 480 w 481"/>
                <a:gd name="T1" fmla="*/ 982 h 983"/>
                <a:gd name="T2" fmla="*/ 480 w 481"/>
                <a:gd name="T3" fmla="*/ 240 h 983"/>
                <a:gd name="T4" fmla="*/ 240 w 481"/>
                <a:gd name="T5" fmla="*/ 0 h 983"/>
                <a:gd name="T6" fmla="*/ 0 w 481"/>
                <a:gd name="T7" fmla="*/ 240 h 983"/>
                <a:gd name="T8" fmla="*/ 0 w 481"/>
                <a:gd name="T9" fmla="*/ 982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983">
                  <a:moveTo>
                    <a:pt x="480" y="982"/>
                  </a:moveTo>
                  <a:lnTo>
                    <a:pt x="480" y="240"/>
                  </a:lnTo>
                  <a:cubicBezTo>
                    <a:pt x="480" y="107"/>
                    <a:pt x="373" y="0"/>
                    <a:pt x="240" y="0"/>
                  </a:cubicBezTo>
                  <a:cubicBezTo>
                    <a:pt x="108" y="0"/>
                    <a:pt x="0" y="107"/>
                    <a:pt x="0" y="240"/>
                  </a:cubicBezTo>
                  <a:lnTo>
                    <a:pt x="0" y="982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3" name="Freeform 167"/>
            <p:cNvSpPr>
              <a:spLocks noChangeArrowheads="1"/>
            </p:cNvSpPr>
            <p:nvPr/>
          </p:nvSpPr>
          <p:spPr bwMode="auto">
            <a:xfrm>
              <a:off x="8235156" y="2827492"/>
              <a:ext cx="65484" cy="140891"/>
            </a:xfrm>
            <a:custGeom>
              <a:avLst/>
              <a:gdLst>
                <a:gd name="T0" fmla="*/ 144 w 145"/>
                <a:gd name="T1" fmla="*/ 310 h 311"/>
                <a:gd name="T2" fmla="*/ 144 w 145"/>
                <a:gd name="T3" fmla="*/ 0 h 311"/>
                <a:gd name="T4" fmla="*/ 0 w 145"/>
                <a:gd name="T5" fmla="*/ 0 h 311"/>
                <a:gd name="T6" fmla="*/ 0 w 145"/>
                <a:gd name="T7" fmla="*/ 31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311">
                  <a:moveTo>
                    <a:pt x="144" y="310"/>
                  </a:moveTo>
                  <a:lnTo>
                    <a:pt x="144" y="0"/>
                  </a:lnTo>
                  <a:lnTo>
                    <a:pt x="0" y="0"/>
                  </a:lnTo>
                  <a:lnTo>
                    <a:pt x="0" y="310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4" name="Line 168"/>
            <p:cNvSpPr>
              <a:spLocks noChangeShapeType="1"/>
            </p:cNvSpPr>
            <p:nvPr/>
          </p:nvSpPr>
          <p:spPr bwMode="auto">
            <a:xfrm>
              <a:off x="8272859" y="2549680"/>
              <a:ext cx="1985" cy="27582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5" name="Line 169"/>
            <p:cNvSpPr>
              <a:spLocks noChangeShapeType="1"/>
            </p:cNvSpPr>
            <p:nvPr/>
          </p:nvSpPr>
          <p:spPr bwMode="auto">
            <a:xfrm>
              <a:off x="8266906" y="2968384"/>
              <a:ext cx="1984" cy="89296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6" name="Line 170"/>
            <p:cNvSpPr>
              <a:spLocks noChangeShapeType="1"/>
            </p:cNvSpPr>
            <p:nvPr/>
          </p:nvSpPr>
          <p:spPr bwMode="auto">
            <a:xfrm>
              <a:off x="8205390" y="2998149"/>
              <a:ext cx="61516" cy="61516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8" name="Line 171"/>
            <p:cNvSpPr>
              <a:spLocks noChangeShapeType="1"/>
            </p:cNvSpPr>
            <p:nvPr/>
          </p:nvSpPr>
          <p:spPr bwMode="auto">
            <a:xfrm flipH="1">
              <a:off x="8264921" y="2998149"/>
              <a:ext cx="65485" cy="61516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0" name="Line 172"/>
            <p:cNvSpPr>
              <a:spLocks noChangeShapeType="1"/>
            </p:cNvSpPr>
            <p:nvPr/>
          </p:nvSpPr>
          <p:spPr bwMode="auto">
            <a:xfrm flipH="1">
              <a:off x="8169671" y="3367242"/>
              <a:ext cx="194469" cy="1985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1" name="Line 173"/>
            <p:cNvSpPr>
              <a:spLocks noChangeShapeType="1"/>
            </p:cNvSpPr>
            <p:nvPr/>
          </p:nvSpPr>
          <p:spPr bwMode="auto">
            <a:xfrm flipH="1">
              <a:off x="8169671" y="3329540"/>
              <a:ext cx="194469" cy="198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3" name="Line 174"/>
            <p:cNvSpPr>
              <a:spLocks noChangeShapeType="1"/>
            </p:cNvSpPr>
            <p:nvPr/>
          </p:nvSpPr>
          <p:spPr bwMode="auto">
            <a:xfrm>
              <a:off x="8163719" y="3057680"/>
              <a:ext cx="206375" cy="1985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1" name="Freeform 413"/>
            <p:cNvSpPr>
              <a:spLocks noChangeArrowheads="1"/>
            </p:cNvSpPr>
            <p:nvPr/>
          </p:nvSpPr>
          <p:spPr bwMode="auto">
            <a:xfrm>
              <a:off x="8183563" y="3837540"/>
              <a:ext cx="51594" cy="77390"/>
            </a:xfrm>
            <a:custGeom>
              <a:avLst/>
              <a:gdLst>
                <a:gd name="T0" fmla="*/ 57 w 114"/>
                <a:gd name="T1" fmla="*/ 170 h 171"/>
                <a:gd name="T2" fmla="*/ 0 w 114"/>
                <a:gd name="T3" fmla="*/ 170 h 171"/>
                <a:gd name="T4" fmla="*/ 0 w 114"/>
                <a:gd name="T5" fmla="*/ 0 h 171"/>
                <a:gd name="T6" fmla="*/ 113 w 114"/>
                <a:gd name="T7" fmla="*/ 0 h 171"/>
                <a:gd name="T8" fmla="*/ 113 w 114"/>
                <a:gd name="T9" fmla="*/ 170 h 171"/>
                <a:gd name="T10" fmla="*/ 57 w 114"/>
                <a:gd name="T11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1">
                  <a:moveTo>
                    <a:pt x="57" y="170"/>
                  </a:moveTo>
                  <a:lnTo>
                    <a:pt x="0" y="170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70"/>
                  </a:lnTo>
                  <a:lnTo>
                    <a:pt x="57" y="170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2" name="Freeform 414"/>
            <p:cNvSpPr>
              <a:spLocks noChangeArrowheads="1"/>
            </p:cNvSpPr>
            <p:nvPr/>
          </p:nvSpPr>
          <p:spPr bwMode="auto">
            <a:xfrm>
              <a:off x="8284765" y="3837540"/>
              <a:ext cx="51594" cy="77390"/>
            </a:xfrm>
            <a:custGeom>
              <a:avLst/>
              <a:gdLst>
                <a:gd name="T0" fmla="*/ 56 w 114"/>
                <a:gd name="T1" fmla="*/ 170 h 171"/>
                <a:gd name="T2" fmla="*/ 0 w 114"/>
                <a:gd name="T3" fmla="*/ 170 h 171"/>
                <a:gd name="T4" fmla="*/ 0 w 114"/>
                <a:gd name="T5" fmla="*/ 0 h 171"/>
                <a:gd name="T6" fmla="*/ 113 w 114"/>
                <a:gd name="T7" fmla="*/ 0 h 171"/>
                <a:gd name="T8" fmla="*/ 113 w 114"/>
                <a:gd name="T9" fmla="*/ 170 h 171"/>
                <a:gd name="T10" fmla="*/ 56 w 114"/>
                <a:gd name="T11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1">
                  <a:moveTo>
                    <a:pt x="56" y="170"/>
                  </a:moveTo>
                  <a:lnTo>
                    <a:pt x="0" y="170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70"/>
                  </a:lnTo>
                  <a:lnTo>
                    <a:pt x="56" y="170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3" name="Freeform 415"/>
            <p:cNvSpPr>
              <a:spLocks noChangeArrowheads="1"/>
            </p:cNvSpPr>
            <p:nvPr/>
          </p:nvSpPr>
          <p:spPr bwMode="auto">
            <a:xfrm>
              <a:off x="8183563" y="3710540"/>
              <a:ext cx="51594" cy="77390"/>
            </a:xfrm>
            <a:custGeom>
              <a:avLst/>
              <a:gdLst>
                <a:gd name="T0" fmla="*/ 57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7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7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7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4" name="Freeform 416"/>
            <p:cNvSpPr>
              <a:spLocks noChangeArrowheads="1"/>
            </p:cNvSpPr>
            <p:nvPr/>
          </p:nvSpPr>
          <p:spPr bwMode="auto">
            <a:xfrm>
              <a:off x="8284765" y="3710540"/>
              <a:ext cx="51594" cy="77390"/>
            </a:xfrm>
            <a:custGeom>
              <a:avLst/>
              <a:gdLst>
                <a:gd name="T0" fmla="*/ 56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6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6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6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5" name="Freeform 417"/>
            <p:cNvSpPr>
              <a:spLocks noChangeArrowheads="1"/>
            </p:cNvSpPr>
            <p:nvPr/>
          </p:nvSpPr>
          <p:spPr bwMode="auto">
            <a:xfrm>
              <a:off x="8183563" y="3583540"/>
              <a:ext cx="51594" cy="77390"/>
            </a:xfrm>
            <a:custGeom>
              <a:avLst/>
              <a:gdLst>
                <a:gd name="T0" fmla="*/ 57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7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7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7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6" name="Freeform 418"/>
            <p:cNvSpPr>
              <a:spLocks noChangeArrowheads="1"/>
            </p:cNvSpPr>
            <p:nvPr/>
          </p:nvSpPr>
          <p:spPr bwMode="auto">
            <a:xfrm>
              <a:off x="8284765" y="3583540"/>
              <a:ext cx="51594" cy="77390"/>
            </a:xfrm>
            <a:custGeom>
              <a:avLst/>
              <a:gdLst>
                <a:gd name="T0" fmla="*/ 56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6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6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6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7" name="Freeform 419"/>
            <p:cNvSpPr>
              <a:spLocks noChangeArrowheads="1"/>
            </p:cNvSpPr>
            <p:nvPr/>
          </p:nvSpPr>
          <p:spPr bwMode="auto">
            <a:xfrm>
              <a:off x="8183563" y="3456540"/>
              <a:ext cx="51594" cy="77390"/>
            </a:xfrm>
            <a:custGeom>
              <a:avLst/>
              <a:gdLst>
                <a:gd name="T0" fmla="*/ 57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7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7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7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8" name="Freeform 420"/>
            <p:cNvSpPr>
              <a:spLocks noChangeArrowheads="1"/>
            </p:cNvSpPr>
            <p:nvPr/>
          </p:nvSpPr>
          <p:spPr bwMode="auto">
            <a:xfrm>
              <a:off x="8284765" y="3456540"/>
              <a:ext cx="51594" cy="77390"/>
            </a:xfrm>
            <a:custGeom>
              <a:avLst/>
              <a:gdLst>
                <a:gd name="T0" fmla="*/ 56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6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6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6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9" name="Freeform 421"/>
            <p:cNvSpPr>
              <a:spLocks noChangeArrowheads="1"/>
            </p:cNvSpPr>
            <p:nvPr/>
          </p:nvSpPr>
          <p:spPr bwMode="auto">
            <a:xfrm>
              <a:off x="8183563" y="3964540"/>
              <a:ext cx="51594" cy="77390"/>
            </a:xfrm>
            <a:custGeom>
              <a:avLst/>
              <a:gdLst>
                <a:gd name="T0" fmla="*/ 57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7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7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7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0" name="Freeform 422"/>
            <p:cNvSpPr>
              <a:spLocks noChangeArrowheads="1"/>
            </p:cNvSpPr>
            <p:nvPr/>
          </p:nvSpPr>
          <p:spPr bwMode="auto">
            <a:xfrm>
              <a:off x="8284765" y="3964540"/>
              <a:ext cx="51594" cy="77390"/>
            </a:xfrm>
            <a:custGeom>
              <a:avLst/>
              <a:gdLst>
                <a:gd name="T0" fmla="*/ 56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6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6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6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1" name="Freeform 423"/>
            <p:cNvSpPr>
              <a:spLocks noChangeArrowheads="1"/>
            </p:cNvSpPr>
            <p:nvPr/>
          </p:nvSpPr>
          <p:spPr bwMode="auto">
            <a:xfrm>
              <a:off x="8183563" y="4091540"/>
              <a:ext cx="51594" cy="77390"/>
            </a:xfrm>
            <a:custGeom>
              <a:avLst/>
              <a:gdLst>
                <a:gd name="T0" fmla="*/ 57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7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7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7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2" name="Freeform 424"/>
            <p:cNvSpPr>
              <a:spLocks noChangeArrowheads="1"/>
            </p:cNvSpPr>
            <p:nvPr/>
          </p:nvSpPr>
          <p:spPr bwMode="auto">
            <a:xfrm>
              <a:off x="8284765" y="4091540"/>
              <a:ext cx="51594" cy="77390"/>
            </a:xfrm>
            <a:custGeom>
              <a:avLst/>
              <a:gdLst>
                <a:gd name="T0" fmla="*/ 56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6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6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6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3" name="Freeform 425"/>
            <p:cNvSpPr>
              <a:spLocks noChangeArrowheads="1"/>
            </p:cNvSpPr>
            <p:nvPr/>
          </p:nvSpPr>
          <p:spPr bwMode="auto">
            <a:xfrm>
              <a:off x="8183563" y="4218540"/>
              <a:ext cx="51594" cy="77390"/>
            </a:xfrm>
            <a:custGeom>
              <a:avLst/>
              <a:gdLst>
                <a:gd name="T0" fmla="*/ 57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7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7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7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4" name="Freeform 426"/>
            <p:cNvSpPr>
              <a:spLocks noChangeArrowheads="1"/>
            </p:cNvSpPr>
            <p:nvPr/>
          </p:nvSpPr>
          <p:spPr bwMode="auto">
            <a:xfrm>
              <a:off x="8284765" y="4218540"/>
              <a:ext cx="51594" cy="77390"/>
            </a:xfrm>
            <a:custGeom>
              <a:avLst/>
              <a:gdLst>
                <a:gd name="T0" fmla="*/ 56 w 114"/>
                <a:gd name="T1" fmla="*/ 169 h 170"/>
                <a:gd name="T2" fmla="*/ 0 w 114"/>
                <a:gd name="T3" fmla="*/ 169 h 170"/>
                <a:gd name="T4" fmla="*/ 0 w 114"/>
                <a:gd name="T5" fmla="*/ 0 h 170"/>
                <a:gd name="T6" fmla="*/ 113 w 114"/>
                <a:gd name="T7" fmla="*/ 0 h 170"/>
                <a:gd name="T8" fmla="*/ 113 w 114"/>
                <a:gd name="T9" fmla="*/ 169 h 170"/>
                <a:gd name="T10" fmla="*/ 56 w 114"/>
                <a:gd name="T11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70">
                  <a:moveTo>
                    <a:pt x="56" y="169"/>
                  </a:moveTo>
                  <a:lnTo>
                    <a:pt x="0" y="169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69"/>
                  </a:lnTo>
                  <a:lnTo>
                    <a:pt x="56" y="16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5" name="Freeform 427"/>
            <p:cNvSpPr>
              <a:spLocks noChangeArrowheads="1"/>
            </p:cNvSpPr>
            <p:nvPr/>
          </p:nvSpPr>
          <p:spPr bwMode="auto">
            <a:xfrm>
              <a:off x="8183563" y="4345540"/>
              <a:ext cx="152796" cy="152796"/>
            </a:xfrm>
            <a:custGeom>
              <a:avLst/>
              <a:gdLst>
                <a:gd name="T0" fmla="*/ 339 w 340"/>
                <a:gd name="T1" fmla="*/ 339 h 340"/>
                <a:gd name="T2" fmla="*/ 339 w 340"/>
                <a:gd name="T3" fmla="*/ 0 h 340"/>
                <a:gd name="T4" fmla="*/ 0 w 340"/>
                <a:gd name="T5" fmla="*/ 0 h 340"/>
                <a:gd name="T6" fmla="*/ 0 w 340"/>
                <a:gd name="T7" fmla="*/ 33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340">
                  <a:moveTo>
                    <a:pt x="339" y="339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0" y="339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26" name="Line 428"/>
            <p:cNvSpPr>
              <a:spLocks noChangeShapeType="1"/>
            </p:cNvSpPr>
            <p:nvPr/>
          </p:nvSpPr>
          <p:spPr bwMode="auto">
            <a:xfrm>
              <a:off x="8258969" y="4345540"/>
              <a:ext cx="1984" cy="152796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91441" y="4091540"/>
            <a:ext cx="648891" cy="406797"/>
            <a:chOff x="1791441" y="4091540"/>
            <a:chExt cx="648891" cy="406797"/>
          </a:xfrm>
        </p:grpSpPr>
        <p:grpSp>
          <p:nvGrpSpPr>
            <p:cNvPr id="16" name="Group 15"/>
            <p:cNvGrpSpPr/>
            <p:nvPr/>
          </p:nvGrpSpPr>
          <p:grpSpPr>
            <a:xfrm>
              <a:off x="1791441" y="4232430"/>
              <a:ext cx="648891" cy="265907"/>
              <a:chOff x="1859359" y="4232430"/>
              <a:chExt cx="648891" cy="265907"/>
            </a:xfrm>
          </p:grpSpPr>
          <p:sp>
            <p:nvSpPr>
              <p:cNvPr id="427" name="Freeform 429"/>
              <p:cNvSpPr>
                <a:spLocks noChangeArrowheads="1"/>
              </p:cNvSpPr>
              <p:nvPr/>
            </p:nvSpPr>
            <p:spPr bwMode="auto">
              <a:xfrm>
                <a:off x="1885156" y="4270134"/>
                <a:ext cx="595313" cy="228203"/>
              </a:xfrm>
              <a:custGeom>
                <a:avLst/>
                <a:gdLst>
                  <a:gd name="T0" fmla="*/ 662 w 1324"/>
                  <a:gd name="T1" fmla="*/ 508 h 509"/>
                  <a:gd name="T2" fmla="*/ 0 w 1324"/>
                  <a:gd name="T3" fmla="*/ 508 h 509"/>
                  <a:gd name="T4" fmla="*/ 0 w 1324"/>
                  <a:gd name="T5" fmla="*/ 0 h 509"/>
                  <a:gd name="T6" fmla="*/ 1323 w 1324"/>
                  <a:gd name="T7" fmla="*/ 0 h 509"/>
                  <a:gd name="T8" fmla="*/ 1323 w 1324"/>
                  <a:gd name="T9" fmla="*/ 508 h 509"/>
                  <a:gd name="T10" fmla="*/ 662 w 1324"/>
                  <a:gd name="T11" fmla="*/ 508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4" h="509">
                    <a:moveTo>
                      <a:pt x="662" y="508"/>
                    </a:moveTo>
                    <a:lnTo>
                      <a:pt x="0" y="508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508"/>
                    </a:lnTo>
                    <a:lnTo>
                      <a:pt x="662" y="508"/>
                    </a:ln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28" name="Freeform 430"/>
              <p:cNvSpPr>
                <a:spLocks noChangeArrowheads="1"/>
              </p:cNvSpPr>
              <p:nvPr/>
            </p:nvSpPr>
            <p:spPr bwMode="auto">
              <a:xfrm>
                <a:off x="1936750" y="4319742"/>
                <a:ext cx="265906" cy="101204"/>
              </a:xfrm>
              <a:custGeom>
                <a:avLst/>
                <a:gdLst>
                  <a:gd name="T0" fmla="*/ 296 w 593"/>
                  <a:gd name="T1" fmla="*/ 225 h 226"/>
                  <a:gd name="T2" fmla="*/ 0 w 593"/>
                  <a:gd name="T3" fmla="*/ 225 h 226"/>
                  <a:gd name="T4" fmla="*/ 0 w 593"/>
                  <a:gd name="T5" fmla="*/ 0 h 226"/>
                  <a:gd name="T6" fmla="*/ 592 w 593"/>
                  <a:gd name="T7" fmla="*/ 0 h 226"/>
                  <a:gd name="T8" fmla="*/ 592 w 593"/>
                  <a:gd name="T9" fmla="*/ 225 h 226"/>
                  <a:gd name="T10" fmla="*/ 296 w 593"/>
                  <a:gd name="T11" fmla="*/ 22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3" h="226">
                    <a:moveTo>
                      <a:pt x="296" y="225"/>
                    </a:moveTo>
                    <a:lnTo>
                      <a:pt x="0" y="225"/>
                    </a:lnTo>
                    <a:lnTo>
                      <a:pt x="0" y="0"/>
                    </a:lnTo>
                    <a:lnTo>
                      <a:pt x="592" y="0"/>
                    </a:lnTo>
                    <a:lnTo>
                      <a:pt x="592" y="225"/>
                    </a:lnTo>
                    <a:lnTo>
                      <a:pt x="296" y="225"/>
                    </a:ln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29" name="Line 431"/>
              <p:cNvSpPr>
                <a:spLocks noChangeShapeType="1"/>
              </p:cNvSpPr>
              <p:nvPr/>
            </p:nvSpPr>
            <p:spPr bwMode="auto">
              <a:xfrm>
                <a:off x="2024063" y="4319742"/>
                <a:ext cx="1984" cy="101204"/>
              </a:xfrm>
              <a:prstGeom prst="line">
                <a:avLst/>
              </a:pr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0" name="Line 432"/>
              <p:cNvSpPr>
                <a:spLocks noChangeShapeType="1"/>
              </p:cNvSpPr>
              <p:nvPr/>
            </p:nvSpPr>
            <p:spPr bwMode="auto">
              <a:xfrm>
                <a:off x="2113359" y="4319742"/>
                <a:ext cx="1985" cy="101204"/>
              </a:xfrm>
              <a:prstGeom prst="line">
                <a:avLst/>
              </a:pr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1" name="Freeform 433"/>
              <p:cNvSpPr>
                <a:spLocks noChangeArrowheads="1"/>
              </p:cNvSpPr>
              <p:nvPr/>
            </p:nvSpPr>
            <p:spPr bwMode="auto">
              <a:xfrm>
                <a:off x="2254250" y="4319742"/>
                <a:ext cx="178594" cy="178594"/>
              </a:xfrm>
              <a:custGeom>
                <a:avLst/>
                <a:gdLst>
                  <a:gd name="T0" fmla="*/ 198 w 396"/>
                  <a:gd name="T1" fmla="*/ 395 h 396"/>
                  <a:gd name="T2" fmla="*/ 0 w 396"/>
                  <a:gd name="T3" fmla="*/ 395 h 396"/>
                  <a:gd name="T4" fmla="*/ 0 w 396"/>
                  <a:gd name="T5" fmla="*/ 0 h 396"/>
                  <a:gd name="T6" fmla="*/ 395 w 396"/>
                  <a:gd name="T7" fmla="*/ 0 h 396"/>
                  <a:gd name="T8" fmla="*/ 395 w 396"/>
                  <a:gd name="T9" fmla="*/ 395 h 396"/>
                  <a:gd name="T10" fmla="*/ 198 w 396"/>
                  <a:gd name="T11" fmla="*/ 39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6" h="396">
                    <a:moveTo>
                      <a:pt x="198" y="395"/>
                    </a:moveTo>
                    <a:lnTo>
                      <a:pt x="0" y="395"/>
                    </a:lnTo>
                    <a:lnTo>
                      <a:pt x="0" y="0"/>
                    </a:lnTo>
                    <a:lnTo>
                      <a:pt x="395" y="0"/>
                    </a:lnTo>
                    <a:lnTo>
                      <a:pt x="395" y="395"/>
                    </a:lnTo>
                    <a:lnTo>
                      <a:pt x="198" y="395"/>
                    </a:ln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2" name="Line 434"/>
              <p:cNvSpPr>
                <a:spLocks noChangeShapeType="1"/>
              </p:cNvSpPr>
              <p:nvPr/>
            </p:nvSpPr>
            <p:spPr bwMode="auto">
              <a:xfrm>
                <a:off x="2343546" y="4319742"/>
                <a:ext cx="1985" cy="178594"/>
              </a:xfrm>
              <a:prstGeom prst="line">
                <a:avLst/>
              </a:pr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3" name="Freeform 435"/>
              <p:cNvSpPr>
                <a:spLocks noChangeArrowheads="1"/>
              </p:cNvSpPr>
              <p:nvPr/>
            </p:nvSpPr>
            <p:spPr bwMode="auto">
              <a:xfrm>
                <a:off x="1859359" y="4232430"/>
                <a:ext cx="648891" cy="39688"/>
              </a:xfrm>
              <a:custGeom>
                <a:avLst/>
                <a:gdLst>
                  <a:gd name="T0" fmla="*/ 720 w 1441"/>
                  <a:gd name="T1" fmla="*/ 85 h 86"/>
                  <a:gd name="T2" fmla="*/ 0 w 1441"/>
                  <a:gd name="T3" fmla="*/ 85 h 86"/>
                  <a:gd name="T4" fmla="*/ 0 w 1441"/>
                  <a:gd name="T5" fmla="*/ 0 h 86"/>
                  <a:gd name="T6" fmla="*/ 1440 w 1441"/>
                  <a:gd name="T7" fmla="*/ 0 h 86"/>
                  <a:gd name="T8" fmla="*/ 1440 w 1441"/>
                  <a:gd name="T9" fmla="*/ 85 h 86"/>
                  <a:gd name="T10" fmla="*/ 720 w 1441"/>
                  <a:gd name="T11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1" h="86">
                    <a:moveTo>
                      <a:pt x="720" y="85"/>
                    </a:moveTo>
                    <a:lnTo>
                      <a:pt x="0" y="85"/>
                    </a:lnTo>
                    <a:lnTo>
                      <a:pt x="0" y="0"/>
                    </a:lnTo>
                    <a:lnTo>
                      <a:pt x="1440" y="0"/>
                    </a:lnTo>
                    <a:lnTo>
                      <a:pt x="1440" y="85"/>
                    </a:lnTo>
                    <a:lnTo>
                      <a:pt x="720" y="85"/>
                    </a:ln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134738" y="4091540"/>
              <a:ext cx="291703" cy="154781"/>
              <a:chOff x="2202656" y="4091540"/>
              <a:chExt cx="291703" cy="154781"/>
            </a:xfrm>
            <a:solidFill>
              <a:schemeClr val="bg1">
                <a:lumMod val="75000"/>
              </a:schemeClr>
            </a:solidFill>
          </p:grpSpPr>
          <p:sp>
            <p:nvSpPr>
              <p:cNvPr id="434" name="Freeform 436"/>
              <p:cNvSpPr>
                <a:spLocks noChangeArrowheads="1"/>
              </p:cNvSpPr>
              <p:nvPr/>
            </p:nvSpPr>
            <p:spPr bwMode="auto">
              <a:xfrm>
                <a:off x="2291953" y="4117336"/>
                <a:ext cx="13891" cy="63500"/>
              </a:xfrm>
              <a:custGeom>
                <a:avLst/>
                <a:gdLst>
                  <a:gd name="T0" fmla="*/ 14 w 29"/>
                  <a:gd name="T1" fmla="*/ 141 h 142"/>
                  <a:gd name="T2" fmla="*/ 0 w 29"/>
                  <a:gd name="T3" fmla="*/ 141 h 142"/>
                  <a:gd name="T4" fmla="*/ 0 w 29"/>
                  <a:gd name="T5" fmla="*/ 0 h 142"/>
                  <a:gd name="T6" fmla="*/ 28 w 29"/>
                  <a:gd name="T7" fmla="*/ 0 h 142"/>
                  <a:gd name="T8" fmla="*/ 28 w 29"/>
                  <a:gd name="T9" fmla="*/ 141 h 142"/>
                  <a:gd name="T10" fmla="*/ 14 w 29"/>
                  <a:gd name="T11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42">
                    <a:moveTo>
                      <a:pt x="14" y="141"/>
                    </a:moveTo>
                    <a:lnTo>
                      <a:pt x="0" y="141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41"/>
                    </a:lnTo>
                    <a:lnTo>
                      <a:pt x="14" y="141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5" name="Freeform 437"/>
              <p:cNvSpPr>
                <a:spLocks noChangeArrowheads="1"/>
              </p:cNvSpPr>
              <p:nvPr/>
            </p:nvSpPr>
            <p:spPr bwMode="auto">
              <a:xfrm>
                <a:off x="2303859" y="4117336"/>
                <a:ext cx="25798" cy="13891"/>
              </a:xfrm>
              <a:custGeom>
                <a:avLst/>
                <a:gdLst>
                  <a:gd name="T0" fmla="*/ 28 w 58"/>
                  <a:gd name="T1" fmla="*/ 28 h 29"/>
                  <a:gd name="T2" fmla="*/ 0 w 58"/>
                  <a:gd name="T3" fmla="*/ 28 h 29"/>
                  <a:gd name="T4" fmla="*/ 0 w 58"/>
                  <a:gd name="T5" fmla="*/ 0 h 29"/>
                  <a:gd name="T6" fmla="*/ 57 w 58"/>
                  <a:gd name="T7" fmla="*/ 0 h 29"/>
                  <a:gd name="T8" fmla="*/ 57 w 58"/>
                  <a:gd name="T9" fmla="*/ 28 h 29"/>
                  <a:gd name="T10" fmla="*/ 28 w 58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9">
                    <a:moveTo>
                      <a:pt x="28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28"/>
                    </a:lnTo>
                    <a:lnTo>
                      <a:pt x="28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6" name="Freeform 438"/>
              <p:cNvSpPr>
                <a:spLocks noChangeArrowheads="1"/>
              </p:cNvSpPr>
              <p:nvPr/>
            </p:nvSpPr>
            <p:spPr bwMode="auto">
              <a:xfrm>
                <a:off x="2303859" y="4143134"/>
                <a:ext cx="25798" cy="13890"/>
              </a:xfrm>
              <a:custGeom>
                <a:avLst/>
                <a:gdLst>
                  <a:gd name="T0" fmla="*/ 28 w 58"/>
                  <a:gd name="T1" fmla="*/ 28 h 29"/>
                  <a:gd name="T2" fmla="*/ 0 w 58"/>
                  <a:gd name="T3" fmla="*/ 28 h 29"/>
                  <a:gd name="T4" fmla="*/ 0 w 58"/>
                  <a:gd name="T5" fmla="*/ 0 h 29"/>
                  <a:gd name="T6" fmla="*/ 57 w 58"/>
                  <a:gd name="T7" fmla="*/ 0 h 29"/>
                  <a:gd name="T8" fmla="*/ 57 w 58"/>
                  <a:gd name="T9" fmla="*/ 28 h 29"/>
                  <a:gd name="T10" fmla="*/ 28 w 58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9">
                    <a:moveTo>
                      <a:pt x="28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28"/>
                    </a:lnTo>
                    <a:lnTo>
                      <a:pt x="28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7" name="Freeform 439"/>
              <p:cNvSpPr>
                <a:spLocks noChangeArrowheads="1"/>
              </p:cNvSpPr>
              <p:nvPr/>
            </p:nvSpPr>
            <p:spPr bwMode="auto">
              <a:xfrm>
                <a:off x="2329656" y="4117336"/>
                <a:ext cx="13890" cy="39688"/>
              </a:xfrm>
              <a:custGeom>
                <a:avLst/>
                <a:gdLst>
                  <a:gd name="T0" fmla="*/ 14 w 29"/>
                  <a:gd name="T1" fmla="*/ 85 h 86"/>
                  <a:gd name="T2" fmla="*/ 0 w 29"/>
                  <a:gd name="T3" fmla="*/ 85 h 86"/>
                  <a:gd name="T4" fmla="*/ 0 w 29"/>
                  <a:gd name="T5" fmla="*/ 0 h 86"/>
                  <a:gd name="T6" fmla="*/ 28 w 29"/>
                  <a:gd name="T7" fmla="*/ 0 h 86"/>
                  <a:gd name="T8" fmla="*/ 28 w 29"/>
                  <a:gd name="T9" fmla="*/ 85 h 86"/>
                  <a:gd name="T10" fmla="*/ 14 w 29"/>
                  <a:gd name="T11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86">
                    <a:moveTo>
                      <a:pt x="14" y="85"/>
                    </a:moveTo>
                    <a:lnTo>
                      <a:pt x="0" y="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85"/>
                    </a:lnTo>
                    <a:lnTo>
                      <a:pt x="14" y="85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8" name="Freeform 440"/>
              <p:cNvSpPr>
                <a:spLocks noChangeArrowheads="1"/>
              </p:cNvSpPr>
              <p:nvPr/>
            </p:nvSpPr>
            <p:spPr bwMode="auto">
              <a:xfrm>
                <a:off x="2228453" y="4117336"/>
                <a:ext cx="51594" cy="13891"/>
              </a:xfrm>
              <a:custGeom>
                <a:avLst/>
                <a:gdLst>
                  <a:gd name="T0" fmla="*/ 56 w 114"/>
                  <a:gd name="T1" fmla="*/ 28 h 29"/>
                  <a:gd name="T2" fmla="*/ 0 w 114"/>
                  <a:gd name="T3" fmla="*/ 28 h 29"/>
                  <a:gd name="T4" fmla="*/ 0 w 114"/>
                  <a:gd name="T5" fmla="*/ 0 h 29"/>
                  <a:gd name="T6" fmla="*/ 113 w 114"/>
                  <a:gd name="T7" fmla="*/ 0 h 29"/>
                  <a:gd name="T8" fmla="*/ 113 w 114"/>
                  <a:gd name="T9" fmla="*/ 28 h 29"/>
                  <a:gd name="T10" fmla="*/ 56 w 114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29">
                    <a:moveTo>
                      <a:pt x="56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28"/>
                    </a:lnTo>
                    <a:lnTo>
                      <a:pt x="56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9" name="Freeform 441"/>
              <p:cNvSpPr>
                <a:spLocks noChangeArrowheads="1"/>
              </p:cNvSpPr>
              <p:nvPr/>
            </p:nvSpPr>
            <p:spPr bwMode="auto">
              <a:xfrm>
                <a:off x="2266156" y="4129242"/>
                <a:ext cx="13890" cy="39688"/>
              </a:xfrm>
              <a:custGeom>
                <a:avLst/>
                <a:gdLst>
                  <a:gd name="T0" fmla="*/ 15 w 30"/>
                  <a:gd name="T1" fmla="*/ 85 h 86"/>
                  <a:gd name="T2" fmla="*/ 0 w 30"/>
                  <a:gd name="T3" fmla="*/ 85 h 86"/>
                  <a:gd name="T4" fmla="*/ 0 w 30"/>
                  <a:gd name="T5" fmla="*/ 0 h 86"/>
                  <a:gd name="T6" fmla="*/ 29 w 30"/>
                  <a:gd name="T7" fmla="*/ 0 h 86"/>
                  <a:gd name="T8" fmla="*/ 29 w 30"/>
                  <a:gd name="T9" fmla="*/ 85 h 86"/>
                  <a:gd name="T10" fmla="*/ 15 w 30"/>
                  <a:gd name="T11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86">
                    <a:moveTo>
                      <a:pt x="15" y="85"/>
                    </a:moveTo>
                    <a:lnTo>
                      <a:pt x="0" y="85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85"/>
                    </a:lnTo>
                    <a:lnTo>
                      <a:pt x="15" y="85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0" name="Freeform 442"/>
              <p:cNvSpPr>
                <a:spLocks noChangeArrowheads="1"/>
              </p:cNvSpPr>
              <p:nvPr/>
            </p:nvSpPr>
            <p:spPr bwMode="auto">
              <a:xfrm>
                <a:off x="2228453" y="4129242"/>
                <a:ext cx="13891" cy="39688"/>
              </a:xfrm>
              <a:custGeom>
                <a:avLst/>
                <a:gdLst>
                  <a:gd name="T0" fmla="*/ 14 w 29"/>
                  <a:gd name="T1" fmla="*/ 85 h 86"/>
                  <a:gd name="T2" fmla="*/ 0 w 29"/>
                  <a:gd name="T3" fmla="*/ 85 h 86"/>
                  <a:gd name="T4" fmla="*/ 0 w 29"/>
                  <a:gd name="T5" fmla="*/ 0 h 86"/>
                  <a:gd name="T6" fmla="*/ 28 w 29"/>
                  <a:gd name="T7" fmla="*/ 0 h 86"/>
                  <a:gd name="T8" fmla="*/ 28 w 29"/>
                  <a:gd name="T9" fmla="*/ 85 h 86"/>
                  <a:gd name="T10" fmla="*/ 14 w 29"/>
                  <a:gd name="T11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86">
                    <a:moveTo>
                      <a:pt x="14" y="85"/>
                    </a:moveTo>
                    <a:lnTo>
                      <a:pt x="0" y="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85"/>
                    </a:lnTo>
                    <a:lnTo>
                      <a:pt x="14" y="85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1" name="Freeform 443"/>
              <p:cNvSpPr>
                <a:spLocks noChangeArrowheads="1"/>
              </p:cNvSpPr>
              <p:nvPr/>
            </p:nvSpPr>
            <p:spPr bwMode="auto">
              <a:xfrm>
                <a:off x="2355453" y="4117336"/>
                <a:ext cx="13891" cy="51594"/>
              </a:xfrm>
              <a:custGeom>
                <a:avLst/>
                <a:gdLst>
                  <a:gd name="T0" fmla="*/ 14 w 29"/>
                  <a:gd name="T1" fmla="*/ 113 h 114"/>
                  <a:gd name="T2" fmla="*/ 0 w 29"/>
                  <a:gd name="T3" fmla="*/ 113 h 114"/>
                  <a:gd name="T4" fmla="*/ 0 w 29"/>
                  <a:gd name="T5" fmla="*/ 0 h 114"/>
                  <a:gd name="T6" fmla="*/ 28 w 29"/>
                  <a:gd name="T7" fmla="*/ 0 h 114"/>
                  <a:gd name="T8" fmla="*/ 28 w 29"/>
                  <a:gd name="T9" fmla="*/ 113 h 114"/>
                  <a:gd name="T10" fmla="*/ 14 w 29"/>
                  <a:gd name="T11" fmla="*/ 1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4">
                    <a:moveTo>
                      <a:pt x="14" y="113"/>
                    </a:moveTo>
                    <a:lnTo>
                      <a:pt x="0" y="113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13"/>
                    </a:lnTo>
                    <a:lnTo>
                      <a:pt x="14" y="113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2" name="Freeform 444"/>
              <p:cNvSpPr>
                <a:spLocks noChangeArrowheads="1"/>
              </p:cNvSpPr>
              <p:nvPr/>
            </p:nvSpPr>
            <p:spPr bwMode="auto">
              <a:xfrm>
                <a:off x="2355453" y="4117336"/>
                <a:ext cx="51594" cy="13891"/>
              </a:xfrm>
              <a:custGeom>
                <a:avLst/>
                <a:gdLst>
                  <a:gd name="T0" fmla="*/ 56 w 114"/>
                  <a:gd name="T1" fmla="*/ 28 h 29"/>
                  <a:gd name="T2" fmla="*/ 0 w 114"/>
                  <a:gd name="T3" fmla="*/ 28 h 29"/>
                  <a:gd name="T4" fmla="*/ 0 w 114"/>
                  <a:gd name="T5" fmla="*/ 0 h 29"/>
                  <a:gd name="T6" fmla="*/ 113 w 114"/>
                  <a:gd name="T7" fmla="*/ 0 h 29"/>
                  <a:gd name="T8" fmla="*/ 113 w 114"/>
                  <a:gd name="T9" fmla="*/ 28 h 29"/>
                  <a:gd name="T10" fmla="*/ 56 w 114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29">
                    <a:moveTo>
                      <a:pt x="56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28"/>
                    </a:lnTo>
                    <a:lnTo>
                      <a:pt x="56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3" name="Freeform 445"/>
              <p:cNvSpPr>
                <a:spLocks noChangeArrowheads="1"/>
              </p:cNvSpPr>
              <p:nvPr/>
            </p:nvSpPr>
            <p:spPr bwMode="auto">
              <a:xfrm>
                <a:off x="2355453" y="4168930"/>
                <a:ext cx="51594" cy="13891"/>
              </a:xfrm>
              <a:custGeom>
                <a:avLst/>
                <a:gdLst>
                  <a:gd name="T0" fmla="*/ 56 w 114"/>
                  <a:gd name="T1" fmla="*/ 28 h 29"/>
                  <a:gd name="T2" fmla="*/ 0 w 114"/>
                  <a:gd name="T3" fmla="*/ 28 h 29"/>
                  <a:gd name="T4" fmla="*/ 0 w 114"/>
                  <a:gd name="T5" fmla="*/ 0 h 29"/>
                  <a:gd name="T6" fmla="*/ 113 w 114"/>
                  <a:gd name="T7" fmla="*/ 0 h 29"/>
                  <a:gd name="T8" fmla="*/ 113 w 114"/>
                  <a:gd name="T9" fmla="*/ 28 h 29"/>
                  <a:gd name="T10" fmla="*/ 56 w 114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29">
                    <a:moveTo>
                      <a:pt x="56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28"/>
                    </a:lnTo>
                    <a:lnTo>
                      <a:pt x="56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4" name="Freeform 446"/>
              <p:cNvSpPr>
                <a:spLocks noChangeArrowheads="1"/>
              </p:cNvSpPr>
              <p:nvPr/>
            </p:nvSpPr>
            <p:spPr bwMode="auto">
              <a:xfrm>
                <a:off x="2355453" y="4143134"/>
                <a:ext cx="39688" cy="13890"/>
              </a:xfrm>
              <a:custGeom>
                <a:avLst/>
                <a:gdLst>
                  <a:gd name="T0" fmla="*/ 42 w 86"/>
                  <a:gd name="T1" fmla="*/ 28 h 29"/>
                  <a:gd name="T2" fmla="*/ 0 w 86"/>
                  <a:gd name="T3" fmla="*/ 28 h 29"/>
                  <a:gd name="T4" fmla="*/ 0 w 86"/>
                  <a:gd name="T5" fmla="*/ 0 h 29"/>
                  <a:gd name="T6" fmla="*/ 85 w 86"/>
                  <a:gd name="T7" fmla="*/ 0 h 29"/>
                  <a:gd name="T8" fmla="*/ 85 w 86"/>
                  <a:gd name="T9" fmla="*/ 28 h 29"/>
                  <a:gd name="T10" fmla="*/ 42 w 86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9">
                    <a:moveTo>
                      <a:pt x="42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5" y="28"/>
                    </a:lnTo>
                    <a:lnTo>
                      <a:pt x="42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5" name="Freeform 447"/>
              <p:cNvSpPr>
                <a:spLocks noChangeArrowheads="1"/>
              </p:cNvSpPr>
              <p:nvPr/>
            </p:nvSpPr>
            <p:spPr bwMode="auto">
              <a:xfrm>
                <a:off x="2418953" y="4117336"/>
                <a:ext cx="13891" cy="63500"/>
              </a:xfrm>
              <a:custGeom>
                <a:avLst/>
                <a:gdLst>
                  <a:gd name="T0" fmla="*/ 14 w 29"/>
                  <a:gd name="T1" fmla="*/ 141 h 142"/>
                  <a:gd name="T2" fmla="*/ 0 w 29"/>
                  <a:gd name="T3" fmla="*/ 141 h 142"/>
                  <a:gd name="T4" fmla="*/ 0 w 29"/>
                  <a:gd name="T5" fmla="*/ 0 h 142"/>
                  <a:gd name="T6" fmla="*/ 28 w 29"/>
                  <a:gd name="T7" fmla="*/ 0 h 142"/>
                  <a:gd name="T8" fmla="*/ 28 w 29"/>
                  <a:gd name="T9" fmla="*/ 141 h 142"/>
                  <a:gd name="T10" fmla="*/ 14 w 29"/>
                  <a:gd name="T11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42">
                    <a:moveTo>
                      <a:pt x="14" y="141"/>
                    </a:moveTo>
                    <a:lnTo>
                      <a:pt x="0" y="141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41"/>
                    </a:lnTo>
                    <a:lnTo>
                      <a:pt x="14" y="141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6" name="Freeform 448"/>
              <p:cNvSpPr>
                <a:spLocks noChangeArrowheads="1"/>
              </p:cNvSpPr>
              <p:nvPr/>
            </p:nvSpPr>
            <p:spPr bwMode="auto">
              <a:xfrm>
                <a:off x="2456656" y="4117336"/>
                <a:ext cx="13890" cy="63500"/>
              </a:xfrm>
              <a:custGeom>
                <a:avLst/>
                <a:gdLst>
                  <a:gd name="T0" fmla="*/ 14 w 29"/>
                  <a:gd name="T1" fmla="*/ 141 h 142"/>
                  <a:gd name="T2" fmla="*/ 0 w 29"/>
                  <a:gd name="T3" fmla="*/ 141 h 142"/>
                  <a:gd name="T4" fmla="*/ 0 w 29"/>
                  <a:gd name="T5" fmla="*/ 0 h 142"/>
                  <a:gd name="T6" fmla="*/ 28 w 29"/>
                  <a:gd name="T7" fmla="*/ 0 h 142"/>
                  <a:gd name="T8" fmla="*/ 28 w 29"/>
                  <a:gd name="T9" fmla="*/ 141 h 142"/>
                  <a:gd name="T10" fmla="*/ 14 w 29"/>
                  <a:gd name="T11" fmla="*/ 14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42">
                    <a:moveTo>
                      <a:pt x="14" y="141"/>
                    </a:moveTo>
                    <a:lnTo>
                      <a:pt x="0" y="141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41"/>
                    </a:lnTo>
                    <a:lnTo>
                      <a:pt x="14" y="141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7" name="Freeform 449"/>
              <p:cNvSpPr>
                <a:spLocks noChangeArrowheads="1"/>
              </p:cNvSpPr>
              <p:nvPr/>
            </p:nvSpPr>
            <p:spPr bwMode="auto">
              <a:xfrm>
                <a:off x="2430859" y="4117336"/>
                <a:ext cx="25798" cy="13891"/>
              </a:xfrm>
              <a:custGeom>
                <a:avLst/>
                <a:gdLst>
                  <a:gd name="T0" fmla="*/ 29 w 58"/>
                  <a:gd name="T1" fmla="*/ 28 h 29"/>
                  <a:gd name="T2" fmla="*/ 0 w 58"/>
                  <a:gd name="T3" fmla="*/ 28 h 29"/>
                  <a:gd name="T4" fmla="*/ 0 w 58"/>
                  <a:gd name="T5" fmla="*/ 0 h 29"/>
                  <a:gd name="T6" fmla="*/ 57 w 58"/>
                  <a:gd name="T7" fmla="*/ 0 h 29"/>
                  <a:gd name="T8" fmla="*/ 57 w 58"/>
                  <a:gd name="T9" fmla="*/ 28 h 29"/>
                  <a:gd name="T10" fmla="*/ 29 w 58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9">
                    <a:moveTo>
                      <a:pt x="29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28"/>
                    </a:lnTo>
                    <a:lnTo>
                      <a:pt x="29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8" name="Freeform 450"/>
              <p:cNvSpPr>
                <a:spLocks noChangeArrowheads="1"/>
              </p:cNvSpPr>
              <p:nvPr/>
            </p:nvSpPr>
            <p:spPr bwMode="auto">
              <a:xfrm>
                <a:off x="2202656" y="4091540"/>
                <a:ext cx="291703" cy="115094"/>
              </a:xfrm>
              <a:custGeom>
                <a:avLst/>
                <a:gdLst>
                  <a:gd name="T0" fmla="*/ 621 w 650"/>
                  <a:gd name="T1" fmla="*/ 226 h 255"/>
                  <a:gd name="T2" fmla="*/ 29 w 650"/>
                  <a:gd name="T3" fmla="*/ 226 h 255"/>
                  <a:gd name="T4" fmla="*/ 29 w 650"/>
                  <a:gd name="T5" fmla="*/ 28 h 255"/>
                  <a:gd name="T6" fmla="*/ 621 w 650"/>
                  <a:gd name="T7" fmla="*/ 28 h 255"/>
                  <a:gd name="T8" fmla="*/ 621 w 650"/>
                  <a:gd name="T9" fmla="*/ 226 h 255"/>
                  <a:gd name="T10" fmla="*/ 649 w 650"/>
                  <a:gd name="T11" fmla="*/ 0 h 255"/>
                  <a:gd name="T12" fmla="*/ 0 w 650"/>
                  <a:gd name="T13" fmla="*/ 0 h 255"/>
                  <a:gd name="T14" fmla="*/ 0 w 650"/>
                  <a:gd name="T15" fmla="*/ 254 h 255"/>
                  <a:gd name="T16" fmla="*/ 649 w 650"/>
                  <a:gd name="T17" fmla="*/ 254 h 255"/>
                  <a:gd name="T18" fmla="*/ 649 w 650"/>
                  <a:gd name="T1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0" h="255">
                    <a:moveTo>
                      <a:pt x="621" y="226"/>
                    </a:moveTo>
                    <a:lnTo>
                      <a:pt x="29" y="226"/>
                    </a:lnTo>
                    <a:lnTo>
                      <a:pt x="29" y="28"/>
                    </a:lnTo>
                    <a:lnTo>
                      <a:pt x="621" y="28"/>
                    </a:lnTo>
                    <a:lnTo>
                      <a:pt x="621" y="226"/>
                    </a:lnTo>
                    <a:close/>
                    <a:moveTo>
                      <a:pt x="649" y="0"/>
                    </a:moveTo>
                    <a:lnTo>
                      <a:pt x="0" y="0"/>
                    </a:lnTo>
                    <a:lnTo>
                      <a:pt x="0" y="254"/>
                    </a:lnTo>
                    <a:lnTo>
                      <a:pt x="649" y="254"/>
                    </a:lnTo>
                    <a:lnTo>
                      <a:pt x="649" y="0"/>
                    </a:lnTo>
                    <a:close/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49" name="Freeform 451"/>
              <p:cNvSpPr>
                <a:spLocks noChangeArrowheads="1"/>
              </p:cNvSpPr>
              <p:nvPr/>
            </p:nvSpPr>
            <p:spPr bwMode="auto">
              <a:xfrm>
                <a:off x="2228453" y="4168930"/>
                <a:ext cx="51594" cy="13891"/>
              </a:xfrm>
              <a:custGeom>
                <a:avLst/>
                <a:gdLst>
                  <a:gd name="T0" fmla="*/ 56 w 114"/>
                  <a:gd name="T1" fmla="*/ 28 h 29"/>
                  <a:gd name="T2" fmla="*/ 0 w 114"/>
                  <a:gd name="T3" fmla="*/ 28 h 29"/>
                  <a:gd name="T4" fmla="*/ 0 w 114"/>
                  <a:gd name="T5" fmla="*/ 0 h 29"/>
                  <a:gd name="T6" fmla="*/ 113 w 114"/>
                  <a:gd name="T7" fmla="*/ 0 h 29"/>
                  <a:gd name="T8" fmla="*/ 113 w 114"/>
                  <a:gd name="T9" fmla="*/ 28 h 29"/>
                  <a:gd name="T10" fmla="*/ 56 w 114"/>
                  <a:gd name="T1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29">
                    <a:moveTo>
                      <a:pt x="56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13" y="28"/>
                    </a:lnTo>
                    <a:lnTo>
                      <a:pt x="56" y="28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50" name="Freeform 452"/>
              <p:cNvSpPr>
                <a:spLocks noChangeArrowheads="1"/>
              </p:cNvSpPr>
              <p:nvPr/>
            </p:nvSpPr>
            <p:spPr bwMode="auto">
              <a:xfrm>
                <a:off x="2228453" y="4194727"/>
                <a:ext cx="13891" cy="51594"/>
              </a:xfrm>
              <a:custGeom>
                <a:avLst/>
                <a:gdLst>
                  <a:gd name="T0" fmla="*/ 14 w 29"/>
                  <a:gd name="T1" fmla="*/ 112 h 113"/>
                  <a:gd name="T2" fmla="*/ 0 w 29"/>
                  <a:gd name="T3" fmla="*/ 112 h 113"/>
                  <a:gd name="T4" fmla="*/ 0 w 29"/>
                  <a:gd name="T5" fmla="*/ 0 h 113"/>
                  <a:gd name="T6" fmla="*/ 28 w 29"/>
                  <a:gd name="T7" fmla="*/ 0 h 113"/>
                  <a:gd name="T8" fmla="*/ 28 w 29"/>
                  <a:gd name="T9" fmla="*/ 112 h 113"/>
                  <a:gd name="T10" fmla="*/ 14 w 29"/>
                  <a:gd name="T1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3">
                    <a:moveTo>
                      <a:pt x="14" y="112"/>
                    </a:moveTo>
                    <a:lnTo>
                      <a:pt x="0" y="11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12"/>
                    </a:lnTo>
                    <a:lnTo>
                      <a:pt x="14" y="112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51" name="Freeform 453"/>
              <p:cNvSpPr>
                <a:spLocks noChangeArrowheads="1"/>
              </p:cNvSpPr>
              <p:nvPr/>
            </p:nvSpPr>
            <p:spPr bwMode="auto">
              <a:xfrm>
                <a:off x="2456656" y="4194727"/>
                <a:ext cx="13890" cy="51594"/>
              </a:xfrm>
              <a:custGeom>
                <a:avLst/>
                <a:gdLst>
                  <a:gd name="T0" fmla="*/ 14 w 29"/>
                  <a:gd name="T1" fmla="*/ 112 h 113"/>
                  <a:gd name="T2" fmla="*/ 0 w 29"/>
                  <a:gd name="T3" fmla="*/ 112 h 113"/>
                  <a:gd name="T4" fmla="*/ 0 w 29"/>
                  <a:gd name="T5" fmla="*/ 0 h 113"/>
                  <a:gd name="T6" fmla="*/ 28 w 29"/>
                  <a:gd name="T7" fmla="*/ 0 h 113"/>
                  <a:gd name="T8" fmla="*/ 28 w 29"/>
                  <a:gd name="T9" fmla="*/ 112 h 113"/>
                  <a:gd name="T10" fmla="*/ 14 w 29"/>
                  <a:gd name="T1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13">
                    <a:moveTo>
                      <a:pt x="14" y="112"/>
                    </a:moveTo>
                    <a:lnTo>
                      <a:pt x="0" y="11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12"/>
                    </a:lnTo>
                    <a:lnTo>
                      <a:pt x="14" y="112"/>
                    </a:lnTo>
                  </a:path>
                </a:pathLst>
              </a:custGeom>
              <a:grpFill/>
              <a:ln w="0" cap="flat">
                <a:noFill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78988" y="3291836"/>
            <a:ext cx="1125141" cy="1208486"/>
            <a:chOff x="646906" y="3291836"/>
            <a:chExt cx="1125141" cy="1208486"/>
          </a:xfrm>
        </p:grpSpPr>
        <p:sp>
          <p:nvSpPr>
            <p:cNvPr id="452" name="Line 454"/>
            <p:cNvSpPr>
              <a:spLocks noChangeShapeType="1"/>
            </p:cNvSpPr>
            <p:nvPr/>
          </p:nvSpPr>
          <p:spPr bwMode="auto">
            <a:xfrm>
              <a:off x="1478359" y="4359430"/>
              <a:ext cx="1985" cy="6350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3" name="Freeform 455"/>
            <p:cNvSpPr>
              <a:spLocks noChangeArrowheads="1"/>
            </p:cNvSpPr>
            <p:nvPr/>
          </p:nvSpPr>
          <p:spPr bwMode="auto">
            <a:xfrm>
              <a:off x="831453" y="4053836"/>
              <a:ext cx="940594" cy="444500"/>
            </a:xfrm>
            <a:custGeom>
              <a:avLst/>
              <a:gdLst>
                <a:gd name="T0" fmla="*/ 1044 w 2089"/>
                <a:gd name="T1" fmla="*/ 988 h 989"/>
                <a:gd name="T2" fmla="*/ 0 w 2089"/>
                <a:gd name="T3" fmla="*/ 988 h 989"/>
                <a:gd name="T4" fmla="*/ 0 w 2089"/>
                <a:gd name="T5" fmla="*/ 0 h 989"/>
                <a:gd name="T6" fmla="*/ 2088 w 2089"/>
                <a:gd name="T7" fmla="*/ 0 h 989"/>
                <a:gd name="T8" fmla="*/ 2088 w 2089"/>
                <a:gd name="T9" fmla="*/ 988 h 989"/>
                <a:gd name="T10" fmla="*/ 1044 w 2089"/>
                <a:gd name="T11" fmla="*/ 988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9" h="989">
                  <a:moveTo>
                    <a:pt x="1044" y="988"/>
                  </a:moveTo>
                  <a:lnTo>
                    <a:pt x="0" y="988"/>
                  </a:lnTo>
                  <a:lnTo>
                    <a:pt x="0" y="0"/>
                  </a:lnTo>
                  <a:lnTo>
                    <a:pt x="2088" y="0"/>
                  </a:lnTo>
                  <a:lnTo>
                    <a:pt x="2088" y="988"/>
                  </a:lnTo>
                  <a:lnTo>
                    <a:pt x="1044" y="988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4" name="Freeform 456"/>
            <p:cNvSpPr>
              <a:spLocks noChangeArrowheads="1"/>
            </p:cNvSpPr>
            <p:nvPr/>
          </p:nvSpPr>
          <p:spPr bwMode="auto">
            <a:xfrm>
              <a:off x="1238250" y="4105430"/>
              <a:ext cx="127000" cy="178594"/>
            </a:xfrm>
            <a:custGeom>
              <a:avLst/>
              <a:gdLst>
                <a:gd name="T0" fmla="*/ 282 w 283"/>
                <a:gd name="T1" fmla="*/ 141 h 396"/>
                <a:gd name="T2" fmla="*/ 141 w 283"/>
                <a:gd name="T3" fmla="*/ 0 h 396"/>
                <a:gd name="T4" fmla="*/ 0 w 283"/>
                <a:gd name="T5" fmla="*/ 141 h 396"/>
                <a:gd name="T6" fmla="*/ 0 w 283"/>
                <a:gd name="T7" fmla="*/ 395 h 396"/>
                <a:gd name="T8" fmla="*/ 282 w 283"/>
                <a:gd name="T9" fmla="*/ 395 h 396"/>
                <a:gd name="T10" fmla="*/ 282 w 283"/>
                <a:gd name="T11" fmla="*/ 14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396">
                  <a:moveTo>
                    <a:pt x="282" y="141"/>
                  </a:moveTo>
                  <a:cubicBezTo>
                    <a:pt x="282" y="62"/>
                    <a:pt x="220" y="0"/>
                    <a:pt x="141" y="0"/>
                  </a:cubicBezTo>
                  <a:cubicBezTo>
                    <a:pt x="62" y="0"/>
                    <a:pt x="0" y="62"/>
                    <a:pt x="0" y="141"/>
                  </a:cubicBezTo>
                  <a:lnTo>
                    <a:pt x="0" y="395"/>
                  </a:lnTo>
                  <a:lnTo>
                    <a:pt x="282" y="395"/>
                  </a:lnTo>
                  <a:lnTo>
                    <a:pt x="282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5" name="Line 457"/>
            <p:cNvSpPr>
              <a:spLocks noChangeShapeType="1"/>
            </p:cNvSpPr>
            <p:nvPr/>
          </p:nvSpPr>
          <p:spPr bwMode="auto">
            <a:xfrm flipV="1">
              <a:off x="1301750" y="4101461"/>
              <a:ext cx="1984" cy="182563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6" name="Freeform 458"/>
            <p:cNvSpPr>
              <a:spLocks noChangeArrowheads="1"/>
            </p:cNvSpPr>
            <p:nvPr/>
          </p:nvSpPr>
          <p:spPr bwMode="auto">
            <a:xfrm>
              <a:off x="1238250" y="4333634"/>
              <a:ext cx="127000" cy="127000"/>
            </a:xfrm>
            <a:custGeom>
              <a:avLst/>
              <a:gdLst>
                <a:gd name="T0" fmla="*/ 282 w 283"/>
                <a:gd name="T1" fmla="*/ 141 h 283"/>
                <a:gd name="T2" fmla="*/ 141 w 283"/>
                <a:gd name="T3" fmla="*/ 0 h 283"/>
                <a:gd name="T4" fmla="*/ 0 w 283"/>
                <a:gd name="T5" fmla="*/ 141 h 283"/>
                <a:gd name="T6" fmla="*/ 0 w 283"/>
                <a:gd name="T7" fmla="*/ 282 h 283"/>
                <a:gd name="T8" fmla="*/ 282 w 283"/>
                <a:gd name="T9" fmla="*/ 282 h 283"/>
                <a:gd name="T10" fmla="*/ 282 w 283"/>
                <a:gd name="T11" fmla="*/ 141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283">
                  <a:moveTo>
                    <a:pt x="282" y="141"/>
                  </a:moveTo>
                  <a:cubicBezTo>
                    <a:pt x="282" y="62"/>
                    <a:pt x="220" y="0"/>
                    <a:pt x="141" y="0"/>
                  </a:cubicBezTo>
                  <a:cubicBezTo>
                    <a:pt x="62" y="0"/>
                    <a:pt x="0" y="62"/>
                    <a:pt x="0" y="141"/>
                  </a:cubicBezTo>
                  <a:lnTo>
                    <a:pt x="0" y="282"/>
                  </a:lnTo>
                  <a:lnTo>
                    <a:pt x="282" y="282"/>
                  </a:lnTo>
                  <a:lnTo>
                    <a:pt x="282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7" name="Freeform 459"/>
            <p:cNvSpPr>
              <a:spLocks noChangeArrowheads="1"/>
            </p:cNvSpPr>
            <p:nvPr/>
          </p:nvSpPr>
          <p:spPr bwMode="auto">
            <a:xfrm>
              <a:off x="1059656" y="4105430"/>
              <a:ext cx="127000" cy="178594"/>
            </a:xfrm>
            <a:custGeom>
              <a:avLst/>
              <a:gdLst>
                <a:gd name="T0" fmla="*/ 283 w 284"/>
                <a:gd name="T1" fmla="*/ 141 h 396"/>
                <a:gd name="T2" fmla="*/ 142 w 284"/>
                <a:gd name="T3" fmla="*/ 0 h 396"/>
                <a:gd name="T4" fmla="*/ 0 w 284"/>
                <a:gd name="T5" fmla="*/ 141 h 396"/>
                <a:gd name="T6" fmla="*/ 0 w 284"/>
                <a:gd name="T7" fmla="*/ 395 h 396"/>
                <a:gd name="T8" fmla="*/ 283 w 284"/>
                <a:gd name="T9" fmla="*/ 395 h 396"/>
                <a:gd name="T10" fmla="*/ 283 w 284"/>
                <a:gd name="T11" fmla="*/ 14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396">
                  <a:moveTo>
                    <a:pt x="283" y="141"/>
                  </a:moveTo>
                  <a:cubicBezTo>
                    <a:pt x="283" y="62"/>
                    <a:pt x="221" y="0"/>
                    <a:pt x="142" y="0"/>
                  </a:cubicBezTo>
                  <a:cubicBezTo>
                    <a:pt x="63" y="0"/>
                    <a:pt x="0" y="62"/>
                    <a:pt x="0" y="141"/>
                  </a:cubicBezTo>
                  <a:lnTo>
                    <a:pt x="0" y="395"/>
                  </a:lnTo>
                  <a:lnTo>
                    <a:pt x="283" y="395"/>
                  </a:lnTo>
                  <a:lnTo>
                    <a:pt x="283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8" name="Line 460"/>
            <p:cNvSpPr>
              <a:spLocks noChangeShapeType="1"/>
            </p:cNvSpPr>
            <p:nvPr/>
          </p:nvSpPr>
          <p:spPr bwMode="auto">
            <a:xfrm flipV="1">
              <a:off x="1123156" y="4101461"/>
              <a:ext cx="1984" cy="182563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9" name="Freeform 461"/>
            <p:cNvSpPr>
              <a:spLocks noChangeArrowheads="1"/>
            </p:cNvSpPr>
            <p:nvPr/>
          </p:nvSpPr>
          <p:spPr bwMode="auto">
            <a:xfrm>
              <a:off x="881063" y="4105430"/>
              <a:ext cx="127000" cy="178594"/>
            </a:xfrm>
            <a:custGeom>
              <a:avLst/>
              <a:gdLst>
                <a:gd name="T0" fmla="*/ 283 w 284"/>
                <a:gd name="T1" fmla="*/ 141 h 396"/>
                <a:gd name="T2" fmla="*/ 141 w 284"/>
                <a:gd name="T3" fmla="*/ 0 h 396"/>
                <a:gd name="T4" fmla="*/ 0 w 284"/>
                <a:gd name="T5" fmla="*/ 141 h 396"/>
                <a:gd name="T6" fmla="*/ 0 w 284"/>
                <a:gd name="T7" fmla="*/ 395 h 396"/>
                <a:gd name="T8" fmla="*/ 283 w 284"/>
                <a:gd name="T9" fmla="*/ 395 h 396"/>
                <a:gd name="T10" fmla="*/ 283 w 284"/>
                <a:gd name="T11" fmla="*/ 14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396">
                  <a:moveTo>
                    <a:pt x="283" y="141"/>
                  </a:moveTo>
                  <a:cubicBezTo>
                    <a:pt x="283" y="62"/>
                    <a:pt x="220" y="0"/>
                    <a:pt x="141" y="0"/>
                  </a:cubicBezTo>
                  <a:cubicBezTo>
                    <a:pt x="61" y="0"/>
                    <a:pt x="0" y="62"/>
                    <a:pt x="0" y="141"/>
                  </a:cubicBezTo>
                  <a:lnTo>
                    <a:pt x="0" y="395"/>
                  </a:lnTo>
                  <a:lnTo>
                    <a:pt x="283" y="395"/>
                  </a:lnTo>
                  <a:lnTo>
                    <a:pt x="283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0" name="Line 462"/>
            <p:cNvSpPr>
              <a:spLocks noChangeShapeType="1"/>
            </p:cNvSpPr>
            <p:nvPr/>
          </p:nvSpPr>
          <p:spPr bwMode="auto">
            <a:xfrm flipV="1">
              <a:off x="944563" y="4101461"/>
              <a:ext cx="1984" cy="182563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1" name="Freeform 463"/>
            <p:cNvSpPr>
              <a:spLocks noChangeArrowheads="1"/>
            </p:cNvSpPr>
            <p:nvPr/>
          </p:nvSpPr>
          <p:spPr bwMode="auto">
            <a:xfrm>
              <a:off x="1593453" y="4105430"/>
              <a:ext cx="127000" cy="178594"/>
            </a:xfrm>
            <a:custGeom>
              <a:avLst/>
              <a:gdLst>
                <a:gd name="T0" fmla="*/ 282 w 283"/>
                <a:gd name="T1" fmla="*/ 141 h 396"/>
                <a:gd name="T2" fmla="*/ 141 w 283"/>
                <a:gd name="T3" fmla="*/ 0 h 396"/>
                <a:gd name="T4" fmla="*/ 0 w 283"/>
                <a:gd name="T5" fmla="*/ 141 h 396"/>
                <a:gd name="T6" fmla="*/ 0 w 283"/>
                <a:gd name="T7" fmla="*/ 395 h 396"/>
                <a:gd name="T8" fmla="*/ 282 w 283"/>
                <a:gd name="T9" fmla="*/ 395 h 396"/>
                <a:gd name="T10" fmla="*/ 282 w 283"/>
                <a:gd name="T11" fmla="*/ 14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396">
                  <a:moveTo>
                    <a:pt x="282" y="141"/>
                  </a:moveTo>
                  <a:cubicBezTo>
                    <a:pt x="282" y="62"/>
                    <a:pt x="220" y="0"/>
                    <a:pt x="141" y="0"/>
                  </a:cubicBezTo>
                  <a:cubicBezTo>
                    <a:pt x="62" y="0"/>
                    <a:pt x="0" y="62"/>
                    <a:pt x="0" y="141"/>
                  </a:cubicBezTo>
                  <a:lnTo>
                    <a:pt x="0" y="395"/>
                  </a:lnTo>
                  <a:lnTo>
                    <a:pt x="282" y="395"/>
                  </a:lnTo>
                  <a:lnTo>
                    <a:pt x="282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2" name="Line 464"/>
            <p:cNvSpPr>
              <a:spLocks noChangeShapeType="1"/>
            </p:cNvSpPr>
            <p:nvPr/>
          </p:nvSpPr>
          <p:spPr bwMode="auto">
            <a:xfrm flipV="1">
              <a:off x="1656953" y="4101461"/>
              <a:ext cx="1985" cy="182563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3" name="Freeform 465"/>
            <p:cNvSpPr>
              <a:spLocks noChangeArrowheads="1"/>
            </p:cNvSpPr>
            <p:nvPr/>
          </p:nvSpPr>
          <p:spPr bwMode="auto">
            <a:xfrm>
              <a:off x="1414859" y="4105430"/>
              <a:ext cx="127000" cy="178594"/>
            </a:xfrm>
            <a:custGeom>
              <a:avLst/>
              <a:gdLst>
                <a:gd name="T0" fmla="*/ 282 w 283"/>
                <a:gd name="T1" fmla="*/ 141 h 396"/>
                <a:gd name="T2" fmla="*/ 141 w 283"/>
                <a:gd name="T3" fmla="*/ 0 h 396"/>
                <a:gd name="T4" fmla="*/ 0 w 283"/>
                <a:gd name="T5" fmla="*/ 141 h 396"/>
                <a:gd name="T6" fmla="*/ 0 w 283"/>
                <a:gd name="T7" fmla="*/ 395 h 396"/>
                <a:gd name="T8" fmla="*/ 282 w 283"/>
                <a:gd name="T9" fmla="*/ 395 h 396"/>
                <a:gd name="T10" fmla="*/ 282 w 283"/>
                <a:gd name="T11" fmla="*/ 14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396">
                  <a:moveTo>
                    <a:pt x="282" y="141"/>
                  </a:moveTo>
                  <a:cubicBezTo>
                    <a:pt x="282" y="62"/>
                    <a:pt x="220" y="0"/>
                    <a:pt x="141" y="0"/>
                  </a:cubicBezTo>
                  <a:cubicBezTo>
                    <a:pt x="62" y="0"/>
                    <a:pt x="0" y="62"/>
                    <a:pt x="0" y="141"/>
                  </a:cubicBezTo>
                  <a:lnTo>
                    <a:pt x="0" y="395"/>
                  </a:lnTo>
                  <a:lnTo>
                    <a:pt x="282" y="395"/>
                  </a:lnTo>
                  <a:lnTo>
                    <a:pt x="282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4" name="Line 466"/>
            <p:cNvSpPr>
              <a:spLocks noChangeShapeType="1"/>
            </p:cNvSpPr>
            <p:nvPr/>
          </p:nvSpPr>
          <p:spPr bwMode="auto">
            <a:xfrm flipV="1">
              <a:off x="1478359" y="4101461"/>
              <a:ext cx="1985" cy="182563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5" name="Freeform 467"/>
            <p:cNvSpPr>
              <a:spLocks noChangeArrowheads="1"/>
            </p:cNvSpPr>
            <p:nvPr/>
          </p:nvSpPr>
          <p:spPr bwMode="auto">
            <a:xfrm>
              <a:off x="1414859" y="4359430"/>
              <a:ext cx="127000" cy="63500"/>
            </a:xfrm>
            <a:custGeom>
              <a:avLst/>
              <a:gdLst>
                <a:gd name="T0" fmla="*/ 141 w 283"/>
                <a:gd name="T1" fmla="*/ 141 h 142"/>
                <a:gd name="T2" fmla="*/ 0 w 283"/>
                <a:gd name="T3" fmla="*/ 141 h 142"/>
                <a:gd name="T4" fmla="*/ 0 w 283"/>
                <a:gd name="T5" fmla="*/ 0 h 142"/>
                <a:gd name="T6" fmla="*/ 282 w 283"/>
                <a:gd name="T7" fmla="*/ 0 h 142"/>
                <a:gd name="T8" fmla="*/ 282 w 283"/>
                <a:gd name="T9" fmla="*/ 141 h 142"/>
                <a:gd name="T10" fmla="*/ 141 w 283"/>
                <a:gd name="T11" fmla="*/ 14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42">
                  <a:moveTo>
                    <a:pt x="141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141"/>
                  </a:lnTo>
                  <a:lnTo>
                    <a:pt x="141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6" name="Freeform 468"/>
            <p:cNvSpPr>
              <a:spLocks noChangeArrowheads="1"/>
            </p:cNvSpPr>
            <p:nvPr/>
          </p:nvSpPr>
          <p:spPr bwMode="auto">
            <a:xfrm>
              <a:off x="1593453" y="4359430"/>
              <a:ext cx="127000" cy="63500"/>
            </a:xfrm>
            <a:custGeom>
              <a:avLst/>
              <a:gdLst>
                <a:gd name="T0" fmla="*/ 141 w 283"/>
                <a:gd name="T1" fmla="*/ 141 h 142"/>
                <a:gd name="T2" fmla="*/ 0 w 283"/>
                <a:gd name="T3" fmla="*/ 141 h 142"/>
                <a:gd name="T4" fmla="*/ 0 w 283"/>
                <a:gd name="T5" fmla="*/ 0 h 142"/>
                <a:gd name="T6" fmla="*/ 282 w 283"/>
                <a:gd name="T7" fmla="*/ 0 h 142"/>
                <a:gd name="T8" fmla="*/ 282 w 283"/>
                <a:gd name="T9" fmla="*/ 141 h 142"/>
                <a:gd name="T10" fmla="*/ 141 w 283"/>
                <a:gd name="T11" fmla="*/ 14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142">
                  <a:moveTo>
                    <a:pt x="141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141"/>
                  </a:lnTo>
                  <a:lnTo>
                    <a:pt x="141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7" name="Line 469"/>
            <p:cNvSpPr>
              <a:spLocks noChangeShapeType="1"/>
            </p:cNvSpPr>
            <p:nvPr/>
          </p:nvSpPr>
          <p:spPr bwMode="auto">
            <a:xfrm>
              <a:off x="1656953" y="4359430"/>
              <a:ext cx="1985" cy="6350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8" name="Freeform 470"/>
            <p:cNvSpPr>
              <a:spLocks noChangeArrowheads="1"/>
            </p:cNvSpPr>
            <p:nvPr/>
          </p:nvSpPr>
          <p:spPr bwMode="auto">
            <a:xfrm>
              <a:off x="881063" y="4359430"/>
              <a:ext cx="127000" cy="63500"/>
            </a:xfrm>
            <a:custGeom>
              <a:avLst/>
              <a:gdLst>
                <a:gd name="T0" fmla="*/ 141 w 284"/>
                <a:gd name="T1" fmla="*/ 141 h 142"/>
                <a:gd name="T2" fmla="*/ 0 w 284"/>
                <a:gd name="T3" fmla="*/ 141 h 142"/>
                <a:gd name="T4" fmla="*/ 0 w 284"/>
                <a:gd name="T5" fmla="*/ 0 h 142"/>
                <a:gd name="T6" fmla="*/ 283 w 284"/>
                <a:gd name="T7" fmla="*/ 0 h 142"/>
                <a:gd name="T8" fmla="*/ 283 w 284"/>
                <a:gd name="T9" fmla="*/ 141 h 142"/>
                <a:gd name="T10" fmla="*/ 141 w 284"/>
                <a:gd name="T11" fmla="*/ 14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142">
                  <a:moveTo>
                    <a:pt x="141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141"/>
                  </a:lnTo>
                  <a:lnTo>
                    <a:pt x="141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9" name="Line 471"/>
            <p:cNvSpPr>
              <a:spLocks noChangeShapeType="1"/>
            </p:cNvSpPr>
            <p:nvPr/>
          </p:nvSpPr>
          <p:spPr bwMode="auto">
            <a:xfrm>
              <a:off x="944563" y="4359430"/>
              <a:ext cx="1984" cy="6350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0" name="Freeform 472"/>
            <p:cNvSpPr>
              <a:spLocks noChangeArrowheads="1"/>
            </p:cNvSpPr>
            <p:nvPr/>
          </p:nvSpPr>
          <p:spPr bwMode="auto">
            <a:xfrm>
              <a:off x="1059656" y="4359430"/>
              <a:ext cx="127000" cy="63500"/>
            </a:xfrm>
            <a:custGeom>
              <a:avLst/>
              <a:gdLst>
                <a:gd name="T0" fmla="*/ 142 w 284"/>
                <a:gd name="T1" fmla="*/ 141 h 142"/>
                <a:gd name="T2" fmla="*/ 0 w 284"/>
                <a:gd name="T3" fmla="*/ 141 h 142"/>
                <a:gd name="T4" fmla="*/ 0 w 284"/>
                <a:gd name="T5" fmla="*/ 0 h 142"/>
                <a:gd name="T6" fmla="*/ 283 w 284"/>
                <a:gd name="T7" fmla="*/ 0 h 142"/>
                <a:gd name="T8" fmla="*/ 283 w 284"/>
                <a:gd name="T9" fmla="*/ 141 h 142"/>
                <a:gd name="T10" fmla="*/ 142 w 284"/>
                <a:gd name="T11" fmla="*/ 14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4" h="142">
                  <a:moveTo>
                    <a:pt x="1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141"/>
                  </a:lnTo>
                  <a:lnTo>
                    <a:pt x="142" y="141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1" name="Line 473"/>
            <p:cNvSpPr>
              <a:spLocks noChangeShapeType="1"/>
            </p:cNvSpPr>
            <p:nvPr/>
          </p:nvSpPr>
          <p:spPr bwMode="auto">
            <a:xfrm>
              <a:off x="1123156" y="4359430"/>
              <a:ext cx="1984" cy="6350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2" name="Freeform 474"/>
            <p:cNvSpPr>
              <a:spLocks noChangeArrowheads="1"/>
            </p:cNvSpPr>
            <p:nvPr/>
          </p:nvSpPr>
          <p:spPr bwMode="auto">
            <a:xfrm>
              <a:off x="1224359" y="4460634"/>
              <a:ext cx="152798" cy="39688"/>
            </a:xfrm>
            <a:custGeom>
              <a:avLst/>
              <a:gdLst>
                <a:gd name="T0" fmla="*/ 0 w 340"/>
                <a:gd name="T1" fmla="*/ 85 h 86"/>
                <a:gd name="T2" fmla="*/ 0 w 340"/>
                <a:gd name="T3" fmla="*/ 0 h 86"/>
                <a:gd name="T4" fmla="*/ 339 w 340"/>
                <a:gd name="T5" fmla="*/ 0 h 86"/>
                <a:gd name="T6" fmla="*/ 339 w 340"/>
                <a:gd name="T7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0" h="86">
                  <a:moveTo>
                    <a:pt x="0" y="85"/>
                  </a:moveTo>
                  <a:lnTo>
                    <a:pt x="0" y="0"/>
                  </a:lnTo>
                  <a:lnTo>
                    <a:pt x="339" y="0"/>
                  </a:lnTo>
                  <a:lnTo>
                    <a:pt x="339" y="85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3" name="Freeform 475"/>
            <p:cNvSpPr>
              <a:spLocks noChangeArrowheads="1"/>
            </p:cNvSpPr>
            <p:nvPr/>
          </p:nvSpPr>
          <p:spPr bwMode="auto">
            <a:xfrm>
              <a:off x="881063" y="3825634"/>
              <a:ext cx="839390" cy="228203"/>
            </a:xfrm>
            <a:custGeom>
              <a:avLst/>
              <a:gdLst>
                <a:gd name="T0" fmla="*/ 1863 w 1864"/>
                <a:gd name="T1" fmla="*/ 508 h 509"/>
                <a:gd name="T2" fmla="*/ 0 w 1864"/>
                <a:gd name="T3" fmla="*/ 508 h 509"/>
                <a:gd name="T4" fmla="*/ 0 w 1864"/>
                <a:gd name="T5" fmla="*/ 254 h 509"/>
                <a:gd name="T6" fmla="*/ 1863 w 1864"/>
                <a:gd name="T7" fmla="*/ 0 h 509"/>
                <a:gd name="T8" fmla="*/ 1863 w 1864"/>
                <a:gd name="T9" fmla="*/ 50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4" h="509">
                  <a:moveTo>
                    <a:pt x="1863" y="508"/>
                  </a:moveTo>
                  <a:lnTo>
                    <a:pt x="0" y="508"/>
                  </a:lnTo>
                  <a:lnTo>
                    <a:pt x="0" y="254"/>
                  </a:lnTo>
                  <a:lnTo>
                    <a:pt x="1863" y="0"/>
                  </a:lnTo>
                  <a:lnTo>
                    <a:pt x="1863" y="508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4" name="Line 476"/>
            <p:cNvSpPr>
              <a:spLocks noChangeShapeType="1"/>
            </p:cNvSpPr>
            <p:nvPr/>
          </p:nvSpPr>
          <p:spPr bwMode="auto">
            <a:xfrm flipH="1">
              <a:off x="881063" y="4016134"/>
              <a:ext cx="841375" cy="198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5" name="Line 477"/>
            <p:cNvSpPr>
              <a:spLocks noChangeShapeType="1"/>
            </p:cNvSpPr>
            <p:nvPr/>
          </p:nvSpPr>
          <p:spPr bwMode="auto">
            <a:xfrm flipH="1">
              <a:off x="881063" y="3978430"/>
              <a:ext cx="841375" cy="1985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6" name="Freeform 478"/>
            <p:cNvSpPr>
              <a:spLocks noChangeArrowheads="1"/>
            </p:cNvSpPr>
            <p:nvPr/>
          </p:nvSpPr>
          <p:spPr bwMode="auto">
            <a:xfrm>
              <a:off x="996156" y="3482336"/>
              <a:ext cx="115094" cy="39688"/>
            </a:xfrm>
            <a:custGeom>
              <a:avLst/>
              <a:gdLst>
                <a:gd name="T0" fmla="*/ 212 w 255"/>
                <a:gd name="T1" fmla="*/ 85 h 86"/>
                <a:gd name="T2" fmla="*/ 43 w 255"/>
                <a:gd name="T3" fmla="*/ 85 h 86"/>
                <a:gd name="T4" fmla="*/ 0 w 255"/>
                <a:gd name="T5" fmla="*/ 43 h 86"/>
                <a:gd name="T6" fmla="*/ 0 w 255"/>
                <a:gd name="T7" fmla="*/ 43 h 86"/>
                <a:gd name="T8" fmla="*/ 43 w 255"/>
                <a:gd name="T9" fmla="*/ 0 h 86"/>
                <a:gd name="T10" fmla="*/ 212 w 255"/>
                <a:gd name="T11" fmla="*/ 0 h 86"/>
                <a:gd name="T12" fmla="*/ 254 w 255"/>
                <a:gd name="T13" fmla="*/ 43 h 86"/>
                <a:gd name="T14" fmla="*/ 254 w 255"/>
                <a:gd name="T15" fmla="*/ 43 h 86"/>
                <a:gd name="T16" fmla="*/ 212 w 255"/>
                <a:gd name="T17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86">
                  <a:moveTo>
                    <a:pt x="212" y="85"/>
                  </a:moveTo>
                  <a:lnTo>
                    <a:pt x="43" y="85"/>
                  </a:lnTo>
                  <a:cubicBezTo>
                    <a:pt x="20" y="85"/>
                    <a:pt x="0" y="65"/>
                    <a:pt x="0" y="43"/>
                  </a:cubicBezTo>
                  <a:lnTo>
                    <a:pt x="0" y="43"/>
                  </a:lnTo>
                  <a:cubicBezTo>
                    <a:pt x="0" y="20"/>
                    <a:pt x="20" y="0"/>
                    <a:pt x="43" y="0"/>
                  </a:cubicBezTo>
                  <a:lnTo>
                    <a:pt x="212" y="0"/>
                  </a:lnTo>
                  <a:cubicBezTo>
                    <a:pt x="235" y="0"/>
                    <a:pt x="254" y="20"/>
                    <a:pt x="254" y="43"/>
                  </a:cubicBezTo>
                  <a:lnTo>
                    <a:pt x="254" y="43"/>
                  </a:lnTo>
                  <a:cubicBezTo>
                    <a:pt x="254" y="68"/>
                    <a:pt x="235" y="85"/>
                    <a:pt x="212" y="85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7" name="Freeform 479"/>
            <p:cNvSpPr>
              <a:spLocks noChangeArrowheads="1"/>
            </p:cNvSpPr>
            <p:nvPr/>
          </p:nvSpPr>
          <p:spPr bwMode="auto">
            <a:xfrm>
              <a:off x="996156" y="3520040"/>
              <a:ext cx="115094" cy="394890"/>
            </a:xfrm>
            <a:custGeom>
              <a:avLst/>
              <a:gdLst>
                <a:gd name="T0" fmla="*/ 0 w 255"/>
                <a:gd name="T1" fmla="*/ 875 h 876"/>
                <a:gd name="T2" fmla="*/ 29 w 255"/>
                <a:gd name="T3" fmla="*/ 0 h 876"/>
                <a:gd name="T4" fmla="*/ 226 w 255"/>
                <a:gd name="T5" fmla="*/ 0 h 876"/>
                <a:gd name="T6" fmla="*/ 254 w 255"/>
                <a:gd name="T7" fmla="*/ 875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876">
                  <a:moveTo>
                    <a:pt x="0" y="875"/>
                  </a:moveTo>
                  <a:lnTo>
                    <a:pt x="29" y="0"/>
                  </a:lnTo>
                  <a:lnTo>
                    <a:pt x="226" y="0"/>
                  </a:lnTo>
                  <a:lnTo>
                    <a:pt x="254" y="875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8" name="Line 480"/>
            <p:cNvSpPr>
              <a:spLocks noChangeShapeType="1"/>
            </p:cNvSpPr>
            <p:nvPr/>
          </p:nvSpPr>
          <p:spPr bwMode="auto">
            <a:xfrm>
              <a:off x="1010046" y="3825634"/>
              <a:ext cx="89298" cy="198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9" name="Freeform 481"/>
            <p:cNvSpPr>
              <a:spLocks noChangeArrowheads="1"/>
            </p:cNvSpPr>
            <p:nvPr/>
          </p:nvSpPr>
          <p:spPr bwMode="auto">
            <a:xfrm>
              <a:off x="1200546" y="3482336"/>
              <a:ext cx="115094" cy="39688"/>
            </a:xfrm>
            <a:custGeom>
              <a:avLst/>
              <a:gdLst>
                <a:gd name="T0" fmla="*/ 212 w 255"/>
                <a:gd name="T1" fmla="*/ 85 h 86"/>
                <a:gd name="T2" fmla="*/ 42 w 255"/>
                <a:gd name="T3" fmla="*/ 85 h 86"/>
                <a:gd name="T4" fmla="*/ 0 w 255"/>
                <a:gd name="T5" fmla="*/ 43 h 86"/>
                <a:gd name="T6" fmla="*/ 0 w 255"/>
                <a:gd name="T7" fmla="*/ 43 h 86"/>
                <a:gd name="T8" fmla="*/ 42 w 255"/>
                <a:gd name="T9" fmla="*/ 0 h 86"/>
                <a:gd name="T10" fmla="*/ 212 w 255"/>
                <a:gd name="T11" fmla="*/ 0 h 86"/>
                <a:gd name="T12" fmla="*/ 254 w 255"/>
                <a:gd name="T13" fmla="*/ 43 h 86"/>
                <a:gd name="T14" fmla="*/ 254 w 255"/>
                <a:gd name="T15" fmla="*/ 43 h 86"/>
                <a:gd name="T16" fmla="*/ 212 w 255"/>
                <a:gd name="T17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86">
                  <a:moveTo>
                    <a:pt x="212" y="85"/>
                  </a:moveTo>
                  <a:lnTo>
                    <a:pt x="42" y="85"/>
                  </a:lnTo>
                  <a:cubicBezTo>
                    <a:pt x="20" y="85"/>
                    <a:pt x="0" y="65"/>
                    <a:pt x="0" y="43"/>
                  </a:cubicBezTo>
                  <a:lnTo>
                    <a:pt x="0" y="43"/>
                  </a:lnTo>
                  <a:cubicBezTo>
                    <a:pt x="0" y="20"/>
                    <a:pt x="20" y="0"/>
                    <a:pt x="42" y="0"/>
                  </a:cubicBezTo>
                  <a:lnTo>
                    <a:pt x="212" y="0"/>
                  </a:lnTo>
                  <a:cubicBezTo>
                    <a:pt x="234" y="0"/>
                    <a:pt x="254" y="20"/>
                    <a:pt x="254" y="43"/>
                  </a:cubicBezTo>
                  <a:lnTo>
                    <a:pt x="254" y="43"/>
                  </a:lnTo>
                  <a:cubicBezTo>
                    <a:pt x="254" y="68"/>
                    <a:pt x="234" y="85"/>
                    <a:pt x="212" y="85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0" name="Freeform 482"/>
            <p:cNvSpPr>
              <a:spLocks noChangeArrowheads="1"/>
            </p:cNvSpPr>
            <p:nvPr/>
          </p:nvSpPr>
          <p:spPr bwMode="auto">
            <a:xfrm>
              <a:off x="1218406" y="3406930"/>
              <a:ext cx="77390" cy="39688"/>
            </a:xfrm>
            <a:custGeom>
              <a:avLst/>
              <a:gdLst>
                <a:gd name="T0" fmla="*/ 127 w 171"/>
                <a:gd name="T1" fmla="*/ 85 h 86"/>
                <a:gd name="T2" fmla="*/ 43 w 171"/>
                <a:gd name="T3" fmla="*/ 85 h 86"/>
                <a:gd name="T4" fmla="*/ 0 w 171"/>
                <a:gd name="T5" fmla="*/ 42 h 86"/>
                <a:gd name="T6" fmla="*/ 0 w 171"/>
                <a:gd name="T7" fmla="*/ 42 h 86"/>
                <a:gd name="T8" fmla="*/ 43 w 171"/>
                <a:gd name="T9" fmla="*/ 0 h 86"/>
                <a:gd name="T10" fmla="*/ 127 w 171"/>
                <a:gd name="T11" fmla="*/ 0 h 86"/>
                <a:gd name="T12" fmla="*/ 170 w 171"/>
                <a:gd name="T13" fmla="*/ 42 h 86"/>
                <a:gd name="T14" fmla="*/ 170 w 171"/>
                <a:gd name="T15" fmla="*/ 42 h 86"/>
                <a:gd name="T16" fmla="*/ 127 w 171"/>
                <a:gd name="T17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86">
                  <a:moveTo>
                    <a:pt x="127" y="85"/>
                  </a:moveTo>
                  <a:lnTo>
                    <a:pt x="43" y="85"/>
                  </a:lnTo>
                  <a:cubicBezTo>
                    <a:pt x="20" y="85"/>
                    <a:pt x="0" y="65"/>
                    <a:pt x="0" y="42"/>
                  </a:cubicBezTo>
                  <a:lnTo>
                    <a:pt x="0" y="42"/>
                  </a:lnTo>
                  <a:cubicBezTo>
                    <a:pt x="0" y="20"/>
                    <a:pt x="20" y="0"/>
                    <a:pt x="43" y="0"/>
                  </a:cubicBezTo>
                  <a:lnTo>
                    <a:pt x="127" y="0"/>
                  </a:lnTo>
                  <a:cubicBezTo>
                    <a:pt x="150" y="0"/>
                    <a:pt x="170" y="20"/>
                    <a:pt x="170" y="42"/>
                  </a:cubicBezTo>
                  <a:lnTo>
                    <a:pt x="170" y="42"/>
                  </a:lnTo>
                  <a:cubicBezTo>
                    <a:pt x="170" y="68"/>
                    <a:pt x="150" y="85"/>
                    <a:pt x="127" y="85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1" name="Freeform 483"/>
            <p:cNvSpPr>
              <a:spLocks noChangeArrowheads="1"/>
            </p:cNvSpPr>
            <p:nvPr/>
          </p:nvSpPr>
          <p:spPr bwMode="auto">
            <a:xfrm>
              <a:off x="914796" y="3406930"/>
              <a:ext cx="158750" cy="39688"/>
            </a:xfrm>
            <a:custGeom>
              <a:avLst/>
              <a:gdLst>
                <a:gd name="T0" fmla="*/ 310 w 354"/>
                <a:gd name="T1" fmla="*/ 85 h 86"/>
                <a:gd name="T2" fmla="*/ 42 w 354"/>
                <a:gd name="T3" fmla="*/ 85 h 86"/>
                <a:gd name="T4" fmla="*/ 0 w 354"/>
                <a:gd name="T5" fmla="*/ 42 h 86"/>
                <a:gd name="T6" fmla="*/ 0 w 354"/>
                <a:gd name="T7" fmla="*/ 42 h 86"/>
                <a:gd name="T8" fmla="*/ 42 w 354"/>
                <a:gd name="T9" fmla="*/ 0 h 86"/>
                <a:gd name="T10" fmla="*/ 310 w 354"/>
                <a:gd name="T11" fmla="*/ 0 h 86"/>
                <a:gd name="T12" fmla="*/ 353 w 354"/>
                <a:gd name="T13" fmla="*/ 42 h 86"/>
                <a:gd name="T14" fmla="*/ 353 w 354"/>
                <a:gd name="T15" fmla="*/ 42 h 86"/>
                <a:gd name="T16" fmla="*/ 310 w 354"/>
                <a:gd name="T17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" h="86">
                  <a:moveTo>
                    <a:pt x="310" y="85"/>
                  </a:moveTo>
                  <a:lnTo>
                    <a:pt x="42" y="85"/>
                  </a:lnTo>
                  <a:cubicBezTo>
                    <a:pt x="20" y="85"/>
                    <a:pt x="0" y="65"/>
                    <a:pt x="0" y="42"/>
                  </a:cubicBezTo>
                  <a:lnTo>
                    <a:pt x="0" y="42"/>
                  </a:lnTo>
                  <a:cubicBezTo>
                    <a:pt x="0" y="20"/>
                    <a:pt x="20" y="0"/>
                    <a:pt x="42" y="0"/>
                  </a:cubicBezTo>
                  <a:lnTo>
                    <a:pt x="310" y="0"/>
                  </a:lnTo>
                  <a:cubicBezTo>
                    <a:pt x="333" y="0"/>
                    <a:pt x="353" y="20"/>
                    <a:pt x="353" y="42"/>
                  </a:cubicBezTo>
                  <a:lnTo>
                    <a:pt x="353" y="42"/>
                  </a:lnTo>
                  <a:cubicBezTo>
                    <a:pt x="353" y="68"/>
                    <a:pt x="333" y="85"/>
                    <a:pt x="310" y="85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2" name="Freeform 484"/>
            <p:cNvSpPr>
              <a:spLocks noChangeArrowheads="1"/>
            </p:cNvSpPr>
            <p:nvPr/>
          </p:nvSpPr>
          <p:spPr bwMode="auto">
            <a:xfrm>
              <a:off x="756046" y="3291836"/>
              <a:ext cx="521891" cy="77391"/>
            </a:xfrm>
            <a:custGeom>
              <a:avLst/>
              <a:gdLst>
                <a:gd name="T0" fmla="*/ 1073 w 1158"/>
                <a:gd name="T1" fmla="*/ 169 h 170"/>
                <a:gd name="T2" fmla="*/ 85 w 1158"/>
                <a:gd name="T3" fmla="*/ 169 h 170"/>
                <a:gd name="T4" fmla="*/ 0 w 1158"/>
                <a:gd name="T5" fmla="*/ 85 h 170"/>
                <a:gd name="T6" fmla="*/ 0 w 1158"/>
                <a:gd name="T7" fmla="*/ 85 h 170"/>
                <a:gd name="T8" fmla="*/ 85 w 1158"/>
                <a:gd name="T9" fmla="*/ 0 h 170"/>
                <a:gd name="T10" fmla="*/ 1073 w 1158"/>
                <a:gd name="T11" fmla="*/ 0 h 170"/>
                <a:gd name="T12" fmla="*/ 1157 w 1158"/>
                <a:gd name="T13" fmla="*/ 85 h 170"/>
                <a:gd name="T14" fmla="*/ 1157 w 1158"/>
                <a:gd name="T15" fmla="*/ 85 h 170"/>
                <a:gd name="T16" fmla="*/ 1073 w 1158"/>
                <a:gd name="T17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8" h="170">
                  <a:moveTo>
                    <a:pt x="1073" y="169"/>
                  </a:moveTo>
                  <a:lnTo>
                    <a:pt x="85" y="169"/>
                  </a:lnTo>
                  <a:cubicBezTo>
                    <a:pt x="37" y="169"/>
                    <a:pt x="0" y="133"/>
                    <a:pt x="0" y="85"/>
                  </a:cubicBezTo>
                  <a:lnTo>
                    <a:pt x="0" y="85"/>
                  </a:lnTo>
                  <a:cubicBezTo>
                    <a:pt x="0" y="37"/>
                    <a:pt x="37" y="0"/>
                    <a:pt x="85" y="0"/>
                  </a:cubicBezTo>
                  <a:lnTo>
                    <a:pt x="1073" y="0"/>
                  </a:lnTo>
                  <a:cubicBezTo>
                    <a:pt x="1121" y="0"/>
                    <a:pt x="1157" y="37"/>
                    <a:pt x="1157" y="85"/>
                  </a:cubicBezTo>
                  <a:lnTo>
                    <a:pt x="1157" y="85"/>
                  </a:lnTo>
                  <a:cubicBezTo>
                    <a:pt x="1157" y="133"/>
                    <a:pt x="1121" y="169"/>
                    <a:pt x="1073" y="169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3" name="Freeform 485"/>
            <p:cNvSpPr>
              <a:spLocks noChangeArrowheads="1"/>
            </p:cNvSpPr>
            <p:nvPr/>
          </p:nvSpPr>
          <p:spPr bwMode="auto">
            <a:xfrm>
              <a:off x="646906" y="3406930"/>
              <a:ext cx="210344" cy="39688"/>
            </a:xfrm>
            <a:custGeom>
              <a:avLst/>
              <a:gdLst>
                <a:gd name="T0" fmla="*/ 424 w 467"/>
                <a:gd name="T1" fmla="*/ 85 h 86"/>
                <a:gd name="T2" fmla="*/ 43 w 467"/>
                <a:gd name="T3" fmla="*/ 85 h 86"/>
                <a:gd name="T4" fmla="*/ 0 w 467"/>
                <a:gd name="T5" fmla="*/ 42 h 86"/>
                <a:gd name="T6" fmla="*/ 0 w 467"/>
                <a:gd name="T7" fmla="*/ 42 h 86"/>
                <a:gd name="T8" fmla="*/ 43 w 467"/>
                <a:gd name="T9" fmla="*/ 0 h 86"/>
                <a:gd name="T10" fmla="*/ 424 w 467"/>
                <a:gd name="T11" fmla="*/ 0 h 86"/>
                <a:gd name="T12" fmla="*/ 466 w 467"/>
                <a:gd name="T13" fmla="*/ 42 h 86"/>
                <a:gd name="T14" fmla="*/ 466 w 467"/>
                <a:gd name="T15" fmla="*/ 42 h 86"/>
                <a:gd name="T16" fmla="*/ 424 w 467"/>
                <a:gd name="T17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86">
                  <a:moveTo>
                    <a:pt x="424" y="85"/>
                  </a:moveTo>
                  <a:lnTo>
                    <a:pt x="43" y="85"/>
                  </a:lnTo>
                  <a:cubicBezTo>
                    <a:pt x="20" y="85"/>
                    <a:pt x="0" y="65"/>
                    <a:pt x="0" y="42"/>
                  </a:cubicBezTo>
                  <a:lnTo>
                    <a:pt x="0" y="42"/>
                  </a:lnTo>
                  <a:cubicBezTo>
                    <a:pt x="0" y="20"/>
                    <a:pt x="20" y="0"/>
                    <a:pt x="43" y="0"/>
                  </a:cubicBezTo>
                  <a:lnTo>
                    <a:pt x="424" y="0"/>
                  </a:lnTo>
                  <a:cubicBezTo>
                    <a:pt x="446" y="0"/>
                    <a:pt x="466" y="20"/>
                    <a:pt x="466" y="42"/>
                  </a:cubicBezTo>
                  <a:lnTo>
                    <a:pt x="466" y="42"/>
                  </a:lnTo>
                  <a:cubicBezTo>
                    <a:pt x="466" y="68"/>
                    <a:pt x="446" y="85"/>
                    <a:pt x="424" y="85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4" name="Freeform 486"/>
            <p:cNvSpPr>
              <a:spLocks noChangeArrowheads="1"/>
            </p:cNvSpPr>
            <p:nvPr/>
          </p:nvSpPr>
          <p:spPr bwMode="auto">
            <a:xfrm>
              <a:off x="1200546" y="3520040"/>
              <a:ext cx="111125" cy="369094"/>
            </a:xfrm>
            <a:custGeom>
              <a:avLst/>
              <a:gdLst>
                <a:gd name="T0" fmla="*/ 0 w 249"/>
                <a:gd name="T1" fmla="*/ 818 h 819"/>
                <a:gd name="T2" fmla="*/ 25 w 249"/>
                <a:gd name="T3" fmla="*/ 0 h 819"/>
                <a:gd name="T4" fmla="*/ 223 w 249"/>
                <a:gd name="T5" fmla="*/ 0 h 819"/>
                <a:gd name="T6" fmla="*/ 248 w 249"/>
                <a:gd name="T7" fmla="*/ 79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819">
                  <a:moveTo>
                    <a:pt x="0" y="818"/>
                  </a:moveTo>
                  <a:lnTo>
                    <a:pt x="25" y="0"/>
                  </a:lnTo>
                  <a:lnTo>
                    <a:pt x="223" y="0"/>
                  </a:lnTo>
                  <a:lnTo>
                    <a:pt x="248" y="790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5" name="Line 487"/>
            <p:cNvSpPr>
              <a:spLocks noChangeShapeType="1"/>
            </p:cNvSpPr>
            <p:nvPr/>
          </p:nvSpPr>
          <p:spPr bwMode="auto">
            <a:xfrm>
              <a:off x="1212453" y="3825634"/>
              <a:ext cx="89298" cy="198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39551" y="4155834"/>
            <a:ext cx="164701" cy="343296"/>
            <a:chOff x="2539551" y="4155834"/>
            <a:chExt cx="164701" cy="343296"/>
          </a:xfrm>
        </p:grpSpPr>
        <p:sp>
          <p:nvSpPr>
            <p:cNvPr id="397" name="Freeform 400"/>
            <p:cNvSpPr>
              <a:spLocks noChangeArrowheads="1"/>
            </p:cNvSpPr>
            <p:nvPr/>
          </p:nvSpPr>
          <p:spPr bwMode="auto">
            <a:xfrm>
              <a:off x="2541535" y="4282834"/>
              <a:ext cx="152798" cy="216296"/>
            </a:xfrm>
            <a:custGeom>
              <a:avLst/>
              <a:gdLst>
                <a:gd name="T0" fmla="*/ 170 w 340"/>
                <a:gd name="T1" fmla="*/ 0 h 481"/>
                <a:gd name="T2" fmla="*/ 0 w 340"/>
                <a:gd name="T3" fmla="*/ 282 h 481"/>
                <a:gd name="T4" fmla="*/ 113 w 340"/>
                <a:gd name="T5" fmla="*/ 282 h 481"/>
                <a:gd name="T6" fmla="*/ 113 w 340"/>
                <a:gd name="T7" fmla="*/ 480 h 481"/>
                <a:gd name="T8" fmla="*/ 226 w 340"/>
                <a:gd name="T9" fmla="*/ 480 h 481"/>
                <a:gd name="T10" fmla="*/ 226 w 340"/>
                <a:gd name="T11" fmla="*/ 282 h 481"/>
                <a:gd name="T12" fmla="*/ 339 w 340"/>
                <a:gd name="T13" fmla="*/ 282 h 481"/>
                <a:gd name="T14" fmla="*/ 170 w 340"/>
                <a:gd name="T15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" h="481">
                  <a:moveTo>
                    <a:pt x="170" y="0"/>
                  </a:moveTo>
                  <a:cubicBezTo>
                    <a:pt x="77" y="0"/>
                    <a:pt x="0" y="127"/>
                    <a:pt x="0" y="282"/>
                  </a:cubicBezTo>
                  <a:lnTo>
                    <a:pt x="113" y="282"/>
                  </a:lnTo>
                  <a:lnTo>
                    <a:pt x="113" y="480"/>
                  </a:lnTo>
                  <a:lnTo>
                    <a:pt x="226" y="480"/>
                  </a:lnTo>
                  <a:lnTo>
                    <a:pt x="226" y="282"/>
                  </a:lnTo>
                  <a:lnTo>
                    <a:pt x="339" y="282"/>
                  </a:lnTo>
                  <a:cubicBezTo>
                    <a:pt x="339" y="130"/>
                    <a:pt x="263" y="0"/>
                    <a:pt x="170" y="0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98" name="Line 401"/>
            <p:cNvSpPr>
              <a:spLocks noChangeShapeType="1"/>
            </p:cNvSpPr>
            <p:nvPr/>
          </p:nvSpPr>
          <p:spPr bwMode="auto">
            <a:xfrm flipV="1">
              <a:off x="2539551" y="4409833"/>
              <a:ext cx="164701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0" name="Freeform 402"/>
            <p:cNvSpPr>
              <a:spLocks noChangeArrowheads="1"/>
            </p:cNvSpPr>
            <p:nvPr/>
          </p:nvSpPr>
          <p:spPr bwMode="auto">
            <a:xfrm>
              <a:off x="2579238" y="4308630"/>
              <a:ext cx="77390" cy="37704"/>
            </a:xfrm>
            <a:custGeom>
              <a:avLst/>
              <a:gdLst>
                <a:gd name="T0" fmla="*/ 169 w 170"/>
                <a:gd name="T1" fmla="*/ 0 h 85"/>
                <a:gd name="T2" fmla="*/ 85 w 170"/>
                <a:gd name="T3" fmla="*/ 84 h 85"/>
                <a:gd name="T4" fmla="*/ 0 w 170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" h="85">
                  <a:moveTo>
                    <a:pt x="169" y="0"/>
                  </a:moveTo>
                  <a:lnTo>
                    <a:pt x="85" y="84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1" name="Freeform 403"/>
            <p:cNvSpPr>
              <a:spLocks noChangeArrowheads="1"/>
            </p:cNvSpPr>
            <p:nvPr/>
          </p:nvSpPr>
          <p:spPr bwMode="auto">
            <a:xfrm>
              <a:off x="2561378" y="4155834"/>
              <a:ext cx="115094" cy="115094"/>
            </a:xfrm>
            <a:custGeom>
              <a:avLst/>
              <a:gdLst>
                <a:gd name="T0" fmla="*/ 254 w 255"/>
                <a:gd name="T1" fmla="*/ 127 h 255"/>
                <a:gd name="T2" fmla="*/ 237 w 255"/>
                <a:gd name="T3" fmla="*/ 190 h 255"/>
                <a:gd name="T4" fmla="*/ 190 w 255"/>
                <a:gd name="T5" fmla="*/ 237 h 255"/>
                <a:gd name="T6" fmla="*/ 127 w 255"/>
                <a:gd name="T7" fmla="*/ 254 h 255"/>
                <a:gd name="T8" fmla="*/ 63 w 255"/>
                <a:gd name="T9" fmla="*/ 237 h 255"/>
                <a:gd name="T10" fmla="*/ 17 w 255"/>
                <a:gd name="T11" fmla="*/ 190 h 255"/>
                <a:gd name="T12" fmla="*/ 0 w 255"/>
                <a:gd name="T13" fmla="*/ 127 h 255"/>
                <a:gd name="T14" fmla="*/ 17 w 255"/>
                <a:gd name="T15" fmla="*/ 63 h 255"/>
                <a:gd name="T16" fmla="*/ 63 w 255"/>
                <a:gd name="T17" fmla="*/ 17 h 255"/>
                <a:gd name="T18" fmla="*/ 127 w 255"/>
                <a:gd name="T19" fmla="*/ 0 h 255"/>
                <a:gd name="T20" fmla="*/ 190 w 255"/>
                <a:gd name="T21" fmla="*/ 17 h 255"/>
                <a:gd name="T22" fmla="*/ 237 w 255"/>
                <a:gd name="T23" fmla="*/ 63 h 255"/>
                <a:gd name="T24" fmla="*/ 254 w 255"/>
                <a:gd name="T25" fmla="*/ 12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55">
                  <a:moveTo>
                    <a:pt x="254" y="127"/>
                  </a:moveTo>
                  <a:cubicBezTo>
                    <a:pt x="254" y="150"/>
                    <a:pt x="248" y="170"/>
                    <a:pt x="237" y="190"/>
                  </a:cubicBezTo>
                  <a:cubicBezTo>
                    <a:pt x="225" y="211"/>
                    <a:pt x="210" y="225"/>
                    <a:pt x="190" y="237"/>
                  </a:cubicBezTo>
                  <a:cubicBezTo>
                    <a:pt x="170" y="249"/>
                    <a:pt x="150" y="254"/>
                    <a:pt x="127" y="254"/>
                  </a:cubicBezTo>
                  <a:cubicBezTo>
                    <a:pt x="103" y="254"/>
                    <a:pt x="83" y="249"/>
                    <a:pt x="63" y="237"/>
                  </a:cubicBezTo>
                  <a:cubicBezTo>
                    <a:pt x="43" y="225"/>
                    <a:pt x="28" y="211"/>
                    <a:pt x="17" y="190"/>
                  </a:cubicBezTo>
                  <a:cubicBezTo>
                    <a:pt x="5" y="170"/>
                    <a:pt x="0" y="151"/>
                    <a:pt x="0" y="127"/>
                  </a:cubicBezTo>
                  <a:cubicBezTo>
                    <a:pt x="0" y="104"/>
                    <a:pt x="5" y="84"/>
                    <a:pt x="17" y="63"/>
                  </a:cubicBezTo>
                  <a:cubicBezTo>
                    <a:pt x="28" y="43"/>
                    <a:pt x="43" y="29"/>
                    <a:pt x="63" y="17"/>
                  </a:cubicBezTo>
                  <a:cubicBezTo>
                    <a:pt x="83" y="5"/>
                    <a:pt x="103" y="0"/>
                    <a:pt x="127" y="0"/>
                  </a:cubicBezTo>
                  <a:cubicBezTo>
                    <a:pt x="150" y="0"/>
                    <a:pt x="170" y="5"/>
                    <a:pt x="190" y="17"/>
                  </a:cubicBezTo>
                  <a:cubicBezTo>
                    <a:pt x="210" y="29"/>
                    <a:pt x="225" y="43"/>
                    <a:pt x="237" y="63"/>
                  </a:cubicBezTo>
                  <a:cubicBezTo>
                    <a:pt x="248" y="84"/>
                    <a:pt x="254" y="103"/>
                    <a:pt x="254" y="127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32035" y="4384036"/>
            <a:ext cx="101204" cy="115094"/>
            <a:chOff x="2732035" y="4384036"/>
            <a:chExt cx="101204" cy="115094"/>
          </a:xfrm>
        </p:grpSpPr>
        <p:sp>
          <p:nvSpPr>
            <p:cNvPr id="402" name="Freeform 404"/>
            <p:cNvSpPr>
              <a:spLocks noChangeArrowheads="1"/>
            </p:cNvSpPr>
            <p:nvPr/>
          </p:nvSpPr>
          <p:spPr bwMode="auto">
            <a:xfrm>
              <a:off x="2732035" y="4447536"/>
              <a:ext cx="101204" cy="13891"/>
            </a:xfrm>
            <a:custGeom>
              <a:avLst/>
              <a:gdLst>
                <a:gd name="T0" fmla="*/ 113 w 226"/>
                <a:gd name="T1" fmla="*/ 28 h 29"/>
                <a:gd name="T2" fmla="*/ 0 w 226"/>
                <a:gd name="T3" fmla="*/ 28 h 29"/>
                <a:gd name="T4" fmla="*/ 0 w 226"/>
                <a:gd name="T5" fmla="*/ 0 h 29"/>
                <a:gd name="T6" fmla="*/ 225 w 226"/>
                <a:gd name="T7" fmla="*/ 0 h 29"/>
                <a:gd name="T8" fmla="*/ 225 w 226"/>
                <a:gd name="T9" fmla="*/ 28 h 29"/>
                <a:gd name="T10" fmla="*/ 113 w 226"/>
                <a:gd name="T1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29">
                  <a:moveTo>
                    <a:pt x="113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25" y="0"/>
                  </a:lnTo>
                  <a:lnTo>
                    <a:pt x="225" y="28"/>
                  </a:lnTo>
                  <a:lnTo>
                    <a:pt x="113" y="2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732035" y="4384036"/>
              <a:ext cx="101204" cy="115094"/>
              <a:chOff x="2732035" y="4384036"/>
              <a:chExt cx="101204" cy="115094"/>
            </a:xfrm>
          </p:grpSpPr>
          <p:sp>
            <p:nvSpPr>
              <p:cNvPr id="393" name="Freeform 397"/>
              <p:cNvSpPr>
                <a:spLocks noChangeArrowheads="1"/>
              </p:cNvSpPr>
              <p:nvPr/>
            </p:nvSpPr>
            <p:spPr bwMode="auto">
              <a:xfrm>
                <a:off x="2732035" y="4421740"/>
                <a:ext cx="101204" cy="77390"/>
              </a:xfrm>
              <a:custGeom>
                <a:avLst/>
                <a:gdLst>
                  <a:gd name="T0" fmla="*/ 113 w 226"/>
                  <a:gd name="T1" fmla="*/ 170 h 171"/>
                  <a:gd name="T2" fmla="*/ 0 w 226"/>
                  <a:gd name="T3" fmla="*/ 170 h 171"/>
                  <a:gd name="T4" fmla="*/ 0 w 226"/>
                  <a:gd name="T5" fmla="*/ 0 h 171"/>
                  <a:gd name="T6" fmla="*/ 225 w 226"/>
                  <a:gd name="T7" fmla="*/ 0 h 171"/>
                  <a:gd name="T8" fmla="*/ 225 w 226"/>
                  <a:gd name="T9" fmla="*/ 170 h 171"/>
                  <a:gd name="T10" fmla="*/ 113 w 226"/>
                  <a:gd name="T11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" h="171">
                    <a:moveTo>
                      <a:pt x="113" y="170"/>
                    </a:moveTo>
                    <a:lnTo>
                      <a:pt x="0" y="170"/>
                    </a:lnTo>
                    <a:lnTo>
                      <a:pt x="0" y="0"/>
                    </a:lnTo>
                    <a:lnTo>
                      <a:pt x="225" y="0"/>
                    </a:lnTo>
                    <a:lnTo>
                      <a:pt x="225" y="170"/>
                    </a:lnTo>
                    <a:lnTo>
                      <a:pt x="113" y="170"/>
                    </a:ln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4" name="Freeform 398"/>
              <p:cNvSpPr>
                <a:spLocks noChangeArrowheads="1"/>
              </p:cNvSpPr>
              <p:nvPr/>
            </p:nvSpPr>
            <p:spPr bwMode="auto">
              <a:xfrm>
                <a:off x="2757832" y="4384036"/>
                <a:ext cx="51594" cy="25798"/>
              </a:xfrm>
              <a:custGeom>
                <a:avLst/>
                <a:gdLst>
                  <a:gd name="T0" fmla="*/ 113 w 114"/>
                  <a:gd name="T1" fmla="*/ 56 h 57"/>
                  <a:gd name="T2" fmla="*/ 113 w 114"/>
                  <a:gd name="T3" fmla="*/ 28 h 57"/>
                  <a:gd name="T4" fmla="*/ 85 w 114"/>
                  <a:gd name="T5" fmla="*/ 0 h 57"/>
                  <a:gd name="T6" fmla="*/ 28 w 114"/>
                  <a:gd name="T7" fmla="*/ 0 h 57"/>
                  <a:gd name="T8" fmla="*/ 0 w 114"/>
                  <a:gd name="T9" fmla="*/ 28 h 57"/>
                  <a:gd name="T10" fmla="*/ 0 w 114"/>
                  <a:gd name="T11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57">
                    <a:moveTo>
                      <a:pt x="113" y="56"/>
                    </a:moveTo>
                    <a:lnTo>
                      <a:pt x="113" y="28"/>
                    </a:lnTo>
                    <a:cubicBezTo>
                      <a:pt x="113" y="11"/>
                      <a:pt x="102" y="0"/>
                      <a:pt x="85" y="0"/>
                    </a:cubicBezTo>
                    <a:lnTo>
                      <a:pt x="28" y="0"/>
                    </a:lnTo>
                    <a:cubicBezTo>
                      <a:pt x="11" y="0"/>
                      <a:pt x="0" y="11"/>
                      <a:pt x="0" y="28"/>
                    </a:cubicBezTo>
                    <a:lnTo>
                      <a:pt x="0" y="56"/>
                    </a:ln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4D4D4C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782636" y="4450867"/>
                <a:ext cx="0" cy="18288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6" name="Group 485"/>
          <p:cNvGrpSpPr/>
          <p:nvPr/>
        </p:nvGrpSpPr>
        <p:grpSpPr>
          <a:xfrm>
            <a:off x="1946222" y="3494335"/>
            <a:ext cx="168671" cy="168671"/>
            <a:chOff x="1472406" y="3353352"/>
            <a:chExt cx="168671" cy="168671"/>
          </a:xfrm>
        </p:grpSpPr>
        <p:sp>
          <p:nvSpPr>
            <p:cNvPr id="487" name="Line 53"/>
            <p:cNvSpPr>
              <a:spLocks noChangeShapeType="1"/>
            </p:cNvSpPr>
            <p:nvPr/>
          </p:nvSpPr>
          <p:spPr bwMode="auto">
            <a:xfrm flipH="1">
              <a:off x="1581546" y="3367242"/>
              <a:ext cx="13891" cy="23813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8" name="Freeform 337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9" name="Freeform 338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0" name="Line 339"/>
            <p:cNvSpPr>
              <a:spLocks noChangeShapeType="1"/>
            </p:cNvSpPr>
            <p:nvPr/>
          </p:nvSpPr>
          <p:spPr bwMode="auto">
            <a:xfrm>
              <a:off x="1525984" y="3406930"/>
              <a:ext cx="61516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1" name="Line 340"/>
            <p:cNvSpPr>
              <a:spLocks noChangeShapeType="1"/>
            </p:cNvSpPr>
            <p:nvPr/>
          </p:nvSpPr>
          <p:spPr bwMode="auto">
            <a:xfrm flipH="1">
              <a:off x="1524000" y="3406930"/>
              <a:ext cx="65484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92" name="Group 491"/>
          <p:cNvGrpSpPr/>
          <p:nvPr/>
        </p:nvGrpSpPr>
        <p:grpSpPr>
          <a:xfrm>
            <a:off x="2477042" y="3494335"/>
            <a:ext cx="168671" cy="168671"/>
            <a:chOff x="1472406" y="3353352"/>
            <a:chExt cx="168671" cy="168671"/>
          </a:xfrm>
        </p:grpSpPr>
        <p:sp>
          <p:nvSpPr>
            <p:cNvPr id="493" name="Line 53"/>
            <p:cNvSpPr>
              <a:spLocks noChangeShapeType="1"/>
            </p:cNvSpPr>
            <p:nvPr/>
          </p:nvSpPr>
          <p:spPr bwMode="auto">
            <a:xfrm flipH="1">
              <a:off x="1581546" y="3367242"/>
              <a:ext cx="13891" cy="23813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4" name="Freeform 337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5" name="Freeform 338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6" name="Line 339"/>
            <p:cNvSpPr>
              <a:spLocks noChangeShapeType="1"/>
            </p:cNvSpPr>
            <p:nvPr/>
          </p:nvSpPr>
          <p:spPr bwMode="auto">
            <a:xfrm>
              <a:off x="1525984" y="3406930"/>
              <a:ext cx="61516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7" name="Line 340"/>
            <p:cNvSpPr>
              <a:spLocks noChangeShapeType="1"/>
            </p:cNvSpPr>
            <p:nvPr/>
          </p:nvSpPr>
          <p:spPr bwMode="auto">
            <a:xfrm flipH="1">
              <a:off x="1524000" y="3406930"/>
              <a:ext cx="65484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98" name="Group 497"/>
          <p:cNvGrpSpPr/>
          <p:nvPr/>
        </p:nvGrpSpPr>
        <p:grpSpPr>
          <a:xfrm>
            <a:off x="2841176" y="3494335"/>
            <a:ext cx="168671" cy="168671"/>
            <a:chOff x="1472406" y="3353352"/>
            <a:chExt cx="168671" cy="168671"/>
          </a:xfrm>
        </p:grpSpPr>
        <p:sp>
          <p:nvSpPr>
            <p:cNvPr id="499" name="Line 53"/>
            <p:cNvSpPr>
              <a:spLocks noChangeShapeType="1"/>
            </p:cNvSpPr>
            <p:nvPr/>
          </p:nvSpPr>
          <p:spPr bwMode="auto">
            <a:xfrm flipH="1">
              <a:off x="1581546" y="3367242"/>
              <a:ext cx="13891" cy="23813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0" name="Freeform 337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1" name="Freeform 338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2" name="Line 339"/>
            <p:cNvSpPr>
              <a:spLocks noChangeShapeType="1"/>
            </p:cNvSpPr>
            <p:nvPr/>
          </p:nvSpPr>
          <p:spPr bwMode="auto">
            <a:xfrm>
              <a:off x="1525984" y="3406930"/>
              <a:ext cx="61516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3" name="Line 340"/>
            <p:cNvSpPr>
              <a:spLocks noChangeShapeType="1"/>
            </p:cNvSpPr>
            <p:nvPr/>
          </p:nvSpPr>
          <p:spPr bwMode="auto">
            <a:xfrm flipH="1">
              <a:off x="1524000" y="3406930"/>
              <a:ext cx="65484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60737" y="4155040"/>
            <a:ext cx="152353" cy="343296"/>
            <a:chOff x="7028655" y="4155040"/>
            <a:chExt cx="152353" cy="343296"/>
          </a:xfrm>
        </p:grpSpPr>
        <p:sp>
          <p:nvSpPr>
            <p:cNvPr id="403" name="Freeform 405"/>
            <p:cNvSpPr>
              <a:spLocks noChangeArrowheads="1"/>
            </p:cNvSpPr>
            <p:nvPr/>
          </p:nvSpPr>
          <p:spPr bwMode="auto">
            <a:xfrm>
              <a:off x="7028655" y="4282040"/>
              <a:ext cx="152353" cy="126556"/>
            </a:xfrm>
            <a:custGeom>
              <a:avLst/>
              <a:gdLst>
                <a:gd name="T0" fmla="*/ 339 w 340"/>
                <a:gd name="T1" fmla="*/ 0 h 283"/>
                <a:gd name="T2" fmla="*/ 170 w 340"/>
                <a:gd name="T3" fmla="*/ 282 h 283"/>
                <a:gd name="T4" fmla="*/ 0 w 340"/>
                <a:gd name="T5" fmla="*/ 0 h 283"/>
                <a:gd name="T6" fmla="*/ 339 w 340"/>
                <a:gd name="T7" fmla="*/ 0 h 283"/>
                <a:gd name="connsiteX0" fmla="*/ 9971 w 9971"/>
                <a:gd name="connsiteY0" fmla="*/ 0 h 9965"/>
                <a:gd name="connsiteX1" fmla="*/ 5000 w 9971"/>
                <a:gd name="connsiteY1" fmla="*/ 9965 h 9965"/>
                <a:gd name="connsiteX2" fmla="*/ 0 w 9971"/>
                <a:gd name="connsiteY2" fmla="*/ 0 h 9965"/>
                <a:gd name="connsiteX3" fmla="*/ 9971 w 9971"/>
                <a:gd name="connsiteY3" fmla="*/ 0 h 9965"/>
                <a:gd name="connsiteX4" fmla="*/ 9971 w 9971"/>
                <a:gd name="connsiteY4" fmla="*/ 0 h 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1" h="9965">
                  <a:moveTo>
                    <a:pt x="9971" y="0"/>
                  </a:moveTo>
                  <a:cubicBezTo>
                    <a:pt x="9971" y="5477"/>
                    <a:pt x="7765" y="9965"/>
                    <a:pt x="5000" y="9965"/>
                  </a:cubicBezTo>
                  <a:cubicBezTo>
                    <a:pt x="2265" y="9965"/>
                    <a:pt x="0" y="5477"/>
                    <a:pt x="0" y="0"/>
                  </a:cubicBezTo>
                  <a:lnTo>
                    <a:pt x="9971" y="0"/>
                  </a:lnTo>
                  <a:lnTo>
                    <a:pt x="9971" y="0"/>
                  </a:lnTo>
                  <a:close/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4" name="Freeform 406"/>
            <p:cNvSpPr>
              <a:spLocks noChangeArrowheads="1"/>
            </p:cNvSpPr>
            <p:nvPr/>
          </p:nvSpPr>
          <p:spPr bwMode="auto">
            <a:xfrm>
              <a:off x="7046515" y="4155040"/>
              <a:ext cx="115094" cy="115094"/>
            </a:xfrm>
            <a:custGeom>
              <a:avLst/>
              <a:gdLst>
                <a:gd name="T0" fmla="*/ 254 w 255"/>
                <a:gd name="T1" fmla="*/ 127 h 255"/>
                <a:gd name="T2" fmla="*/ 237 w 255"/>
                <a:gd name="T3" fmla="*/ 190 h 255"/>
                <a:gd name="T4" fmla="*/ 190 w 255"/>
                <a:gd name="T5" fmla="*/ 237 h 255"/>
                <a:gd name="T6" fmla="*/ 127 w 255"/>
                <a:gd name="T7" fmla="*/ 254 h 255"/>
                <a:gd name="T8" fmla="*/ 63 w 255"/>
                <a:gd name="T9" fmla="*/ 237 h 255"/>
                <a:gd name="T10" fmla="*/ 17 w 255"/>
                <a:gd name="T11" fmla="*/ 190 h 255"/>
                <a:gd name="T12" fmla="*/ 0 w 255"/>
                <a:gd name="T13" fmla="*/ 127 h 255"/>
                <a:gd name="T14" fmla="*/ 17 w 255"/>
                <a:gd name="T15" fmla="*/ 63 h 255"/>
                <a:gd name="T16" fmla="*/ 63 w 255"/>
                <a:gd name="T17" fmla="*/ 17 h 255"/>
                <a:gd name="T18" fmla="*/ 127 w 255"/>
                <a:gd name="T19" fmla="*/ 0 h 255"/>
                <a:gd name="T20" fmla="*/ 190 w 255"/>
                <a:gd name="T21" fmla="*/ 17 h 255"/>
                <a:gd name="T22" fmla="*/ 237 w 255"/>
                <a:gd name="T23" fmla="*/ 63 h 255"/>
                <a:gd name="T24" fmla="*/ 254 w 255"/>
                <a:gd name="T25" fmla="*/ 12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55">
                  <a:moveTo>
                    <a:pt x="254" y="127"/>
                  </a:moveTo>
                  <a:cubicBezTo>
                    <a:pt x="254" y="150"/>
                    <a:pt x="249" y="170"/>
                    <a:pt x="237" y="190"/>
                  </a:cubicBezTo>
                  <a:cubicBezTo>
                    <a:pt x="226" y="211"/>
                    <a:pt x="210" y="225"/>
                    <a:pt x="190" y="237"/>
                  </a:cubicBezTo>
                  <a:cubicBezTo>
                    <a:pt x="170" y="249"/>
                    <a:pt x="151" y="254"/>
                    <a:pt x="127" y="254"/>
                  </a:cubicBezTo>
                  <a:cubicBezTo>
                    <a:pt x="104" y="254"/>
                    <a:pt x="83" y="249"/>
                    <a:pt x="63" y="237"/>
                  </a:cubicBezTo>
                  <a:cubicBezTo>
                    <a:pt x="43" y="225"/>
                    <a:pt x="29" y="211"/>
                    <a:pt x="17" y="190"/>
                  </a:cubicBezTo>
                  <a:cubicBezTo>
                    <a:pt x="6" y="170"/>
                    <a:pt x="0" y="151"/>
                    <a:pt x="0" y="127"/>
                  </a:cubicBezTo>
                  <a:cubicBezTo>
                    <a:pt x="0" y="104"/>
                    <a:pt x="6" y="84"/>
                    <a:pt x="17" y="63"/>
                  </a:cubicBezTo>
                  <a:cubicBezTo>
                    <a:pt x="29" y="43"/>
                    <a:pt x="43" y="29"/>
                    <a:pt x="63" y="17"/>
                  </a:cubicBezTo>
                  <a:cubicBezTo>
                    <a:pt x="83" y="5"/>
                    <a:pt x="103" y="0"/>
                    <a:pt x="127" y="0"/>
                  </a:cubicBezTo>
                  <a:cubicBezTo>
                    <a:pt x="150" y="0"/>
                    <a:pt x="170" y="5"/>
                    <a:pt x="190" y="17"/>
                  </a:cubicBezTo>
                  <a:cubicBezTo>
                    <a:pt x="210" y="29"/>
                    <a:pt x="226" y="43"/>
                    <a:pt x="237" y="63"/>
                  </a:cubicBezTo>
                  <a:cubicBezTo>
                    <a:pt x="249" y="84"/>
                    <a:pt x="254" y="103"/>
                    <a:pt x="254" y="127"/>
                  </a:cubicBez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5" name="Freeform 407"/>
            <p:cNvSpPr>
              <a:spLocks noChangeArrowheads="1"/>
            </p:cNvSpPr>
            <p:nvPr/>
          </p:nvSpPr>
          <p:spPr bwMode="auto">
            <a:xfrm>
              <a:off x="7078265" y="4409040"/>
              <a:ext cx="51594" cy="89296"/>
            </a:xfrm>
            <a:custGeom>
              <a:avLst/>
              <a:gdLst>
                <a:gd name="T0" fmla="*/ 0 w 114"/>
                <a:gd name="T1" fmla="*/ 198 h 199"/>
                <a:gd name="T2" fmla="*/ 0 w 114"/>
                <a:gd name="T3" fmla="*/ 0 h 199"/>
                <a:gd name="T4" fmla="*/ 113 w 114"/>
                <a:gd name="T5" fmla="*/ 0 h 199"/>
                <a:gd name="T6" fmla="*/ 113 w 114"/>
                <a:gd name="T7" fmla="*/ 1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199">
                  <a:moveTo>
                    <a:pt x="0" y="198"/>
                  </a:moveTo>
                  <a:lnTo>
                    <a:pt x="0" y="0"/>
                  </a:lnTo>
                  <a:lnTo>
                    <a:pt x="113" y="0"/>
                  </a:lnTo>
                  <a:lnTo>
                    <a:pt x="113" y="198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10" name="Line 412"/>
            <p:cNvSpPr>
              <a:spLocks noChangeShapeType="1"/>
            </p:cNvSpPr>
            <p:nvPr/>
          </p:nvSpPr>
          <p:spPr bwMode="auto">
            <a:xfrm>
              <a:off x="7104063" y="4282040"/>
              <a:ext cx="1984" cy="89296"/>
            </a:xfrm>
            <a:prstGeom prst="line">
              <a:avLst/>
            </a:pr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7503" y="4383242"/>
            <a:ext cx="101204" cy="115094"/>
            <a:chOff x="7117503" y="4383242"/>
            <a:chExt cx="101204" cy="115094"/>
          </a:xfrm>
        </p:grpSpPr>
        <p:sp>
          <p:nvSpPr>
            <p:cNvPr id="511" name="Freeform 397"/>
            <p:cNvSpPr>
              <a:spLocks noChangeArrowheads="1"/>
            </p:cNvSpPr>
            <p:nvPr/>
          </p:nvSpPr>
          <p:spPr bwMode="auto">
            <a:xfrm>
              <a:off x="7117503" y="4420946"/>
              <a:ext cx="101204" cy="77390"/>
            </a:xfrm>
            <a:custGeom>
              <a:avLst/>
              <a:gdLst>
                <a:gd name="T0" fmla="*/ 113 w 226"/>
                <a:gd name="T1" fmla="*/ 170 h 171"/>
                <a:gd name="T2" fmla="*/ 0 w 226"/>
                <a:gd name="T3" fmla="*/ 170 h 171"/>
                <a:gd name="T4" fmla="*/ 0 w 226"/>
                <a:gd name="T5" fmla="*/ 0 h 171"/>
                <a:gd name="T6" fmla="*/ 225 w 226"/>
                <a:gd name="T7" fmla="*/ 0 h 171"/>
                <a:gd name="T8" fmla="*/ 225 w 226"/>
                <a:gd name="T9" fmla="*/ 170 h 171"/>
                <a:gd name="T10" fmla="*/ 113 w 226"/>
                <a:gd name="T11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1">
                  <a:moveTo>
                    <a:pt x="113" y="170"/>
                  </a:moveTo>
                  <a:lnTo>
                    <a:pt x="0" y="170"/>
                  </a:lnTo>
                  <a:lnTo>
                    <a:pt x="0" y="0"/>
                  </a:lnTo>
                  <a:lnTo>
                    <a:pt x="225" y="0"/>
                  </a:lnTo>
                  <a:lnTo>
                    <a:pt x="225" y="170"/>
                  </a:lnTo>
                  <a:lnTo>
                    <a:pt x="113" y="170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12" name="Freeform 398"/>
            <p:cNvSpPr>
              <a:spLocks noChangeArrowheads="1"/>
            </p:cNvSpPr>
            <p:nvPr/>
          </p:nvSpPr>
          <p:spPr bwMode="auto">
            <a:xfrm>
              <a:off x="7143300" y="4383242"/>
              <a:ext cx="51594" cy="25798"/>
            </a:xfrm>
            <a:custGeom>
              <a:avLst/>
              <a:gdLst>
                <a:gd name="T0" fmla="*/ 113 w 114"/>
                <a:gd name="T1" fmla="*/ 56 h 57"/>
                <a:gd name="T2" fmla="*/ 113 w 114"/>
                <a:gd name="T3" fmla="*/ 28 h 57"/>
                <a:gd name="T4" fmla="*/ 85 w 114"/>
                <a:gd name="T5" fmla="*/ 0 h 57"/>
                <a:gd name="T6" fmla="*/ 28 w 114"/>
                <a:gd name="T7" fmla="*/ 0 h 57"/>
                <a:gd name="T8" fmla="*/ 0 w 114"/>
                <a:gd name="T9" fmla="*/ 28 h 57"/>
                <a:gd name="T10" fmla="*/ 0 w 114"/>
                <a:gd name="T11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57">
                  <a:moveTo>
                    <a:pt x="113" y="56"/>
                  </a:moveTo>
                  <a:lnTo>
                    <a:pt x="113" y="28"/>
                  </a:lnTo>
                  <a:cubicBezTo>
                    <a:pt x="113" y="11"/>
                    <a:pt x="102" y="0"/>
                    <a:pt x="85" y="0"/>
                  </a:cubicBezTo>
                  <a:lnTo>
                    <a:pt x="28" y="0"/>
                  </a:lnTo>
                  <a:cubicBezTo>
                    <a:pt x="11" y="0"/>
                    <a:pt x="0" y="11"/>
                    <a:pt x="0" y="28"/>
                  </a:cubicBezTo>
                  <a:lnTo>
                    <a:pt x="0" y="56"/>
                  </a:lnTo>
                </a:path>
              </a:pathLst>
            </a:custGeom>
            <a:noFill/>
            <a:ln w="25400" cap="flat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17" name="Freeform 404"/>
            <p:cNvSpPr>
              <a:spLocks noChangeArrowheads="1"/>
            </p:cNvSpPr>
            <p:nvPr/>
          </p:nvSpPr>
          <p:spPr bwMode="auto">
            <a:xfrm>
              <a:off x="7117503" y="4446742"/>
              <a:ext cx="101204" cy="13891"/>
            </a:xfrm>
            <a:custGeom>
              <a:avLst/>
              <a:gdLst>
                <a:gd name="T0" fmla="*/ 113 w 226"/>
                <a:gd name="T1" fmla="*/ 28 h 29"/>
                <a:gd name="T2" fmla="*/ 0 w 226"/>
                <a:gd name="T3" fmla="*/ 28 h 29"/>
                <a:gd name="T4" fmla="*/ 0 w 226"/>
                <a:gd name="T5" fmla="*/ 0 h 29"/>
                <a:gd name="T6" fmla="*/ 225 w 226"/>
                <a:gd name="T7" fmla="*/ 0 h 29"/>
                <a:gd name="T8" fmla="*/ 225 w 226"/>
                <a:gd name="T9" fmla="*/ 28 h 29"/>
                <a:gd name="T10" fmla="*/ 113 w 226"/>
                <a:gd name="T11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29">
                  <a:moveTo>
                    <a:pt x="113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225" y="0"/>
                  </a:lnTo>
                  <a:lnTo>
                    <a:pt x="225" y="28"/>
                  </a:lnTo>
                  <a:lnTo>
                    <a:pt x="113" y="28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518" name="Straight Connector 517"/>
            <p:cNvCxnSpPr/>
            <p:nvPr/>
          </p:nvCxnSpPr>
          <p:spPr>
            <a:xfrm>
              <a:off x="7168104" y="4450073"/>
              <a:ext cx="0" cy="18288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>
            <a:off x="6121349" y="3494335"/>
            <a:ext cx="168671" cy="168671"/>
            <a:chOff x="1472406" y="3353352"/>
            <a:chExt cx="168671" cy="168671"/>
          </a:xfrm>
        </p:grpSpPr>
        <p:sp>
          <p:nvSpPr>
            <p:cNvPr id="526" name="Line 53"/>
            <p:cNvSpPr>
              <a:spLocks noChangeShapeType="1"/>
            </p:cNvSpPr>
            <p:nvPr/>
          </p:nvSpPr>
          <p:spPr bwMode="auto">
            <a:xfrm flipH="1">
              <a:off x="1581546" y="3367242"/>
              <a:ext cx="13891" cy="23813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27" name="Freeform 337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28" name="Freeform 338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29" name="Line 339"/>
            <p:cNvSpPr>
              <a:spLocks noChangeShapeType="1"/>
            </p:cNvSpPr>
            <p:nvPr/>
          </p:nvSpPr>
          <p:spPr bwMode="auto">
            <a:xfrm>
              <a:off x="1525984" y="3406930"/>
              <a:ext cx="61516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0" name="Line 340"/>
            <p:cNvSpPr>
              <a:spLocks noChangeShapeType="1"/>
            </p:cNvSpPr>
            <p:nvPr/>
          </p:nvSpPr>
          <p:spPr bwMode="auto">
            <a:xfrm flipH="1">
              <a:off x="1524000" y="3406930"/>
              <a:ext cx="65484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31" name="Group 530"/>
          <p:cNvGrpSpPr/>
          <p:nvPr/>
        </p:nvGrpSpPr>
        <p:grpSpPr>
          <a:xfrm>
            <a:off x="6978597" y="3494334"/>
            <a:ext cx="168671" cy="168671"/>
            <a:chOff x="1472406" y="3353352"/>
            <a:chExt cx="168671" cy="168671"/>
          </a:xfrm>
        </p:grpSpPr>
        <p:sp>
          <p:nvSpPr>
            <p:cNvPr id="532" name="Line 53"/>
            <p:cNvSpPr>
              <a:spLocks noChangeShapeType="1"/>
            </p:cNvSpPr>
            <p:nvPr/>
          </p:nvSpPr>
          <p:spPr bwMode="auto">
            <a:xfrm flipH="1">
              <a:off x="1581546" y="3367242"/>
              <a:ext cx="13891" cy="23813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3" name="Freeform 337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4" name="Freeform 338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5" name="Line 339"/>
            <p:cNvSpPr>
              <a:spLocks noChangeShapeType="1"/>
            </p:cNvSpPr>
            <p:nvPr/>
          </p:nvSpPr>
          <p:spPr bwMode="auto">
            <a:xfrm>
              <a:off x="1525984" y="3406930"/>
              <a:ext cx="61516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6" name="Line 340"/>
            <p:cNvSpPr>
              <a:spLocks noChangeShapeType="1"/>
            </p:cNvSpPr>
            <p:nvPr/>
          </p:nvSpPr>
          <p:spPr bwMode="auto">
            <a:xfrm flipH="1">
              <a:off x="1524000" y="3406930"/>
              <a:ext cx="65484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37" name="Group 536"/>
          <p:cNvGrpSpPr/>
          <p:nvPr/>
        </p:nvGrpSpPr>
        <p:grpSpPr>
          <a:xfrm>
            <a:off x="7581849" y="3282782"/>
            <a:ext cx="168671" cy="168671"/>
            <a:chOff x="1472406" y="3353352"/>
            <a:chExt cx="168671" cy="168671"/>
          </a:xfrm>
        </p:grpSpPr>
        <p:sp>
          <p:nvSpPr>
            <p:cNvPr id="538" name="Line 53"/>
            <p:cNvSpPr>
              <a:spLocks noChangeShapeType="1"/>
            </p:cNvSpPr>
            <p:nvPr/>
          </p:nvSpPr>
          <p:spPr bwMode="auto">
            <a:xfrm flipH="1">
              <a:off x="1581546" y="3367242"/>
              <a:ext cx="13891" cy="23813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39" name="Freeform 337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0" name="Freeform 338"/>
            <p:cNvSpPr>
              <a:spLocks noChangeArrowheads="1"/>
            </p:cNvSpPr>
            <p:nvPr/>
          </p:nvSpPr>
          <p:spPr bwMode="auto">
            <a:xfrm>
              <a:off x="1472406" y="3353352"/>
              <a:ext cx="168671" cy="168671"/>
            </a:xfrm>
            <a:custGeom>
              <a:avLst/>
              <a:gdLst>
                <a:gd name="T0" fmla="*/ 372 w 373"/>
                <a:gd name="T1" fmla="*/ 186 h 374"/>
                <a:gd name="T2" fmla="*/ 347 w 373"/>
                <a:gd name="T3" fmla="*/ 280 h 374"/>
                <a:gd name="T4" fmla="*/ 279 w 373"/>
                <a:gd name="T5" fmla="*/ 348 h 374"/>
                <a:gd name="T6" fmla="*/ 186 w 373"/>
                <a:gd name="T7" fmla="*/ 373 h 374"/>
                <a:gd name="T8" fmla="*/ 93 w 373"/>
                <a:gd name="T9" fmla="*/ 348 h 374"/>
                <a:gd name="T10" fmla="*/ 25 w 373"/>
                <a:gd name="T11" fmla="*/ 280 h 374"/>
                <a:gd name="T12" fmla="*/ 0 w 373"/>
                <a:gd name="T13" fmla="*/ 186 h 374"/>
                <a:gd name="T14" fmla="*/ 25 w 373"/>
                <a:gd name="T15" fmla="*/ 93 h 374"/>
                <a:gd name="T16" fmla="*/ 93 w 373"/>
                <a:gd name="T17" fmla="*/ 25 h 374"/>
                <a:gd name="T18" fmla="*/ 186 w 373"/>
                <a:gd name="T19" fmla="*/ 0 h 374"/>
                <a:gd name="T20" fmla="*/ 279 w 373"/>
                <a:gd name="T21" fmla="*/ 25 h 374"/>
                <a:gd name="T22" fmla="*/ 347 w 373"/>
                <a:gd name="T23" fmla="*/ 93 h 374"/>
                <a:gd name="T24" fmla="*/ 372 w 373"/>
                <a:gd name="T25" fmla="*/ 18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74">
                  <a:moveTo>
                    <a:pt x="372" y="186"/>
                  </a:moveTo>
                  <a:cubicBezTo>
                    <a:pt x="372" y="221"/>
                    <a:pt x="364" y="251"/>
                    <a:pt x="347" y="280"/>
                  </a:cubicBezTo>
                  <a:cubicBezTo>
                    <a:pt x="330" y="310"/>
                    <a:pt x="309" y="331"/>
                    <a:pt x="279" y="348"/>
                  </a:cubicBezTo>
                  <a:cubicBezTo>
                    <a:pt x="249" y="365"/>
                    <a:pt x="220" y="373"/>
                    <a:pt x="186" y="373"/>
                  </a:cubicBezTo>
                  <a:cubicBezTo>
                    <a:pt x="152" y="373"/>
                    <a:pt x="122" y="365"/>
                    <a:pt x="93" y="348"/>
                  </a:cubicBezTo>
                  <a:cubicBezTo>
                    <a:pt x="63" y="331"/>
                    <a:pt x="42" y="310"/>
                    <a:pt x="25" y="280"/>
                  </a:cubicBezTo>
                  <a:cubicBezTo>
                    <a:pt x="7" y="251"/>
                    <a:pt x="0" y="221"/>
                    <a:pt x="0" y="186"/>
                  </a:cubicBezTo>
                  <a:cubicBezTo>
                    <a:pt x="0" y="152"/>
                    <a:pt x="7" y="123"/>
                    <a:pt x="25" y="93"/>
                  </a:cubicBezTo>
                  <a:cubicBezTo>
                    <a:pt x="42" y="64"/>
                    <a:pt x="63" y="42"/>
                    <a:pt x="93" y="25"/>
                  </a:cubicBezTo>
                  <a:cubicBezTo>
                    <a:pt x="122" y="8"/>
                    <a:pt x="152" y="0"/>
                    <a:pt x="186" y="0"/>
                  </a:cubicBezTo>
                  <a:cubicBezTo>
                    <a:pt x="220" y="0"/>
                    <a:pt x="249" y="8"/>
                    <a:pt x="279" y="25"/>
                  </a:cubicBezTo>
                  <a:cubicBezTo>
                    <a:pt x="309" y="42"/>
                    <a:pt x="330" y="64"/>
                    <a:pt x="347" y="93"/>
                  </a:cubicBezTo>
                  <a:cubicBezTo>
                    <a:pt x="364" y="123"/>
                    <a:pt x="372" y="152"/>
                    <a:pt x="372" y="186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1" name="Line 339"/>
            <p:cNvSpPr>
              <a:spLocks noChangeShapeType="1"/>
            </p:cNvSpPr>
            <p:nvPr/>
          </p:nvSpPr>
          <p:spPr bwMode="auto">
            <a:xfrm>
              <a:off x="1525984" y="3406930"/>
              <a:ext cx="61516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42" name="Line 340"/>
            <p:cNvSpPr>
              <a:spLocks noChangeShapeType="1"/>
            </p:cNvSpPr>
            <p:nvPr/>
          </p:nvSpPr>
          <p:spPr bwMode="auto">
            <a:xfrm flipH="1">
              <a:off x="1524000" y="3406930"/>
              <a:ext cx="65484" cy="61516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84" name="TextBox 583"/>
          <p:cNvSpPr txBox="1"/>
          <p:nvPr/>
        </p:nvSpPr>
        <p:spPr>
          <a:xfrm>
            <a:off x="2363067" y="1703955"/>
            <a:ext cx="440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インターネットの脅威に対する防御の最前線</a:t>
            </a:r>
            <a:endParaRPr lang="en-US" sz="160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5" name="TextBox 584"/>
          <p:cNvSpPr txBox="1"/>
          <p:nvPr/>
        </p:nvSpPr>
        <p:spPr>
          <a:xfrm>
            <a:off x="2959861" y="1226168"/>
            <a:ext cx="320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39A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Umbrella</a:t>
            </a:r>
            <a:endParaRPr lang="en-US" sz="3200" dirty="0">
              <a:solidFill>
                <a:srgbClr val="239A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3806977" y="2564608"/>
            <a:ext cx="1513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39A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</a:t>
            </a:r>
            <a:endParaRPr lang="en-US" sz="1400" dirty="0">
              <a:solidFill>
                <a:srgbClr val="239A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どのアクセスも守る</a:t>
            </a:r>
            <a:r>
              <a:rPr lang="en-US" altLang="ja-JP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可視性</a:t>
            </a:r>
            <a:endParaRPr lang="en-US" sz="1600" dirty="0">
              <a:solidFill>
                <a:srgbClr val="239A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2230083" y="2564608"/>
            <a:ext cx="17597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39A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Learn</a:t>
            </a:r>
          </a:p>
          <a:p>
            <a:pPr algn="ctr"/>
            <a:r>
              <a:rPr lang="ja-JP" altLang="en-US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攻撃をされる前に確認するインテリジェンス</a:t>
            </a:r>
            <a:endParaRPr lang="en-US" sz="1050" dirty="0">
              <a:solidFill>
                <a:srgbClr val="4D4D4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5226182" y="2564608"/>
            <a:ext cx="15844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39A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Block</a:t>
            </a:r>
            <a:endParaRPr lang="en-US" sz="1400" dirty="0">
              <a:solidFill>
                <a:srgbClr val="239A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接続が確立する前に</a:t>
            </a:r>
            <a:r>
              <a:rPr lang="en-US" altLang="ja-JP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050" dirty="0" smtClean="0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脅威を阻止する</a:t>
            </a:r>
            <a:endParaRPr lang="en-US" sz="1600" dirty="0">
              <a:solidFill>
                <a:srgbClr val="239A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2" name="Freeform 591"/>
          <p:cNvSpPr/>
          <p:nvPr/>
        </p:nvSpPr>
        <p:spPr>
          <a:xfrm>
            <a:off x="3743829" y="511975"/>
            <a:ext cx="2160771" cy="785363"/>
          </a:xfrm>
          <a:custGeom>
            <a:avLst/>
            <a:gdLst>
              <a:gd name="connsiteX0" fmla="*/ 976460 w 2160771"/>
              <a:gd name="connsiteY0" fmla="*/ 0 h 785363"/>
              <a:gd name="connsiteX1" fmla="*/ 2160771 w 2160771"/>
              <a:gd name="connsiteY1" fmla="*/ 785363 h 785363"/>
              <a:gd name="connsiteX2" fmla="*/ 700722 w 2160771"/>
              <a:gd name="connsiteY2" fmla="*/ 669691 h 785363"/>
              <a:gd name="connsiteX3" fmla="*/ 700722 w 2160771"/>
              <a:gd name="connsiteY3" fmla="*/ 453583 h 785363"/>
              <a:gd name="connsiteX4" fmla="*/ 0 w 2160771"/>
              <a:gd name="connsiteY4" fmla="*/ 453583 h 785363"/>
              <a:gd name="connsiteX5" fmla="*/ 88669 w 2160771"/>
              <a:gd name="connsiteY5" fmla="*/ 357352 h 785363"/>
              <a:gd name="connsiteX6" fmla="*/ 976460 w 2160771"/>
              <a:gd name="connsiteY6" fmla="*/ 0 h 785363"/>
              <a:gd name="connsiteX0" fmla="*/ 700722 w 2160771"/>
              <a:gd name="connsiteY0" fmla="*/ 669691 h 785363"/>
              <a:gd name="connsiteX1" fmla="*/ 700722 w 2160771"/>
              <a:gd name="connsiteY1" fmla="*/ 453583 h 785363"/>
              <a:gd name="connsiteX2" fmla="*/ 0 w 2160771"/>
              <a:gd name="connsiteY2" fmla="*/ 453583 h 785363"/>
              <a:gd name="connsiteX3" fmla="*/ 88669 w 2160771"/>
              <a:gd name="connsiteY3" fmla="*/ 357352 h 785363"/>
              <a:gd name="connsiteX4" fmla="*/ 976460 w 2160771"/>
              <a:gd name="connsiteY4" fmla="*/ 0 h 785363"/>
              <a:gd name="connsiteX5" fmla="*/ 2160771 w 2160771"/>
              <a:gd name="connsiteY5" fmla="*/ 785363 h 785363"/>
              <a:gd name="connsiteX6" fmla="*/ 792162 w 2160771"/>
              <a:gd name="connsiteY6" fmla="*/ 761131 h 785363"/>
              <a:gd name="connsiteX0" fmla="*/ 700722 w 2160771"/>
              <a:gd name="connsiteY0" fmla="*/ 453583 h 785363"/>
              <a:gd name="connsiteX1" fmla="*/ 0 w 2160771"/>
              <a:gd name="connsiteY1" fmla="*/ 453583 h 785363"/>
              <a:gd name="connsiteX2" fmla="*/ 88669 w 2160771"/>
              <a:gd name="connsiteY2" fmla="*/ 357352 h 785363"/>
              <a:gd name="connsiteX3" fmla="*/ 976460 w 2160771"/>
              <a:gd name="connsiteY3" fmla="*/ 0 h 785363"/>
              <a:gd name="connsiteX4" fmla="*/ 2160771 w 2160771"/>
              <a:gd name="connsiteY4" fmla="*/ 785363 h 785363"/>
              <a:gd name="connsiteX5" fmla="*/ 792162 w 2160771"/>
              <a:gd name="connsiteY5" fmla="*/ 761131 h 785363"/>
              <a:gd name="connsiteX0" fmla="*/ 0 w 2160771"/>
              <a:gd name="connsiteY0" fmla="*/ 453583 h 785363"/>
              <a:gd name="connsiteX1" fmla="*/ 88669 w 2160771"/>
              <a:gd name="connsiteY1" fmla="*/ 357352 h 785363"/>
              <a:gd name="connsiteX2" fmla="*/ 976460 w 2160771"/>
              <a:gd name="connsiteY2" fmla="*/ 0 h 785363"/>
              <a:gd name="connsiteX3" fmla="*/ 2160771 w 2160771"/>
              <a:gd name="connsiteY3" fmla="*/ 785363 h 785363"/>
              <a:gd name="connsiteX4" fmla="*/ 792162 w 2160771"/>
              <a:gd name="connsiteY4" fmla="*/ 761131 h 785363"/>
              <a:gd name="connsiteX0" fmla="*/ 0 w 2160771"/>
              <a:gd name="connsiteY0" fmla="*/ 453583 h 785363"/>
              <a:gd name="connsiteX1" fmla="*/ 88669 w 2160771"/>
              <a:gd name="connsiteY1" fmla="*/ 357352 h 785363"/>
              <a:gd name="connsiteX2" fmla="*/ 976460 w 2160771"/>
              <a:gd name="connsiteY2" fmla="*/ 0 h 785363"/>
              <a:gd name="connsiteX3" fmla="*/ 2160771 w 2160771"/>
              <a:gd name="connsiteY3" fmla="*/ 785363 h 78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771" h="785363">
                <a:moveTo>
                  <a:pt x="0" y="453583"/>
                </a:moveTo>
                <a:lnTo>
                  <a:pt x="88669" y="357352"/>
                </a:lnTo>
                <a:cubicBezTo>
                  <a:pt x="319400" y="136025"/>
                  <a:pt x="632105" y="0"/>
                  <a:pt x="976460" y="0"/>
                </a:cubicBezTo>
                <a:cubicBezTo>
                  <a:pt x="1508972" y="0"/>
                  <a:pt x="1964961" y="324232"/>
                  <a:pt x="2160771" y="785363"/>
                </a:cubicBezTo>
              </a:path>
            </a:pathLst>
          </a:custGeom>
          <a:noFill/>
          <a:ln w="12700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3" name="Freeform 602"/>
          <p:cNvSpPr/>
          <p:nvPr/>
        </p:nvSpPr>
        <p:spPr>
          <a:xfrm>
            <a:off x="5842374" y="1092228"/>
            <a:ext cx="1494127" cy="1328178"/>
          </a:xfrm>
          <a:custGeom>
            <a:avLst/>
            <a:gdLst>
              <a:gd name="connsiteX0" fmla="*/ 347778 w 1494127"/>
              <a:gd name="connsiteY0" fmla="*/ 0 h 1328178"/>
              <a:gd name="connsiteX1" fmla="*/ 1494127 w 1494127"/>
              <a:gd name="connsiteY1" fmla="*/ 1146348 h 1328178"/>
              <a:gd name="connsiteX2" fmla="*/ 1488209 w 1494127"/>
              <a:gd name="connsiteY2" fmla="*/ 1263555 h 1328178"/>
              <a:gd name="connsiteX3" fmla="*/ 1478346 w 1494127"/>
              <a:gd name="connsiteY3" fmla="*/ 1328178 h 1328178"/>
              <a:gd name="connsiteX4" fmla="*/ 0 w 1494127"/>
              <a:gd name="connsiteY4" fmla="*/ 132943 h 1328178"/>
              <a:gd name="connsiteX5" fmla="*/ 0 w 1494127"/>
              <a:gd name="connsiteY5" fmla="*/ 54060 h 1328178"/>
              <a:gd name="connsiteX6" fmla="*/ 6890 w 1494127"/>
              <a:gd name="connsiteY6" fmla="*/ 51538 h 1328178"/>
              <a:gd name="connsiteX7" fmla="*/ 347778 w 1494127"/>
              <a:gd name="connsiteY7" fmla="*/ 0 h 1328178"/>
              <a:gd name="connsiteX0" fmla="*/ 0 w 1494127"/>
              <a:gd name="connsiteY0" fmla="*/ 132943 h 1328178"/>
              <a:gd name="connsiteX1" fmla="*/ 0 w 1494127"/>
              <a:gd name="connsiteY1" fmla="*/ 54060 h 1328178"/>
              <a:gd name="connsiteX2" fmla="*/ 6890 w 1494127"/>
              <a:gd name="connsiteY2" fmla="*/ 51538 h 1328178"/>
              <a:gd name="connsiteX3" fmla="*/ 347778 w 1494127"/>
              <a:gd name="connsiteY3" fmla="*/ 0 h 1328178"/>
              <a:gd name="connsiteX4" fmla="*/ 1494127 w 1494127"/>
              <a:gd name="connsiteY4" fmla="*/ 1146348 h 1328178"/>
              <a:gd name="connsiteX5" fmla="*/ 1488209 w 1494127"/>
              <a:gd name="connsiteY5" fmla="*/ 1263555 h 1328178"/>
              <a:gd name="connsiteX6" fmla="*/ 1478346 w 1494127"/>
              <a:gd name="connsiteY6" fmla="*/ 1328178 h 1328178"/>
              <a:gd name="connsiteX7" fmla="*/ 91440 w 1494127"/>
              <a:gd name="connsiteY7" fmla="*/ 224383 h 1328178"/>
              <a:gd name="connsiteX0" fmla="*/ 0 w 1494127"/>
              <a:gd name="connsiteY0" fmla="*/ 54060 h 1328178"/>
              <a:gd name="connsiteX1" fmla="*/ 6890 w 1494127"/>
              <a:gd name="connsiteY1" fmla="*/ 51538 h 1328178"/>
              <a:gd name="connsiteX2" fmla="*/ 347778 w 1494127"/>
              <a:gd name="connsiteY2" fmla="*/ 0 h 1328178"/>
              <a:gd name="connsiteX3" fmla="*/ 1494127 w 1494127"/>
              <a:gd name="connsiteY3" fmla="*/ 1146348 h 1328178"/>
              <a:gd name="connsiteX4" fmla="*/ 1488209 w 1494127"/>
              <a:gd name="connsiteY4" fmla="*/ 1263555 h 1328178"/>
              <a:gd name="connsiteX5" fmla="*/ 1478346 w 1494127"/>
              <a:gd name="connsiteY5" fmla="*/ 1328178 h 1328178"/>
              <a:gd name="connsiteX6" fmla="*/ 91440 w 1494127"/>
              <a:gd name="connsiteY6" fmla="*/ 224383 h 1328178"/>
              <a:gd name="connsiteX0" fmla="*/ 0 w 1494127"/>
              <a:gd name="connsiteY0" fmla="*/ 54060 h 1328178"/>
              <a:gd name="connsiteX1" fmla="*/ 6890 w 1494127"/>
              <a:gd name="connsiteY1" fmla="*/ 51538 h 1328178"/>
              <a:gd name="connsiteX2" fmla="*/ 347778 w 1494127"/>
              <a:gd name="connsiteY2" fmla="*/ 0 h 1328178"/>
              <a:gd name="connsiteX3" fmla="*/ 1494127 w 1494127"/>
              <a:gd name="connsiteY3" fmla="*/ 1146348 h 1328178"/>
              <a:gd name="connsiteX4" fmla="*/ 1488209 w 1494127"/>
              <a:gd name="connsiteY4" fmla="*/ 1263555 h 1328178"/>
              <a:gd name="connsiteX5" fmla="*/ 1478346 w 1494127"/>
              <a:gd name="connsiteY5" fmla="*/ 1328178 h 132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127" h="1328178">
                <a:moveTo>
                  <a:pt x="0" y="54060"/>
                </a:moveTo>
                <a:lnTo>
                  <a:pt x="6890" y="51538"/>
                </a:lnTo>
                <a:cubicBezTo>
                  <a:pt x="114576" y="18043"/>
                  <a:pt x="229070" y="0"/>
                  <a:pt x="347778" y="0"/>
                </a:cubicBezTo>
                <a:cubicBezTo>
                  <a:pt x="980890" y="0"/>
                  <a:pt x="1494127" y="513238"/>
                  <a:pt x="1494127" y="1146348"/>
                </a:cubicBezTo>
                <a:cubicBezTo>
                  <a:pt x="1494127" y="1185917"/>
                  <a:pt x="1492122" y="1225018"/>
                  <a:pt x="1488209" y="1263555"/>
                </a:cubicBezTo>
                <a:lnTo>
                  <a:pt x="1478346" y="1328178"/>
                </a:lnTo>
              </a:path>
            </a:pathLst>
          </a:custGeom>
          <a:noFill/>
          <a:ln w="127000" cap="rnd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82114" y="2160092"/>
            <a:ext cx="292608" cy="371644"/>
            <a:chOff x="5882114" y="2160092"/>
            <a:chExt cx="292608" cy="371644"/>
          </a:xfrm>
        </p:grpSpPr>
        <p:sp>
          <p:nvSpPr>
            <p:cNvPr id="612" name="Freeform 1"/>
            <p:cNvSpPr>
              <a:spLocks noChangeArrowheads="1"/>
            </p:cNvSpPr>
            <p:nvPr/>
          </p:nvSpPr>
          <p:spPr bwMode="auto">
            <a:xfrm>
              <a:off x="5945829" y="2222313"/>
              <a:ext cx="171529" cy="171528"/>
            </a:xfrm>
            <a:custGeom>
              <a:avLst/>
              <a:gdLst>
                <a:gd name="T0" fmla="*/ 225 w 451"/>
                <a:gd name="T1" fmla="*/ 299 h 451"/>
                <a:gd name="T2" fmla="*/ 373 w 451"/>
                <a:gd name="T3" fmla="*/ 447 h 451"/>
                <a:gd name="T4" fmla="*/ 376 w 451"/>
                <a:gd name="T5" fmla="*/ 450 h 451"/>
                <a:gd name="T6" fmla="*/ 450 w 451"/>
                <a:gd name="T7" fmla="*/ 376 h 451"/>
                <a:gd name="T8" fmla="*/ 447 w 451"/>
                <a:gd name="T9" fmla="*/ 373 h 451"/>
                <a:gd name="T10" fmla="*/ 299 w 451"/>
                <a:gd name="T11" fmla="*/ 225 h 451"/>
                <a:gd name="T12" fmla="*/ 447 w 451"/>
                <a:gd name="T13" fmla="*/ 77 h 451"/>
                <a:gd name="T14" fmla="*/ 450 w 451"/>
                <a:gd name="T15" fmla="*/ 74 h 451"/>
                <a:gd name="T16" fmla="*/ 376 w 451"/>
                <a:gd name="T17" fmla="*/ 0 h 451"/>
                <a:gd name="T18" fmla="*/ 373 w 451"/>
                <a:gd name="T19" fmla="*/ 2 h 451"/>
                <a:gd name="T20" fmla="*/ 225 w 451"/>
                <a:gd name="T21" fmla="*/ 151 h 451"/>
                <a:gd name="T22" fmla="*/ 76 w 451"/>
                <a:gd name="T23" fmla="*/ 2 h 451"/>
                <a:gd name="T24" fmla="*/ 74 w 451"/>
                <a:gd name="T25" fmla="*/ 0 h 451"/>
                <a:gd name="T26" fmla="*/ 0 w 451"/>
                <a:gd name="T27" fmla="*/ 74 h 451"/>
                <a:gd name="T28" fmla="*/ 2 w 451"/>
                <a:gd name="T29" fmla="*/ 77 h 451"/>
                <a:gd name="T30" fmla="*/ 150 w 451"/>
                <a:gd name="T31" fmla="*/ 225 h 451"/>
                <a:gd name="T32" fmla="*/ 2 w 451"/>
                <a:gd name="T33" fmla="*/ 373 h 451"/>
                <a:gd name="T34" fmla="*/ 0 w 451"/>
                <a:gd name="T35" fmla="*/ 376 h 451"/>
                <a:gd name="T36" fmla="*/ 74 w 451"/>
                <a:gd name="T37" fmla="*/ 450 h 451"/>
                <a:gd name="T38" fmla="*/ 76 w 451"/>
                <a:gd name="T39" fmla="*/ 447 h 451"/>
                <a:gd name="T40" fmla="*/ 225 w 451"/>
                <a:gd name="T41" fmla="*/ 299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1" h="451">
                  <a:moveTo>
                    <a:pt x="225" y="299"/>
                  </a:moveTo>
                  <a:lnTo>
                    <a:pt x="373" y="447"/>
                  </a:lnTo>
                  <a:cubicBezTo>
                    <a:pt x="373" y="447"/>
                    <a:pt x="376" y="447"/>
                    <a:pt x="376" y="450"/>
                  </a:cubicBezTo>
                  <a:cubicBezTo>
                    <a:pt x="405" y="431"/>
                    <a:pt x="431" y="405"/>
                    <a:pt x="450" y="376"/>
                  </a:cubicBezTo>
                  <a:cubicBezTo>
                    <a:pt x="450" y="376"/>
                    <a:pt x="450" y="373"/>
                    <a:pt x="447" y="373"/>
                  </a:cubicBezTo>
                  <a:lnTo>
                    <a:pt x="299" y="225"/>
                  </a:lnTo>
                  <a:lnTo>
                    <a:pt x="447" y="77"/>
                  </a:lnTo>
                  <a:cubicBezTo>
                    <a:pt x="447" y="77"/>
                    <a:pt x="447" y="74"/>
                    <a:pt x="450" y="74"/>
                  </a:cubicBezTo>
                  <a:cubicBezTo>
                    <a:pt x="431" y="45"/>
                    <a:pt x="405" y="18"/>
                    <a:pt x="376" y="0"/>
                  </a:cubicBezTo>
                  <a:cubicBezTo>
                    <a:pt x="376" y="0"/>
                    <a:pt x="373" y="0"/>
                    <a:pt x="373" y="2"/>
                  </a:cubicBezTo>
                  <a:lnTo>
                    <a:pt x="225" y="151"/>
                  </a:lnTo>
                  <a:lnTo>
                    <a:pt x="76" y="2"/>
                  </a:lnTo>
                  <a:cubicBezTo>
                    <a:pt x="76" y="2"/>
                    <a:pt x="74" y="2"/>
                    <a:pt x="74" y="0"/>
                  </a:cubicBezTo>
                  <a:cubicBezTo>
                    <a:pt x="45" y="18"/>
                    <a:pt x="18" y="45"/>
                    <a:pt x="0" y="74"/>
                  </a:cubicBezTo>
                  <a:cubicBezTo>
                    <a:pt x="0" y="74"/>
                    <a:pt x="0" y="77"/>
                    <a:pt x="2" y="77"/>
                  </a:cubicBezTo>
                  <a:lnTo>
                    <a:pt x="150" y="225"/>
                  </a:lnTo>
                  <a:lnTo>
                    <a:pt x="2" y="373"/>
                  </a:lnTo>
                  <a:cubicBezTo>
                    <a:pt x="2" y="373"/>
                    <a:pt x="2" y="376"/>
                    <a:pt x="0" y="376"/>
                  </a:cubicBezTo>
                  <a:cubicBezTo>
                    <a:pt x="18" y="405"/>
                    <a:pt x="45" y="431"/>
                    <a:pt x="74" y="450"/>
                  </a:cubicBezTo>
                  <a:cubicBezTo>
                    <a:pt x="74" y="450"/>
                    <a:pt x="76" y="450"/>
                    <a:pt x="76" y="447"/>
                  </a:cubicBezTo>
                  <a:lnTo>
                    <a:pt x="225" y="299"/>
                  </a:lnTo>
                </a:path>
              </a:pathLst>
            </a:custGeom>
            <a:solidFill>
              <a:schemeClr val="bg2"/>
            </a:solidFill>
            <a:ln>
              <a:solidFill>
                <a:schemeClr val="accent5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3" name="Freeform 2"/>
            <p:cNvSpPr>
              <a:spLocks noChangeArrowheads="1"/>
            </p:cNvSpPr>
            <p:nvPr/>
          </p:nvSpPr>
          <p:spPr bwMode="auto">
            <a:xfrm>
              <a:off x="5882114" y="2160092"/>
              <a:ext cx="292608" cy="371644"/>
            </a:xfrm>
            <a:custGeom>
              <a:avLst/>
              <a:gdLst>
                <a:gd name="T0" fmla="*/ 3 w 769"/>
                <a:gd name="T1" fmla="*/ 0 h 973"/>
                <a:gd name="T2" fmla="*/ 768 w 769"/>
                <a:gd name="T3" fmla="*/ 0 h 973"/>
                <a:gd name="T4" fmla="*/ 768 w 769"/>
                <a:gd name="T5" fmla="*/ 424 h 973"/>
                <a:gd name="T6" fmla="*/ 384 w 769"/>
                <a:gd name="T7" fmla="*/ 972 h 973"/>
                <a:gd name="T8" fmla="*/ 0 w 769"/>
                <a:gd name="T9" fmla="*/ 424 h 973"/>
                <a:gd name="T10" fmla="*/ 0 w 769"/>
                <a:gd name="T11" fmla="*/ 0 h 973"/>
                <a:gd name="T12" fmla="*/ 3 w 769"/>
                <a:gd name="T13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973">
                  <a:moveTo>
                    <a:pt x="3" y="0"/>
                  </a:moveTo>
                  <a:lnTo>
                    <a:pt x="768" y="0"/>
                  </a:lnTo>
                  <a:lnTo>
                    <a:pt x="768" y="424"/>
                  </a:lnTo>
                  <a:cubicBezTo>
                    <a:pt x="768" y="755"/>
                    <a:pt x="384" y="972"/>
                    <a:pt x="384" y="972"/>
                  </a:cubicBezTo>
                  <a:cubicBezTo>
                    <a:pt x="384" y="972"/>
                    <a:pt x="0" y="755"/>
                    <a:pt x="0" y="424"/>
                  </a:cubicBez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14" name="Group 613"/>
          <p:cNvGrpSpPr/>
          <p:nvPr/>
        </p:nvGrpSpPr>
        <p:grpSpPr>
          <a:xfrm>
            <a:off x="2892770" y="2148373"/>
            <a:ext cx="395083" cy="395083"/>
            <a:chOff x="4505325" y="4060825"/>
            <a:chExt cx="342900" cy="342900"/>
          </a:xfrm>
        </p:grpSpPr>
        <p:sp>
          <p:nvSpPr>
            <p:cNvPr id="615" name="Freeform 3"/>
            <p:cNvSpPr>
              <a:spLocks noChangeArrowheads="1"/>
            </p:cNvSpPr>
            <p:nvPr/>
          </p:nvSpPr>
          <p:spPr bwMode="auto">
            <a:xfrm>
              <a:off x="4638675" y="4149725"/>
              <a:ext cx="120650" cy="120650"/>
            </a:xfrm>
            <a:custGeom>
              <a:avLst/>
              <a:gdLst>
                <a:gd name="T0" fmla="*/ 334 w 335"/>
                <a:gd name="T1" fmla="*/ 167 h 335"/>
                <a:gd name="T2" fmla="*/ 311 w 335"/>
                <a:gd name="T3" fmla="*/ 250 h 335"/>
                <a:gd name="T4" fmla="*/ 250 w 335"/>
                <a:gd name="T5" fmla="*/ 311 h 335"/>
                <a:gd name="T6" fmla="*/ 167 w 335"/>
                <a:gd name="T7" fmla="*/ 334 h 335"/>
                <a:gd name="T8" fmla="*/ 83 w 335"/>
                <a:gd name="T9" fmla="*/ 311 h 335"/>
                <a:gd name="T10" fmla="*/ 22 w 335"/>
                <a:gd name="T11" fmla="*/ 250 h 335"/>
                <a:gd name="T12" fmla="*/ 0 w 335"/>
                <a:gd name="T13" fmla="*/ 167 h 335"/>
                <a:gd name="T14" fmla="*/ 22 w 335"/>
                <a:gd name="T15" fmla="*/ 83 h 335"/>
                <a:gd name="T16" fmla="*/ 83 w 335"/>
                <a:gd name="T17" fmla="*/ 22 h 335"/>
                <a:gd name="T18" fmla="*/ 167 w 335"/>
                <a:gd name="T19" fmla="*/ 0 h 335"/>
                <a:gd name="T20" fmla="*/ 250 w 335"/>
                <a:gd name="T21" fmla="*/ 22 h 335"/>
                <a:gd name="T22" fmla="*/ 311 w 335"/>
                <a:gd name="T23" fmla="*/ 83 h 335"/>
                <a:gd name="T24" fmla="*/ 334 w 335"/>
                <a:gd name="T25" fmla="*/ 16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5" h="335">
                  <a:moveTo>
                    <a:pt x="334" y="167"/>
                  </a:moveTo>
                  <a:cubicBezTo>
                    <a:pt x="334" y="197"/>
                    <a:pt x="326" y="223"/>
                    <a:pt x="311" y="250"/>
                  </a:cubicBezTo>
                  <a:cubicBezTo>
                    <a:pt x="295" y="276"/>
                    <a:pt x="276" y="295"/>
                    <a:pt x="250" y="311"/>
                  </a:cubicBezTo>
                  <a:cubicBezTo>
                    <a:pt x="223" y="326"/>
                    <a:pt x="197" y="334"/>
                    <a:pt x="167" y="334"/>
                  </a:cubicBezTo>
                  <a:cubicBezTo>
                    <a:pt x="136" y="334"/>
                    <a:pt x="109" y="326"/>
                    <a:pt x="83" y="311"/>
                  </a:cubicBezTo>
                  <a:cubicBezTo>
                    <a:pt x="56" y="295"/>
                    <a:pt x="37" y="276"/>
                    <a:pt x="22" y="250"/>
                  </a:cubicBezTo>
                  <a:cubicBezTo>
                    <a:pt x="6" y="223"/>
                    <a:pt x="0" y="197"/>
                    <a:pt x="0" y="167"/>
                  </a:cubicBezTo>
                  <a:cubicBezTo>
                    <a:pt x="0" y="136"/>
                    <a:pt x="6" y="110"/>
                    <a:pt x="22" y="83"/>
                  </a:cubicBezTo>
                  <a:cubicBezTo>
                    <a:pt x="38" y="56"/>
                    <a:pt x="56" y="38"/>
                    <a:pt x="83" y="22"/>
                  </a:cubicBezTo>
                  <a:cubicBezTo>
                    <a:pt x="109" y="6"/>
                    <a:pt x="136" y="0"/>
                    <a:pt x="167" y="0"/>
                  </a:cubicBezTo>
                  <a:cubicBezTo>
                    <a:pt x="197" y="0"/>
                    <a:pt x="223" y="6"/>
                    <a:pt x="250" y="22"/>
                  </a:cubicBezTo>
                  <a:cubicBezTo>
                    <a:pt x="276" y="37"/>
                    <a:pt x="295" y="56"/>
                    <a:pt x="311" y="83"/>
                  </a:cubicBezTo>
                  <a:cubicBezTo>
                    <a:pt x="326" y="109"/>
                    <a:pt x="334" y="136"/>
                    <a:pt x="334" y="167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7" name="Freeform 5"/>
            <p:cNvSpPr>
              <a:spLocks noChangeArrowheads="1"/>
            </p:cNvSpPr>
            <p:nvPr/>
          </p:nvSpPr>
          <p:spPr bwMode="auto">
            <a:xfrm>
              <a:off x="4505325" y="4113213"/>
              <a:ext cx="44450" cy="44450"/>
            </a:xfrm>
            <a:custGeom>
              <a:avLst/>
              <a:gdLst>
                <a:gd name="T0" fmla="*/ 122 w 123"/>
                <a:gd name="T1" fmla="*/ 61 h 123"/>
                <a:gd name="T2" fmla="*/ 114 w 123"/>
                <a:gd name="T3" fmla="*/ 92 h 123"/>
                <a:gd name="T4" fmla="*/ 92 w 123"/>
                <a:gd name="T5" fmla="*/ 114 h 123"/>
                <a:gd name="T6" fmla="*/ 61 w 123"/>
                <a:gd name="T7" fmla="*/ 122 h 123"/>
                <a:gd name="T8" fmla="*/ 31 w 123"/>
                <a:gd name="T9" fmla="*/ 114 h 123"/>
                <a:gd name="T10" fmla="*/ 8 w 123"/>
                <a:gd name="T11" fmla="*/ 92 h 123"/>
                <a:gd name="T12" fmla="*/ 0 w 123"/>
                <a:gd name="T13" fmla="*/ 61 h 123"/>
                <a:gd name="T14" fmla="*/ 8 w 123"/>
                <a:gd name="T15" fmla="*/ 31 h 123"/>
                <a:gd name="T16" fmla="*/ 31 w 123"/>
                <a:gd name="T17" fmla="*/ 8 h 123"/>
                <a:gd name="T18" fmla="*/ 61 w 123"/>
                <a:gd name="T19" fmla="*/ 0 h 123"/>
                <a:gd name="T20" fmla="*/ 92 w 123"/>
                <a:gd name="T21" fmla="*/ 8 h 123"/>
                <a:gd name="T22" fmla="*/ 114 w 123"/>
                <a:gd name="T23" fmla="*/ 31 h 123"/>
                <a:gd name="T24" fmla="*/ 122 w 123"/>
                <a:gd name="T2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3">
                  <a:moveTo>
                    <a:pt x="122" y="61"/>
                  </a:moveTo>
                  <a:cubicBezTo>
                    <a:pt x="122" y="72"/>
                    <a:pt x="120" y="82"/>
                    <a:pt x="114" y="92"/>
                  </a:cubicBezTo>
                  <a:cubicBezTo>
                    <a:pt x="108" y="101"/>
                    <a:pt x="101" y="108"/>
                    <a:pt x="92" y="114"/>
                  </a:cubicBezTo>
                  <a:cubicBezTo>
                    <a:pt x="82" y="120"/>
                    <a:pt x="72" y="122"/>
                    <a:pt x="61" y="122"/>
                  </a:cubicBezTo>
                  <a:cubicBezTo>
                    <a:pt x="50" y="122"/>
                    <a:pt x="41" y="120"/>
                    <a:pt x="31" y="114"/>
                  </a:cubicBezTo>
                  <a:cubicBezTo>
                    <a:pt x="21" y="108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50"/>
                    <a:pt x="2" y="40"/>
                    <a:pt x="8" y="31"/>
                  </a:cubicBezTo>
                  <a:cubicBezTo>
                    <a:pt x="13" y="21"/>
                    <a:pt x="21" y="14"/>
                    <a:pt x="31" y="8"/>
                  </a:cubicBezTo>
                  <a:cubicBezTo>
                    <a:pt x="40" y="2"/>
                    <a:pt x="50" y="0"/>
                    <a:pt x="61" y="0"/>
                  </a:cubicBezTo>
                  <a:cubicBezTo>
                    <a:pt x="72" y="0"/>
                    <a:pt x="82" y="2"/>
                    <a:pt x="92" y="8"/>
                  </a:cubicBezTo>
                  <a:cubicBezTo>
                    <a:pt x="102" y="14"/>
                    <a:pt x="108" y="21"/>
                    <a:pt x="114" y="31"/>
                  </a:cubicBezTo>
                  <a:cubicBezTo>
                    <a:pt x="120" y="41"/>
                    <a:pt x="122" y="50"/>
                    <a:pt x="122" y="61"/>
                  </a:cubicBezTo>
                </a:path>
              </a:pathLst>
            </a:custGeom>
            <a:solidFill>
              <a:schemeClr val="bg2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8" name="Freeform 6"/>
            <p:cNvSpPr>
              <a:spLocks noChangeArrowheads="1"/>
            </p:cNvSpPr>
            <p:nvPr/>
          </p:nvSpPr>
          <p:spPr bwMode="auto">
            <a:xfrm>
              <a:off x="4505325" y="4113213"/>
              <a:ext cx="44450" cy="44450"/>
            </a:xfrm>
            <a:custGeom>
              <a:avLst/>
              <a:gdLst>
                <a:gd name="T0" fmla="*/ 122 w 123"/>
                <a:gd name="T1" fmla="*/ 61 h 123"/>
                <a:gd name="T2" fmla="*/ 114 w 123"/>
                <a:gd name="T3" fmla="*/ 92 h 123"/>
                <a:gd name="T4" fmla="*/ 92 w 123"/>
                <a:gd name="T5" fmla="*/ 114 h 123"/>
                <a:gd name="T6" fmla="*/ 61 w 123"/>
                <a:gd name="T7" fmla="*/ 122 h 123"/>
                <a:gd name="T8" fmla="*/ 31 w 123"/>
                <a:gd name="T9" fmla="*/ 114 h 123"/>
                <a:gd name="T10" fmla="*/ 8 w 123"/>
                <a:gd name="T11" fmla="*/ 92 h 123"/>
                <a:gd name="T12" fmla="*/ 0 w 123"/>
                <a:gd name="T13" fmla="*/ 61 h 123"/>
                <a:gd name="T14" fmla="*/ 8 w 123"/>
                <a:gd name="T15" fmla="*/ 31 h 123"/>
                <a:gd name="T16" fmla="*/ 31 w 123"/>
                <a:gd name="T17" fmla="*/ 8 h 123"/>
                <a:gd name="T18" fmla="*/ 61 w 123"/>
                <a:gd name="T19" fmla="*/ 0 h 123"/>
                <a:gd name="T20" fmla="*/ 92 w 123"/>
                <a:gd name="T21" fmla="*/ 8 h 123"/>
                <a:gd name="T22" fmla="*/ 114 w 123"/>
                <a:gd name="T23" fmla="*/ 31 h 123"/>
                <a:gd name="T24" fmla="*/ 122 w 123"/>
                <a:gd name="T2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3">
                  <a:moveTo>
                    <a:pt x="122" y="61"/>
                  </a:moveTo>
                  <a:cubicBezTo>
                    <a:pt x="122" y="72"/>
                    <a:pt x="120" y="82"/>
                    <a:pt x="114" y="92"/>
                  </a:cubicBezTo>
                  <a:cubicBezTo>
                    <a:pt x="108" y="101"/>
                    <a:pt x="101" y="108"/>
                    <a:pt x="92" y="114"/>
                  </a:cubicBezTo>
                  <a:cubicBezTo>
                    <a:pt x="82" y="120"/>
                    <a:pt x="72" y="122"/>
                    <a:pt x="61" y="122"/>
                  </a:cubicBezTo>
                  <a:cubicBezTo>
                    <a:pt x="50" y="122"/>
                    <a:pt x="41" y="120"/>
                    <a:pt x="31" y="114"/>
                  </a:cubicBezTo>
                  <a:cubicBezTo>
                    <a:pt x="21" y="108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50"/>
                    <a:pt x="2" y="40"/>
                    <a:pt x="8" y="31"/>
                  </a:cubicBezTo>
                  <a:cubicBezTo>
                    <a:pt x="13" y="21"/>
                    <a:pt x="21" y="14"/>
                    <a:pt x="31" y="8"/>
                  </a:cubicBezTo>
                  <a:cubicBezTo>
                    <a:pt x="40" y="2"/>
                    <a:pt x="50" y="0"/>
                    <a:pt x="61" y="0"/>
                  </a:cubicBezTo>
                  <a:cubicBezTo>
                    <a:pt x="72" y="0"/>
                    <a:pt x="82" y="2"/>
                    <a:pt x="92" y="8"/>
                  </a:cubicBezTo>
                  <a:cubicBezTo>
                    <a:pt x="102" y="14"/>
                    <a:pt x="108" y="21"/>
                    <a:pt x="114" y="31"/>
                  </a:cubicBezTo>
                  <a:cubicBezTo>
                    <a:pt x="120" y="41"/>
                    <a:pt x="122" y="50"/>
                    <a:pt x="122" y="61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9" name="Freeform 7"/>
            <p:cNvSpPr>
              <a:spLocks noChangeArrowheads="1"/>
            </p:cNvSpPr>
            <p:nvPr/>
          </p:nvSpPr>
          <p:spPr bwMode="auto">
            <a:xfrm>
              <a:off x="4803775" y="4060825"/>
              <a:ext cx="44450" cy="44450"/>
            </a:xfrm>
            <a:custGeom>
              <a:avLst/>
              <a:gdLst>
                <a:gd name="T0" fmla="*/ 122 w 123"/>
                <a:gd name="T1" fmla="*/ 61 h 122"/>
                <a:gd name="T2" fmla="*/ 114 w 123"/>
                <a:gd name="T3" fmla="*/ 91 h 122"/>
                <a:gd name="T4" fmla="*/ 91 w 123"/>
                <a:gd name="T5" fmla="*/ 113 h 122"/>
                <a:gd name="T6" fmla="*/ 61 w 123"/>
                <a:gd name="T7" fmla="*/ 121 h 122"/>
                <a:gd name="T8" fmla="*/ 31 w 123"/>
                <a:gd name="T9" fmla="*/ 113 h 122"/>
                <a:gd name="T10" fmla="*/ 8 w 123"/>
                <a:gd name="T11" fmla="*/ 91 h 122"/>
                <a:gd name="T12" fmla="*/ 0 w 123"/>
                <a:gd name="T13" fmla="*/ 61 h 122"/>
                <a:gd name="T14" fmla="*/ 8 w 123"/>
                <a:gd name="T15" fmla="*/ 30 h 122"/>
                <a:gd name="T16" fmla="*/ 31 w 123"/>
                <a:gd name="T17" fmla="*/ 8 h 122"/>
                <a:gd name="T18" fmla="*/ 61 w 123"/>
                <a:gd name="T19" fmla="*/ 0 h 122"/>
                <a:gd name="T20" fmla="*/ 91 w 123"/>
                <a:gd name="T21" fmla="*/ 8 h 122"/>
                <a:gd name="T22" fmla="*/ 114 w 123"/>
                <a:gd name="T23" fmla="*/ 30 h 122"/>
                <a:gd name="T24" fmla="*/ 122 w 123"/>
                <a:gd name="T25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2">
                  <a:moveTo>
                    <a:pt x="122" y="61"/>
                  </a:moveTo>
                  <a:cubicBezTo>
                    <a:pt x="122" y="72"/>
                    <a:pt x="119" y="81"/>
                    <a:pt x="114" y="91"/>
                  </a:cubicBezTo>
                  <a:cubicBezTo>
                    <a:pt x="108" y="101"/>
                    <a:pt x="101" y="107"/>
                    <a:pt x="91" y="113"/>
                  </a:cubicBezTo>
                  <a:cubicBezTo>
                    <a:pt x="81" y="119"/>
                    <a:pt x="72" y="121"/>
                    <a:pt x="61" y="121"/>
                  </a:cubicBezTo>
                  <a:cubicBezTo>
                    <a:pt x="50" y="121"/>
                    <a:pt x="41" y="119"/>
                    <a:pt x="31" y="113"/>
                  </a:cubicBezTo>
                  <a:cubicBezTo>
                    <a:pt x="21" y="107"/>
                    <a:pt x="14" y="101"/>
                    <a:pt x="8" y="91"/>
                  </a:cubicBezTo>
                  <a:cubicBezTo>
                    <a:pt x="2" y="81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1" y="0"/>
                  </a:cubicBezTo>
                  <a:cubicBezTo>
                    <a:pt x="72" y="0"/>
                    <a:pt x="81" y="2"/>
                    <a:pt x="91" y="8"/>
                  </a:cubicBezTo>
                  <a:cubicBezTo>
                    <a:pt x="101" y="14"/>
                    <a:pt x="108" y="20"/>
                    <a:pt x="114" y="30"/>
                  </a:cubicBezTo>
                  <a:cubicBezTo>
                    <a:pt x="119" y="40"/>
                    <a:pt x="122" y="49"/>
                    <a:pt x="122" y="61"/>
                  </a:cubicBezTo>
                </a:path>
              </a:pathLst>
            </a:custGeom>
            <a:solidFill>
              <a:schemeClr val="bg2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0" name="Freeform 8"/>
            <p:cNvSpPr>
              <a:spLocks noChangeArrowheads="1"/>
            </p:cNvSpPr>
            <p:nvPr/>
          </p:nvSpPr>
          <p:spPr bwMode="auto">
            <a:xfrm>
              <a:off x="4803775" y="4060825"/>
              <a:ext cx="44450" cy="44450"/>
            </a:xfrm>
            <a:custGeom>
              <a:avLst/>
              <a:gdLst>
                <a:gd name="T0" fmla="*/ 122 w 123"/>
                <a:gd name="T1" fmla="*/ 61 h 122"/>
                <a:gd name="T2" fmla="*/ 114 w 123"/>
                <a:gd name="T3" fmla="*/ 91 h 122"/>
                <a:gd name="T4" fmla="*/ 91 w 123"/>
                <a:gd name="T5" fmla="*/ 113 h 122"/>
                <a:gd name="T6" fmla="*/ 61 w 123"/>
                <a:gd name="T7" fmla="*/ 121 h 122"/>
                <a:gd name="T8" fmla="*/ 31 w 123"/>
                <a:gd name="T9" fmla="*/ 113 h 122"/>
                <a:gd name="T10" fmla="*/ 8 w 123"/>
                <a:gd name="T11" fmla="*/ 91 h 122"/>
                <a:gd name="T12" fmla="*/ 0 w 123"/>
                <a:gd name="T13" fmla="*/ 61 h 122"/>
                <a:gd name="T14" fmla="*/ 8 w 123"/>
                <a:gd name="T15" fmla="*/ 30 h 122"/>
                <a:gd name="T16" fmla="*/ 31 w 123"/>
                <a:gd name="T17" fmla="*/ 8 h 122"/>
                <a:gd name="T18" fmla="*/ 61 w 123"/>
                <a:gd name="T19" fmla="*/ 0 h 122"/>
                <a:gd name="T20" fmla="*/ 91 w 123"/>
                <a:gd name="T21" fmla="*/ 8 h 122"/>
                <a:gd name="T22" fmla="*/ 114 w 123"/>
                <a:gd name="T23" fmla="*/ 30 h 122"/>
                <a:gd name="T24" fmla="*/ 122 w 123"/>
                <a:gd name="T25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2">
                  <a:moveTo>
                    <a:pt x="122" y="61"/>
                  </a:moveTo>
                  <a:cubicBezTo>
                    <a:pt x="122" y="72"/>
                    <a:pt x="119" y="81"/>
                    <a:pt x="114" y="91"/>
                  </a:cubicBezTo>
                  <a:cubicBezTo>
                    <a:pt x="108" y="101"/>
                    <a:pt x="101" y="107"/>
                    <a:pt x="91" y="113"/>
                  </a:cubicBezTo>
                  <a:cubicBezTo>
                    <a:pt x="81" y="119"/>
                    <a:pt x="72" y="121"/>
                    <a:pt x="61" y="121"/>
                  </a:cubicBezTo>
                  <a:cubicBezTo>
                    <a:pt x="50" y="121"/>
                    <a:pt x="41" y="119"/>
                    <a:pt x="31" y="113"/>
                  </a:cubicBezTo>
                  <a:cubicBezTo>
                    <a:pt x="21" y="107"/>
                    <a:pt x="14" y="101"/>
                    <a:pt x="8" y="91"/>
                  </a:cubicBezTo>
                  <a:cubicBezTo>
                    <a:pt x="2" y="81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1" y="0"/>
                  </a:cubicBezTo>
                  <a:cubicBezTo>
                    <a:pt x="72" y="0"/>
                    <a:pt x="81" y="2"/>
                    <a:pt x="91" y="8"/>
                  </a:cubicBezTo>
                  <a:cubicBezTo>
                    <a:pt x="101" y="14"/>
                    <a:pt x="108" y="20"/>
                    <a:pt x="114" y="30"/>
                  </a:cubicBezTo>
                  <a:cubicBezTo>
                    <a:pt x="119" y="40"/>
                    <a:pt x="122" y="49"/>
                    <a:pt x="122" y="61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1" name="Freeform 9"/>
            <p:cNvSpPr>
              <a:spLocks noChangeArrowheads="1"/>
            </p:cNvSpPr>
            <p:nvPr/>
          </p:nvSpPr>
          <p:spPr bwMode="auto">
            <a:xfrm>
              <a:off x="4505325" y="4359275"/>
              <a:ext cx="44450" cy="44450"/>
            </a:xfrm>
            <a:custGeom>
              <a:avLst/>
              <a:gdLst>
                <a:gd name="T0" fmla="*/ 122 w 123"/>
                <a:gd name="T1" fmla="*/ 61 h 123"/>
                <a:gd name="T2" fmla="*/ 114 w 123"/>
                <a:gd name="T3" fmla="*/ 92 h 123"/>
                <a:gd name="T4" fmla="*/ 92 w 123"/>
                <a:gd name="T5" fmla="*/ 114 h 123"/>
                <a:gd name="T6" fmla="*/ 61 w 123"/>
                <a:gd name="T7" fmla="*/ 122 h 123"/>
                <a:gd name="T8" fmla="*/ 31 w 123"/>
                <a:gd name="T9" fmla="*/ 114 h 123"/>
                <a:gd name="T10" fmla="*/ 8 w 123"/>
                <a:gd name="T11" fmla="*/ 92 h 123"/>
                <a:gd name="T12" fmla="*/ 0 w 123"/>
                <a:gd name="T13" fmla="*/ 61 h 123"/>
                <a:gd name="T14" fmla="*/ 8 w 123"/>
                <a:gd name="T15" fmla="*/ 31 h 123"/>
                <a:gd name="T16" fmla="*/ 31 w 123"/>
                <a:gd name="T17" fmla="*/ 9 h 123"/>
                <a:gd name="T18" fmla="*/ 61 w 123"/>
                <a:gd name="T19" fmla="*/ 0 h 123"/>
                <a:gd name="T20" fmla="*/ 92 w 123"/>
                <a:gd name="T21" fmla="*/ 9 h 123"/>
                <a:gd name="T22" fmla="*/ 114 w 123"/>
                <a:gd name="T23" fmla="*/ 31 h 123"/>
                <a:gd name="T24" fmla="*/ 122 w 123"/>
                <a:gd name="T2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3">
                  <a:moveTo>
                    <a:pt x="122" y="61"/>
                  </a:moveTo>
                  <a:cubicBezTo>
                    <a:pt x="122" y="73"/>
                    <a:pt x="120" y="82"/>
                    <a:pt x="114" y="92"/>
                  </a:cubicBezTo>
                  <a:cubicBezTo>
                    <a:pt x="108" y="102"/>
                    <a:pt x="101" y="108"/>
                    <a:pt x="92" y="114"/>
                  </a:cubicBezTo>
                  <a:cubicBezTo>
                    <a:pt x="82" y="120"/>
                    <a:pt x="72" y="122"/>
                    <a:pt x="61" y="122"/>
                  </a:cubicBezTo>
                  <a:cubicBezTo>
                    <a:pt x="50" y="122"/>
                    <a:pt x="41" y="120"/>
                    <a:pt x="31" y="114"/>
                  </a:cubicBezTo>
                  <a:cubicBezTo>
                    <a:pt x="21" y="108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1"/>
                    <a:pt x="8" y="31"/>
                  </a:cubicBezTo>
                  <a:cubicBezTo>
                    <a:pt x="14" y="21"/>
                    <a:pt x="21" y="15"/>
                    <a:pt x="31" y="9"/>
                  </a:cubicBezTo>
                  <a:cubicBezTo>
                    <a:pt x="41" y="3"/>
                    <a:pt x="50" y="0"/>
                    <a:pt x="61" y="0"/>
                  </a:cubicBezTo>
                  <a:cubicBezTo>
                    <a:pt x="72" y="0"/>
                    <a:pt x="82" y="3"/>
                    <a:pt x="92" y="9"/>
                  </a:cubicBezTo>
                  <a:cubicBezTo>
                    <a:pt x="101" y="15"/>
                    <a:pt x="108" y="21"/>
                    <a:pt x="114" y="31"/>
                  </a:cubicBezTo>
                  <a:cubicBezTo>
                    <a:pt x="120" y="41"/>
                    <a:pt x="122" y="50"/>
                    <a:pt x="122" y="61"/>
                  </a:cubicBezTo>
                </a:path>
              </a:pathLst>
            </a:custGeom>
            <a:solidFill>
              <a:schemeClr val="bg2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2" name="Freeform 10"/>
            <p:cNvSpPr>
              <a:spLocks noChangeArrowheads="1"/>
            </p:cNvSpPr>
            <p:nvPr/>
          </p:nvSpPr>
          <p:spPr bwMode="auto">
            <a:xfrm>
              <a:off x="4505325" y="4359275"/>
              <a:ext cx="44450" cy="44450"/>
            </a:xfrm>
            <a:custGeom>
              <a:avLst/>
              <a:gdLst>
                <a:gd name="T0" fmla="*/ 122 w 123"/>
                <a:gd name="T1" fmla="*/ 61 h 123"/>
                <a:gd name="T2" fmla="*/ 114 w 123"/>
                <a:gd name="T3" fmla="*/ 92 h 123"/>
                <a:gd name="T4" fmla="*/ 92 w 123"/>
                <a:gd name="T5" fmla="*/ 114 h 123"/>
                <a:gd name="T6" fmla="*/ 61 w 123"/>
                <a:gd name="T7" fmla="*/ 122 h 123"/>
                <a:gd name="T8" fmla="*/ 31 w 123"/>
                <a:gd name="T9" fmla="*/ 114 h 123"/>
                <a:gd name="T10" fmla="*/ 8 w 123"/>
                <a:gd name="T11" fmla="*/ 92 h 123"/>
                <a:gd name="T12" fmla="*/ 0 w 123"/>
                <a:gd name="T13" fmla="*/ 61 h 123"/>
                <a:gd name="T14" fmla="*/ 8 w 123"/>
                <a:gd name="T15" fmla="*/ 31 h 123"/>
                <a:gd name="T16" fmla="*/ 31 w 123"/>
                <a:gd name="T17" fmla="*/ 9 h 123"/>
                <a:gd name="T18" fmla="*/ 61 w 123"/>
                <a:gd name="T19" fmla="*/ 0 h 123"/>
                <a:gd name="T20" fmla="*/ 92 w 123"/>
                <a:gd name="T21" fmla="*/ 9 h 123"/>
                <a:gd name="T22" fmla="*/ 114 w 123"/>
                <a:gd name="T23" fmla="*/ 31 h 123"/>
                <a:gd name="T24" fmla="*/ 122 w 123"/>
                <a:gd name="T2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3">
                  <a:moveTo>
                    <a:pt x="122" y="61"/>
                  </a:moveTo>
                  <a:cubicBezTo>
                    <a:pt x="122" y="73"/>
                    <a:pt x="120" y="82"/>
                    <a:pt x="114" y="92"/>
                  </a:cubicBezTo>
                  <a:cubicBezTo>
                    <a:pt x="108" y="102"/>
                    <a:pt x="101" y="108"/>
                    <a:pt x="92" y="114"/>
                  </a:cubicBezTo>
                  <a:cubicBezTo>
                    <a:pt x="82" y="120"/>
                    <a:pt x="72" y="122"/>
                    <a:pt x="61" y="122"/>
                  </a:cubicBezTo>
                  <a:cubicBezTo>
                    <a:pt x="50" y="122"/>
                    <a:pt x="41" y="120"/>
                    <a:pt x="31" y="114"/>
                  </a:cubicBezTo>
                  <a:cubicBezTo>
                    <a:pt x="21" y="108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1"/>
                    <a:pt x="8" y="31"/>
                  </a:cubicBezTo>
                  <a:cubicBezTo>
                    <a:pt x="14" y="21"/>
                    <a:pt x="21" y="15"/>
                    <a:pt x="31" y="9"/>
                  </a:cubicBezTo>
                  <a:cubicBezTo>
                    <a:pt x="41" y="3"/>
                    <a:pt x="50" y="0"/>
                    <a:pt x="61" y="0"/>
                  </a:cubicBezTo>
                  <a:cubicBezTo>
                    <a:pt x="72" y="0"/>
                    <a:pt x="82" y="3"/>
                    <a:pt x="92" y="9"/>
                  </a:cubicBezTo>
                  <a:cubicBezTo>
                    <a:pt x="101" y="15"/>
                    <a:pt x="108" y="21"/>
                    <a:pt x="114" y="31"/>
                  </a:cubicBezTo>
                  <a:cubicBezTo>
                    <a:pt x="120" y="41"/>
                    <a:pt x="122" y="50"/>
                    <a:pt x="122" y="61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3" name="Freeform 11"/>
            <p:cNvSpPr>
              <a:spLocks noChangeArrowheads="1"/>
            </p:cNvSpPr>
            <p:nvPr/>
          </p:nvSpPr>
          <p:spPr bwMode="auto">
            <a:xfrm>
              <a:off x="4676775" y="4359275"/>
              <a:ext cx="44450" cy="44450"/>
            </a:xfrm>
            <a:custGeom>
              <a:avLst/>
              <a:gdLst>
                <a:gd name="T0" fmla="*/ 122 w 123"/>
                <a:gd name="T1" fmla="*/ 61 h 123"/>
                <a:gd name="T2" fmla="*/ 114 w 123"/>
                <a:gd name="T3" fmla="*/ 92 h 123"/>
                <a:gd name="T4" fmla="*/ 91 w 123"/>
                <a:gd name="T5" fmla="*/ 114 h 123"/>
                <a:gd name="T6" fmla="*/ 61 w 123"/>
                <a:gd name="T7" fmla="*/ 122 h 123"/>
                <a:gd name="T8" fmla="*/ 30 w 123"/>
                <a:gd name="T9" fmla="*/ 114 h 123"/>
                <a:gd name="T10" fmla="*/ 8 w 123"/>
                <a:gd name="T11" fmla="*/ 92 h 123"/>
                <a:gd name="T12" fmla="*/ 0 w 123"/>
                <a:gd name="T13" fmla="*/ 61 h 123"/>
                <a:gd name="T14" fmla="*/ 8 w 123"/>
                <a:gd name="T15" fmla="*/ 31 h 123"/>
                <a:gd name="T16" fmla="*/ 30 w 123"/>
                <a:gd name="T17" fmla="*/ 9 h 123"/>
                <a:gd name="T18" fmla="*/ 61 w 123"/>
                <a:gd name="T19" fmla="*/ 0 h 123"/>
                <a:gd name="T20" fmla="*/ 91 w 123"/>
                <a:gd name="T21" fmla="*/ 9 h 123"/>
                <a:gd name="T22" fmla="*/ 114 w 123"/>
                <a:gd name="T23" fmla="*/ 31 h 123"/>
                <a:gd name="T24" fmla="*/ 122 w 123"/>
                <a:gd name="T2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3">
                  <a:moveTo>
                    <a:pt x="122" y="61"/>
                  </a:moveTo>
                  <a:cubicBezTo>
                    <a:pt x="122" y="73"/>
                    <a:pt x="119" y="82"/>
                    <a:pt x="114" y="92"/>
                  </a:cubicBezTo>
                  <a:cubicBezTo>
                    <a:pt x="108" y="102"/>
                    <a:pt x="100" y="108"/>
                    <a:pt x="91" y="114"/>
                  </a:cubicBezTo>
                  <a:cubicBezTo>
                    <a:pt x="81" y="120"/>
                    <a:pt x="72" y="122"/>
                    <a:pt x="61" y="122"/>
                  </a:cubicBezTo>
                  <a:cubicBezTo>
                    <a:pt x="50" y="122"/>
                    <a:pt x="40" y="120"/>
                    <a:pt x="30" y="114"/>
                  </a:cubicBezTo>
                  <a:cubicBezTo>
                    <a:pt x="20" y="108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1"/>
                    <a:pt x="8" y="31"/>
                  </a:cubicBezTo>
                  <a:cubicBezTo>
                    <a:pt x="14" y="21"/>
                    <a:pt x="20" y="15"/>
                    <a:pt x="30" y="9"/>
                  </a:cubicBezTo>
                  <a:cubicBezTo>
                    <a:pt x="39" y="3"/>
                    <a:pt x="50" y="0"/>
                    <a:pt x="61" y="0"/>
                  </a:cubicBezTo>
                  <a:cubicBezTo>
                    <a:pt x="72" y="0"/>
                    <a:pt x="81" y="3"/>
                    <a:pt x="91" y="9"/>
                  </a:cubicBezTo>
                  <a:cubicBezTo>
                    <a:pt x="101" y="15"/>
                    <a:pt x="108" y="21"/>
                    <a:pt x="114" y="31"/>
                  </a:cubicBezTo>
                  <a:cubicBezTo>
                    <a:pt x="119" y="41"/>
                    <a:pt x="122" y="50"/>
                    <a:pt x="122" y="61"/>
                  </a:cubicBezTo>
                </a:path>
              </a:pathLst>
            </a:custGeom>
            <a:solidFill>
              <a:schemeClr val="bg2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4" name="Freeform 12"/>
            <p:cNvSpPr>
              <a:spLocks noChangeArrowheads="1"/>
            </p:cNvSpPr>
            <p:nvPr/>
          </p:nvSpPr>
          <p:spPr bwMode="auto">
            <a:xfrm>
              <a:off x="4676775" y="4359275"/>
              <a:ext cx="44450" cy="44450"/>
            </a:xfrm>
            <a:custGeom>
              <a:avLst/>
              <a:gdLst>
                <a:gd name="T0" fmla="*/ 122 w 123"/>
                <a:gd name="T1" fmla="*/ 61 h 123"/>
                <a:gd name="T2" fmla="*/ 114 w 123"/>
                <a:gd name="T3" fmla="*/ 92 h 123"/>
                <a:gd name="T4" fmla="*/ 91 w 123"/>
                <a:gd name="T5" fmla="*/ 114 h 123"/>
                <a:gd name="T6" fmla="*/ 61 w 123"/>
                <a:gd name="T7" fmla="*/ 122 h 123"/>
                <a:gd name="T8" fmla="*/ 30 w 123"/>
                <a:gd name="T9" fmla="*/ 114 h 123"/>
                <a:gd name="T10" fmla="*/ 8 w 123"/>
                <a:gd name="T11" fmla="*/ 92 h 123"/>
                <a:gd name="T12" fmla="*/ 0 w 123"/>
                <a:gd name="T13" fmla="*/ 61 h 123"/>
                <a:gd name="T14" fmla="*/ 8 w 123"/>
                <a:gd name="T15" fmla="*/ 31 h 123"/>
                <a:gd name="T16" fmla="*/ 30 w 123"/>
                <a:gd name="T17" fmla="*/ 9 h 123"/>
                <a:gd name="T18" fmla="*/ 61 w 123"/>
                <a:gd name="T19" fmla="*/ 0 h 123"/>
                <a:gd name="T20" fmla="*/ 91 w 123"/>
                <a:gd name="T21" fmla="*/ 9 h 123"/>
                <a:gd name="T22" fmla="*/ 114 w 123"/>
                <a:gd name="T23" fmla="*/ 31 h 123"/>
                <a:gd name="T24" fmla="*/ 122 w 123"/>
                <a:gd name="T2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3">
                  <a:moveTo>
                    <a:pt x="122" y="61"/>
                  </a:moveTo>
                  <a:cubicBezTo>
                    <a:pt x="122" y="73"/>
                    <a:pt x="119" y="82"/>
                    <a:pt x="114" y="92"/>
                  </a:cubicBezTo>
                  <a:cubicBezTo>
                    <a:pt x="108" y="102"/>
                    <a:pt x="100" y="108"/>
                    <a:pt x="91" y="114"/>
                  </a:cubicBezTo>
                  <a:cubicBezTo>
                    <a:pt x="81" y="120"/>
                    <a:pt x="72" y="122"/>
                    <a:pt x="61" y="122"/>
                  </a:cubicBezTo>
                  <a:cubicBezTo>
                    <a:pt x="50" y="122"/>
                    <a:pt x="40" y="120"/>
                    <a:pt x="30" y="114"/>
                  </a:cubicBezTo>
                  <a:cubicBezTo>
                    <a:pt x="20" y="108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1"/>
                    <a:pt x="8" y="31"/>
                  </a:cubicBezTo>
                  <a:cubicBezTo>
                    <a:pt x="14" y="21"/>
                    <a:pt x="20" y="15"/>
                    <a:pt x="30" y="9"/>
                  </a:cubicBezTo>
                  <a:cubicBezTo>
                    <a:pt x="39" y="3"/>
                    <a:pt x="50" y="0"/>
                    <a:pt x="61" y="0"/>
                  </a:cubicBezTo>
                  <a:cubicBezTo>
                    <a:pt x="72" y="0"/>
                    <a:pt x="81" y="3"/>
                    <a:pt x="91" y="9"/>
                  </a:cubicBezTo>
                  <a:cubicBezTo>
                    <a:pt x="101" y="15"/>
                    <a:pt x="108" y="21"/>
                    <a:pt x="114" y="31"/>
                  </a:cubicBezTo>
                  <a:cubicBezTo>
                    <a:pt x="119" y="41"/>
                    <a:pt x="122" y="50"/>
                    <a:pt x="122" y="61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5" name="Line 13"/>
            <p:cNvSpPr>
              <a:spLocks noChangeShapeType="1"/>
            </p:cNvSpPr>
            <p:nvPr/>
          </p:nvSpPr>
          <p:spPr bwMode="auto">
            <a:xfrm flipV="1">
              <a:off x="4543425" y="4251325"/>
              <a:ext cx="112713" cy="115888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6" name="Line 14"/>
            <p:cNvSpPr>
              <a:spLocks noChangeShapeType="1"/>
            </p:cNvSpPr>
            <p:nvPr/>
          </p:nvSpPr>
          <p:spPr bwMode="auto">
            <a:xfrm flipV="1">
              <a:off x="4740275" y="4097338"/>
              <a:ext cx="69850" cy="71437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7" name="Line 15"/>
            <p:cNvSpPr>
              <a:spLocks noChangeShapeType="1"/>
            </p:cNvSpPr>
            <p:nvPr/>
          </p:nvSpPr>
          <p:spPr bwMode="auto">
            <a:xfrm>
              <a:off x="4546600" y="4144963"/>
              <a:ext cx="96838" cy="41275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8" name="Line 16"/>
            <p:cNvSpPr>
              <a:spLocks noChangeShapeType="1"/>
            </p:cNvSpPr>
            <p:nvPr/>
          </p:nvSpPr>
          <p:spPr bwMode="auto">
            <a:xfrm flipH="1" flipV="1">
              <a:off x="4748213" y="4237038"/>
              <a:ext cx="57150" cy="26987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9" name="Line 17"/>
            <p:cNvSpPr>
              <a:spLocks noChangeShapeType="1"/>
            </p:cNvSpPr>
            <p:nvPr/>
          </p:nvSpPr>
          <p:spPr bwMode="auto">
            <a:xfrm flipV="1">
              <a:off x="4699000" y="4268788"/>
              <a:ext cx="1588" cy="92075"/>
            </a:xfrm>
            <a:prstGeom prst="line">
              <a:avLst/>
            </a:pr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0" name="Freeform 18"/>
            <p:cNvSpPr>
              <a:spLocks noChangeArrowheads="1"/>
            </p:cNvSpPr>
            <p:nvPr/>
          </p:nvSpPr>
          <p:spPr bwMode="auto">
            <a:xfrm>
              <a:off x="4803775" y="4246563"/>
              <a:ext cx="44450" cy="44450"/>
            </a:xfrm>
            <a:custGeom>
              <a:avLst/>
              <a:gdLst>
                <a:gd name="T0" fmla="*/ 122 w 123"/>
                <a:gd name="T1" fmla="*/ 61 h 122"/>
                <a:gd name="T2" fmla="*/ 114 w 123"/>
                <a:gd name="T3" fmla="*/ 91 h 122"/>
                <a:gd name="T4" fmla="*/ 91 w 123"/>
                <a:gd name="T5" fmla="*/ 113 h 122"/>
                <a:gd name="T6" fmla="*/ 61 w 123"/>
                <a:gd name="T7" fmla="*/ 121 h 122"/>
                <a:gd name="T8" fmla="*/ 31 w 123"/>
                <a:gd name="T9" fmla="*/ 113 h 122"/>
                <a:gd name="T10" fmla="*/ 8 w 123"/>
                <a:gd name="T11" fmla="*/ 91 h 122"/>
                <a:gd name="T12" fmla="*/ 0 w 123"/>
                <a:gd name="T13" fmla="*/ 61 h 122"/>
                <a:gd name="T14" fmla="*/ 8 w 123"/>
                <a:gd name="T15" fmla="*/ 30 h 122"/>
                <a:gd name="T16" fmla="*/ 31 w 123"/>
                <a:gd name="T17" fmla="*/ 8 h 122"/>
                <a:gd name="T18" fmla="*/ 61 w 123"/>
                <a:gd name="T19" fmla="*/ 0 h 122"/>
                <a:gd name="T20" fmla="*/ 91 w 123"/>
                <a:gd name="T21" fmla="*/ 8 h 122"/>
                <a:gd name="T22" fmla="*/ 114 w 123"/>
                <a:gd name="T23" fmla="*/ 30 h 122"/>
                <a:gd name="T24" fmla="*/ 122 w 123"/>
                <a:gd name="T25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2">
                  <a:moveTo>
                    <a:pt x="122" y="61"/>
                  </a:moveTo>
                  <a:cubicBezTo>
                    <a:pt x="122" y="72"/>
                    <a:pt x="119" y="81"/>
                    <a:pt x="114" y="91"/>
                  </a:cubicBezTo>
                  <a:cubicBezTo>
                    <a:pt x="108" y="101"/>
                    <a:pt x="101" y="107"/>
                    <a:pt x="91" y="113"/>
                  </a:cubicBezTo>
                  <a:cubicBezTo>
                    <a:pt x="81" y="119"/>
                    <a:pt x="72" y="121"/>
                    <a:pt x="61" y="121"/>
                  </a:cubicBezTo>
                  <a:cubicBezTo>
                    <a:pt x="50" y="121"/>
                    <a:pt x="41" y="119"/>
                    <a:pt x="31" y="113"/>
                  </a:cubicBezTo>
                  <a:cubicBezTo>
                    <a:pt x="21" y="107"/>
                    <a:pt x="14" y="101"/>
                    <a:pt x="8" y="91"/>
                  </a:cubicBezTo>
                  <a:cubicBezTo>
                    <a:pt x="2" y="81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1" y="0"/>
                  </a:cubicBezTo>
                  <a:cubicBezTo>
                    <a:pt x="72" y="0"/>
                    <a:pt x="81" y="2"/>
                    <a:pt x="91" y="8"/>
                  </a:cubicBezTo>
                  <a:cubicBezTo>
                    <a:pt x="101" y="14"/>
                    <a:pt x="108" y="20"/>
                    <a:pt x="114" y="30"/>
                  </a:cubicBezTo>
                  <a:cubicBezTo>
                    <a:pt x="119" y="40"/>
                    <a:pt x="122" y="49"/>
                    <a:pt x="122" y="61"/>
                  </a:cubicBezTo>
                </a:path>
              </a:pathLst>
            </a:custGeom>
            <a:solidFill>
              <a:srgbClr val="049FD9"/>
            </a:solidFill>
            <a:ln w="25400" cap="rnd">
              <a:solidFill>
                <a:schemeClr val="accent5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1" name="Freeform 19"/>
            <p:cNvSpPr>
              <a:spLocks noChangeArrowheads="1"/>
            </p:cNvSpPr>
            <p:nvPr/>
          </p:nvSpPr>
          <p:spPr bwMode="auto">
            <a:xfrm>
              <a:off x="4803775" y="4246563"/>
              <a:ext cx="44450" cy="44450"/>
            </a:xfrm>
            <a:custGeom>
              <a:avLst/>
              <a:gdLst>
                <a:gd name="T0" fmla="*/ 122 w 123"/>
                <a:gd name="T1" fmla="*/ 61 h 122"/>
                <a:gd name="T2" fmla="*/ 114 w 123"/>
                <a:gd name="T3" fmla="*/ 91 h 122"/>
                <a:gd name="T4" fmla="*/ 91 w 123"/>
                <a:gd name="T5" fmla="*/ 113 h 122"/>
                <a:gd name="T6" fmla="*/ 61 w 123"/>
                <a:gd name="T7" fmla="*/ 121 h 122"/>
                <a:gd name="T8" fmla="*/ 31 w 123"/>
                <a:gd name="T9" fmla="*/ 113 h 122"/>
                <a:gd name="T10" fmla="*/ 8 w 123"/>
                <a:gd name="T11" fmla="*/ 91 h 122"/>
                <a:gd name="T12" fmla="*/ 0 w 123"/>
                <a:gd name="T13" fmla="*/ 61 h 122"/>
                <a:gd name="T14" fmla="*/ 8 w 123"/>
                <a:gd name="T15" fmla="*/ 30 h 122"/>
                <a:gd name="T16" fmla="*/ 31 w 123"/>
                <a:gd name="T17" fmla="*/ 8 h 122"/>
                <a:gd name="T18" fmla="*/ 61 w 123"/>
                <a:gd name="T19" fmla="*/ 0 h 122"/>
                <a:gd name="T20" fmla="*/ 91 w 123"/>
                <a:gd name="T21" fmla="*/ 8 h 122"/>
                <a:gd name="T22" fmla="*/ 114 w 123"/>
                <a:gd name="T23" fmla="*/ 30 h 122"/>
                <a:gd name="T24" fmla="*/ 122 w 123"/>
                <a:gd name="T25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122">
                  <a:moveTo>
                    <a:pt x="122" y="61"/>
                  </a:moveTo>
                  <a:cubicBezTo>
                    <a:pt x="122" y="72"/>
                    <a:pt x="119" y="81"/>
                    <a:pt x="114" y="91"/>
                  </a:cubicBezTo>
                  <a:cubicBezTo>
                    <a:pt x="108" y="101"/>
                    <a:pt x="101" y="107"/>
                    <a:pt x="91" y="113"/>
                  </a:cubicBezTo>
                  <a:cubicBezTo>
                    <a:pt x="81" y="119"/>
                    <a:pt x="72" y="121"/>
                    <a:pt x="61" y="121"/>
                  </a:cubicBezTo>
                  <a:cubicBezTo>
                    <a:pt x="50" y="121"/>
                    <a:pt x="41" y="119"/>
                    <a:pt x="31" y="113"/>
                  </a:cubicBezTo>
                  <a:cubicBezTo>
                    <a:pt x="21" y="107"/>
                    <a:pt x="14" y="101"/>
                    <a:pt x="8" y="91"/>
                  </a:cubicBezTo>
                  <a:cubicBezTo>
                    <a:pt x="2" y="81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1" y="0"/>
                  </a:cubicBezTo>
                  <a:cubicBezTo>
                    <a:pt x="72" y="0"/>
                    <a:pt x="81" y="2"/>
                    <a:pt x="91" y="8"/>
                  </a:cubicBezTo>
                  <a:cubicBezTo>
                    <a:pt x="101" y="14"/>
                    <a:pt x="108" y="20"/>
                    <a:pt x="114" y="30"/>
                  </a:cubicBezTo>
                  <a:cubicBezTo>
                    <a:pt x="119" y="40"/>
                    <a:pt x="122" y="49"/>
                    <a:pt x="122" y="61"/>
                  </a:cubicBezTo>
                </a:path>
              </a:pathLst>
            </a:custGeom>
            <a:solidFill>
              <a:schemeClr val="bg2"/>
            </a:solidFill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6" name="Freeform 4"/>
            <p:cNvSpPr>
              <a:spLocks noChangeArrowheads="1"/>
            </p:cNvSpPr>
            <p:nvPr/>
          </p:nvSpPr>
          <p:spPr bwMode="auto">
            <a:xfrm>
              <a:off x="4638675" y="4149725"/>
              <a:ext cx="120650" cy="120650"/>
            </a:xfrm>
            <a:custGeom>
              <a:avLst/>
              <a:gdLst>
                <a:gd name="T0" fmla="*/ 334 w 335"/>
                <a:gd name="T1" fmla="*/ 167 h 335"/>
                <a:gd name="T2" fmla="*/ 311 w 335"/>
                <a:gd name="T3" fmla="*/ 250 h 335"/>
                <a:gd name="T4" fmla="*/ 250 w 335"/>
                <a:gd name="T5" fmla="*/ 311 h 335"/>
                <a:gd name="T6" fmla="*/ 167 w 335"/>
                <a:gd name="T7" fmla="*/ 334 h 335"/>
                <a:gd name="T8" fmla="*/ 83 w 335"/>
                <a:gd name="T9" fmla="*/ 311 h 335"/>
                <a:gd name="T10" fmla="*/ 22 w 335"/>
                <a:gd name="T11" fmla="*/ 250 h 335"/>
                <a:gd name="T12" fmla="*/ 0 w 335"/>
                <a:gd name="T13" fmla="*/ 167 h 335"/>
                <a:gd name="T14" fmla="*/ 22 w 335"/>
                <a:gd name="T15" fmla="*/ 83 h 335"/>
                <a:gd name="T16" fmla="*/ 83 w 335"/>
                <a:gd name="T17" fmla="*/ 22 h 335"/>
                <a:gd name="T18" fmla="*/ 167 w 335"/>
                <a:gd name="T19" fmla="*/ 0 h 335"/>
                <a:gd name="T20" fmla="*/ 250 w 335"/>
                <a:gd name="T21" fmla="*/ 22 h 335"/>
                <a:gd name="T22" fmla="*/ 311 w 335"/>
                <a:gd name="T23" fmla="*/ 83 h 335"/>
                <a:gd name="T24" fmla="*/ 334 w 335"/>
                <a:gd name="T25" fmla="*/ 16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5" h="335">
                  <a:moveTo>
                    <a:pt x="334" y="167"/>
                  </a:moveTo>
                  <a:cubicBezTo>
                    <a:pt x="334" y="197"/>
                    <a:pt x="326" y="223"/>
                    <a:pt x="311" y="250"/>
                  </a:cubicBezTo>
                  <a:cubicBezTo>
                    <a:pt x="295" y="276"/>
                    <a:pt x="276" y="295"/>
                    <a:pt x="250" y="311"/>
                  </a:cubicBezTo>
                  <a:cubicBezTo>
                    <a:pt x="223" y="326"/>
                    <a:pt x="197" y="334"/>
                    <a:pt x="167" y="334"/>
                  </a:cubicBezTo>
                  <a:cubicBezTo>
                    <a:pt x="136" y="334"/>
                    <a:pt x="109" y="326"/>
                    <a:pt x="83" y="311"/>
                  </a:cubicBezTo>
                  <a:cubicBezTo>
                    <a:pt x="56" y="295"/>
                    <a:pt x="37" y="276"/>
                    <a:pt x="22" y="250"/>
                  </a:cubicBezTo>
                  <a:cubicBezTo>
                    <a:pt x="6" y="223"/>
                    <a:pt x="0" y="197"/>
                    <a:pt x="0" y="167"/>
                  </a:cubicBezTo>
                  <a:cubicBezTo>
                    <a:pt x="0" y="136"/>
                    <a:pt x="6" y="110"/>
                    <a:pt x="22" y="83"/>
                  </a:cubicBezTo>
                  <a:cubicBezTo>
                    <a:pt x="38" y="56"/>
                    <a:pt x="56" y="38"/>
                    <a:pt x="83" y="22"/>
                  </a:cubicBezTo>
                  <a:cubicBezTo>
                    <a:pt x="109" y="6"/>
                    <a:pt x="136" y="0"/>
                    <a:pt x="167" y="0"/>
                  </a:cubicBezTo>
                  <a:cubicBezTo>
                    <a:pt x="197" y="0"/>
                    <a:pt x="223" y="6"/>
                    <a:pt x="250" y="22"/>
                  </a:cubicBezTo>
                  <a:cubicBezTo>
                    <a:pt x="276" y="37"/>
                    <a:pt x="295" y="56"/>
                    <a:pt x="311" y="83"/>
                  </a:cubicBezTo>
                  <a:cubicBezTo>
                    <a:pt x="326" y="109"/>
                    <a:pt x="334" y="136"/>
                    <a:pt x="334" y="167"/>
                  </a:cubicBezTo>
                </a:path>
              </a:pathLst>
            </a:custGeom>
            <a:solidFill>
              <a:srgbClr val="FFFFFF"/>
            </a:solidFill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32" name="Group 631"/>
          <p:cNvGrpSpPr/>
          <p:nvPr/>
        </p:nvGrpSpPr>
        <p:grpSpPr>
          <a:xfrm>
            <a:off x="4316416" y="2199610"/>
            <a:ext cx="512064" cy="292608"/>
            <a:chOff x="5099050" y="4110038"/>
            <a:chExt cx="433388" cy="244475"/>
          </a:xfrm>
        </p:grpSpPr>
        <p:sp>
          <p:nvSpPr>
            <p:cNvPr id="633" name="Freeform 20"/>
            <p:cNvSpPr>
              <a:spLocks noChangeArrowheads="1"/>
            </p:cNvSpPr>
            <p:nvPr/>
          </p:nvSpPr>
          <p:spPr bwMode="auto">
            <a:xfrm>
              <a:off x="5099050" y="4110038"/>
              <a:ext cx="433388" cy="244475"/>
            </a:xfrm>
            <a:custGeom>
              <a:avLst/>
              <a:gdLst>
                <a:gd name="T0" fmla="*/ 1202 w 1203"/>
                <a:gd name="T1" fmla="*/ 341 h 681"/>
                <a:gd name="T2" fmla="*/ 601 w 1203"/>
                <a:gd name="T3" fmla="*/ 680 h 681"/>
                <a:gd name="T4" fmla="*/ 0 w 1203"/>
                <a:gd name="T5" fmla="*/ 341 h 681"/>
                <a:gd name="T6" fmla="*/ 601 w 1203"/>
                <a:gd name="T7" fmla="*/ 2 h 681"/>
                <a:gd name="T8" fmla="*/ 1202 w 1203"/>
                <a:gd name="T9" fmla="*/ 34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3" h="681">
                  <a:moveTo>
                    <a:pt x="1202" y="341"/>
                  </a:moveTo>
                  <a:cubicBezTo>
                    <a:pt x="1202" y="341"/>
                    <a:pt x="932" y="680"/>
                    <a:pt x="601" y="680"/>
                  </a:cubicBezTo>
                  <a:cubicBezTo>
                    <a:pt x="270" y="680"/>
                    <a:pt x="0" y="341"/>
                    <a:pt x="0" y="341"/>
                  </a:cubicBezTo>
                  <a:cubicBezTo>
                    <a:pt x="0" y="341"/>
                    <a:pt x="270" y="2"/>
                    <a:pt x="601" y="2"/>
                  </a:cubicBezTo>
                  <a:cubicBezTo>
                    <a:pt x="932" y="0"/>
                    <a:pt x="1202" y="341"/>
                    <a:pt x="1202" y="341"/>
                  </a:cubicBezTo>
                </a:path>
              </a:pathLst>
            </a:custGeom>
            <a:solidFill>
              <a:srgbClr val="FFFFFF"/>
            </a:solidFill>
            <a:ln>
              <a:solidFill>
                <a:schemeClr val="accent5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49FD9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4" name="Freeform 21"/>
            <p:cNvSpPr>
              <a:spLocks noChangeArrowheads="1"/>
            </p:cNvSpPr>
            <p:nvPr/>
          </p:nvSpPr>
          <p:spPr bwMode="auto">
            <a:xfrm>
              <a:off x="5099050" y="4110038"/>
              <a:ext cx="433388" cy="244475"/>
            </a:xfrm>
            <a:custGeom>
              <a:avLst/>
              <a:gdLst>
                <a:gd name="T0" fmla="*/ 1202 w 1203"/>
                <a:gd name="T1" fmla="*/ 341 h 681"/>
                <a:gd name="T2" fmla="*/ 601 w 1203"/>
                <a:gd name="T3" fmla="*/ 680 h 681"/>
                <a:gd name="T4" fmla="*/ 0 w 1203"/>
                <a:gd name="T5" fmla="*/ 341 h 681"/>
                <a:gd name="T6" fmla="*/ 601 w 1203"/>
                <a:gd name="T7" fmla="*/ 2 h 681"/>
                <a:gd name="T8" fmla="*/ 1202 w 1203"/>
                <a:gd name="T9" fmla="*/ 34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3" h="681">
                  <a:moveTo>
                    <a:pt x="1202" y="341"/>
                  </a:moveTo>
                  <a:cubicBezTo>
                    <a:pt x="1202" y="341"/>
                    <a:pt x="932" y="680"/>
                    <a:pt x="601" y="680"/>
                  </a:cubicBezTo>
                  <a:cubicBezTo>
                    <a:pt x="270" y="680"/>
                    <a:pt x="0" y="341"/>
                    <a:pt x="0" y="341"/>
                  </a:cubicBezTo>
                  <a:cubicBezTo>
                    <a:pt x="0" y="341"/>
                    <a:pt x="270" y="2"/>
                    <a:pt x="601" y="2"/>
                  </a:cubicBezTo>
                  <a:cubicBezTo>
                    <a:pt x="932" y="0"/>
                    <a:pt x="1202" y="341"/>
                    <a:pt x="1202" y="341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5" name="Freeform 22"/>
            <p:cNvSpPr>
              <a:spLocks noChangeArrowheads="1"/>
            </p:cNvSpPr>
            <p:nvPr/>
          </p:nvSpPr>
          <p:spPr bwMode="auto">
            <a:xfrm>
              <a:off x="5233988" y="4151313"/>
              <a:ext cx="161925" cy="161925"/>
            </a:xfrm>
            <a:custGeom>
              <a:avLst/>
              <a:gdLst>
                <a:gd name="T0" fmla="*/ 450 w 451"/>
                <a:gd name="T1" fmla="*/ 225 h 451"/>
                <a:gd name="T2" fmla="*/ 420 w 451"/>
                <a:gd name="T3" fmla="*/ 338 h 451"/>
                <a:gd name="T4" fmla="*/ 338 w 451"/>
                <a:gd name="T5" fmla="*/ 420 h 451"/>
                <a:gd name="T6" fmla="*/ 225 w 451"/>
                <a:gd name="T7" fmla="*/ 450 h 451"/>
                <a:gd name="T8" fmla="*/ 112 w 451"/>
                <a:gd name="T9" fmla="*/ 420 h 451"/>
                <a:gd name="T10" fmla="*/ 30 w 451"/>
                <a:gd name="T11" fmla="*/ 338 h 451"/>
                <a:gd name="T12" fmla="*/ 0 w 451"/>
                <a:gd name="T13" fmla="*/ 225 h 451"/>
                <a:gd name="T14" fmla="*/ 30 w 451"/>
                <a:gd name="T15" fmla="*/ 113 h 451"/>
                <a:gd name="T16" fmla="*/ 112 w 451"/>
                <a:gd name="T17" fmla="*/ 30 h 451"/>
                <a:gd name="T18" fmla="*/ 225 w 451"/>
                <a:gd name="T19" fmla="*/ 0 h 451"/>
                <a:gd name="T20" fmla="*/ 338 w 451"/>
                <a:gd name="T21" fmla="*/ 30 h 451"/>
                <a:gd name="T22" fmla="*/ 420 w 451"/>
                <a:gd name="T23" fmla="*/ 113 h 451"/>
                <a:gd name="T24" fmla="*/ 450 w 451"/>
                <a:gd name="T25" fmla="*/ 22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1" h="451">
                  <a:moveTo>
                    <a:pt x="450" y="225"/>
                  </a:moveTo>
                  <a:cubicBezTo>
                    <a:pt x="450" y="267"/>
                    <a:pt x="441" y="302"/>
                    <a:pt x="420" y="338"/>
                  </a:cubicBezTo>
                  <a:cubicBezTo>
                    <a:pt x="399" y="374"/>
                    <a:pt x="373" y="399"/>
                    <a:pt x="338" y="420"/>
                  </a:cubicBezTo>
                  <a:cubicBezTo>
                    <a:pt x="302" y="441"/>
                    <a:pt x="266" y="450"/>
                    <a:pt x="225" y="450"/>
                  </a:cubicBezTo>
                  <a:cubicBezTo>
                    <a:pt x="184" y="450"/>
                    <a:pt x="147" y="441"/>
                    <a:pt x="112" y="420"/>
                  </a:cubicBezTo>
                  <a:cubicBezTo>
                    <a:pt x="76" y="399"/>
                    <a:pt x="51" y="374"/>
                    <a:pt x="30" y="338"/>
                  </a:cubicBezTo>
                  <a:cubicBezTo>
                    <a:pt x="9" y="302"/>
                    <a:pt x="0" y="266"/>
                    <a:pt x="0" y="225"/>
                  </a:cubicBezTo>
                  <a:cubicBezTo>
                    <a:pt x="0" y="183"/>
                    <a:pt x="9" y="149"/>
                    <a:pt x="30" y="113"/>
                  </a:cubicBezTo>
                  <a:cubicBezTo>
                    <a:pt x="51" y="77"/>
                    <a:pt x="76" y="51"/>
                    <a:pt x="112" y="30"/>
                  </a:cubicBezTo>
                  <a:cubicBezTo>
                    <a:pt x="147" y="9"/>
                    <a:pt x="184" y="0"/>
                    <a:pt x="225" y="0"/>
                  </a:cubicBezTo>
                  <a:cubicBezTo>
                    <a:pt x="266" y="0"/>
                    <a:pt x="302" y="9"/>
                    <a:pt x="338" y="30"/>
                  </a:cubicBezTo>
                  <a:cubicBezTo>
                    <a:pt x="373" y="51"/>
                    <a:pt x="399" y="77"/>
                    <a:pt x="420" y="113"/>
                  </a:cubicBezTo>
                  <a:cubicBezTo>
                    <a:pt x="441" y="149"/>
                    <a:pt x="450" y="184"/>
                    <a:pt x="450" y="225"/>
                  </a:cubicBezTo>
                </a:path>
              </a:pathLst>
            </a:custGeom>
            <a:solidFill>
              <a:srgbClr val="FFFFFF"/>
            </a:solidFill>
            <a:ln>
              <a:solidFill>
                <a:schemeClr val="accent5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49FD9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6" name="Freeform 23"/>
            <p:cNvSpPr>
              <a:spLocks noChangeArrowheads="1"/>
            </p:cNvSpPr>
            <p:nvPr/>
          </p:nvSpPr>
          <p:spPr bwMode="auto">
            <a:xfrm>
              <a:off x="5233988" y="4151313"/>
              <a:ext cx="161925" cy="161925"/>
            </a:xfrm>
            <a:custGeom>
              <a:avLst/>
              <a:gdLst>
                <a:gd name="T0" fmla="*/ 450 w 451"/>
                <a:gd name="T1" fmla="*/ 225 h 451"/>
                <a:gd name="T2" fmla="*/ 420 w 451"/>
                <a:gd name="T3" fmla="*/ 338 h 451"/>
                <a:gd name="T4" fmla="*/ 338 w 451"/>
                <a:gd name="T5" fmla="*/ 420 h 451"/>
                <a:gd name="T6" fmla="*/ 225 w 451"/>
                <a:gd name="T7" fmla="*/ 450 h 451"/>
                <a:gd name="T8" fmla="*/ 112 w 451"/>
                <a:gd name="T9" fmla="*/ 420 h 451"/>
                <a:gd name="T10" fmla="*/ 30 w 451"/>
                <a:gd name="T11" fmla="*/ 338 h 451"/>
                <a:gd name="T12" fmla="*/ 0 w 451"/>
                <a:gd name="T13" fmla="*/ 225 h 451"/>
                <a:gd name="T14" fmla="*/ 30 w 451"/>
                <a:gd name="T15" fmla="*/ 113 h 451"/>
                <a:gd name="T16" fmla="*/ 112 w 451"/>
                <a:gd name="T17" fmla="*/ 30 h 451"/>
                <a:gd name="T18" fmla="*/ 225 w 451"/>
                <a:gd name="T19" fmla="*/ 0 h 451"/>
                <a:gd name="T20" fmla="*/ 338 w 451"/>
                <a:gd name="T21" fmla="*/ 30 h 451"/>
                <a:gd name="T22" fmla="*/ 420 w 451"/>
                <a:gd name="T23" fmla="*/ 113 h 451"/>
                <a:gd name="T24" fmla="*/ 450 w 451"/>
                <a:gd name="T25" fmla="*/ 22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1" h="451">
                  <a:moveTo>
                    <a:pt x="450" y="225"/>
                  </a:moveTo>
                  <a:cubicBezTo>
                    <a:pt x="450" y="267"/>
                    <a:pt x="441" y="302"/>
                    <a:pt x="420" y="338"/>
                  </a:cubicBezTo>
                  <a:cubicBezTo>
                    <a:pt x="399" y="374"/>
                    <a:pt x="373" y="399"/>
                    <a:pt x="338" y="420"/>
                  </a:cubicBezTo>
                  <a:cubicBezTo>
                    <a:pt x="302" y="441"/>
                    <a:pt x="266" y="450"/>
                    <a:pt x="225" y="450"/>
                  </a:cubicBezTo>
                  <a:cubicBezTo>
                    <a:pt x="184" y="450"/>
                    <a:pt x="147" y="441"/>
                    <a:pt x="112" y="420"/>
                  </a:cubicBezTo>
                  <a:cubicBezTo>
                    <a:pt x="76" y="399"/>
                    <a:pt x="51" y="374"/>
                    <a:pt x="30" y="338"/>
                  </a:cubicBezTo>
                  <a:cubicBezTo>
                    <a:pt x="9" y="302"/>
                    <a:pt x="0" y="266"/>
                    <a:pt x="0" y="225"/>
                  </a:cubicBezTo>
                  <a:cubicBezTo>
                    <a:pt x="0" y="183"/>
                    <a:pt x="9" y="149"/>
                    <a:pt x="30" y="113"/>
                  </a:cubicBezTo>
                  <a:cubicBezTo>
                    <a:pt x="51" y="77"/>
                    <a:pt x="76" y="51"/>
                    <a:pt x="112" y="30"/>
                  </a:cubicBezTo>
                  <a:cubicBezTo>
                    <a:pt x="147" y="9"/>
                    <a:pt x="184" y="0"/>
                    <a:pt x="225" y="0"/>
                  </a:cubicBezTo>
                  <a:cubicBezTo>
                    <a:pt x="266" y="0"/>
                    <a:pt x="302" y="9"/>
                    <a:pt x="338" y="30"/>
                  </a:cubicBezTo>
                  <a:cubicBezTo>
                    <a:pt x="373" y="51"/>
                    <a:pt x="399" y="77"/>
                    <a:pt x="420" y="113"/>
                  </a:cubicBezTo>
                  <a:cubicBezTo>
                    <a:pt x="441" y="149"/>
                    <a:pt x="450" y="184"/>
                    <a:pt x="450" y="225"/>
                  </a:cubicBezTo>
                </a:path>
              </a:pathLst>
            </a:custGeom>
            <a:noFill/>
            <a:ln w="25400" cap="rnd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37" name="Freeform 24"/>
            <p:cNvSpPr>
              <a:spLocks noChangeArrowheads="1"/>
            </p:cNvSpPr>
            <p:nvPr/>
          </p:nvSpPr>
          <p:spPr bwMode="auto">
            <a:xfrm>
              <a:off x="5265738" y="4183063"/>
              <a:ext cx="96837" cy="96837"/>
            </a:xfrm>
            <a:custGeom>
              <a:avLst/>
              <a:gdLst>
                <a:gd name="T0" fmla="*/ 204 w 271"/>
                <a:gd name="T1" fmla="*/ 135 h 271"/>
                <a:gd name="T2" fmla="*/ 135 w 271"/>
                <a:gd name="T3" fmla="*/ 66 h 271"/>
                <a:gd name="T4" fmla="*/ 175 w 271"/>
                <a:gd name="T5" fmla="*/ 6 h 271"/>
                <a:gd name="T6" fmla="*/ 135 w 271"/>
                <a:gd name="T7" fmla="*/ 0 h 271"/>
                <a:gd name="T8" fmla="*/ 0 w 271"/>
                <a:gd name="T9" fmla="*/ 135 h 271"/>
                <a:gd name="T10" fmla="*/ 135 w 271"/>
                <a:gd name="T11" fmla="*/ 270 h 271"/>
                <a:gd name="T12" fmla="*/ 270 w 271"/>
                <a:gd name="T13" fmla="*/ 135 h 271"/>
                <a:gd name="T14" fmla="*/ 265 w 271"/>
                <a:gd name="T15" fmla="*/ 96 h 271"/>
                <a:gd name="T16" fmla="*/ 204 w 271"/>
                <a:gd name="T17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" h="271">
                  <a:moveTo>
                    <a:pt x="204" y="135"/>
                  </a:moveTo>
                  <a:cubicBezTo>
                    <a:pt x="167" y="135"/>
                    <a:pt x="135" y="106"/>
                    <a:pt x="135" y="66"/>
                  </a:cubicBezTo>
                  <a:cubicBezTo>
                    <a:pt x="135" y="40"/>
                    <a:pt x="151" y="16"/>
                    <a:pt x="175" y="6"/>
                  </a:cubicBezTo>
                  <a:cubicBezTo>
                    <a:pt x="162" y="3"/>
                    <a:pt x="149" y="0"/>
                    <a:pt x="135" y="0"/>
                  </a:cubicBezTo>
                  <a:cubicBezTo>
                    <a:pt x="61" y="0"/>
                    <a:pt x="0" y="61"/>
                    <a:pt x="0" y="135"/>
                  </a:cubicBezTo>
                  <a:cubicBezTo>
                    <a:pt x="0" y="209"/>
                    <a:pt x="60" y="270"/>
                    <a:pt x="135" y="270"/>
                  </a:cubicBezTo>
                  <a:cubicBezTo>
                    <a:pt x="209" y="270"/>
                    <a:pt x="270" y="209"/>
                    <a:pt x="270" y="135"/>
                  </a:cubicBezTo>
                  <a:cubicBezTo>
                    <a:pt x="270" y="122"/>
                    <a:pt x="268" y="109"/>
                    <a:pt x="265" y="96"/>
                  </a:cubicBezTo>
                  <a:cubicBezTo>
                    <a:pt x="257" y="119"/>
                    <a:pt x="233" y="135"/>
                    <a:pt x="204" y="135"/>
                  </a:cubicBezTo>
                </a:path>
              </a:pathLst>
            </a:custGeom>
            <a:solidFill>
              <a:schemeClr val="bg2"/>
            </a:solidFill>
            <a:ln>
              <a:solidFill>
                <a:schemeClr val="accent5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49FD9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cxnSp>
        <p:nvCxnSpPr>
          <p:cNvPr id="638" name="Straight Connector 637"/>
          <p:cNvCxnSpPr/>
          <p:nvPr/>
        </p:nvCxnSpPr>
        <p:spPr>
          <a:xfrm flipH="1">
            <a:off x="2227357" y="3660930"/>
            <a:ext cx="268953" cy="418225"/>
          </a:xfrm>
          <a:prstGeom prst="line">
            <a:avLst/>
          </a:prstGeom>
          <a:ln w="12700" cap="rnd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5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5663381" y="4680155"/>
            <a:ext cx="2337619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4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666750"/>
            <a:ext cx="29718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の仕組み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なくてはならないもの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692150"/>
            <a:ext cx="1257300" cy="1422400"/>
          </a:xfrm>
          <a:prstGeom prst="rect">
            <a:avLst/>
          </a:prstGeom>
        </p:spPr>
      </p:pic>
      <p:pic>
        <p:nvPicPr>
          <p:cNvPr id="17" name="Picture 27" descr="C:\Users\ecoffey\AppData\Local\Temp\Rar$DRa0.742\30104_Device_www_server_unreachable_64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69C4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57175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1000" y="3525619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6"/>
              </a:rPr>
              <a:t>www.cisco.com</a:t>
            </a:r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173.37.142.91</a:t>
            </a:r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9" name="Picture 18" descr="open-in-browser-512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190750"/>
            <a:ext cx="1295400" cy="12954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2743200" y="1962150"/>
            <a:ext cx="21336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743200" y="2038350"/>
            <a:ext cx="22098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43200" y="3867150"/>
            <a:ext cx="3810000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ular Callout 23"/>
          <p:cNvSpPr/>
          <p:nvPr/>
        </p:nvSpPr>
        <p:spPr>
          <a:xfrm>
            <a:off x="5410200" y="1657350"/>
            <a:ext cx="2209800" cy="609600"/>
          </a:xfrm>
          <a:prstGeom prst="wedgeRoundRectCallout">
            <a:avLst>
              <a:gd name="adj1" fmla="val -72371"/>
              <a:gd name="adj2" fmla="val 19708"/>
              <a:gd name="adj3" fmla="val 16667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行き先の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</a:t>
            </a:r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173.37.142.91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0600" y="361950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5600" y="234315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WEB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7" name="Picture 27" descr="EndUserLef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3333750"/>
            <a:ext cx="831850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スクリーンショット 2016-10-27 16.06.13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038350"/>
            <a:ext cx="3200400" cy="30667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381000" y="1047750"/>
            <a:ext cx="2438400" cy="838200"/>
          </a:xfrm>
          <a:prstGeom prst="wedgeRoundRectCallout">
            <a:avLst>
              <a:gd name="adj1" fmla="val 40855"/>
              <a:gd name="adj2" fmla="val 79103"/>
              <a:gd name="adj3" fmla="val 16667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www.cisco.com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ネットサーフィンしたい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9" name="Straight Connector 38"/>
          <p:cNvCxnSpPr>
            <a:endCxn id="55" idx="1"/>
          </p:cNvCxnSpPr>
          <p:nvPr/>
        </p:nvCxnSpPr>
        <p:spPr>
          <a:xfrm>
            <a:off x="5867400" y="1276350"/>
            <a:ext cx="1219200" cy="66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7086600" y="438150"/>
            <a:ext cx="1839883" cy="1962150"/>
            <a:chOff x="7086600" y="438150"/>
            <a:chExt cx="1839883" cy="196215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1809750"/>
              <a:ext cx="590550" cy="5905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438150"/>
              <a:ext cx="590550" cy="5905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400" y="1276350"/>
              <a:ext cx="590550" cy="590550"/>
            </a:xfrm>
            <a:prstGeom prst="rect">
              <a:avLst/>
            </a:prstGeom>
          </p:spPr>
        </p:pic>
        <p:cxnSp>
          <p:nvCxnSpPr>
            <p:cNvPr id="41" name="Straight Connector 40"/>
            <p:cNvCxnSpPr>
              <a:stCxn id="55" idx="3"/>
              <a:endCxn id="37" idx="1"/>
            </p:cNvCxnSpPr>
            <p:nvPr/>
          </p:nvCxnSpPr>
          <p:spPr>
            <a:xfrm>
              <a:off x="7677150" y="1343025"/>
              <a:ext cx="47625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8001000" y="971550"/>
              <a:ext cx="228600" cy="381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543800" y="1581150"/>
              <a:ext cx="22860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600" y="1047750"/>
              <a:ext cx="590550" cy="590550"/>
            </a:xfrm>
            <a:prstGeom prst="rect">
              <a:avLst/>
            </a:prstGeom>
          </p:spPr>
        </p:pic>
        <p:cxnSp>
          <p:nvCxnSpPr>
            <p:cNvPr id="59" name="Straight Connector 58"/>
            <p:cNvCxnSpPr/>
            <p:nvPr/>
          </p:nvCxnSpPr>
          <p:spPr>
            <a:xfrm flipV="1">
              <a:off x="8229600" y="1809750"/>
              <a:ext cx="76200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36" idx="2"/>
              <a:endCxn id="35" idx="0"/>
            </p:cNvCxnSpPr>
            <p:nvPr/>
          </p:nvCxnSpPr>
          <p:spPr>
            <a:xfrm>
              <a:off x="7839075" y="1028700"/>
              <a:ext cx="152400" cy="7810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7620000" y="971550"/>
              <a:ext cx="76201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8305800" y="59055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DNS</a:t>
              </a:r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239000" y="206573"/>
            <a:ext cx="121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インターネット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0311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663381" y="4680155"/>
            <a:ext cx="2337619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3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666750"/>
            <a:ext cx="29718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そして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マルウェアも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DNS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を使う。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692150"/>
            <a:ext cx="1257300" cy="1422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1000" y="3525619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4"/>
              </a:rPr>
              <a:t>malmal.net</a:t>
            </a:r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223.237.142.99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43200" y="1962150"/>
            <a:ext cx="21336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43200" y="2038350"/>
            <a:ext cx="22098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43200" y="3867150"/>
            <a:ext cx="3810000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37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257550"/>
            <a:ext cx="9779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" name="Picture 26" descr="Infect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952750"/>
            <a:ext cx="1625600" cy="1625600"/>
          </a:xfrm>
          <a:prstGeom prst="rect">
            <a:avLst/>
          </a:prstGeom>
        </p:spPr>
      </p:pic>
      <p:pic>
        <p:nvPicPr>
          <p:cNvPr id="28" name="Picture 27" descr="Malwar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409950"/>
            <a:ext cx="381000" cy="381000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381000" y="2190750"/>
            <a:ext cx="2438400" cy="838200"/>
          </a:xfrm>
          <a:prstGeom prst="wedgeRoundRectCallout">
            <a:avLst>
              <a:gd name="adj1" fmla="val 21640"/>
              <a:gd name="adj2" fmla="val 77632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malmal.net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データを転送したい。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1" name="Picture 30" descr="186641wa45y5bpn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9950"/>
            <a:ext cx="1371600" cy="145098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705600" y="2647950"/>
            <a:ext cx="175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サイバー攻撃者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86600" y="438150"/>
            <a:ext cx="1839883" cy="1962150"/>
            <a:chOff x="7086600" y="438150"/>
            <a:chExt cx="1839883" cy="196215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1809750"/>
              <a:ext cx="590550" cy="5905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438150"/>
              <a:ext cx="590550" cy="59055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400" y="1276350"/>
              <a:ext cx="590550" cy="590550"/>
            </a:xfrm>
            <a:prstGeom prst="rect">
              <a:avLst/>
            </a:prstGeom>
          </p:spPr>
        </p:pic>
        <p:cxnSp>
          <p:nvCxnSpPr>
            <p:cNvPr id="39" name="Straight Connector 38"/>
            <p:cNvCxnSpPr>
              <a:stCxn id="42" idx="3"/>
              <a:endCxn id="38" idx="1"/>
            </p:cNvCxnSpPr>
            <p:nvPr/>
          </p:nvCxnSpPr>
          <p:spPr>
            <a:xfrm>
              <a:off x="7677150" y="1343025"/>
              <a:ext cx="47625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8001000" y="971550"/>
              <a:ext cx="228600" cy="381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543800" y="1581150"/>
              <a:ext cx="22860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600" y="1047750"/>
              <a:ext cx="590550" cy="590550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 flipV="1">
              <a:off x="8229600" y="1809750"/>
              <a:ext cx="76200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7" idx="2"/>
              <a:endCxn id="36" idx="0"/>
            </p:cNvCxnSpPr>
            <p:nvPr/>
          </p:nvCxnSpPr>
          <p:spPr>
            <a:xfrm>
              <a:off x="7839075" y="1028700"/>
              <a:ext cx="152400" cy="7810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7620000" y="971550"/>
              <a:ext cx="76201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8305800" y="66675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DNS</a:t>
              </a:r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4" name="Rounded Rectangular Callout 23"/>
          <p:cNvSpPr/>
          <p:nvPr/>
        </p:nvSpPr>
        <p:spPr>
          <a:xfrm>
            <a:off x="5410200" y="1657350"/>
            <a:ext cx="2667000" cy="609600"/>
          </a:xfrm>
          <a:prstGeom prst="wedgeRoundRectCallout">
            <a:avLst>
              <a:gd name="adj1" fmla="val -72371"/>
              <a:gd name="adj2" fmla="val 19708"/>
              <a:gd name="adj3" fmla="val 16667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行き先の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アドレスは、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223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.237.142.99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5867400" y="1276350"/>
            <a:ext cx="1219200" cy="66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00600" y="361950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9000" y="206573"/>
            <a:ext cx="121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インターネット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388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5937813" y="4641448"/>
            <a:ext cx="2893671" cy="370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5" y="96486"/>
            <a:ext cx="4113724" cy="3893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91" y="96486"/>
            <a:ext cx="3935393" cy="3666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92" y="2195652"/>
            <a:ext cx="4825190" cy="3133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8295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5838522" y="4709652"/>
            <a:ext cx="1702820" cy="226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1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666750"/>
            <a:ext cx="29718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4800600" y="819150"/>
            <a:ext cx="1493112" cy="1492172"/>
            <a:chOff x="3627623" y="572033"/>
            <a:chExt cx="1428767" cy="1427868"/>
          </a:xfrm>
        </p:grpSpPr>
        <p:sp>
          <p:nvSpPr>
            <p:cNvPr id="35" name="Oval 34"/>
            <p:cNvSpPr/>
            <p:nvPr/>
          </p:nvSpPr>
          <p:spPr bwMode="auto">
            <a:xfrm>
              <a:off x="3647753" y="591079"/>
              <a:ext cx="1388492" cy="1389777"/>
            </a:xfrm>
            <a:prstGeom prst="ellipse">
              <a:avLst/>
            </a:prstGeom>
            <a:solidFill>
              <a:srgbClr val="5E81D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17" tIns="34258" rIns="68517" bIns="34258" numCol="1" rtlCol="0" anchor="t" anchorCtr="0" compatLnSpc="1">
              <a:prstTxWarp prst="textNoShape">
                <a:avLst/>
              </a:prstTxWarp>
            </a:bodyPr>
            <a:lstStyle/>
            <a:p>
              <a:pPr defTabSz="685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349" kern="0" dirty="0" err="1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新細明體" charset="0"/>
              </a:endParaRPr>
            </a:p>
          </p:txBody>
        </p:sp>
        <p:grpSp>
          <p:nvGrpSpPr>
            <p:cNvPr id="36" name="Group 4"/>
            <p:cNvGrpSpPr>
              <a:grpSpLocks noChangeAspect="1"/>
            </p:cNvGrpSpPr>
            <p:nvPr/>
          </p:nvGrpSpPr>
          <p:grpSpPr bwMode="auto">
            <a:xfrm>
              <a:off x="3627623" y="572033"/>
              <a:ext cx="1428767" cy="1427868"/>
              <a:chOff x="3231" y="2150"/>
              <a:chExt cx="644" cy="643"/>
            </a:xfrm>
          </p:grpSpPr>
          <p:sp>
            <p:nvSpPr>
              <p:cNvPr id="3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231" y="2150"/>
                <a:ext cx="643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17" tIns="34258" rIns="68517" bIns="34258" numCol="1" anchor="t" anchorCtr="0" compatLnSpc="1">
                <a:prstTxWarp prst="textNoShape">
                  <a:avLst/>
                </a:prstTxWarp>
              </a:bodyPr>
              <a:lstStyle/>
              <a:p>
                <a:pPr defTabSz="913577">
                  <a:defRPr/>
                </a:pPr>
                <a:endParaRPr lang="en-US" sz="1349" ker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" name="Freeform 6"/>
              <p:cNvSpPr>
                <a:spLocks noEditPoints="1"/>
              </p:cNvSpPr>
              <p:nvPr/>
            </p:nvSpPr>
            <p:spPr bwMode="auto">
              <a:xfrm>
                <a:off x="3311" y="2155"/>
                <a:ext cx="564" cy="594"/>
              </a:xfrm>
              <a:custGeom>
                <a:avLst/>
                <a:gdLst>
                  <a:gd name="T0" fmla="*/ 46 w 545"/>
                  <a:gd name="T1" fmla="*/ 502 h 573"/>
                  <a:gd name="T2" fmla="*/ 23 w 545"/>
                  <a:gd name="T3" fmla="*/ 381 h 573"/>
                  <a:gd name="T4" fmla="*/ 30 w 545"/>
                  <a:gd name="T5" fmla="*/ 318 h 573"/>
                  <a:gd name="T6" fmla="*/ 1 w 545"/>
                  <a:gd name="T7" fmla="*/ 215 h 573"/>
                  <a:gd name="T8" fmla="*/ 4 w 545"/>
                  <a:gd name="T9" fmla="*/ 187 h 573"/>
                  <a:gd name="T10" fmla="*/ 137 w 545"/>
                  <a:gd name="T11" fmla="*/ 51 h 573"/>
                  <a:gd name="T12" fmla="*/ 218 w 545"/>
                  <a:gd name="T13" fmla="*/ 13 h 573"/>
                  <a:gd name="T14" fmla="*/ 212 w 545"/>
                  <a:gd name="T15" fmla="*/ 81 h 573"/>
                  <a:gd name="T16" fmla="*/ 217 w 545"/>
                  <a:gd name="T17" fmla="*/ 92 h 573"/>
                  <a:gd name="T18" fmla="*/ 179 w 545"/>
                  <a:gd name="T19" fmla="*/ 145 h 573"/>
                  <a:gd name="T20" fmla="*/ 236 w 545"/>
                  <a:gd name="T21" fmla="*/ 145 h 573"/>
                  <a:gd name="T22" fmla="*/ 188 w 545"/>
                  <a:gd name="T23" fmla="*/ 180 h 573"/>
                  <a:gd name="T24" fmla="*/ 165 w 545"/>
                  <a:gd name="T25" fmla="*/ 203 h 573"/>
                  <a:gd name="T26" fmla="*/ 136 w 545"/>
                  <a:gd name="T27" fmla="*/ 208 h 573"/>
                  <a:gd name="T28" fmla="*/ 74 w 545"/>
                  <a:gd name="T29" fmla="*/ 216 h 573"/>
                  <a:gd name="T30" fmla="*/ 38 w 545"/>
                  <a:gd name="T31" fmla="*/ 251 h 573"/>
                  <a:gd name="T32" fmla="*/ 40 w 545"/>
                  <a:gd name="T33" fmla="*/ 305 h 573"/>
                  <a:gd name="T34" fmla="*/ 88 w 545"/>
                  <a:gd name="T35" fmla="*/ 347 h 573"/>
                  <a:gd name="T36" fmla="*/ 157 w 545"/>
                  <a:gd name="T37" fmla="*/ 418 h 573"/>
                  <a:gd name="T38" fmla="*/ 214 w 545"/>
                  <a:gd name="T39" fmla="*/ 476 h 573"/>
                  <a:gd name="T40" fmla="*/ 162 w 545"/>
                  <a:gd name="T41" fmla="*/ 541 h 573"/>
                  <a:gd name="T42" fmla="*/ 98 w 545"/>
                  <a:gd name="T43" fmla="*/ 552 h 573"/>
                  <a:gd name="T44" fmla="*/ 418 w 545"/>
                  <a:gd name="T45" fmla="*/ 543 h 573"/>
                  <a:gd name="T46" fmla="*/ 388 w 545"/>
                  <a:gd name="T47" fmla="*/ 459 h 573"/>
                  <a:gd name="T48" fmla="*/ 402 w 545"/>
                  <a:gd name="T49" fmla="*/ 307 h 573"/>
                  <a:gd name="T50" fmla="*/ 509 w 545"/>
                  <a:gd name="T51" fmla="*/ 290 h 573"/>
                  <a:gd name="T52" fmla="*/ 494 w 545"/>
                  <a:gd name="T53" fmla="*/ 207 h 573"/>
                  <a:gd name="T54" fmla="*/ 483 w 545"/>
                  <a:gd name="T55" fmla="*/ 266 h 573"/>
                  <a:gd name="T56" fmla="*/ 454 w 545"/>
                  <a:gd name="T57" fmla="*/ 255 h 573"/>
                  <a:gd name="T58" fmla="*/ 391 w 545"/>
                  <a:gd name="T59" fmla="*/ 280 h 573"/>
                  <a:gd name="T60" fmla="*/ 422 w 545"/>
                  <a:gd name="T61" fmla="*/ 184 h 573"/>
                  <a:gd name="T62" fmla="*/ 431 w 545"/>
                  <a:gd name="T63" fmla="*/ 157 h 573"/>
                  <a:gd name="T64" fmla="*/ 401 w 545"/>
                  <a:gd name="T65" fmla="*/ 138 h 573"/>
                  <a:gd name="T66" fmla="*/ 415 w 545"/>
                  <a:gd name="T67" fmla="*/ 89 h 573"/>
                  <a:gd name="T68" fmla="*/ 367 w 545"/>
                  <a:gd name="T69" fmla="*/ 40 h 573"/>
                  <a:gd name="T70" fmla="*/ 244 w 545"/>
                  <a:gd name="T71" fmla="*/ 9 h 573"/>
                  <a:gd name="T72" fmla="*/ 253 w 545"/>
                  <a:gd name="T73" fmla="*/ 0 h 573"/>
                  <a:gd name="T74" fmla="*/ 534 w 545"/>
                  <a:gd name="T75" fmla="*/ 315 h 573"/>
                  <a:gd name="T76" fmla="*/ 358 w 545"/>
                  <a:gd name="T77" fmla="*/ 48 h 573"/>
                  <a:gd name="T78" fmla="*/ 396 w 545"/>
                  <a:gd name="T79" fmla="*/ 199 h 573"/>
                  <a:gd name="T80" fmla="*/ 394 w 545"/>
                  <a:gd name="T81" fmla="*/ 184 h 573"/>
                  <a:gd name="T82" fmla="*/ 433 w 545"/>
                  <a:gd name="T83" fmla="*/ 274 h 573"/>
                  <a:gd name="T84" fmla="*/ 363 w 545"/>
                  <a:gd name="T85" fmla="*/ 81 h 573"/>
                  <a:gd name="T86" fmla="*/ 357 w 545"/>
                  <a:gd name="T87" fmla="*/ 153 h 573"/>
                  <a:gd name="T88" fmla="*/ 246 w 545"/>
                  <a:gd name="T89" fmla="*/ 59 h 573"/>
                  <a:gd name="T90" fmla="*/ 246 w 545"/>
                  <a:gd name="T91" fmla="*/ 63 h 573"/>
                  <a:gd name="T92" fmla="*/ 227 w 545"/>
                  <a:gd name="T93" fmla="*/ 51 h 573"/>
                  <a:gd name="T94" fmla="*/ 236 w 545"/>
                  <a:gd name="T95" fmla="*/ 66 h 573"/>
                  <a:gd name="T96" fmla="*/ 276 w 545"/>
                  <a:gd name="T97" fmla="*/ 70 h 573"/>
                  <a:gd name="T98" fmla="*/ 285 w 545"/>
                  <a:gd name="T99" fmla="*/ 88 h 573"/>
                  <a:gd name="T100" fmla="*/ 326 w 545"/>
                  <a:gd name="T101" fmla="*/ 134 h 573"/>
                  <a:gd name="T102" fmla="*/ 320 w 545"/>
                  <a:gd name="T103" fmla="*/ 73 h 573"/>
                  <a:gd name="T104" fmla="*/ 224 w 545"/>
                  <a:gd name="T105" fmla="*/ 53 h 573"/>
                  <a:gd name="T106" fmla="*/ 241 w 545"/>
                  <a:gd name="T107" fmla="*/ 100 h 573"/>
                  <a:gd name="T108" fmla="*/ 230 w 545"/>
                  <a:gd name="T109" fmla="*/ 116 h 573"/>
                  <a:gd name="T110" fmla="*/ 260 w 545"/>
                  <a:gd name="T111" fmla="*/ 102 h 573"/>
                  <a:gd name="T112" fmla="*/ 206 w 545"/>
                  <a:gd name="T113" fmla="*/ 100 h 573"/>
                  <a:gd name="T114" fmla="*/ 200 w 545"/>
                  <a:gd name="T115" fmla="*/ 195 h 573"/>
                  <a:gd name="T116" fmla="*/ 87 w 545"/>
                  <a:gd name="T117" fmla="*/ 304 h 573"/>
                  <a:gd name="T118" fmla="*/ 73 w 545"/>
                  <a:gd name="T119" fmla="*/ 296 h 573"/>
                  <a:gd name="T120" fmla="*/ 74 w 545"/>
                  <a:gd name="T121" fmla="*/ 265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5" h="573">
                    <a:moveTo>
                      <a:pt x="371" y="41"/>
                    </a:moveTo>
                    <a:cubicBezTo>
                      <a:pt x="370" y="41"/>
                      <a:pt x="370" y="40"/>
                      <a:pt x="369" y="40"/>
                    </a:cubicBezTo>
                    <a:lnTo>
                      <a:pt x="371" y="41"/>
                    </a:lnTo>
                    <a:close/>
                    <a:moveTo>
                      <a:pt x="233" y="62"/>
                    </a:moveTo>
                    <a:cubicBezTo>
                      <a:pt x="235" y="61"/>
                      <a:pt x="237" y="61"/>
                      <a:pt x="237" y="61"/>
                    </a:cubicBezTo>
                    <a:cubicBezTo>
                      <a:pt x="236" y="60"/>
                      <a:pt x="235" y="59"/>
                      <a:pt x="234" y="60"/>
                    </a:cubicBezTo>
                    <a:cubicBezTo>
                      <a:pt x="234" y="61"/>
                      <a:pt x="233" y="62"/>
                      <a:pt x="233" y="62"/>
                    </a:cubicBezTo>
                    <a:moveTo>
                      <a:pt x="72" y="565"/>
                    </a:moveTo>
                    <a:cubicBezTo>
                      <a:pt x="70" y="564"/>
                      <a:pt x="70" y="564"/>
                      <a:pt x="70" y="564"/>
                    </a:cubicBezTo>
                    <a:cubicBezTo>
                      <a:pt x="70" y="564"/>
                      <a:pt x="68" y="562"/>
                      <a:pt x="66" y="562"/>
                    </a:cubicBezTo>
                    <a:cubicBezTo>
                      <a:pt x="65" y="561"/>
                      <a:pt x="64" y="560"/>
                      <a:pt x="63" y="558"/>
                    </a:cubicBezTo>
                    <a:cubicBezTo>
                      <a:pt x="61" y="557"/>
                      <a:pt x="60" y="557"/>
                      <a:pt x="59" y="556"/>
                    </a:cubicBezTo>
                    <a:cubicBezTo>
                      <a:pt x="58" y="556"/>
                      <a:pt x="56" y="554"/>
                      <a:pt x="55" y="552"/>
                    </a:cubicBezTo>
                    <a:cubicBezTo>
                      <a:pt x="54" y="549"/>
                      <a:pt x="54" y="550"/>
                      <a:pt x="52" y="548"/>
                    </a:cubicBezTo>
                    <a:cubicBezTo>
                      <a:pt x="51" y="546"/>
                      <a:pt x="50" y="544"/>
                      <a:pt x="50" y="540"/>
                    </a:cubicBezTo>
                    <a:cubicBezTo>
                      <a:pt x="47" y="539"/>
                      <a:pt x="45" y="537"/>
                      <a:pt x="45" y="536"/>
                    </a:cubicBezTo>
                    <a:cubicBezTo>
                      <a:pt x="45" y="536"/>
                      <a:pt x="43" y="533"/>
                      <a:pt x="43" y="532"/>
                    </a:cubicBezTo>
                    <a:cubicBezTo>
                      <a:pt x="43" y="530"/>
                      <a:pt x="43" y="529"/>
                      <a:pt x="41" y="527"/>
                    </a:cubicBezTo>
                    <a:cubicBezTo>
                      <a:pt x="42" y="526"/>
                      <a:pt x="44" y="523"/>
                      <a:pt x="46" y="521"/>
                    </a:cubicBezTo>
                    <a:cubicBezTo>
                      <a:pt x="46" y="521"/>
                      <a:pt x="45" y="514"/>
                      <a:pt x="45" y="511"/>
                    </a:cubicBezTo>
                    <a:cubicBezTo>
                      <a:pt x="44" y="508"/>
                      <a:pt x="45" y="503"/>
                      <a:pt x="46" y="502"/>
                    </a:cubicBezTo>
                    <a:cubicBezTo>
                      <a:pt x="47" y="501"/>
                      <a:pt x="47" y="497"/>
                      <a:pt x="48" y="495"/>
                    </a:cubicBezTo>
                    <a:cubicBezTo>
                      <a:pt x="48" y="492"/>
                      <a:pt x="47" y="490"/>
                      <a:pt x="49" y="489"/>
                    </a:cubicBezTo>
                    <a:cubicBezTo>
                      <a:pt x="51" y="487"/>
                      <a:pt x="50" y="485"/>
                      <a:pt x="50" y="482"/>
                    </a:cubicBezTo>
                    <a:cubicBezTo>
                      <a:pt x="51" y="479"/>
                      <a:pt x="50" y="477"/>
                      <a:pt x="50" y="476"/>
                    </a:cubicBezTo>
                    <a:cubicBezTo>
                      <a:pt x="50" y="473"/>
                      <a:pt x="48" y="472"/>
                      <a:pt x="48" y="471"/>
                    </a:cubicBezTo>
                    <a:cubicBezTo>
                      <a:pt x="48" y="469"/>
                      <a:pt x="46" y="466"/>
                      <a:pt x="45" y="465"/>
                    </a:cubicBezTo>
                    <a:cubicBezTo>
                      <a:pt x="43" y="464"/>
                      <a:pt x="42" y="462"/>
                      <a:pt x="41" y="460"/>
                    </a:cubicBezTo>
                    <a:cubicBezTo>
                      <a:pt x="40" y="458"/>
                      <a:pt x="39" y="457"/>
                      <a:pt x="38" y="456"/>
                    </a:cubicBezTo>
                    <a:cubicBezTo>
                      <a:pt x="36" y="455"/>
                      <a:pt x="36" y="454"/>
                      <a:pt x="34" y="451"/>
                    </a:cubicBezTo>
                    <a:cubicBezTo>
                      <a:pt x="33" y="448"/>
                      <a:pt x="31" y="447"/>
                      <a:pt x="30" y="445"/>
                    </a:cubicBezTo>
                    <a:cubicBezTo>
                      <a:pt x="29" y="443"/>
                      <a:pt x="28" y="440"/>
                      <a:pt x="28" y="439"/>
                    </a:cubicBezTo>
                    <a:cubicBezTo>
                      <a:pt x="29" y="438"/>
                      <a:pt x="28" y="435"/>
                      <a:pt x="27" y="433"/>
                    </a:cubicBezTo>
                    <a:cubicBezTo>
                      <a:pt x="26" y="431"/>
                      <a:pt x="25" y="429"/>
                      <a:pt x="26" y="427"/>
                    </a:cubicBezTo>
                    <a:cubicBezTo>
                      <a:pt x="27" y="425"/>
                      <a:pt x="26" y="423"/>
                      <a:pt x="25" y="421"/>
                    </a:cubicBezTo>
                    <a:cubicBezTo>
                      <a:pt x="24" y="418"/>
                      <a:pt x="23" y="417"/>
                      <a:pt x="24" y="415"/>
                    </a:cubicBezTo>
                    <a:cubicBezTo>
                      <a:pt x="24" y="413"/>
                      <a:pt x="24" y="413"/>
                      <a:pt x="23" y="408"/>
                    </a:cubicBezTo>
                    <a:cubicBezTo>
                      <a:pt x="22" y="405"/>
                      <a:pt x="19" y="398"/>
                      <a:pt x="17" y="396"/>
                    </a:cubicBezTo>
                    <a:cubicBezTo>
                      <a:pt x="16" y="393"/>
                      <a:pt x="18" y="392"/>
                      <a:pt x="18" y="390"/>
                    </a:cubicBezTo>
                    <a:cubicBezTo>
                      <a:pt x="17" y="388"/>
                      <a:pt x="18" y="387"/>
                      <a:pt x="20" y="388"/>
                    </a:cubicBezTo>
                    <a:cubicBezTo>
                      <a:pt x="22" y="388"/>
                      <a:pt x="23" y="387"/>
                      <a:pt x="23" y="386"/>
                    </a:cubicBezTo>
                    <a:cubicBezTo>
                      <a:pt x="24" y="384"/>
                      <a:pt x="24" y="384"/>
                      <a:pt x="23" y="381"/>
                    </a:cubicBezTo>
                    <a:cubicBezTo>
                      <a:pt x="23" y="381"/>
                      <a:pt x="24" y="377"/>
                      <a:pt x="24" y="375"/>
                    </a:cubicBezTo>
                    <a:cubicBezTo>
                      <a:pt x="24" y="373"/>
                      <a:pt x="26" y="374"/>
                      <a:pt x="27" y="372"/>
                    </a:cubicBezTo>
                    <a:cubicBezTo>
                      <a:pt x="28" y="370"/>
                      <a:pt x="29" y="369"/>
                      <a:pt x="31" y="370"/>
                    </a:cubicBezTo>
                    <a:cubicBezTo>
                      <a:pt x="33" y="370"/>
                      <a:pt x="35" y="370"/>
                      <a:pt x="37" y="368"/>
                    </a:cubicBezTo>
                    <a:cubicBezTo>
                      <a:pt x="38" y="365"/>
                      <a:pt x="40" y="365"/>
                      <a:pt x="41" y="367"/>
                    </a:cubicBezTo>
                    <a:cubicBezTo>
                      <a:pt x="43" y="369"/>
                      <a:pt x="43" y="368"/>
                      <a:pt x="47" y="365"/>
                    </a:cubicBezTo>
                    <a:cubicBezTo>
                      <a:pt x="47" y="365"/>
                      <a:pt x="46" y="365"/>
                      <a:pt x="45" y="362"/>
                    </a:cubicBezTo>
                    <a:cubicBezTo>
                      <a:pt x="44" y="360"/>
                      <a:pt x="47" y="355"/>
                      <a:pt x="48" y="352"/>
                    </a:cubicBezTo>
                    <a:cubicBezTo>
                      <a:pt x="49" y="350"/>
                      <a:pt x="49" y="351"/>
                      <a:pt x="49" y="346"/>
                    </a:cubicBezTo>
                    <a:cubicBezTo>
                      <a:pt x="48" y="343"/>
                      <a:pt x="48" y="341"/>
                      <a:pt x="49" y="341"/>
                    </a:cubicBezTo>
                    <a:cubicBezTo>
                      <a:pt x="50" y="341"/>
                      <a:pt x="50" y="341"/>
                      <a:pt x="50" y="339"/>
                    </a:cubicBezTo>
                    <a:cubicBezTo>
                      <a:pt x="49" y="337"/>
                      <a:pt x="47" y="334"/>
                      <a:pt x="47" y="334"/>
                    </a:cubicBezTo>
                    <a:cubicBezTo>
                      <a:pt x="45" y="334"/>
                      <a:pt x="43" y="334"/>
                      <a:pt x="42" y="335"/>
                    </a:cubicBezTo>
                    <a:cubicBezTo>
                      <a:pt x="41" y="335"/>
                      <a:pt x="41" y="335"/>
                      <a:pt x="41" y="335"/>
                    </a:cubicBezTo>
                    <a:cubicBezTo>
                      <a:pt x="42" y="336"/>
                      <a:pt x="41" y="338"/>
                      <a:pt x="41" y="339"/>
                    </a:cubicBezTo>
                    <a:cubicBezTo>
                      <a:pt x="41" y="339"/>
                      <a:pt x="39" y="339"/>
                      <a:pt x="39" y="339"/>
                    </a:cubicBezTo>
                    <a:cubicBezTo>
                      <a:pt x="38" y="336"/>
                      <a:pt x="37" y="336"/>
                      <a:pt x="37" y="335"/>
                    </a:cubicBezTo>
                    <a:cubicBezTo>
                      <a:pt x="37" y="335"/>
                      <a:pt x="37" y="333"/>
                      <a:pt x="37" y="333"/>
                    </a:cubicBezTo>
                    <a:cubicBezTo>
                      <a:pt x="37" y="332"/>
                      <a:pt x="36" y="331"/>
                      <a:pt x="35" y="330"/>
                    </a:cubicBezTo>
                    <a:cubicBezTo>
                      <a:pt x="34" y="329"/>
                      <a:pt x="32" y="327"/>
                      <a:pt x="32" y="326"/>
                    </a:cubicBezTo>
                    <a:cubicBezTo>
                      <a:pt x="32" y="324"/>
                      <a:pt x="30" y="319"/>
                      <a:pt x="30" y="318"/>
                    </a:cubicBezTo>
                    <a:cubicBezTo>
                      <a:pt x="31" y="316"/>
                      <a:pt x="29" y="313"/>
                      <a:pt x="29" y="313"/>
                    </a:cubicBezTo>
                    <a:cubicBezTo>
                      <a:pt x="28" y="315"/>
                      <a:pt x="28" y="316"/>
                      <a:pt x="28" y="315"/>
                    </a:cubicBezTo>
                    <a:cubicBezTo>
                      <a:pt x="27" y="314"/>
                      <a:pt x="26" y="313"/>
                      <a:pt x="26" y="311"/>
                    </a:cubicBezTo>
                    <a:cubicBezTo>
                      <a:pt x="27" y="310"/>
                      <a:pt x="28" y="307"/>
                      <a:pt x="28" y="307"/>
                    </a:cubicBezTo>
                    <a:cubicBezTo>
                      <a:pt x="28" y="303"/>
                      <a:pt x="27" y="290"/>
                      <a:pt x="27" y="290"/>
                    </a:cubicBezTo>
                    <a:cubicBezTo>
                      <a:pt x="25" y="290"/>
                      <a:pt x="24" y="290"/>
                      <a:pt x="24" y="289"/>
                    </a:cubicBezTo>
                    <a:cubicBezTo>
                      <a:pt x="24" y="287"/>
                      <a:pt x="22" y="283"/>
                      <a:pt x="20" y="282"/>
                    </a:cubicBezTo>
                    <a:cubicBezTo>
                      <a:pt x="19" y="280"/>
                      <a:pt x="19" y="277"/>
                      <a:pt x="18" y="276"/>
                    </a:cubicBezTo>
                    <a:cubicBezTo>
                      <a:pt x="17" y="274"/>
                      <a:pt x="17" y="271"/>
                      <a:pt x="17" y="269"/>
                    </a:cubicBezTo>
                    <a:cubicBezTo>
                      <a:pt x="17" y="268"/>
                      <a:pt x="16" y="263"/>
                      <a:pt x="16" y="263"/>
                    </a:cubicBezTo>
                    <a:cubicBezTo>
                      <a:pt x="15" y="261"/>
                      <a:pt x="13" y="257"/>
                      <a:pt x="13" y="257"/>
                    </a:cubicBezTo>
                    <a:cubicBezTo>
                      <a:pt x="9" y="257"/>
                      <a:pt x="9" y="257"/>
                      <a:pt x="9" y="255"/>
                    </a:cubicBezTo>
                    <a:cubicBezTo>
                      <a:pt x="8" y="254"/>
                      <a:pt x="6" y="251"/>
                      <a:pt x="6" y="250"/>
                    </a:cubicBezTo>
                    <a:cubicBezTo>
                      <a:pt x="6" y="249"/>
                      <a:pt x="6" y="247"/>
                      <a:pt x="6" y="246"/>
                    </a:cubicBezTo>
                    <a:cubicBezTo>
                      <a:pt x="6" y="244"/>
                      <a:pt x="5" y="243"/>
                      <a:pt x="4" y="241"/>
                    </a:cubicBezTo>
                    <a:cubicBezTo>
                      <a:pt x="4" y="239"/>
                      <a:pt x="4" y="235"/>
                      <a:pt x="3" y="233"/>
                    </a:cubicBezTo>
                    <a:cubicBezTo>
                      <a:pt x="2" y="231"/>
                      <a:pt x="2" y="228"/>
                      <a:pt x="2" y="227"/>
                    </a:cubicBezTo>
                    <a:cubicBezTo>
                      <a:pt x="1" y="226"/>
                      <a:pt x="1" y="225"/>
                      <a:pt x="1" y="223"/>
                    </a:cubicBezTo>
                    <a:cubicBezTo>
                      <a:pt x="1" y="221"/>
                      <a:pt x="2" y="220"/>
                      <a:pt x="1" y="219"/>
                    </a:cubicBezTo>
                    <a:cubicBezTo>
                      <a:pt x="0" y="218"/>
                      <a:pt x="1" y="216"/>
                      <a:pt x="1" y="216"/>
                    </a:cubicBezTo>
                    <a:cubicBezTo>
                      <a:pt x="1" y="216"/>
                      <a:pt x="2" y="217"/>
                      <a:pt x="1" y="215"/>
                    </a:cubicBezTo>
                    <a:cubicBezTo>
                      <a:pt x="1" y="214"/>
                      <a:pt x="1" y="213"/>
                      <a:pt x="2" y="212"/>
                    </a:cubicBezTo>
                    <a:cubicBezTo>
                      <a:pt x="3" y="210"/>
                      <a:pt x="9" y="200"/>
                      <a:pt x="9" y="200"/>
                    </a:cubicBezTo>
                    <a:cubicBezTo>
                      <a:pt x="10" y="194"/>
                      <a:pt x="11" y="192"/>
                      <a:pt x="11" y="191"/>
                    </a:cubicBezTo>
                    <a:cubicBezTo>
                      <a:pt x="12" y="191"/>
                      <a:pt x="12" y="190"/>
                      <a:pt x="12" y="189"/>
                    </a:cubicBezTo>
                    <a:cubicBezTo>
                      <a:pt x="12" y="187"/>
                      <a:pt x="12" y="186"/>
                      <a:pt x="13" y="185"/>
                    </a:cubicBezTo>
                    <a:cubicBezTo>
                      <a:pt x="13" y="184"/>
                      <a:pt x="14" y="181"/>
                      <a:pt x="14" y="181"/>
                    </a:cubicBezTo>
                    <a:cubicBezTo>
                      <a:pt x="14" y="180"/>
                      <a:pt x="14" y="179"/>
                      <a:pt x="14" y="179"/>
                    </a:cubicBezTo>
                    <a:cubicBezTo>
                      <a:pt x="16" y="177"/>
                      <a:pt x="17" y="176"/>
                      <a:pt x="17" y="176"/>
                    </a:cubicBezTo>
                    <a:cubicBezTo>
                      <a:pt x="17" y="174"/>
                      <a:pt x="17" y="174"/>
                      <a:pt x="18" y="172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20" y="168"/>
                      <a:pt x="22" y="162"/>
                      <a:pt x="22" y="161"/>
                    </a:cubicBezTo>
                    <a:cubicBezTo>
                      <a:pt x="22" y="159"/>
                      <a:pt x="26" y="152"/>
                      <a:pt x="28" y="151"/>
                    </a:cubicBezTo>
                    <a:cubicBezTo>
                      <a:pt x="30" y="149"/>
                      <a:pt x="32" y="143"/>
                      <a:pt x="32" y="140"/>
                    </a:cubicBezTo>
                    <a:cubicBezTo>
                      <a:pt x="32" y="140"/>
                      <a:pt x="24" y="149"/>
                      <a:pt x="23" y="150"/>
                    </a:cubicBezTo>
                    <a:cubicBezTo>
                      <a:pt x="23" y="150"/>
                      <a:pt x="21" y="155"/>
                      <a:pt x="20" y="156"/>
                    </a:cubicBezTo>
                    <a:cubicBezTo>
                      <a:pt x="19" y="157"/>
                      <a:pt x="19" y="159"/>
                      <a:pt x="18" y="161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6" y="165"/>
                      <a:pt x="14" y="170"/>
                      <a:pt x="12" y="171"/>
                    </a:cubicBezTo>
                    <a:cubicBezTo>
                      <a:pt x="10" y="173"/>
                      <a:pt x="8" y="179"/>
                      <a:pt x="8" y="181"/>
                    </a:cubicBezTo>
                    <a:cubicBezTo>
                      <a:pt x="7" y="184"/>
                      <a:pt x="7" y="186"/>
                      <a:pt x="7" y="186"/>
                    </a:cubicBezTo>
                    <a:cubicBezTo>
                      <a:pt x="7" y="186"/>
                      <a:pt x="5" y="188"/>
                      <a:pt x="4" y="187"/>
                    </a:cubicBezTo>
                    <a:cubicBezTo>
                      <a:pt x="4" y="186"/>
                      <a:pt x="5" y="182"/>
                      <a:pt x="6" y="179"/>
                    </a:cubicBezTo>
                    <a:cubicBezTo>
                      <a:pt x="6" y="179"/>
                      <a:pt x="7" y="177"/>
                      <a:pt x="7" y="175"/>
                    </a:cubicBezTo>
                    <a:cubicBezTo>
                      <a:pt x="6" y="174"/>
                      <a:pt x="12" y="167"/>
                      <a:pt x="14" y="163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19" y="155"/>
                      <a:pt x="19" y="155"/>
                      <a:pt x="19" y="155"/>
                    </a:cubicBezTo>
                    <a:cubicBezTo>
                      <a:pt x="19" y="155"/>
                      <a:pt x="21" y="149"/>
                      <a:pt x="22" y="146"/>
                    </a:cubicBezTo>
                    <a:cubicBezTo>
                      <a:pt x="24" y="144"/>
                      <a:pt x="27" y="140"/>
                      <a:pt x="28" y="138"/>
                    </a:cubicBezTo>
                    <a:cubicBezTo>
                      <a:pt x="29" y="136"/>
                      <a:pt x="33" y="131"/>
                      <a:pt x="37" y="124"/>
                    </a:cubicBezTo>
                    <a:cubicBezTo>
                      <a:pt x="37" y="124"/>
                      <a:pt x="38" y="120"/>
                      <a:pt x="38" y="118"/>
                    </a:cubicBezTo>
                    <a:cubicBezTo>
                      <a:pt x="39" y="116"/>
                      <a:pt x="42" y="114"/>
                      <a:pt x="43" y="112"/>
                    </a:cubicBezTo>
                    <a:cubicBezTo>
                      <a:pt x="44" y="110"/>
                      <a:pt x="49" y="107"/>
                      <a:pt x="53" y="104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52" y="102"/>
                      <a:pt x="53" y="102"/>
                      <a:pt x="56" y="100"/>
                    </a:cubicBezTo>
                    <a:cubicBezTo>
                      <a:pt x="57" y="97"/>
                      <a:pt x="58" y="97"/>
                      <a:pt x="61" y="95"/>
                    </a:cubicBezTo>
                    <a:cubicBezTo>
                      <a:pt x="62" y="93"/>
                      <a:pt x="67" y="91"/>
                      <a:pt x="67" y="91"/>
                    </a:cubicBezTo>
                    <a:cubicBezTo>
                      <a:pt x="69" y="91"/>
                      <a:pt x="82" y="83"/>
                      <a:pt x="85" y="83"/>
                    </a:cubicBezTo>
                    <a:cubicBezTo>
                      <a:pt x="87" y="82"/>
                      <a:pt x="94" y="77"/>
                      <a:pt x="97" y="74"/>
                    </a:cubicBezTo>
                    <a:cubicBezTo>
                      <a:pt x="100" y="70"/>
                      <a:pt x="99" y="74"/>
                      <a:pt x="98" y="78"/>
                    </a:cubicBezTo>
                    <a:cubicBezTo>
                      <a:pt x="98" y="78"/>
                      <a:pt x="104" y="73"/>
                      <a:pt x="106" y="72"/>
                    </a:cubicBezTo>
                    <a:cubicBezTo>
                      <a:pt x="109" y="71"/>
                      <a:pt x="112" y="65"/>
                      <a:pt x="113" y="63"/>
                    </a:cubicBezTo>
                    <a:cubicBezTo>
                      <a:pt x="114" y="61"/>
                      <a:pt x="134" y="52"/>
                      <a:pt x="137" y="51"/>
                    </a:cubicBezTo>
                    <a:cubicBezTo>
                      <a:pt x="140" y="50"/>
                      <a:pt x="139" y="49"/>
                      <a:pt x="137" y="48"/>
                    </a:cubicBezTo>
                    <a:cubicBezTo>
                      <a:pt x="137" y="48"/>
                      <a:pt x="139" y="48"/>
                      <a:pt x="142" y="47"/>
                    </a:cubicBezTo>
                    <a:cubicBezTo>
                      <a:pt x="144" y="46"/>
                      <a:pt x="151" y="42"/>
                      <a:pt x="155" y="42"/>
                    </a:cubicBezTo>
                    <a:cubicBezTo>
                      <a:pt x="159" y="41"/>
                      <a:pt x="157" y="40"/>
                      <a:pt x="155" y="40"/>
                    </a:cubicBezTo>
                    <a:cubicBezTo>
                      <a:pt x="153" y="39"/>
                      <a:pt x="148" y="41"/>
                      <a:pt x="150" y="40"/>
                    </a:cubicBezTo>
                    <a:cubicBezTo>
                      <a:pt x="152" y="39"/>
                      <a:pt x="157" y="35"/>
                      <a:pt x="159" y="35"/>
                    </a:cubicBezTo>
                    <a:cubicBezTo>
                      <a:pt x="161" y="35"/>
                      <a:pt x="163" y="32"/>
                      <a:pt x="164" y="30"/>
                    </a:cubicBezTo>
                    <a:cubicBezTo>
                      <a:pt x="165" y="28"/>
                      <a:pt x="173" y="26"/>
                      <a:pt x="175" y="25"/>
                    </a:cubicBezTo>
                    <a:cubicBezTo>
                      <a:pt x="175" y="25"/>
                      <a:pt x="173" y="24"/>
                      <a:pt x="171" y="24"/>
                    </a:cubicBezTo>
                    <a:cubicBezTo>
                      <a:pt x="170" y="24"/>
                      <a:pt x="169" y="23"/>
                      <a:pt x="169" y="21"/>
                    </a:cubicBezTo>
                    <a:cubicBezTo>
                      <a:pt x="170" y="19"/>
                      <a:pt x="168" y="19"/>
                      <a:pt x="164" y="15"/>
                    </a:cubicBezTo>
                    <a:cubicBezTo>
                      <a:pt x="164" y="15"/>
                      <a:pt x="164" y="14"/>
                      <a:pt x="166" y="14"/>
                    </a:cubicBezTo>
                    <a:cubicBezTo>
                      <a:pt x="168" y="14"/>
                      <a:pt x="171" y="14"/>
                      <a:pt x="173" y="16"/>
                    </a:cubicBezTo>
                    <a:cubicBezTo>
                      <a:pt x="174" y="17"/>
                      <a:pt x="180" y="14"/>
                      <a:pt x="181" y="12"/>
                    </a:cubicBezTo>
                    <a:cubicBezTo>
                      <a:pt x="183" y="10"/>
                      <a:pt x="191" y="9"/>
                      <a:pt x="194" y="10"/>
                    </a:cubicBezTo>
                    <a:cubicBezTo>
                      <a:pt x="198" y="11"/>
                      <a:pt x="196" y="10"/>
                      <a:pt x="200" y="9"/>
                    </a:cubicBezTo>
                    <a:cubicBezTo>
                      <a:pt x="200" y="9"/>
                      <a:pt x="200" y="12"/>
                      <a:pt x="201" y="13"/>
                    </a:cubicBezTo>
                    <a:cubicBezTo>
                      <a:pt x="202" y="15"/>
                      <a:pt x="206" y="14"/>
                      <a:pt x="208" y="13"/>
                    </a:cubicBezTo>
                    <a:cubicBezTo>
                      <a:pt x="210" y="12"/>
                      <a:pt x="211" y="11"/>
                      <a:pt x="212" y="11"/>
                    </a:cubicBezTo>
                    <a:cubicBezTo>
                      <a:pt x="214" y="10"/>
                      <a:pt x="220" y="10"/>
                      <a:pt x="220" y="10"/>
                    </a:cubicBezTo>
                    <a:cubicBezTo>
                      <a:pt x="219" y="11"/>
                      <a:pt x="220" y="13"/>
                      <a:pt x="218" y="13"/>
                    </a:cubicBezTo>
                    <a:cubicBezTo>
                      <a:pt x="217" y="14"/>
                      <a:pt x="212" y="16"/>
                      <a:pt x="212" y="16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21" y="14"/>
                      <a:pt x="222" y="15"/>
                      <a:pt x="224" y="15"/>
                    </a:cubicBezTo>
                    <a:cubicBezTo>
                      <a:pt x="225" y="15"/>
                      <a:pt x="228" y="16"/>
                      <a:pt x="228" y="15"/>
                    </a:cubicBezTo>
                    <a:cubicBezTo>
                      <a:pt x="232" y="18"/>
                      <a:pt x="232" y="18"/>
                      <a:pt x="232" y="20"/>
                    </a:cubicBezTo>
                    <a:cubicBezTo>
                      <a:pt x="232" y="21"/>
                      <a:pt x="231" y="23"/>
                      <a:pt x="229" y="23"/>
                    </a:cubicBezTo>
                    <a:cubicBezTo>
                      <a:pt x="227" y="22"/>
                      <a:pt x="224" y="23"/>
                      <a:pt x="224" y="24"/>
                    </a:cubicBezTo>
                    <a:cubicBezTo>
                      <a:pt x="223" y="24"/>
                      <a:pt x="218" y="28"/>
                      <a:pt x="216" y="29"/>
                    </a:cubicBezTo>
                    <a:cubicBezTo>
                      <a:pt x="213" y="31"/>
                      <a:pt x="211" y="32"/>
                      <a:pt x="210" y="33"/>
                    </a:cubicBezTo>
                    <a:cubicBezTo>
                      <a:pt x="209" y="35"/>
                      <a:pt x="205" y="37"/>
                      <a:pt x="205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8" y="37"/>
                      <a:pt x="208" y="37"/>
                      <a:pt x="210" y="38"/>
                    </a:cubicBezTo>
                    <a:cubicBezTo>
                      <a:pt x="211" y="40"/>
                      <a:pt x="214" y="42"/>
                      <a:pt x="214" y="42"/>
                    </a:cubicBezTo>
                    <a:cubicBezTo>
                      <a:pt x="212" y="47"/>
                      <a:pt x="208" y="52"/>
                      <a:pt x="207" y="55"/>
                    </a:cubicBezTo>
                    <a:cubicBezTo>
                      <a:pt x="207" y="57"/>
                      <a:pt x="205" y="58"/>
                      <a:pt x="205" y="58"/>
                    </a:cubicBezTo>
                    <a:cubicBezTo>
                      <a:pt x="202" y="57"/>
                      <a:pt x="201" y="57"/>
                      <a:pt x="201" y="59"/>
                    </a:cubicBezTo>
                    <a:cubicBezTo>
                      <a:pt x="202" y="61"/>
                      <a:pt x="202" y="61"/>
                      <a:pt x="202" y="61"/>
                    </a:cubicBezTo>
                    <a:cubicBezTo>
                      <a:pt x="205" y="63"/>
                      <a:pt x="212" y="66"/>
                      <a:pt x="212" y="66"/>
                    </a:cubicBezTo>
                    <a:cubicBezTo>
                      <a:pt x="209" y="67"/>
                      <a:pt x="209" y="68"/>
                      <a:pt x="209" y="69"/>
                    </a:cubicBezTo>
                    <a:cubicBezTo>
                      <a:pt x="208" y="69"/>
                      <a:pt x="208" y="72"/>
                      <a:pt x="208" y="72"/>
                    </a:cubicBezTo>
                    <a:cubicBezTo>
                      <a:pt x="211" y="73"/>
                      <a:pt x="215" y="77"/>
                      <a:pt x="212" y="81"/>
                    </a:cubicBezTo>
                    <a:cubicBezTo>
                      <a:pt x="216" y="80"/>
                      <a:pt x="221" y="81"/>
                      <a:pt x="222" y="80"/>
                    </a:cubicBezTo>
                    <a:cubicBezTo>
                      <a:pt x="222" y="79"/>
                      <a:pt x="224" y="78"/>
                      <a:pt x="224" y="78"/>
                    </a:cubicBezTo>
                    <a:cubicBezTo>
                      <a:pt x="224" y="76"/>
                      <a:pt x="224" y="74"/>
                      <a:pt x="224" y="74"/>
                    </a:cubicBezTo>
                    <a:cubicBezTo>
                      <a:pt x="228" y="74"/>
                      <a:pt x="229" y="74"/>
                      <a:pt x="230" y="73"/>
                    </a:cubicBezTo>
                    <a:cubicBezTo>
                      <a:pt x="233" y="72"/>
                      <a:pt x="233" y="74"/>
                      <a:pt x="235" y="73"/>
                    </a:cubicBezTo>
                    <a:cubicBezTo>
                      <a:pt x="236" y="71"/>
                      <a:pt x="239" y="71"/>
                      <a:pt x="240" y="70"/>
                    </a:cubicBezTo>
                    <a:cubicBezTo>
                      <a:pt x="242" y="69"/>
                      <a:pt x="243" y="67"/>
                      <a:pt x="245" y="69"/>
                    </a:cubicBezTo>
                    <a:cubicBezTo>
                      <a:pt x="246" y="71"/>
                      <a:pt x="247" y="74"/>
                      <a:pt x="245" y="73"/>
                    </a:cubicBezTo>
                    <a:cubicBezTo>
                      <a:pt x="244" y="72"/>
                      <a:pt x="240" y="73"/>
                      <a:pt x="239" y="73"/>
                    </a:cubicBezTo>
                    <a:cubicBezTo>
                      <a:pt x="238" y="74"/>
                      <a:pt x="234" y="73"/>
                      <a:pt x="234" y="74"/>
                    </a:cubicBezTo>
                    <a:cubicBezTo>
                      <a:pt x="233" y="75"/>
                      <a:pt x="231" y="80"/>
                      <a:pt x="229" y="79"/>
                    </a:cubicBezTo>
                    <a:cubicBezTo>
                      <a:pt x="228" y="79"/>
                      <a:pt x="226" y="81"/>
                      <a:pt x="226" y="81"/>
                    </a:cubicBezTo>
                    <a:cubicBezTo>
                      <a:pt x="223" y="85"/>
                      <a:pt x="223" y="85"/>
                      <a:pt x="223" y="85"/>
                    </a:cubicBezTo>
                    <a:cubicBezTo>
                      <a:pt x="227" y="84"/>
                      <a:pt x="226" y="84"/>
                      <a:pt x="228" y="85"/>
                    </a:cubicBezTo>
                    <a:cubicBezTo>
                      <a:pt x="230" y="87"/>
                      <a:pt x="233" y="87"/>
                      <a:pt x="235" y="86"/>
                    </a:cubicBezTo>
                    <a:cubicBezTo>
                      <a:pt x="236" y="85"/>
                      <a:pt x="236" y="88"/>
                      <a:pt x="236" y="88"/>
                    </a:cubicBezTo>
                    <a:cubicBezTo>
                      <a:pt x="236" y="88"/>
                      <a:pt x="236" y="89"/>
                      <a:pt x="236" y="91"/>
                    </a:cubicBezTo>
                    <a:cubicBezTo>
                      <a:pt x="235" y="93"/>
                      <a:pt x="233" y="96"/>
                      <a:pt x="231" y="96"/>
                    </a:cubicBezTo>
                    <a:cubicBezTo>
                      <a:pt x="230" y="96"/>
                      <a:pt x="228" y="96"/>
                      <a:pt x="226" y="97"/>
                    </a:cubicBezTo>
                    <a:cubicBezTo>
                      <a:pt x="224" y="98"/>
                      <a:pt x="222" y="97"/>
                      <a:pt x="222" y="96"/>
                    </a:cubicBezTo>
                    <a:cubicBezTo>
                      <a:pt x="222" y="94"/>
                      <a:pt x="218" y="91"/>
                      <a:pt x="217" y="92"/>
                    </a:cubicBezTo>
                    <a:cubicBezTo>
                      <a:pt x="215" y="93"/>
                      <a:pt x="211" y="93"/>
                      <a:pt x="211" y="93"/>
                    </a:cubicBezTo>
                    <a:cubicBezTo>
                      <a:pt x="211" y="93"/>
                      <a:pt x="212" y="90"/>
                      <a:pt x="211" y="93"/>
                    </a:cubicBezTo>
                    <a:cubicBezTo>
                      <a:pt x="210" y="96"/>
                      <a:pt x="207" y="97"/>
                      <a:pt x="207" y="97"/>
                    </a:cubicBezTo>
                    <a:cubicBezTo>
                      <a:pt x="205" y="95"/>
                      <a:pt x="204" y="95"/>
                      <a:pt x="202" y="95"/>
                    </a:cubicBezTo>
                    <a:cubicBezTo>
                      <a:pt x="201" y="96"/>
                      <a:pt x="198" y="95"/>
                      <a:pt x="198" y="95"/>
                    </a:cubicBezTo>
                    <a:cubicBezTo>
                      <a:pt x="198" y="95"/>
                      <a:pt x="194" y="95"/>
                      <a:pt x="192" y="96"/>
                    </a:cubicBezTo>
                    <a:cubicBezTo>
                      <a:pt x="188" y="96"/>
                      <a:pt x="186" y="95"/>
                      <a:pt x="186" y="95"/>
                    </a:cubicBezTo>
                    <a:cubicBezTo>
                      <a:pt x="183" y="97"/>
                      <a:pt x="181" y="100"/>
                      <a:pt x="179" y="99"/>
                    </a:cubicBezTo>
                    <a:cubicBezTo>
                      <a:pt x="178" y="99"/>
                      <a:pt x="174" y="104"/>
                      <a:pt x="174" y="104"/>
                    </a:cubicBezTo>
                    <a:cubicBezTo>
                      <a:pt x="176" y="104"/>
                      <a:pt x="175" y="105"/>
                      <a:pt x="174" y="106"/>
                    </a:cubicBezTo>
                    <a:cubicBezTo>
                      <a:pt x="173" y="107"/>
                      <a:pt x="168" y="110"/>
                      <a:pt x="168" y="110"/>
                    </a:cubicBezTo>
                    <a:cubicBezTo>
                      <a:pt x="172" y="110"/>
                      <a:pt x="173" y="111"/>
                      <a:pt x="173" y="114"/>
                    </a:cubicBezTo>
                    <a:cubicBezTo>
                      <a:pt x="173" y="116"/>
                      <a:pt x="175" y="121"/>
                      <a:pt x="174" y="123"/>
                    </a:cubicBezTo>
                    <a:cubicBezTo>
                      <a:pt x="174" y="125"/>
                      <a:pt x="174" y="127"/>
                      <a:pt x="175" y="128"/>
                    </a:cubicBezTo>
                    <a:cubicBezTo>
                      <a:pt x="177" y="129"/>
                      <a:pt x="180" y="133"/>
                      <a:pt x="180" y="133"/>
                    </a:cubicBezTo>
                    <a:cubicBezTo>
                      <a:pt x="174" y="134"/>
                      <a:pt x="174" y="138"/>
                      <a:pt x="173" y="139"/>
                    </a:cubicBezTo>
                    <a:cubicBezTo>
                      <a:pt x="173" y="140"/>
                      <a:pt x="170" y="143"/>
                      <a:pt x="170" y="144"/>
                    </a:cubicBezTo>
                    <a:cubicBezTo>
                      <a:pt x="171" y="146"/>
                      <a:pt x="169" y="149"/>
                      <a:pt x="171" y="151"/>
                    </a:cubicBezTo>
                    <a:cubicBezTo>
                      <a:pt x="173" y="152"/>
                      <a:pt x="173" y="152"/>
                      <a:pt x="173" y="152"/>
                    </a:cubicBezTo>
                    <a:cubicBezTo>
                      <a:pt x="174" y="152"/>
                      <a:pt x="177" y="149"/>
                      <a:pt x="179" y="150"/>
                    </a:cubicBezTo>
                    <a:cubicBezTo>
                      <a:pt x="178" y="148"/>
                      <a:pt x="178" y="148"/>
                      <a:pt x="179" y="145"/>
                    </a:cubicBezTo>
                    <a:cubicBezTo>
                      <a:pt x="181" y="143"/>
                      <a:pt x="181" y="140"/>
                      <a:pt x="183" y="140"/>
                    </a:cubicBezTo>
                    <a:cubicBezTo>
                      <a:pt x="185" y="140"/>
                      <a:pt x="187" y="139"/>
                      <a:pt x="187" y="139"/>
                    </a:cubicBezTo>
                    <a:cubicBezTo>
                      <a:pt x="191" y="140"/>
                      <a:pt x="195" y="139"/>
                      <a:pt x="195" y="139"/>
                    </a:cubicBezTo>
                    <a:cubicBezTo>
                      <a:pt x="197" y="139"/>
                      <a:pt x="197" y="139"/>
                      <a:pt x="197" y="139"/>
                    </a:cubicBezTo>
                    <a:cubicBezTo>
                      <a:pt x="199" y="134"/>
                      <a:pt x="199" y="135"/>
                      <a:pt x="200" y="132"/>
                    </a:cubicBezTo>
                    <a:cubicBezTo>
                      <a:pt x="201" y="129"/>
                      <a:pt x="202" y="130"/>
                      <a:pt x="201" y="128"/>
                    </a:cubicBezTo>
                    <a:cubicBezTo>
                      <a:pt x="201" y="126"/>
                      <a:pt x="200" y="125"/>
                      <a:pt x="200" y="125"/>
                    </a:cubicBezTo>
                    <a:cubicBezTo>
                      <a:pt x="203" y="126"/>
                      <a:pt x="204" y="126"/>
                      <a:pt x="206" y="126"/>
                    </a:cubicBezTo>
                    <a:cubicBezTo>
                      <a:pt x="207" y="126"/>
                      <a:pt x="208" y="123"/>
                      <a:pt x="208" y="123"/>
                    </a:cubicBezTo>
                    <a:cubicBezTo>
                      <a:pt x="209" y="121"/>
                      <a:pt x="210" y="120"/>
                      <a:pt x="212" y="119"/>
                    </a:cubicBezTo>
                    <a:cubicBezTo>
                      <a:pt x="213" y="118"/>
                      <a:pt x="218" y="115"/>
                      <a:pt x="218" y="115"/>
                    </a:cubicBezTo>
                    <a:cubicBezTo>
                      <a:pt x="218" y="117"/>
                      <a:pt x="220" y="120"/>
                      <a:pt x="222" y="120"/>
                    </a:cubicBezTo>
                    <a:cubicBezTo>
                      <a:pt x="224" y="120"/>
                      <a:pt x="225" y="120"/>
                      <a:pt x="224" y="122"/>
                    </a:cubicBezTo>
                    <a:cubicBezTo>
                      <a:pt x="224" y="123"/>
                      <a:pt x="223" y="126"/>
                      <a:pt x="224" y="128"/>
                    </a:cubicBezTo>
                    <a:cubicBezTo>
                      <a:pt x="225" y="129"/>
                      <a:pt x="227" y="130"/>
                      <a:pt x="227" y="130"/>
                    </a:cubicBezTo>
                    <a:cubicBezTo>
                      <a:pt x="225" y="134"/>
                      <a:pt x="224" y="137"/>
                      <a:pt x="223" y="137"/>
                    </a:cubicBezTo>
                    <a:cubicBezTo>
                      <a:pt x="222" y="137"/>
                      <a:pt x="219" y="138"/>
                      <a:pt x="219" y="138"/>
                    </a:cubicBezTo>
                    <a:cubicBezTo>
                      <a:pt x="223" y="142"/>
                      <a:pt x="223" y="141"/>
                      <a:pt x="225" y="142"/>
                    </a:cubicBezTo>
                    <a:cubicBezTo>
                      <a:pt x="228" y="142"/>
                      <a:pt x="232" y="142"/>
                      <a:pt x="232" y="142"/>
                    </a:cubicBezTo>
                    <a:cubicBezTo>
                      <a:pt x="232" y="142"/>
                      <a:pt x="235" y="140"/>
                      <a:pt x="236" y="139"/>
                    </a:cubicBezTo>
                    <a:cubicBezTo>
                      <a:pt x="238" y="141"/>
                      <a:pt x="237" y="144"/>
                      <a:pt x="236" y="145"/>
                    </a:cubicBezTo>
                    <a:cubicBezTo>
                      <a:pt x="235" y="146"/>
                      <a:pt x="234" y="147"/>
                      <a:pt x="234" y="147"/>
                    </a:cubicBezTo>
                    <a:cubicBezTo>
                      <a:pt x="236" y="149"/>
                      <a:pt x="236" y="149"/>
                      <a:pt x="236" y="149"/>
                    </a:cubicBezTo>
                    <a:cubicBezTo>
                      <a:pt x="234" y="151"/>
                      <a:pt x="233" y="153"/>
                      <a:pt x="234" y="154"/>
                    </a:cubicBezTo>
                    <a:cubicBezTo>
                      <a:pt x="235" y="156"/>
                      <a:pt x="231" y="159"/>
                      <a:pt x="231" y="159"/>
                    </a:cubicBezTo>
                    <a:cubicBezTo>
                      <a:pt x="235" y="162"/>
                      <a:pt x="236" y="165"/>
                      <a:pt x="237" y="168"/>
                    </a:cubicBezTo>
                    <a:cubicBezTo>
                      <a:pt x="239" y="170"/>
                      <a:pt x="241" y="172"/>
                      <a:pt x="241" y="172"/>
                    </a:cubicBezTo>
                    <a:cubicBezTo>
                      <a:pt x="236" y="170"/>
                      <a:pt x="235" y="170"/>
                      <a:pt x="233" y="171"/>
                    </a:cubicBezTo>
                    <a:cubicBezTo>
                      <a:pt x="231" y="171"/>
                      <a:pt x="227" y="170"/>
                      <a:pt x="227" y="170"/>
                    </a:cubicBezTo>
                    <a:cubicBezTo>
                      <a:pt x="227" y="172"/>
                      <a:pt x="229" y="173"/>
                      <a:pt x="231" y="173"/>
                    </a:cubicBezTo>
                    <a:cubicBezTo>
                      <a:pt x="232" y="173"/>
                      <a:pt x="234" y="172"/>
                      <a:pt x="237" y="173"/>
                    </a:cubicBezTo>
                    <a:cubicBezTo>
                      <a:pt x="239" y="173"/>
                      <a:pt x="239" y="174"/>
                      <a:pt x="240" y="176"/>
                    </a:cubicBezTo>
                    <a:cubicBezTo>
                      <a:pt x="241" y="177"/>
                      <a:pt x="241" y="180"/>
                      <a:pt x="240" y="181"/>
                    </a:cubicBezTo>
                    <a:cubicBezTo>
                      <a:pt x="239" y="183"/>
                      <a:pt x="237" y="187"/>
                      <a:pt x="235" y="186"/>
                    </a:cubicBezTo>
                    <a:cubicBezTo>
                      <a:pt x="233" y="184"/>
                      <a:pt x="231" y="183"/>
                      <a:pt x="229" y="184"/>
                    </a:cubicBezTo>
                    <a:cubicBezTo>
                      <a:pt x="227" y="186"/>
                      <a:pt x="223" y="186"/>
                      <a:pt x="222" y="186"/>
                    </a:cubicBezTo>
                    <a:cubicBezTo>
                      <a:pt x="221" y="186"/>
                      <a:pt x="214" y="183"/>
                      <a:pt x="214" y="183"/>
                    </a:cubicBezTo>
                    <a:cubicBezTo>
                      <a:pt x="214" y="183"/>
                      <a:pt x="211" y="179"/>
                      <a:pt x="208" y="179"/>
                    </a:cubicBezTo>
                    <a:cubicBezTo>
                      <a:pt x="205" y="179"/>
                      <a:pt x="203" y="177"/>
                      <a:pt x="203" y="177"/>
                    </a:cubicBezTo>
                    <a:cubicBezTo>
                      <a:pt x="201" y="176"/>
                      <a:pt x="201" y="176"/>
                      <a:pt x="200" y="178"/>
                    </a:cubicBezTo>
                    <a:cubicBezTo>
                      <a:pt x="198" y="180"/>
                      <a:pt x="194" y="180"/>
                      <a:pt x="193" y="179"/>
                    </a:cubicBezTo>
                    <a:cubicBezTo>
                      <a:pt x="192" y="179"/>
                      <a:pt x="188" y="180"/>
                      <a:pt x="188" y="180"/>
                    </a:cubicBezTo>
                    <a:cubicBezTo>
                      <a:pt x="194" y="182"/>
                      <a:pt x="193" y="183"/>
                      <a:pt x="196" y="182"/>
                    </a:cubicBezTo>
                    <a:cubicBezTo>
                      <a:pt x="200" y="182"/>
                      <a:pt x="204" y="182"/>
                      <a:pt x="204" y="184"/>
                    </a:cubicBezTo>
                    <a:cubicBezTo>
                      <a:pt x="204" y="185"/>
                      <a:pt x="202" y="188"/>
                      <a:pt x="201" y="187"/>
                    </a:cubicBezTo>
                    <a:cubicBezTo>
                      <a:pt x="199" y="186"/>
                      <a:pt x="196" y="186"/>
                      <a:pt x="196" y="186"/>
                    </a:cubicBezTo>
                    <a:cubicBezTo>
                      <a:pt x="199" y="188"/>
                      <a:pt x="200" y="190"/>
                      <a:pt x="198" y="191"/>
                    </a:cubicBezTo>
                    <a:cubicBezTo>
                      <a:pt x="197" y="192"/>
                      <a:pt x="196" y="196"/>
                      <a:pt x="196" y="196"/>
                    </a:cubicBezTo>
                    <a:cubicBezTo>
                      <a:pt x="196" y="196"/>
                      <a:pt x="196" y="200"/>
                      <a:pt x="198" y="200"/>
                    </a:cubicBezTo>
                    <a:cubicBezTo>
                      <a:pt x="199" y="200"/>
                      <a:pt x="203" y="204"/>
                      <a:pt x="204" y="204"/>
                    </a:cubicBezTo>
                    <a:cubicBezTo>
                      <a:pt x="205" y="204"/>
                      <a:pt x="205" y="207"/>
                      <a:pt x="206" y="207"/>
                    </a:cubicBezTo>
                    <a:cubicBezTo>
                      <a:pt x="206" y="208"/>
                      <a:pt x="208" y="208"/>
                      <a:pt x="202" y="207"/>
                    </a:cubicBezTo>
                    <a:cubicBezTo>
                      <a:pt x="197" y="206"/>
                      <a:pt x="194" y="204"/>
                      <a:pt x="191" y="206"/>
                    </a:cubicBezTo>
                    <a:cubicBezTo>
                      <a:pt x="189" y="208"/>
                      <a:pt x="186" y="210"/>
                      <a:pt x="186" y="208"/>
                    </a:cubicBezTo>
                    <a:cubicBezTo>
                      <a:pt x="186" y="206"/>
                      <a:pt x="186" y="203"/>
                      <a:pt x="188" y="203"/>
                    </a:cubicBezTo>
                    <a:cubicBezTo>
                      <a:pt x="190" y="203"/>
                      <a:pt x="196" y="203"/>
                      <a:pt x="196" y="203"/>
                    </a:cubicBezTo>
                    <a:cubicBezTo>
                      <a:pt x="194" y="200"/>
                      <a:pt x="190" y="198"/>
                      <a:pt x="187" y="198"/>
                    </a:cubicBezTo>
                    <a:cubicBezTo>
                      <a:pt x="186" y="198"/>
                      <a:pt x="184" y="198"/>
                      <a:pt x="184" y="200"/>
                    </a:cubicBezTo>
                    <a:cubicBezTo>
                      <a:pt x="184" y="200"/>
                      <a:pt x="181" y="200"/>
                      <a:pt x="180" y="200"/>
                    </a:cubicBezTo>
                    <a:cubicBezTo>
                      <a:pt x="179" y="199"/>
                      <a:pt x="177" y="199"/>
                      <a:pt x="176" y="199"/>
                    </a:cubicBezTo>
                    <a:cubicBezTo>
                      <a:pt x="175" y="199"/>
                      <a:pt x="173" y="199"/>
                      <a:pt x="171" y="198"/>
                    </a:cubicBezTo>
                    <a:cubicBezTo>
                      <a:pt x="170" y="198"/>
                      <a:pt x="169" y="199"/>
                      <a:pt x="168" y="200"/>
                    </a:cubicBezTo>
                    <a:cubicBezTo>
                      <a:pt x="168" y="201"/>
                      <a:pt x="167" y="202"/>
                      <a:pt x="165" y="203"/>
                    </a:cubicBezTo>
                    <a:cubicBezTo>
                      <a:pt x="165" y="203"/>
                      <a:pt x="165" y="204"/>
                      <a:pt x="165" y="205"/>
                    </a:cubicBezTo>
                    <a:cubicBezTo>
                      <a:pt x="166" y="207"/>
                      <a:pt x="166" y="208"/>
                      <a:pt x="168" y="207"/>
                    </a:cubicBezTo>
                    <a:cubicBezTo>
                      <a:pt x="167" y="208"/>
                      <a:pt x="166" y="208"/>
                      <a:pt x="165" y="207"/>
                    </a:cubicBezTo>
                    <a:cubicBezTo>
                      <a:pt x="163" y="206"/>
                      <a:pt x="161" y="205"/>
                      <a:pt x="160" y="205"/>
                    </a:cubicBezTo>
                    <a:cubicBezTo>
                      <a:pt x="159" y="206"/>
                      <a:pt x="159" y="205"/>
                      <a:pt x="157" y="204"/>
                    </a:cubicBezTo>
                    <a:cubicBezTo>
                      <a:pt x="156" y="203"/>
                      <a:pt x="156" y="204"/>
                      <a:pt x="155" y="203"/>
                    </a:cubicBezTo>
                    <a:cubicBezTo>
                      <a:pt x="155" y="203"/>
                      <a:pt x="151" y="203"/>
                      <a:pt x="150" y="204"/>
                    </a:cubicBezTo>
                    <a:cubicBezTo>
                      <a:pt x="150" y="204"/>
                      <a:pt x="149" y="206"/>
                      <a:pt x="149" y="206"/>
                    </a:cubicBezTo>
                    <a:cubicBezTo>
                      <a:pt x="149" y="207"/>
                      <a:pt x="147" y="208"/>
                      <a:pt x="146" y="208"/>
                    </a:cubicBezTo>
                    <a:cubicBezTo>
                      <a:pt x="145" y="208"/>
                      <a:pt x="144" y="209"/>
                      <a:pt x="142" y="210"/>
                    </a:cubicBezTo>
                    <a:cubicBezTo>
                      <a:pt x="142" y="210"/>
                      <a:pt x="143" y="207"/>
                      <a:pt x="142" y="206"/>
                    </a:cubicBezTo>
                    <a:cubicBezTo>
                      <a:pt x="142" y="206"/>
                      <a:pt x="141" y="208"/>
                      <a:pt x="141" y="209"/>
                    </a:cubicBezTo>
                    <a:cubicBezTo>
                      <a:pt x="141" y="210"/>
                      <a:pt x="140" y="211"/>
                      <a:pt x="140" y="212"/>
                    </a:cubicBezTo>
                    <a:cubicBezTo>
                      <a:pt x="139" y="213"/>
                      <a:pt x="138" y="212"/>
                      <a:pt x="137" y="214"/>
                    </a:cubicBezTo>
                    <a:cubicBezTo>
                      <a:pt x="135" y="215"/>
                      <a:pt x="135" y="214"/>
                      <a:pt x="134" y="213"/>
                    </a:cubicBezTo>
                    <a:cubicBezTo>
                      <a:pt x="133" y="212"/>
                      <a:pt x="135" y="212"/>
                      <a:pt x="135" y="211"/>
                    </a:cubicBezTo>
                    <a:cubicBezTo>
                      <a:pt x="136" y="210"/>
                      <a:pt x="137" y="208"/>
                      <a:pt x="137" y="208"/>
                    </a:cubicBezTo>
                    <a:cubicBezTo>
                      <a:pt x="137" y="208"/>
                      <a:pt x="138" y="207"/>
                      <a:pt x="140" y="206"/>
                    </a:cubicBezTo>
                    <a:cubicBezTo>
                      <a:pt x="141" y="205"/>
                      <a:pt x="141" y="205"/>
                      <a:pt x="139" y="205"/>
                    </a:cubicBezTo>
                    <a:cubicBezTo>
                      <a:pt x="138" y="205"/>
                      <a:pt x="138" y="205"/>
                      <a:pt x="137" y="206"/>
                    </a:cubicBezTo>
                    <a:cubicBezTo>
                      <a:pt x="137" y="207"/>
                      <a:pt x="137" y="207"/>
                      <a:pt x="136" y="208"/>
                    </a:cubicBezTo>
                    <a:cubicBezTo>
                      <a:pt x="135" y="209"/>
                      <a:pt x="135" y="210"/>
                      <a:pt x="135" y="209"/>
                    </a:cubicBezTo>
                    <a:cubicBezTo>
                      <a:pt x="135" y="209"/>
                      <a:pt x="134" y="208"/>
                      <a:pt x="133" y="206"/>
                    </a:cubicBezTo>
                    <a:cubicBezTo>
                      <a:pt x="133" y="206"/>
                      <a:pt x="134" y="210"/>
                      <a:pt x="134" y="211"/>
                    </a:cubicBezTo>
                    <a:cubicBezTo>
                      <a:pt x="134" y="212"/>
                      <a:pt x="132" y="213"/>
                      <a:pt x="130" y="215"/>
                    </a:cubicBezTo>
                    <a:cubicBezTo>
                      <a:pt x="130" y="215"/>
                      <a:pt x="131" y="215"/>
                      <a:pt x="132" y="216"/>
                    </a:cubicBezTo>
                    <a:cubicBezTo>
                      <a:pt x="132" y="218"/>
                      <a:pt x="131" y="218"/>
                      <a:pt x="129" y="222"/>
                    </a:cubicBezTo>
                    <a:cubicBezTo>
                      <a:pt x="129" y="222"/>
                      <a:pt x="124" y="224"/>
                      <a:pt x="123" y="224"/>
                    </a:cubicBezTo>
                    <a:cubicBezTo>
                      <a:pt x="121" y="225"/>
                      <a:pt x="116" y="225"/>
                      <a:pt x="112" y="225"/>
                    </a:cubicBezTo>
                    <a:cubicBezTo>
                      <a:pt x="108" y="225"/>
                      <a:pt x="104" y="223"/>
                      <a:pt x="101" y="226"/>
                    </a:cubicBezTo>
                    <a:cubicBezTo>
                      <a:pt x="99" y="228"/>
                      <a:pt x="101" y="226"/>
                      <a:pt x="101" y="226"/>
                    </a:cubicBezTo>
                    <a:cubicBezTo>
                      <a:pt x="101" y="226"/>
                      <a:pt x="98" y="228"/>
                      <a:pt x="95" y="230"/>
                    </a:cubicBezTo>
                    <a:cubicBezTo>
                      <a:pt x="95" y="230"/>
                      <a:pt x="94" y="232"/>
                      <a:pt x="93" y="234"/>
                    </a:cubicBezTo>
                    <a:cubicBezTo>
                      <a:pt x="93" y="235"/>
                      <a:pt x="90" y="244"/>
                      <a:pt x="88" y="249"/>
                    </a:cubicBezTo>
                    <a:cubicBezTo>
                      <a:pt x="87" y="254"/>
                      <a:pt x="86" y="251"/>
                      <a:pt x="85" y="254"/>
                    </a:cubicBezTo>
                    <a:cubicBezTo>
                      <a:pt x="84" y="256"/>
                      <a:pt x="83" y="257"/>
                      <a:pt x="81" y="257"/>
                    </a:cubicBezTo>
                    <a:cubicBezTo>
                      <a:pt x="78" y="257"/>
                      <a:pt x="77" y="254"/>
                      <a:pt x="80" y="250"/>
                    </a:cubicBezTo>
                    <a:cubicBezTo>
                      <a:pt x="80" y="250"/>
                      <a:pt x="82" y="240"/>
                      <a:pt x="82" y="240"/>
                    </a:cubicBezTo>
                    <a:cubicBezTo>
                      <a:pt x="82" y="239"/>
                      <a:pt x="85" y="236"/>
                      <a:pt x="86" y="234"/>
                    </a:cubicBezTo>
                    <a:cubicBezTo>
                      <a:pt x="86" y="233"/>
                      <a:pt x="86" y="228"/>
                      <a:pt x="85" y="227"/>
                    </a:cubicBezTo>
                    <a:cubicBezTo>
                      <a:pt x="84" y="226"/>
                      <a:pt x="80" y="224"/>
                      <a:pt x="80" y="219"/>
                    </a:cubicBezTo>
                    <a:cubicBezTo>
                      <a:pt x="79" y="214"/>
                      <a:pt x="78" y="218"/>
                      <a:pt x="74" y="216"/>
                    </a:cubicBezTo>
                    <a:cubicBezTo>
                      <a:pt x="71" y="214"/>
                      <a:pt x="72" y="217"/>
                      <a:pt x="70" y="213"/>
                    </a:cubicBezTo>
                    <a:cubicBezTo>
                      <a:pt x="68" y="210"/>
                      <a:pt x="67" y="215"/>
                      <a:pt x="67" y="215"/>
                    </a:cubicBezTo>
                    <a:cubicBezTo>
                      <a:pt x="67" y="215"/>
                      <a:pt x="63" y="211"/>
                      <a:pt x="62" y="208"/>
                    </a:cubicBezTo>
                    <a:cubicBezTo>
                      <a:pt x="62" y="204"/>
                      <a:pt x="60" y="206"/>
                      <a:pt x="60" y="206"/>
                    </a:cubicBezTo>
                    <a:cubicBezTo>
                      <a:pt x="60" y="206"/>
                      <a:pt x="53" y="200"/>
                      <a:pt x="54" y="202"/>
                    </a:cubicBezTo>
                    <a:cubicBezTo>
                      <a:pt x="56" y="203"/>
                      <a:pt x="49" y="203"/>
                      <a:pt x="46" y="201"/>
                    </a:cubicBezTo>
                    <a:cubicBezTo>
                      <a:pt x="43" y="200"/>
                      <a:pt x="43" y="202"/>
                      <a:pt x="41" y="204"/>
                    </a:cubicBezTo>
                    <a:cubicBezTo>
                      <a:pt x="40" y="206"/>
                      <a:pt x="39" y="208"/>
                      <a:pt x="37" y="210"/>
                    </a:cubicBezTo>
                    <a:cubicBezTo>
                      <a:pt x="37" y="210"/>
                      <a:pt x="33" y="213"/>
                      <a:pt x="32" y="213"/>
                    </a:cubicBezTo>
                    <a:cubicBezTo>
                      <a:pt x="30" y="214"/>
                      <a:pt x="30" y="214"/>
                      <a:pt x="30" y="216"/>
                    </a:cubicBezTo>
                    <a:cubicBezTo>
                      <a:pt x="30" y="216"/>
                      <a:pt x="27" y="218"/>
                      <a:pt x="27" y="220"/>
                    </a:cubicBezTo>
                    <a:cubicBezTo>
                      <a:pt x="27" y="222"/>
                      <a:pt x="26" y="223"/>
                      <a:pt x="23" y="226"/>
                    </a:cubicBezTo>
                    <a:cubicBezTo>
                      <a:pt x="23" y="226"/>
                      <a:pt x="22" y="229"/>
                      <a:pt x="22" y="232"/>
                    </a:cubicBezTo>
                    <a:cubicBezTo>
                      <a:pt x="21" y="235"/>
                      <a:pt x="22" y="235"/>
                      <a:pt x="19" y="238"/>
                    </a:cubicBezTo>
                    <a:cubicBezTo>
                      <a:pt x="19" y="240"/>
                      <a:pt x="19" y="241"/>
                      <a:pt x="19" y="243"/>
                    </a:cubicBezTo>
                    <a:cubicBezTo>
                      <a:pt x="19" y="246"/>
                      <a:pt x="20" y="246"/>
                      <a:pt x="20" y="250"/>
                    </a:cubicBezTo>
                    <a:cubicBezTo>
                      <a:pt x="20" y="250"/>
                      <a:pt x="23" y="252"/>
                      <a:pt x="26" y="253"/>
                    </a:cubicBezTo>
                    <a:cubicBezTo>
                      <a:pt x="29" y="253"/>
                      <a:pt x="29" y="254"/>
                      <a:pt x="29" y="257"/>
                    </a:cubicBezTo>
                    <a:cubicBezTo>
                      <a:pt x="29" y="260"/>
                      <a:pt x="29" y="257"/>
                      <a:pt x="29" y="257"/>
                    </a:cubicBezTo>
                    <a:cubicBezTo>
                      <a:pt x="29" y="257"/>
                      <a:pt x="32" y="258"/>
                      <a:pt x="34" y="254"/>
                    </a:cubicBezTo>
                    <a:cubicBezTo>
                      <a:pt x="34" y="254"/>
                      <a:pt x="37" y="252"/>
                      <a:pt x="38" y="251"/>
                    </a:cubicBezTo>
                    <a:cubicBezTo>
                      <a:pt x="39" y="249"/>
                      <a:pt x="39" y="249"/>
                      <a:pt x="41" y="250"/>
                    </a:cubicBezTo>
                    <a:cubicBezTo>
                      <a:pt x="44" y="250"/>
                      <a:pt x="43" y="251"/>
                      <a:pt x="46" y="252"/>
                    </a:cubicBezTo>
                    <a:cubicBezTo>
                      <a:pt x="49" y="253"/>
                      <a:pt x="48" y="254"/>
                      <a:pt x="49" y="256"/>
                    </a:cubicBezTo>
                    <a:cubicBezTo>
                      <a:pt x="50" y="258"/>
                      <a:pt x="50" y="258"/>
                      <a:pt x="48" y="259"/>
                    </a:cubicBezTo>
                    <a:cubicBezTo>
                      <a:pt x="47" y="261"/>
                      <a:pt x="46" y="260"/>
                      <a:pt x="44" y="262"/>
                    </a:cubicBezTo>
                    <a:cubicBezTo>
                      <a:pt x="43" y="262"/>
                      <a:pt x="41" y="265"/>
                      <a:pt x="41" y="266"/>
                    </a:cubicBezTo>
                    <a:cubicBezTo>
                      <a:pt x="40" y="267"/>
                      <a:pt x="40" y="269"/>
                      <a:pt x="39" y="269"/>
                    </a:cubicBezTo>
                    <a:cubicBezTo>
                      <a:pt x="39" y="269"/>
                      <a:pt x="38" y="267"/>
                      <a:pt x="38" y="266"/>
                    </a:cubicBezTo>
                    <a:cubicBezTo>
                      <a:pt x="38" y="266"/>
                      <a:pt x="37" y="268"/>
                      <a:pt x="36" y="269"/>
                    </a:cubicBezTo>
                    <a:cubicBezTo>
                      <a:pt x="35" y="270"/>
                      <a:pt x="35" y="271"/>
                      <a:pt x="34" y="273"/>
                    </a:cubicBezTo>
                    <a:cubicBezTo>
                      <a:pt x="34" y="273"/>
                      <a:pt x="34" y="273"/>
                      <a:pt x="34" y="273"/>
                    </a:cubicBezTo>
                    <a:cubicBezTo>
                      <a:pt x="33" y="274"/>
                      <a:pt x="33" y="275"/>
                      <a:pt x="30" y="276"/>
                    </a:cubicBezTo>
                    <a:cubicBezTo>
                      <a:pt x="30" y="276"/>
                      <a:pt x="31" y="277"/>
                      <a:pt x="31" y="278"/>
                    </a:cubicBezTo>
                    <a:cubicBezTo>
                      <a:pt x="31" y="279"/>
                      <a:pt x="33" y="280"/>
                      <a:pt x="36" y="282"/>
                    </a:cubicBezTo>
                    <a:cubicBezTo>
                      <a:pt x="38" y="283"/>
                      <a:pt x="38" y="283"/>
                      <a:pt x="38" y="284"/>
                    </a:cubicBezTo>
                    <a:cubicBezTo>
                      <a:pt x="38" y="285"/>
                      <a:pt x="40" y="285"/>
                      <a:pt x="41" y="286"/>
                    </a:cubicBezTo>
                    <a:cubicBezTo>
                      <a:pt x="43" y="287"/>
                      <a:pt x="44" y="289"/>
                      <a:pt x="44" y="290"/>
                    </a:cubicBezTo>
                    <a:cubicBezTo>
                      <a:pt x="43" y="292"/>
                      <a:pt x="44" y="293"/>
                      <a:pt x="45" y="294"/>
                    </a:cubicBezTo>
                    <a:cubicBezTo>
                      <a:pt x="46" y="295"/>
                      <a:pt x="46" y="295"/>
                      <a:pt x="45" y="297"/>
                    </a:cubicBezTo>
                    <a:cubicBezTo>
                      <a:pt x="44" y="297"/>
                      <a:pt x="45" y="298"/>
                      <a:pt x="43" y="300"/>
                    </a:cubicBezTo>
                    <a:cubicBezTo>
                      <a:pt x="43" y="300"/>
                      <a:pt x="42" y="303"/>
                      <a:pt x="40" y="305"/>
                    </a:cubicBezTo>
                    <a:cubicBezTo>
                      <a:pt x="39" y="306"/>
                      <a:pt x="38" y="308"/>
                      <a:pt x="37" y="309"/>
                    </a:cubicBezTo>
                    <a:cubicBezTo>
                      <a:pt x="36" y="311"/>
                      <a:pt x="37" y="311"/>
                      <a:pt x="35" y="313"/>
                    </a:cubicBezTo>
                    <a:cubicBezTo>
                      <a:pt x="35" y="313"/>
                      <a:pt x="35" y="315"/>
                      <a:pt x="35" y="317"/>
                    </a:cubicBezTo>
                    <a:cubicBezTo>
                      <a:pt x="35" y="318"/>
                      <a:pt x="35" y="318"/>
                      <a:pt x="36" y="320"/>
                    </a:cubicBezTo>
                    <a:cubicBezTo>
                      <a:pt x="37" y="322"/>
                      <a:pt x="37" y="324"/>
                      <a:pt x="38" y="326"/>
                    </a:cubicBezTo>
                    <a:cubicBezTo>
                      <a:pt x="39" y="328"/>
                      <a:pt x="38" y="329"/>
                      <a:pt x="39" y="329"/>
                    </a:cubicBezTo>
                    <a:cubicBezTo>
                      <a:pt x="40" y="329"/>
                      <a:pt x="43" y="331"/>
                      <a:pt x="46" y="331"/>
                    </a:cubicBezTo>
                    <a:cubicBezTo>
                      <a:pt x="50" y="332"/>
                      <a:pt x="49" y="332"/>
                      <a:pt x="50" y="334"/>
                    </a:cubicBezTo>
                    <a:cubicBezTo>
                      <a:pt x="50" y="336"/>
                      <a:pt x="50" y="338"/>
                      <a:pt x="53" y="341"/>
                    </a:cubicBezTo>
                    <a:cubicBezTo>
                      <a:pt x="55" y="342"/>
                      <a:pt x="59" y="343"/>
                      <a:pt x="59" y="342"/>
                    </a:cubicBezTo>
                    <a:cubicBezTo>
                      <a:pt x="60" y="342"/>
                      <a:pt x="63" y="341"/>
                      <a:pt x="63" y="341"/>
                    </a:cubicBezTo>
                    <a:cubicBezTo>
                      <a:pt x="64" y="337"/>
                      <a:pt x="63" y="337"/>
                      <a:pt x="65" y="338"/>
                    </a:cubicBezTo>
                    <a:cubicBezTo>
                      <a:pt x="68" y="338"/>
                      <a:pt x="72" y="341"/>
                      <a:pt x="75" y="339"/>
                    </a:cubicBezTo>
                    <a:cubicBezTo>
                      <a:pt x="78" y="338"/>
                      <a:pt x="81" y="340"/>
                      <a:pt x="84" y="339"/>
                    </a:cubicBezTo>
                    <a:cubicBezTo>
                      <a:pt x="86" y="338"/>
                      <a:pt x="86" y="339"/>
                      <a:pt x="86" y="339"/>
                    </a:cubicBezTo>
                    <a:cubicBezTo>
                      <a:pt x="87" y="340"/>
                      <a:pt x="86" y="339"/>
                      <a:pt x="85" y="340"/>
                    </a:cubicBezTo>
                    <a:cubicBezTo>
                      <a:pt x="84" y="341"/>
                      <a:pt x="79" y="346"/>
                      <a:pt x="79" y="347"/>
                    </a:cubicBezTo>
                    <a:cubicBezTo>
                      <a:pt x="79" y="347"/>
                      <a:pt x="79" y="349"/>
                      <a:pt x="79" y="350"/>
                    </a:cubicBezTo>
                    <a:cubicBezTo>
                      <a:pt x="82" y="351"/>
                      <a:pt x="83" y="351"/>
                      <a:pt x="84" y="351"/>
                    </a:cubicBezTo>
                    <a:cubicBezTo>
                      <a:pt x="85" y="350"/>
                      <a:pt x="85" y="350"/>
                      <a:pt x="86" y="350"/>
                    </a:cubicBezTo>
                    <a:cubicBezTo>
                      <a:pt x="87" y="349"/>
                      <a:pt x="88" y="349"/>
                      <a:pt x="88" y="347"/>
                    </a:cubicBezTo>
                    <a:cubicBezTo>
                      <a:pt x="89" y="347"/>
                      <a:pt x="90" y="349"/>
                      <a:pt x="90" y="349"/>
                    </a:cubicBezTo>
                    <a:cubicBezTo>
                      <a:pt x="91" y="350"/>
                      <a:pt x="92" y="353"/>
                      <a:pt x="93" y="354"/>
                    </a:cubicBezTo>
                    <a:cubicBezTo>
                      <a:pt x="94" y="355"/>
                      <a:pt x="94" y="356"/>
                      <a:pt x="95" y="357"/>
                    </a:cubicBezTo>
                    <a:cubicBezTo>
                      <a:pt x="98" y="358"/>
                      <a:pt x="99" y="358"/>
                      <a:pt x="100" y="359"/>
                    </a:cubicBezTo>
                    <a:cubicBezTo>
                      <a:pt x="102" y="361"/>
                      <a:pt x="103" y="360"/>
                      <a:pt x="104" y="361"/>
                    </a:cubicBezTo>
                    <a:cubicBezTo>
                      <a:pt x="105" y="362"/>
                      <a:pt x="107" y="365"/>
                      <a:pt x="107" y="366"/>
                    </a:cubicBezTo>
                    <a:cubicBezTo>
                      <a:pt x="109" y="366"/>
                      <a:pt x="111" y="367"/>
                      <a:pt x="113" y="368"/>
                    </a:cubicBezTo>
                    <a:cubicBezTo>
                      <a:pt x="115" y="369"/>
                      <a:pt x="115" y="370"/>
                      <a:pt x="117" y="370"/>
                    </a:cubicBezTo>
                    <a:cubicBezTo>
                      <a:pt x="118" y="371"/>
                      <a:pt x="119" y="370"/>
                      <a:pt x="119" y="371"/>
                    </a:cubicBezTo>
                    <a:cubicBezTo>
                      <a:pt x="119" y="372"/>
                      <a:pt x="119" y="374"/>
                      <a:pt x="120" y="374"/>
                    </a:cubicBezTo>
                    <a:cubicBezTo>
                      <a:pt x="121" y="374"/>
                      <a:pt x="125" y="379"/>
                      <a:pt x="125" y="379"/>
                    </a:cubicBezTo>
                    <a:cubicBezTo>
                      <a:pt x="123" y="380"/>
                      <a:pt x="123" y="382"/>
                      <a:pt x="123" y="383"/>
                    </a:cubicBezTo>
                    <a:cubicBezTo>
                      <a:pt x="123" y="384"/>
                      <a:pt x="125" y="384"/>
                      <a:pt x="126" y="385"/>
                    </a:cubicBezTo>
                    <a:cubicBezTo>
                      <a:pt x="126" y="385"/>
                      <a:pt x="128" y="386"/>
                      <a:pt x="129" y="387"/>
                    </a:cubicBezTo>
                    <a:cubicBezTo>
                      <a:pt x="129" y="389"/>
                      <a:pt x="130" y="390"/>
                      <a:pt x="131" y="392"/>
                    </a:cubicBezTo>
                    <a:cubicBezTo>
                      <a:pt x="132" y="393"/>
                      <a:pt x="134" y="395"/>
                      <a:pt x="133" y="398"/>
                    </a:cubicBezTo>
                    <a:cubicBezTo>
                      <a:pt x="132" y="400"/>
                      <a:pt x="136" y="404"/>
                      <a:pt x="136" y="404"/>
                    </a:cubicBezTo>
                    <a:cubicBezTo>
                      <a:pt x="137" y="404"/>
                      <a:pt x="139" y="404"/>
                      <a:pt x="141" y="405"/>
                    </a:cubicBezTo>
                    <a:cubicBezTo>
                      <a:pt x="143" y="406"/>
                      <a:pt x="145" y="407"/>
                      <a:pt x="147" y="407"/>
                    </a:cubicBezTo>
                    <a:cubicBezTo>
                      <a:pt x="148" y="408"/>
                      <a:pt x="150" y="408"/>
                      <a:pt x="151" y="411"/>
                    </a:cubicBezTo>
                    <a:cubicBezTo>
                      <a:pt x="156" y="414"/>
                      <a:pt x="157" y="416"/>
                      <a:pt x="157" y="418"/>
                    </a:cubicBezTo>
                    <a:cubicBezTo>
                      <a:pt x="160" y="421"/>
                      <a:pt x="160" y="421"/>
                      <a:pt x="161" y="422"/>
                    </a:cubicBezTo>
                    <a:cubicBezTo>
                      <a:pt x="162" y="423"/>
                      <a:pt x="165" y="425"/>
                      <a:pt x="165" y="427"/>
                    </a:cubicBezTo>
                    <a:cubicBezTo>
                      <a:pt x="165" y="430"/>
                      <a:pt x="165" y="431"/>
                      <a:pt x="165" y="433"/>
                    </a:cubicBezTo>
                    <a:cubicBezTo>
                      <a:pt x="166" y="435"/>
                      <a:pt x="169" y="436"/>
                      <a:pt x="166" y="437"/>
                    </a:cubicBezTo>
                    <a:cubicBezTo>
                      <a:pt x="164" y="438"/>
                      <a:pt x="159" y="441"/>
                      <a:pt x="159" y="441"/>
                    </a:cubicBezTo>
                    <a:cubicBezTo>
                      <a:pt x="154" y="443"/>
                      <a:pt x="157" y="444"/>
                      <a:pt x="157" y="445"/>
                    </a:cubicBezTo>
                    <a:cubicBezTo>
                      <a:pt x="157" y="446"/>
                      <a:pt x="156" y="446"/>
                      <a:pt x="157" y="448"/>
                    </a:cubicBezTo>
                    <a:cubicBezTo>
                      <a:pt x="159" y="446"/>
                      <a:pt x="158" y="449"/>
                      <a:pt x="160" y="445"/>
                    </a:cubicBezTo>
                    <a:cubicBezTo>
                      <a:pt x="162" y="441"/>
                      <a:pt x="164" y="444"/>
                      <a:pt x="165" y="445"/>
                    </a:cubicBezTo>
                    <a:cubicBezTo>
                      <a:pt x="166" y="446"/>
                      <a:pt x="170" y="449"/>
                      <a:pt x="171" y="449"/>
                    </a:cubicBezTo>
                    <a:cubicBezTo>
                      <a:pt x="171" y="449"/>
                      <a:pt x="166" y="453"/>
                      <a:pt x="164" y="452"/>
                    </a:cubicBezTo>
                    <a:cubicBezTo>
                      <a:pt x="161" y="452"/>
                      <a:pt x="159" y="451"/>
                      <a:pt x="159" y="451"/>
                    </a:cubicBezTo>
                    <a:cubicBezTo>
                      <a:pt x="159" y="453"/>
                      <a:pt x="160" y="454"/>
                      <a:pt x="162" y="454"/>
                    </a:cubicBezTo>
                    <a:cubicBezTo>
                      <a:pt x="163" y="455"/>
                      <a:pt x="164" y="455"/>
                      <a:pt x="166" y="454"/>
                    </a:cubicBezTo>
                    <a:cubicBezTo>
                      <a:pt x="168" y="453"/>
                      <a:pt x="170" y="451"/>
                      <a:pt x="173" y="451"/>
                    </a:cubicBezTo>
                    <a:cubicBezTo>
                      <a:pt x="175" y="452"/>
                      <a:pt x="177" y="452"/>
                      <a:pt x="180" y="455"/>
                    </a:cubicBezTo>
                    <a:cubicBezTo>
                      <a:pt x="183" y="457"/>
                      <a:pt x="188" y="461"/>
                      <a:pt x="190" y="463"/>
                    </a:cubicBezTo>
                    <a:cubicBezTo>
                      <a:pt x="192" y="465"/>
                      <a:pt x="192" y="466"/>
                      <a:pt x="196" y="467"/>
                    </a:cubicBezTo>
                    <a:cubicBezTo>
                      <a:pt x="199" y="468"/>
                      <a:pt x="202" y="469"/>
                      <a:pt x="204" y="471"/>
                    </a:cubicBezTo>
                    <a:cubicBezTo>
                      <a:pt x="206" y="473"/>
                      <a:pt x="207" y="473"/>
                      <a:pt x="209" y="473"/>
                    </a:cubicBezTo>
                    <a:cubicBezTo>
                      <a:pt x="211" y="473"/>
                      <a:pt x="212" y="475"/>
                      <a:pt x="214" y="476"/>
                    </a:cubicBezTo>
                    <a:cubicBezTo>
                      <a:pt x="216" y="478"/>
                      <a:pt x="220" y="483"/>
                      <a:pt x="221" y="485"/>
                    </a:cubicBezTo>
                    <a:cubicBezTo>
                      <a:pt x="223" y="486"/>
                      <a:pt x="223" y="487"/>
                      <a:pt x="225" y="487"/>
                    </a:cubicBezTo>
                    <a:cubicBezTo>
                      <a:pt x="227" y="487"/>
                      <a:pt x="230" y="489"/>
                      <a:pt x="231" y="489"/>
                    </a:cubicBezTo>
                    <a:cubicBezTo>
                      <a:pt x="231" y="489"/>
                      <a:pt x="233" y="493"/>
                      <a:pt x="231" y="497"/>
                    </a:cubicBezTo>
                    <a:cubicBezTo>
                      <a:pt x="228" y="502"/>
                      <a:pt x="226" y="505"/>
                      <a:pt x="226" y="505"/>
                    </a:cubicBezTo>
                    <a:cubicBezTo>
                      <a:pt x="226" y="506"/>
                      <a:pt x="220" y="509"/>
                      <a:pt x="218" y="509"/>
                    </a:cubicBezTo>
                    <a:cubicBezTo>
                      <a:pt x="215" y="509"/>
                      <a:pt x="214" y="510"/>
                      <a:pt x="212" y="511"/>
                    </a:cubicBezTo>
                    <a:cubicBezTo>
                      <a:pt x="210" y="512"/>
                      <a:pt x="209" y="512"/>
                      <a:pt x="209" y="513"/>
                    </a:cubicBezTo>
                    <a:cubicBezTo>
                      <a:pt x="208" y="514"/>
                      <a:pt x="204" y="516"/>
                      <a:pt x="201" y="517"/>
                    </a:cubicBezTo>
                    <a:cubicBezTo>
                      <a:pt x="201" y="517"/>
                      <a:pt x="200" y="519"/>
                      <a:pt x="199" y="520"/>
                    </a:cubicBezTo>
                    <a:cubicBezTo>
                      <a:pt x="199" y="521"/>
                      <a:pt x="199" y="521"/>
                      <a:pt x="198" y="522"/>
                    </a:cubicBezTo>
                    <a:cubicBezTo>
                      <a:pt x="198" y="524"/>
                      <a:pt x="198" y="524"/>
                      <a:pt x="197" y="526"/>
                    </a:cubicBezTo>
                    <a:cubicBezTo>
                      <a:pt x="196" y="527"/>
                      <a:pt x="194" y="529"/>
                      <a:pt x="194" y="531"/>
                    </a:cubicBezTo>
                    <a:cubicBezTo>
                      <a:pt x="194" y="531"/>
                      <a:pt x="193" y="532"/>
                      <a:pt x="191" y="534"/>
                    </a:cubicBezTo>
                    <a:cubicBezTo>
                      <a:pt x="189" y="534"/>
                      <a:pt x="187" y="537"/>
                      <a:pt x="185" y="538"/>
                    </a:cubicBezTo>
                    <a:cubicBezTo>
                      <a:pt x="184" y="539"/>
                      <a:pt x="184" y="539"/>
                      <a:pt x="183" y="541"/>
                    </a:cubicBezTo>
                    <a:cubicBezTo>
                      <a:pt x="181" y="541"/>
                      <a:pt x="181" y="541"/>
                      <a:pt x="180" y="543"/>
                    </a:cubicBezTo>
                    <a:cubicBezTo>
                      <a:pt x="178" y="543"/>
                      <a:pt x="175" y="543"/>
                      <a:pt x="174" y="544"/>
                    </a:cubicBezTo>
                    <a:cubicBezTo>
                      <a:pt x="174" y="544"/>
                      <a:pt x="171" y="544"/>
                      <a:pt x="170" y="543"/>
                    </a:cubicBezTo>
                    <a:cubicBezTo>
                      <a:pt x="170" y="542"/>
                      <a:pt x="168" y="542"/>
                      <a:pt x="167" y="542"/>
                    </a:cubicBezTo>
                    <a:cubicBezTo>
                      <a:pt x="165" y="542"/>
                      <a:pt x="164" y="542"/>
                      <a:pt x="162" y="541"/>
                    </a:cubicBezTo>
                    <a:cubicBezTo>
                      <a:pt x="162" y="541"/>
                      <a:pt x="159" y="541"/>
                      <a:pt x="159" y="541"/>
                    </a:cubicBezTo>
                    <a:cubicBezTo>
                      <a:pt x="158" y="541"/>
                      <a:pt x="155" y="541"/>
                      <a:pt x="155" y="541"/>
                    </a:cubicBezTo>
                    <a:cubicBezTo>
                      <a:pt x="154" y="541"/>
                      <a:pt x="152" y="541"/>
                      <a:pt x="151" y="542"/>
                    </a:cubicBezTo>
                    <a:cubicBezTo>
                      <a:pt x="149" y="542"/>
                      <a:pt x="148" y="542"/>
                      <a:pt x="145" y="542"/>
                    </a:cubicBezTo>
                    <a:cubicBezTo>
                      <a:pt x="145" y="543"/>
                      <a:pt x="144" y="543"/>
                      <a:pt x="143" y="543"/>
                    </a:cubicBezTo>
                    <a:cubicBezTo>
                      <a:pt x="142" y="543"/>
                      <a:pt x="141" y="543"/>
                      <a:pt x="141" y="544"/>
                    </a:cubicBezTo>
                    <a:cubicBezTo>
                      <a:pt x="140" y="545"/>
                      <a:pt x="140" y="547"/>
                      <a:pt x="140" y="548"/>
                    </a:cubicBezTo>
                    <a:cubicBezTo>
                      <a:pt x="140" y="549"/>
                      <a:pt x="140" y="548"/>
                      <a:pt x="139" y="550"/>
                    </a:cubicBezTo>
                    <a:cubicBezTo>
                      <a:pt x="135" y="551"/>
                      <a:pt x="135" y="551"/>
                      <a:pt x="135" y="551"/>
                    </a:cubicBezTo>
                    <a:cubicBezTo>
                      <a:pt x="134" y="551"/>
                      <a:pt x="132" y="551"/>
                      <a:pt x="131" y="552"/>
                    </a:cubicBezTo>
                    <a:cubicBezTo>
                      <a:pt x="130" y="553"/>
                      <a:pt x="128" y="553"/>
                      <a:pt x="127" y="553"/>
                    </a:cubicBezTo>
                    <a:cubicBezTo>
                      <a:pt x="126" y="553"/>
                      <a:pt x="125" y="553"/>
                      <a:pt x="124" y="554"/>
                    </a:cubicBezTo>
                    <a:cubicBezTo>
                      <a:pt x="123" y="554"/>
                      <a:pt x="122" y="555"/>
                      <a:pt x="121" y="555"/>
                    </a:cubicBezTo>
                    <a:cubicBezTo>
                      <a:pt x="121" y="555"/>
                      <a:pt x="119" y="556"/>
                      <a:pt x="118" y="556"/>
                    </a:cubicBezTo>
                    <a:cubicBezTo>
                      <a:pt x="116" y="556"/>
                      <a:pt x="113" y="556"/>
                      <a:pt x="111" y="557"/>
                    </a:cubicBezTo>
                    <a:cubicBezTo>
                      <a:pt x="109" y="557"/>
                      <a:pt x="106" y="555"/>
                      <a:pt x="105" y="554"/>
                    </a:cubicBezTo>
                    <a:cubicBezTo>
                      <a:pt x="105" y="554"/>
                      <a:pt x="102" y="552"/>
                      <a:pt x="102" y="552"/>
                    </a:cubicBezTo>
                    <a:cubicBezTo>
                      <a:pt x="101" y="552"/>
                      <a:pt x="99" y="551"/>
                      <a:pt x="99" y="550"/>
                    </a:cubicBezTo>
                    <a:cubicBezTo>
                      <a:pt x="99" y="549"/>
                      <a:pt x="98" y="549"/>
                      <a:pt x="97" y="549"/>
                    </a:cubicBezTo>
                    <a:cubicBezTo>
                      <a:pt x="96" y="548"/>
                      <a:pt x="96" y="547"/>
                      <a:pt x="96" y="548"/>
                    </a:cubicBezTo>
                    <a:cubicBezTo>
                      <a:pt x="96" y="550"/>
                      <a:pt x="98" y="551"/>
                      <a:pt x="98" y="552"/>
                    </a:cubicBezTo>
                    <a:cubicBezTo>
                      <a:pt x="98" y="553"/>
                      <a:pt x="99" y="555"/>
                      <a:pt x="100" y="556"/>
                    </a:cubicBezTo>
                    <a:cubicBezTo>
                      <a:pt x="102" y="557"/>
                      <a:pt x="102" y="558"/>
                      <a:pt x="102" y="559"/>
                    </a:cubicBezTo>
                    <a:cubicBezTo>
                      <a:pt x="101" y="559"/>
                      <a:pt x="97" y="559"/>
                      <a:pt x="97" y="559"/>
                    </a:cubicBezTo>
                    <a:cubicBezTo>
                      <a:pt x="97" y="559"/>
                      <a:pt x="98" y="559"/>
                      <a:pt x="97" y="559"/>
                    </a:cubicBezTo>
                    <a:cubicBezTo>
                      <a:pt x="96" y="559"/>
                      <a:pt x="94" y="557"/>
                      <a:pt x="92" y="557"/>
                    </a:cubicBezTo>
                    <a:cubicBezTo>
                      <a:pt x="91" y="558"/>
                      <a:pt x="88" y="555"/>
                      <a:pt x="87" y="555"/>
                    </a:cubicBezTo>
                    <a:cubicBezTo>
                      <a:pt x="86" y="554"/>
                      <a:pt x="86" y="554"/>
                      <a:pt x="85" y="554"/>
                    </a:cubicBezTo>
                    <a:cubicBezTo>
                      <a:pt x="83" y="554"/>
                      <a:pt x="83" y="553"/>
                      <a:pt x="81" y="552"/>
                    </a:cubicBezTo>
                    <a:cubicBezTo>
                      <a:pt x="81" y="552"/>
                      <a:pt x="81" y="553"/>
                      <a:pt x="81" y="554"/>
                    </a:cubicBezTo>
                    <a:cubicBezTo>
                      <a:pt x="81" y="555"/>
                      <a:pt x="81" y="556"/>
                      <a:pt x="82" y="557"/>
                    </a:cubicBezTo>
                    <a:cubicBezTo>
                      <a:pt x="82" y="557"/>
                      <a:pt x="81" y="558"/>
                      <a:pt x="80" y="558"/>
                    </a:cubicBezTo>
                    <a:cubicBezTo>
                      <a:pt x="80" y="557"/>
                      <a:pt x="78" y="557"/>
                      <a:pt x="78" y="557"/>
                    </a:cubicBezTo>
                    <a:cubicBezTo>
                      <a:pt x="77" y="557"/>
                      <a:pt x="76" y="558"/>
                      <a:pt x="76" y="557"/>
                    </a:cubicBezTo>
                    <a:cubicBezTo>
                      <a:pt x="75" y="557"/>
                      <a:pt x="74" y="558"/>
                      <a:pt x="74" y="559"/>
                    </a:cubicBezTo>
                    <a:cubicBezTo>
                      <a:pt x="74" y="559"/>
                      <a:pt x="75" y="562"/>
                      <a:pt x="76" y="564"/>
                    </a:cubicBezTo>
                    <a:cubicBezTo>
                      <a:pt x="76" y="566"/>
                      <a:pt x="74" y="565"/>
                      <a:pt x="72" y="565"/>
                    </a:cubicBezTo>
                    <a:moveTo>
                      <a:pt x="390" y="573"/>
                    </a:moveTo>
                    <a:cubicBezTo>
                      <a:pt x="392" y="571"/>
                      <a:pt x="398" y="566"/>
                      <a:pt x="400" y="565"/>
                    </a:cubicBezTo>
                    <a:cubicBezTo>
                      <a:pt x="402" y="563"/>
                      <a:pt x="407" y="560"/>
                      <a:pt x="407" y="558"/>
                    </a:cubicBezTo>
                    <a:cubicBezTo>
                      <a:pt x="410" y="555"/>
                      <a:pt x="413" y="554"/>
                      <a:pt x="414" y="550"/>
                    </a:cubicBezTo>
                    <a:cubicBezTo>
                      <a:pt x="415" y="546"/>
                      <a:pt x="418" y="543"/>
                      <a:pt x="418" y="543"/>
                    </a:cubicBezTo>
                    <a:cubicBezTo>
                      <a:pt x="418" y="537"/>
                      <a:pt x="419" y="537"/>
                      <a:pt x="421" y="534"/>
                    </a:cubicBezTo>
                    <a:cubicBezTo>
                      <a:pt x="423" y="531"/>
                      <a:pt x="425" y="528"/>
                      <a:pt x="428" y="526"/>
                    </a:cubicBezTo>
                    <a:cubicBezTo>
                      <a:pt x="431" y="524"/>
                      <a:pt x="434" y="522"/>
                      <a:pt x="435" y="520"/>
                    </a:cubicBezTo>
                    <a:cubicBezTo>
                      <a:pt x="435" y="518"/>
                      <a:pt x="438" y="513"/>
                      <a:pt x="439" y="513"/>
                    </a:cubicBezTo>
                    <a:cubicBezTo>
                      <a:pt x="441" y="512"/>
                      <a:pt x="443" y="509"/>
                      <a:pt x="443" y="509"/>
                    </a:cubicBezTo>
                    <a:cubicBezTo>
                      <a:pt x="442" y="504"/>
                      <a:pt x="443" y="504"/>
                      <a:pt x="444" y="502"/>
                    </a:cubicBezTo>
                    <a:cubicBezTo>
                      <a:pt x="446" y="501"/>
                      <a:pt x="446" y="498"/>
                      <a:pt x="446" y="496"/>
                    </a:cubicBezTo>
                    <a:cubicBezTo>
                      <a:pt x="446" y="495"/>
                      <a:pt x="450" y="488"/>
                      <a:pt x="450" y="488"/>
                    </a:cubicBezTo>
                    <a:cubicBezTo>
                      <a:pt x="448" y="487"/>
                      <a:pt x="448" y="485"/>
                      <a:pt x="447" y="482"/>
                    </a:cubicBezTo>
                    <a:cubicBezTo>
                      <a:pt x="446" y="479"/>
                      <a:pt x="444" y="472"/>
                      <a:pt x="444" y="472"/>
                    </a:cubicBezTo>
                    <a:cubicBezTo>
                      <a:pt x="448" y="468"/>
                      <a:pt x="449" y="464"/>
                      <a:pt x="449" y="464"/>
                    </a:cubicBezTo>
                    <a:cubicBezTo>
                      <a:pt x="449" y="464"/>
                      <a:pt x="451" y="458"/>
                      <a:pt x="451" y="458"/>
                    </a:cubicBezTo>
                    <a:cubicBezTo>
                      <a:pt x="453" y="450"/>
                      <a:pt x="453" y="450"/>
                      <a:pt x="453" y="450"/>
                    </a:cubicBezTo>
                    <a:cubicBezTo>
                      <a:pt x="450" y="448"/>
                      <a:pt x="448" y="448"/>
                      <a:pt x="446" y="450"/>
                    </a:cubicBezTo>
                    <a:cubicBezTo>
                      <a:pt x="445" y="451"/>
                      <a:pt x="441" y="453"/>
                      <a:pt x="441" y="453"/>
                    </a:cubicBezTo>
                    <a:cubicBezTo>
                      <a:pt x="439" y="448"/>
                      <a:pt x="436" y="444"/>
                      <a:pt x="436" y="444"/>
                    </a:cubicBezTo>
                    <a:cubicBezTo>
                      <a:pt x="430" y="446"/>
                      <a:pt x="426" y="446"/>
                      <a:pt x="423" y="448"/>
                    </a:cubicBezTo>
                    <a:cubicBezTo>
                      <a:pt x="420" y="450"/>
                      <a:pt x="410" y="456"/>
                      <a:pt x="408" y="457"/>
                    </a:cubicBezTo>
                    <a:cubicBezTo>
                      <a:pt x="405" y="454"/>
                      <a:pt x="403" y="455"/>
                      <a:pt x="401" y="456"/>
                    </a:cubicBezTo>
                    <a:cubicBezTo>
                      <a:pt x="396" y="458"/>
                      <a:pt x="395" y="458"/>
                      <a:pt x="393" y="458"/>
                    </a:cubicBezTo>
                    <a:cubicBezTo>
                      <a:pt x="392" y="457"/>
                      <a:pt x="389" y="458"/>
                      <a:pt x="388" y="459"/>
                    </a:cubicBezTo>
                    <a:cubicBezTo>
                      <a:pt x="386" y="461"/>
                      <a:pt x="385" y="461"/>
                      <a:pt x="383" y="460"/>
                    </a:cubicBezTo>
                    <a:cubicBezTo>
                      <a:pt x="381" y="459"/>
                      <a:pt x="375" y="458"/>
                      <a:pt x="374" y="455"/>
                    </a:cubicBezTo>
                    <a:cubicBezTo>
                      <a:pt x="373" y="452"/>
                      <a:pt x="369" y="449"/>
                      <a:pt x="368" y="449"/>
                    </a:cubicBezTo>
                    <a:cubicBezTo>
                      <a:pt x="367" y="447"/>
                      <a:pt x="362" y="444"/>
                      <a:pt x="362" y="444"/>
                    </a:cubicBezTo>
                    <a:cubicBezTo>
                      <a:pt x="362" y="440"/>
                      <a:pt x="363" y="439"/>
                      <a:pt x="361" y="437"/>
                    </a:cubicBezTo>
                    <a:cubicBezTo>
                      <a:pt x="359" y="434"/>
                      <a:pt x="356" y="431"/>
                      <a:pt x="355" y="429"/>
                    </a:cubicBezTo>
                    <a:cubicBezTo>
                      <a:pt x="355" y="427"/>
                      <a:pt x="350" y="422"/>
                      <a:pt x="349" y="421"/>
                    </a:cubicBezTo>
                    <a:cubicBezTo>
                      <a:pt x="348" y="420"/>
                      <a:pt x="349" y="419"/>
                      <a:pt x="349" y="418"/>
                    </a:cubicBezTo>
                    <a:cubicBezTo>
                      <a:pt x="350" y="417"/>
                      <a:pt x="351" y="415"/>
                      <a:pt x="351" y="415"/>
                    </a:cubicBezTo>
                    <a:cubicBezTo>
                      <a:pt x="349" y="413"/>
                      <a:pt x="349" y="411"/>
                      <a:pt x="347" y="409"/>
                    </a:cubicBezTo>
                    <a:cubicBezTo>
                      <a:pt x="350" y="406"/>
                      <a:pt x="351" y="405"/>
                      <a:pt x="353" y="404"/>
                    </a:cubicBezTo>
                    <a:cubicBezTo>
                      <a:pt x="354" y="400"/>
                      <a:pt x="356" y="395"/>
                      <a:pt x="358" y="391"/>
                    </a:cubicBezTo>
                    <a:cubicBezTo>
                      <a:pt x="357" y="384"/>
                      <a:pt x="357" y="379"/>
                      <a:pt x="355" y="377"/>
                    </a:cubicBezTo>
                    <a:cubicBezTo>
                      <a:pt x="362" y="365"/>
                      <a:pt x="361" y="365"/>
                      <a:pt x="363" y="363"/>
                    </a:cubicBezTo>
                    <a:cubicBezTo>
                      <a:pt x="366" y="361"/>
                      <a:pt x="368" y="354"/>
                      <a:pt x="370" y="351"/>
                    </a:cubicBezTo>
                    <a:cubicBezTo>
                      <a:pt x="371" y="349"/>
                      <a:pt x="374" y="346"/>
                      <a:pt x="376" y="344"/>
                    </a:cubicBezTo>
                    <a:cubicBezTo>
                      <a:pt x="378" y="342"/>
                      <a:pt x="384" y="338"/>
                      <a:pt x="384" y="338"/>
                    </a:cubicBezTo>
                    <a:cubicBezTo>
                      <a:pt x="390" y="333"/>
                      <a:pt x="390" y="333"/>
                      <a:pt x="390" y="333"/>
                    </a:cubicBezTo>
                    <a:cubicBezTo>
                      <a:pt x="389" y="326"/>
                      <a:pt x="393" y="320"/>
                      <a:pt x="393" y="318"/>
                    </a:cubicBezTo>
                    <a:cubicBezTo>
                      <a:pt x="393" y="317"/>
                      <a:pt x="394" y="315"/>
                      <a:pt x="396" y="314"/>
                    </a:cubicBezTo>
                    <a:cubicBezTo>
                      <a:pt x="398" y="313"/>
                      <a:pt x="401" y="311"/>
                      <a:pt x="402" y="307"/>
                    </a:cubicBezTo>
                    <a:cubicBezTo>
                      <a:pt x="403" y="302"/>
                      <a:pt x="405" y="298"/>
                      <a:pt x="408" y="300"/>
                    </a:cubicBezTo>
                    <a:cubicBezTo>
                      <a:pt x="410" y="302"/>
                      <a:pt x="413" y="302"/>
                      <a:pt x="416" y="301"/>
                    </a:cubicBezTo>
                    <a:cubicBezTo>
                      <a:pt x="419" y="301"/>
                      <a:pt x="421" y="300"/>
                      <a:pt x="423" y="297"/>
                    </a:cubicBezTo>
                    <a:cubicBezTo>
                      <a:pt x="425" y="295"/>
                      <a:pt x="427" y="293"/>
                      <a:pt x="433" y="291"/>
                    </a:cubicBezTo>
                    <a:cubicBezTo>
                      <a:pt x="439" y="289"/>
                      <a:pt x="445" y="285"/>
                      <a:pt x="447" y="286"/>
                    </a:cubicBezTo>
                    <a:cubicBezTo>
                      <a:pt x="449" y="286"/>
                      <a:pt x="452" y="284"/>
                      <a:pt x="453" y="283"/>
                    </a:cubicBezTo>
                    <a:cubicBezTo>
                      <a:pt x="455" y="282"/>
                      <a:pt x="454" y="281"/>
                      <a:pt x="454" y="281"/>
                    </a:cubicBezTo>
                    <a:cubicBezTo>
                      <a:pt x="456" y="283"/>
                      <a:pt x="457" y="283"/>
                      <a:pt x="459" y="282"/>
                    </a:cubicBezTo>
                    <a:cubicBezTo>
                      <a:pt x="457" y="288"/>
                      <a:pt x="458" y="286"/>
                      <a:pt x="459" y="289"/>
                    </a:cubicBezTo>
                    <a:cubicBezTo>
                      <a:pt x="461" y="291"/>
                      <a:pt x="461" y="292"/>
                      <a:pt x="460" y="293"/>
                    </a:cubicBezTo>
                    <a:cubicBezTo>
                      <a:pt x="460" y="295"/>
                      <a:pt x="459" y="299"/>
                      <a:pt x="459" y="299"/>
                    </a:cubicBezTo>
                    <a:cubicBezTo>
                      <a:pt x="461" y="302"/>
                      <a:pt x="464" y="302"/>
                      <a:pt x="465" y="302"/>
                    </a:cubicBezTo>
                    <a:cubicBezTo>
                      <a:pt x="467" y="302"/>
                      <a:pt x="474" y="301"/>
                      <a:pt x="475" y="302"/>
                    </a:cubicBezTo>
                    <a:cubicBezTo>
                      <a:pt x="476" y="303"/>
                      <a:pt x="478" y="306"/>
                      <a:pt x="478" y="306"/>
                    </a:cubicBezTo>
                    <a:cubicBezTo>
                      <a:pt x="481" y="307"/>
                      <a:pt x="487" y="308"/>
                      <a:pt x="487" y="308"/>
                    </a:cubicBezTo>
                    <a:cubicBezTo>
                      <a:pt x="489" y="307"/>
                      <a:pt x="490" y="306"/>
                      <a:pt x="489" y="305"/>
                    </a:cubicBezTo>
                    <a:cubicBezTo>
                      <a:pt x="488" y="303"/>
                      <a:pt x="487" y="299"/>
                      <a:pt x="488" y="297"/>
                    </a:cubicBezTo>
                    <a:cubicBezTo>
                      <a:pt x="488" y="296"/>
                      <a:pt x="489" y="293"/>
                      <a:pt x="489" y="293"/>
                    </a:cubicBezTo>
                    <a:cubicBezTo>
                      <a:pt x="491" y="291"/>
                      <a:pt x="493" y="290"/>
                      <a:pt x="494" y="291"/>
                    </a:cubicBezTo>
                    <a:cubicBezTo>
                      <a:pt x="496" y="291"/>
                      <a:pt x="501" y="292"/>
                      <a:pt x="502" y="291"/>
                    </a:cubicBezTo>
                    <a:cubicBezTo>
                      <a:pt x="503" y="291"/>
                      <a:pt x="509" y="290"/>
                      <a:pt x="509" y="290"/>
                    </a:cubicBezTo>
                    <a:cubicBezTo>
                      <a:pt x="510" y="286"/>
                      <a:pt x="511" y="282"/>
                      <a:pt x="513" y="281"/>
                    </a:cubicBezTo>
                    <a:cubicBezTo>
                      <a:pt x="515" y="280"/>
                      <a:pt x="517" y="278"/>
                      <a:pt x="517" y="278"/>
                    </a:cubicBezTo>
                    <a:cubicBezTo>
                      <a:pt x="517" y="271"/>
                      <a:pt x="516" y="266"/>
                      <a:pt x="516" y="265"/>
                    </a:cubicBezTo>
                    <a:cubicBezTo>
                      <a:pt x="516" y="263"/>
                      <a:pt x="515" y="256"/>
                      <a:pt x="514" y="254"/>
                    </a:cubicBezTo>
                    <a:cubicBezTo>
                      <a:pt x="513" y="253"/>
                      <a:pt x="513" y="253"/>
                      <a:pt x="513" y="253"/>
                    </a:cubicBezTo>
                    <a:cubicBezTo>
                      <a:pt x="509" y="256"/>
                      <a:pt x="504" y="262"/>
                      <a:pt x="503" y="261"/>
                    </a:cubicBezTo>
                    <a:cubicBezTo>
                      <a:pt x="502" y="260"/>
                      <a:pt x="500" y="260"/>
                      <a:pt x="499" y="261"/>
                    </a:cubicBezTo>
                    <a:cubicBezTo>
                      <a:pt x="498" y="263"/>
                      <a:pt x="498" y="263"/>
                      <a:pt x="498" y="263"/>
                    </a:cubicBezTo>
                    <a:cubicBezTo>
                      <a:pt x="495" y="259"/>
                      <a:pt x="494" y="259"/>
                      <a:pt x="493" y="256"/>
                    </a:cubicBezTo>
                    <a:cubicBezTo>
                      <a:pt x="493" y="254"/>
                      <a:pt x="492" y="251"/>
                      <a:pt x="491" y="249"/>
                    </a:cubicBezTo>
                    <a:cubicBezTo>
                      <a:pt x="490" y="248"/>
                      <a:pt x="490" y="248"/>
                      <a:pt x="490" y="248"/>
                    </a:cubicBezTo>
                    <a:cubicBezTo>
                      <a:pt x="493" y="245"/>
                      <a:pt x="495" y="239"/>
                      <a:pt x="495" y="239"/>
                    </a:cubicBezTo>
                    <a:cubicBezTo>
                      <a:pt x="493" y="238"/>
                      <a:pt x="492" y="238"/>
                      <a:pt x="494" y="237"/>
                    </a:cubicBezTo>
                    <a:cubicBezTo>
                      <a:pt x="496" y="236"/>
                      <a:pt x="497" y="235"/>
                      <a:pt x="497" y="233"/>
                    </a:cubicBezTo>
                    <a:cubicBezTo>
                      <a:pt x="497" y="230"/>
                      <a:pt x="498" y="227"/>
                      <a:pt x="498" y="227"/>
                    </a:cubicBezTo>
                    <a:cubicBezTo>
                      <a:pt x="500" y="224"/>
                      <a:pt x="500" y="224"/>
                      <a:pt x="500" y="224"/>
                    </a:cubicBezTo>
                    <a:cubicBezTo>
                      <a:pt x="502" y="226"/>
                      <a:pt x="503" y="226"/>
                      <a:pt x="503" y="226"/>
                    </a:cubicBezTo>
                    <a:cubicBezTo>
                      <a:pt x="503" y="226"/>
                      <a:pt x="506" y="224"/>
                      <a:pt x="506" y="224"/>
                    </a:cubicBezTo>
                    <a:cubicBezTo>
                      <a:pt x="506" y="220"/>
                      <a:pt x="507" y="216"/>
                      <a:pt x="507" y="215"/>
                    </a:cubicBezTo>
                    <a:cubicBezTo>
                      <a:pt x="505" y="211"/>
                      <a:pt x="507" y="211"/>
                      <a:pt x="503" y="210"/>
                    </a:cubicBezTo>
                    <a:cubicBezTo>
                      <a:pt x="500" y="209"/>
                      <a:pt x="494" y="207"/>
                      <a:pt x="494" y="207"/>
                    </a:cubicBezTo>
                    <a:cubicBezTo>
                      <a:pt x="494" y="200"/>
                      <a:pt x="491" y="194"/>
                      <a:pt x="491" y="194"/>
                    </a:cubicBezTo>
                    <a:cubicBezTo>
                      <a:pt x="490" y="198"/>
                      <a:pt x="488" y="202"/>
                      <a:pt x="489" y="204"/>
                    </a:cubicBezTo>
                    <a:cubicBezTo>
                      <a:pt x="490" y="206"/>
                      <a:pt x="489" y="208"/>
                      <a:pt x="490" y="209"/>
                    </a:cubicBezTo>
                    <a:cubicBezTo>
                      <a:pt x="492" y="209"/>
                      <a:pt x="492" y="210"/>
                      <a:pt x="492" y="211"/>
                    </a:cubicBezTo>
                    <a:cubicBezTo>
                      <a:pt x="492" y="213"/>
                      <a:pt x="494" y="216"/>
                      <a:pt x="491" y="214"/>
                    </a:cubicBezTo>
                    <a:cubicBezTo>
                      <a:pt x="488" y="213"/>
                      <a:pt x="488" y="211"/>
                      <a:pt x="488" y="209"/>
                    </a:cubicBezTo>
                    <a:cubicBezTo>
                      <a:pt x="486" y="210"/>
                      <a:pt x="485" y="209"/>
                      <a:pt x="484" y="207"/>
                    </a:cubicBezTo>
                    <a:cubicBezTo>
                      <a:pt x="483" y="212"/>
                      <a:pt x="482" y="213"/>
                      <a:pt x="484" y="215"/>
                    </a:cubicBezTo>
                    <a:cubicBezTo>
                      <a:pt x="485" y="216"/>
                      <a:pt x="486" y="221"/>
                      <a:pt x="486" y="223"/>
                    </a:cubicBezTo>
                    <a:cubicBezTo>
                      <a:pt x="486" y="225"/>
                      <a:pt x="489" y="235"/>
                      <a:pt x="489" y="236"/>
                    </a:cubicBezTo>
                    <a:cubicBezTo>
                      <a:pt x="490" y="237"/>
                      <a:pt x="494" y="237"/>
                      <a:pt x="493" y="239"/>
                    </a:cubicBezTo>
                    <a:cubicBezTo>
                      <a:pt x="492" y="241"/>
                      <a:pt x="492" y="247"/>
                      <a:pt x="490" y="246"/>
                    </a:cubicBezTo>
                    <a:cubicBezTo>
                      <a:pt x="489" y="245"/>
                      <a:pt x="485" y="245"/>
                      <a:pt x="485" y="248"/>
                    </a:cubicBezTo>
                    <a:cubicBezTo>
                      <a:pt x="485" y="250"/>
                      <a:pt x="487" y="255"/>
                      <a:pt x="486" y="256"/>
                    </a:cubicBezTo>
                    <a:cubicBezTo>
                      <a:pt x="484" y="258"/>
                      <a:pt x="484" y="258"/>
                      <a:pt x="484" y="258"/>
                    </a:cubicBezTo>
                    <a:cubicBezTo>
                      <a:pt x="487" y="259"/>
                      <a:pt x="488" y="258"/>
                      <a:pt x="489" y="260"/>
                    </a:cubicBezTo>
                    <a:cubicBezTo>
                      <a:pt x="490" y="262"/>
                      <a:pt x="489" y="263"/>
                      <a:pt x="488" y="262"/>
                    </a:cubicBezTo>
                    <a:cubicBezTo>
                      <a:pt x="487" y="262"/>
                      <a:pt x="484" y="263"/>
                      <a:pt x="486" y="264"/>
                    </a:cubicBezTo>
                    <a:cubicBezTo>
                      <a:pt x="488" y="265"/>
                      <a:pt x="489" y="264"/>
                      <a:pt x="489" y="267"/>
                    </a:cubicBezTo>
                    <a:cubicBezTo>
                      <a:pt x="489" y="271"/>
                      <a:pt x="489" y="272"/>
                      <a:pt x="488" y="271"/>
                    </a:cubicBezTo>
                    <a:cubicBezTo>
                      <a:pt x="488" y="270"/>
                      <a:pt x="484" y="267"/>
                      <a:pt x="483" y="266"/>
                    </a:cubicBezTo>
                    <a:cubicBezTo>
                      <a:pt x="484" y="264"/>
                      <a:pt x="484" y="263"/>
                      <a:pt x="484" y="263"/>
                    </a:cubicBezTo>
                    <a:cubicBezTo>
                      <a:pt x="482" y="264"/>
                      <a:pt x="482" y="263"/>
                      <a:pt x="481" y="262"/>
                    </a:cubicBezTo>
                    <a:cubicBezTo>
                      <a:pt x="480" y="260"/>
                      <a:pt x="478" y="258"/>
                      <a:pt x="476" y="256"/>
                    </a:cubicBezTo>
                    <a:cubicBezTo>
                      <a:pt x="475" y="255"/>
                      <a:pt x="474" y="253"/>
                      <a:pt x="474" y="252"/>
                    </a:cubicBezTo>
                    <a:cubicBezTo>
                      <a:pt x="473" y="250"/>
                      <a:pt x="473" y="248"/>
                      <a:pt x="473" y="248"/>
                    </a:cubicBezTo>
                    <a:cubicBezTo>
                      <a:pt x="466" y="245"/>
                      <a:pt x="458" y="240"/>
                      <a:pt x="457" y="239"/>
                    </a:cubicBezTo>
                    <a:cubicBezTo>
                      <a:pt x="455" y="237"/>
                      <a:pt x="453" y="236"/>
                      <a:pt x="453" y="236"/>
                    </a:cubicBezTo>
                    <a:cubicBezTo>
                      <a:pt x="450" y="237"/>
                      <a:pt x="450" y="238"/>
                      <a:pt x="451" y="241"/>
                    </a:cubicBezTo>
                    <a:cubicBezTo>
                      <a:pt x="451" y="243"/>
                      <a:pt x="456" y="246"/>
                      <a:pt x="456" y="246"/>
                    </a:cubicBezTo>
                    <a:cubicBezTo>
                      <a:pt x="456" y="246"/>
                      <a:pt x="467" y="256"/>
                      <a:pt x="471" y="257"/>
                    </a:cubicBezTo>
                    <a:cubicBezTo>
                      <a:pt x="475" y="257"/>
                      <a:pt x="474" y="258"/>
                      <a:pt x="474" y="258"/>
                    </a:cubicBezTo>
                    <a:cubicBezTo>
                      <a:pt x="474" y="259"/>
                      <a:pt x="474" y="259"/>
                      <a:pt x="474" y="259"/>
                    </a:cubicBezTo>
                    <a:cubicBezTo>
                      <a:pt x="471" y="258"/>
                      <a:pt x="468" y="256"/>
                      <a:pt x="469" y="259"/>
                    </a:cubicBezTo>
                    <a:cubicBezTo>
                      <a:pt x="470" y="261"/>
                      <a:pt x="473" y="264"/>
                      <a:pt x="472" y="265"/>
                    </a:cubicBezTo>
                    <a:cubicBezTo>
                      <a:pt x="471" y="266"/>
                      <a:pt x="471" y="272"/>
                      <a:pt x="471" y="272"/>
                    </a:cubicBezTo>
                    <a:cubicBezTo>
                      <a:pt x="471" y="272"/>
                      <a:pt x="469" y="270"/>
                      <a:pt x="469" y="268"/>
                    </a:cubicBezTo>
                    <a:cubicBezTo>
                      <a:pt x="470" y="265"/>
                      <a:pt x="467" y="262"/>
                      <a:pt x="467" y="261"/>
                    </a:cubicBezTo>
                    <a:cubicBezTo>
                      <a:pt x="463" y="260"/>
                      <a:pt x="463" y="260"/>
                      <a:pt x="463" y="260"/>
                    </a:cubicBezTo>
                    <a:cubicBezTo>
                      <a:pt x="463" y="260"/>
                      <a:pt x="462" y="258"/>
                      <a:pt x="460" y="258"/>
                    </a:cubicBezTo>
                    <a:cubicBezTo>
                      <a:pt x="458" y="257"/>
                      <a:pt x="457" y="256"/>
                      <a:pt x="457" y="256"/>
                    </a:cubicBezTo>
                    <a:cubicBezTo>
                      <a:pt x="454" y="255"/>
                      <a:pt x="454" y="255"/>
                      <a:pt x="454" y="255"/>
                    </a:cubicBezTo>
                    <a:cubicBezTo>
                      <a:pt x="454" y="255"/>
                      <a:pt x="452" y="254"/>
                      <a:pt x="451" y="253"/>
                    </a:cubicBezTo>
                    <a:cubicBezTo>
                      <a:pt x="451" y="251"/>
                      <a:pt x="448" y="248"/>
                      <a:pt x="447" y="247"/>
                    </a:cubicBezTo>
                    <a:cubicBezTo>
                      <a:pt x="446" y="245"/>
                      <a:pt x="444" y="245"/>
                      <a:pt x="443" y="246"/>
                    </a:cubicBezTo>
                    <a:cubicBezTo>
                      <a:pt x="443" y="246"/>
                      <a:pt x="439" y="250"/>
                      <a:pt x="439" y="252"/>
                    </a:cubicBezTo>
                    <a:cubicBezTo>
                      <a:pt x="438" y="254"/>
                      <a:pt x="436" y="254"/>
                      <a:pt x="434" y="253"/>
                    </a:cubicBezTo>
                    <a:cubicBezTo>
                      <a:pt x="434" y="253"/>
                      <a:pt x="432" y="255"/>
                      <a:pt x="429" y="255"/>
                    </a:cubicBezTo>
                    <a:cubicBezTo>
                      <a:pt x="430" y="256"/>
                      <a:pt x="430" y="259"/>
                      <a:pt x="430" y="263"/>
                    </a:cubicBezTo>
                    <a:cubicBezTo>
                      <a:pt x="430" y="263"/>
                      <a:pt x="426" y="267"/>
                      <a:pt x="425" y="268"/>
                    </a:cubicBezTo>
                    <a:cubicBezTo>
                      <a:pt x="423" y="270"/>
                      <a:pt x="424" y="271"/>
                      <a:pt x="423" y="274"/>
                    </a:cubicBezTo>
                    <a:cubicBezTo>
                      <a:pt x="422" y="276"/>
                      <a:pt x="423" y="279"/>
                      <a:pt x="423" y="279"/>
                    </a:cubicBezTo>
                    <a:cubicBezTo>
                      <a:pt x="424" y="280"/>
                      <a:pt x="424" y="280"/>
                      <a:pt x="424" y="280"/>
                    </a:cubicBezTo>
                    <a:cubicBezTo>
                      <a:pt x="424" y="280"/>
                      <a:pt x="423" y="283"/>
                      <a:pt x="423" y="284"/>
                    </a:cubicBezTo>
                    <a:cubicBezTo>
                      <a:pt x="423" y="286"/>
                      <a:pt x="420" y="291"/>
                      <a:pt x="418" y="292"/>
                    </a:cubicBezTo>
                    <a:cubicBezTo>
                      <a:pt x="418" y="292"/>
                      <a:pt x="416" y="293"/>
                      <a:pt x="412" y="293"/>
                    </a:cubicBezTo>
                    <a:cubicBezTo>
                      <a:pt x="409" y="293"/>
                      <a:pt x="409" y="295"/>
                      <a:pt x="409" y="295"/>
                    </a:cubicBezTo>
                    <a:cubicBezTo>
                      <a:pt x="409" y="295"/>
                      <a:pt x="408" y="297"/>
                      <a:pt x="407" y="297"/>
                    </a:cubicBezTo>
                    <a:cubicBezTo>
                      <a:pt x="407" y="297"/>
                      <a:pt x="403" y="294"/>
                      <a:pt x="402" y="292"/>
                    </a:cubicBezTo>
                    <a:cubicBezTo>
                      <a:pt x="401" y="290"/>
                      <a:pt x="396" y="292"/>
                      <a:pt x="394" y="292"/>
                    </a:cubicBezTo>
                    <a:cubicBezTo>
                      <a:pt x="394" y="292"/>
                      <a:pt x="394" y="288"/>
                      <a:pt x="394" y="286"/>
                    </a:cubicBezTo>
                    <a:cubicBezTo>
                      <a:pt x="394" y="285"/>
                      <a:pt x="393" y="284"/>
                      <a:pt x="392" y="283"/>
                    </a:cubicBezTo>
                    <a:cubicBezTo>
                      <a:pt x="390" y="283"/>
                      <a:pt x="391" y="281"/>
                      <a:pt x="391" y="280"/>
                    </a:cubicBezTo>
                    <a:cubicBezTo>
                      <a:pt x="392" y="279"/>
                      <a:pt x="392" y="270"/>
                      <a:pt x="392" y="268"/>
                    </a:cubicBezTo>
                    <a:cubicBezTo>
                      <a:pt x="392" y="267"/>
                      <a:pt x="392" y="264"/>
                      <a:pt x="390" y="263"/>
                    </a:cubicBezTo>
                    <a:cubicBezTo>
                      <a:pt x="389" y="261"/>
                      <a:pt x="393" y="257"/>
                      <a:pt x="393" y="257"/>
                    </a:cubicBezTo>
                    <a:cubicBezTo>
                      <a:pt x="393" y="257"/>
                      <a:pt x="394" y="257"/>
                      <a:pt x="395" y="257"/>
                    </a:cubicBezTo>
                    <a:cubicBezTo>
                      <a:pt x="397" y="257"/>
                      <a:pt x="400" y="256"/>
                      <a:pt x="402" y="257"/>
                    </a:cubicBezTo>
                    <a:cubicBezTo>
                      <a:pt x="408" y="257"/>
                      <a:pt x="412" y="256"/>
                      <a:pt x="414" y="257"/>
                    </a:cubicBezTo>
                    <a:cubicBezTo>
                      <a:pt x="413" y="253"/>
                      <a:pt x="413" y="242"/>
                      <a:pt x="413" y="241"/>
                    </a:cubicBezTo>
                    <a:cubicBezTo>
                      <a:pt x="411" y="240"/>
                      <a:pt x="408" y="240"/>
                      <a:pt x="410" y="237"/>
                    </a:cubicBezTo>
                    <a:cubicBezTo>
                      <a:pt x="406" y="236"/>
                      <a:pt x="404" y="235"/>
                      <a:pt x="403" y="235"/>
                    </a:cubicBezTo>
                    <a:cubicBezTo>
                      <a:pt x="400" y="233"/>
                      <a:pt x="400" y="232"/>
                      <a:pt x="401" y="231"/>
                    </a:cubicBezTo>
                    <a:cubicBezTo>
                      <a:pt x="403" y="229"/>
                      <a:pt x="409" y="230"/>
                      <a:pt x="409" y="230"/>
                    </a:cubicBezTo>
                    <a:cubicBezTo>
                      <a:pt x="407" y="226"/>
                      <a:pt x="406" y="224"/>
                      <a:pt x="406" y="224"/>
                    </a:cubicBezTo>
                    <a:cubicBezTo>
                      <a:pt x="406" y="224"/>
                      <a:pt x="410" y="224"/>
                      <a:pt x="411" y="224"/>
                    </a:cubicBezTo>
                    <a:cubicBezTo>
                      <a:pt x="413" y="225"/>
                      <a:pt x="414" y="222"/>
                      <a:pt x="414" y="220"/>
                    </a:cubicBezTo>
                    <a:cubicBezTo>
                      <a:pt x="414" y="218"/>
                      <a:pt x="413" y="218"/>
                      <a:pt x="415" y="216"/>
                    </a:cubicBezTo>
                    <a:cubicBezTo>
                      <a:pt x="418" y="214"/>
                      <a:pt x="419" y="209"/>
                      <a:pt x="419" y="206"/>
                    </a:cubicBezTo>
                    <a:cubicBezTo>
                      <a:pt x="419" y="203"/>
                      <a:pt x="421" y="202"/>
                      <a:pt x="423" y="202"/>
                    </a:cubicBezTo>
                    <a:cubicBezTo>
                      <a:pt x="423" y="202"/>
                      <a:pt x="423" y="195"/>
                      <a:pt x="423" y="193"/>
                    </a:cubicBezTo>
                    <a:cubicBezTo>
                      <a:pt x="423" y="191"/>
                      <a:pt x="420" y="186"/>
                      <a:pt x="419" y="185"/>
                    </a:cubicBezTo>
                    <a:cubicBezTo>
                      <a:pt x="417" y="183"/>
                      <a:pt x="418" y="181"/>
                      <a:pt x="420" y="178"/>
                    </a:cubicBezTo>
                    <a:cubicBezTo>
                      <a:pt x="422" y="184"/>
                      <a:pt x="422" y="184"/>
                      <a:pt x="422" y="184"/>
                    </a:cubicBezTo>
                    <a:cubicBezTo>
                      <a:pt x="423" y="184"/>
                      <a:pt x="423" y="184"/>
                      <a:pt x="423" y="184"/>
                    </a:cubicBezTo>
                    <a:cubicBezTo>
                      <a:pt x="425" y="185"/>
                      <a:pt x="424" y="185"/>
                      <a:pt x="423" y="187"/>
                    </a:cubicBezTo>
                    <a:cubicBezTo>
                      <a:pt x="423" y="189"/>
                      <a:pt x="424" y="191"/>
                      <a:pt x="425" y="192"/>
                    </a:cubicBezTo>
                    <a:cubicBezTo>
                      <a:pt x="425" y="192"/>
                      <a:pt x="428" y="193"/>
                      <a:pt x="430" y="192"/>
                    </a:cubicBezTo>
                    <a:cubicBezTo>
                      <a:pt x="432" y="191"/>
                      <a:pt x="435" y="193"/>
                      <a:pt x="437" y="195"/>
                    </a:cubicBezTo>
                    <a:cubicBezTo>
                      <a:pt x="437" y="195"/>
                      <a:pt x="439" y="189"/>
                      <a:pt x="440" y="188"/>
                    </a:cubicBezTo>
                    <a:cubicBezTo>
                      <a:pt x="440" y="187"/>
                      <a:pt x="443" y="187"/>
                      <a:pt x="444" y="188"/>
                    </a:cubicBezTo>
                    <a:cubicBezTo>
                      <a:pt x="444" y="188"/>
                      <a:pt x="445" y="183"/>
                      <a:pt x="445" y="183"/>
                    </a:cubicBezTo>
                    <a:cubicBezTo>
                      <a:pt x="446" y="182"/>
                      <a:pt x="444" y="179"/>
                      <a:pt x="444" y="178"/>
                    </a:cubicBezTo>
                    <a:cubicBezTo>
                      <a:pt x="444" y="176"/>
                      <a:pt x="443" y="175"/>
                      <a:pt x="442" y="174"/>
                    </a:cubicBezTo>
                    <a:cubicBezTo>
                      <a:pt x="441" y="173"/>
                      <a:pt x="440" y="171"/>
                      <a:pt x="440" y="170"/>
                    </a:cubicBezTo>
                    <a:cubicBezTo>
                      <a:pt x="439" y="169"/>
                      <a:pt x="442" y="169"/>
                      <a:pt x="443" y="170"/>
                    </a:cubicBezTo>
                    <a:cubicBezTo>
                      <a:pt x="446" y="171"/>
                      <a:pt x="445" y="170"/>
                      <a:pt x="444" y="169"/>
                    </a:cubicBezTo>
                    <a:cubicBezTo>
                      <a:pt x="443" y="168"/>
                      <a:pt x="441" y="166"/>
                      <a:pt x="440" y="165"/>
                    </a:cubicBezTo>
                    <a:cubicBezTo>
                      <a:pt x="439" y="164"/>
                      <a:pt x="438" y="163"/>
                      <a:pt x="437" y="161"/>
                    </a:cubicBezTo>
                    <a:cubicBezTo>
                      <a:pt x="436" y="159"/>
                      <a:pt x="441" y="156"/>
                      <a:pt x="442" y="156"/>
                    </a:cubicBezTo>
                    <a:cubicBezTo>
                      <a:pt x="443" y="157"/>
                      <a:pt x="443" y="154"/>
                      <a:pt x="443" y="151"/>
                    </a:cubicBezTo>
                    <a:cubicBezTo>
                      <a:pt x="443" y="149"/>
                      <a:pt x="440" y="150"/>
                      <a:pt x="439" y="150"/>
                    </a:cubicBezTo>
                    <a:cubicBezTo>
                      <a:pt x="439" y="150"/>
                      <a:pt x="438" y="151"/>
                      <a:pt x="437" y="153"/>
                    </a:cubicBezTo>
                    <a:cubicBezTo>
                      <a:pt x="436" y="155"/>
                      <a:pt x="436" y="155"/>
                      <a:pt x="435" y="159"/>
                    </a:cubicBezTo>
                    <a:cubicBezTo>
                      <a:pt x="435" y="159"/>
                      <a:pt x="433" y="159"/>
                      <a:pt x="431" y="157"/>
                    </a:cubicBezTo>
                    <a:cubicBezTo>
                      <a:pt x="428" y="156"/>
                      <a:pt x="428" y="155"/>
                      <a:pt x="426" y="151"/>
                    </a:cubicBezTo>
                    <a:cubicBezTo>
                      <a:pt x="423" y="147"/>
                      <a:pt x="422" y="144"/>
                      <a:pt x="421" y="139"/>
                    </a:cubicBezTo>
                    <a:cubicBezTo>
                      <a:pt x="420" y="133"/>
                      <a:pt x="419" y="134"/>
                      <a:pt x="416" y="132"/>
                    </a:cubicBezTo>
                    <a:cubicBezTo>
                      <a:pt x="412" y="135"/>
                      <a:pt x="416" y="139"/>
                      <a:pt x="418" y="141"/>
                    </a:cubicBezTo>
                    <a:cubicBezTo>
                      <a:pt x="420" y="143"/>
                      <a:pt x="419" y="145"/>
                      <a:pt x="419" y="149"/>
                    </a:cubicBezTo>
                    <a:cubicBezTo>
                      <a:pt x="419" y="149"/>
                      <a:pt x="423" y="157"/>
                      <a:pt x="424" y="160"/>
                    </a:cubicBezTo>
                    <a:cubicBezTo>
                      <a:pt x="424" y="160"/>
                      <a:pt x="427" y="161"/>
                      <a:pt x="429" y="163"/>
                    </a:cubicBezTo>
                    <a:cubicBezTo>
                      <a:pt x="432" y="165"/>
                      <a:pt x="428" y="169"/>
                      <a:pt x="428" y="170"/>
                    </a:cubicBezTo>
                    <a:cubicBezTo>
                      <a:pt x="427" y="171"/>
                      <a:pt x="432" y="178"/>
                      <a:pt x="433" y="180"/>
                    </a:cubicBezTo>
                    <a:cubicBezTo>
                      <a:pt x="434" y="182"/>
                      <a:pt x="434" y="183"/>
                      <a:pt x="431" y="183"/>
                    </a:cubicBezTo>
                    <a:cubicBezTo>
                      <a:pt x="432" y="184"/>
                      <a:pt x="432" y="187"/>
                      <a:pt x="430" y="188"/>
                    </a:cubicBezTo>
                    <a:cubicBezTo>
                      <a:pt x="428" y="188"/>
                      <a:pt x="430" y="190"/>
                      <a:pt x="429" y="190"/>
                    </a:cubicBezTo>
                    <a:cubicBezTo>
                      <a:pt x="429" y="190"/>
                      <a:pt x="426" y="185"/>
                      <a:pt x="426" y="183"/>
                    </a:cubicBezTo>
                    <a:cubicBezTo>
                      <a:pt x="426" y="180"/>
                      <a:pt x="421" y="175"/>
                      <a:pt x="420" y="174"/>
                    </a:cubicBezTo>
                    <a:cubicBezTo>
                      <a:pt x="419" y="172"/>
                      <a:pt x="419" y="170"/>
                      <a:pt x="416" y="169"/>
                    </a:cubicBezTo>
                    <a:cubicBezTo>
                      <a:pt x="415" y="168"/>
                      <a:pt x="414" y="168"/>
                      <a:pt x="414" y="171"/>
                    </a:cubicBezTo>
                    <a:cubicBezTo>
                      <a:pt x="415" y="173"/>
                      <a:pt x="413" y="173"/>
                      <a:pt x="414" y="176"/>
                    </a:cubicBezTo>
                    <a:cubicBezTo>
                      <a:pt x="414" y="180"/>
                      <a:pt x="412" y="179"/>
                      <a:pt x="408" y="176"/>
                    </a:cubicBezTo>
                    <a:cubicBezTo>
                      <a:pt x="408" y="176"/>
                      <a:pt x="406" y="171"/>
                      <a:pt x="403" y="168"/>
                    </a:cubicBezTo>
                    <a:cubicBezTo>
                      <a:pt x="401" y="164"/>
                      <a:pt x="402" y="150"/>
                      <a:pt x="402" y="148"/>
                    </a:cubicBezTo>
                    <a:cubicBezTo>
                      <a:pt x="403" y="145"/>
                      <a:pt x="403" y="142"/>
                      <a:pt x="401" y="138"/>
                    </a:cubicBezTo>
                    <a:cubicBezTo>
                      <a:pt x="399" y="135"/>
                      <a:pt x="398" y="126"/>
                      <a:pt x="398" y="123"/>
                    </a:cubicBezTo>
                    <a:cubicBezTo>
                      <a:pt x="399" y="121"/>
                      <a:pt x="397" y="122"/>
                      <a:pt x="399" y="120"/>
                    </a:cubicBezTo>
                    <a:cubicBezTo>
                      <a:pt x="400" y="118"/>
                      <a:pt x="402" y="112"/>
                      <a:pt x="401" y="110"/>
                    </a:cubicBezTo>
                    <a:cubicBezTo>
                      <a:pt x="401" y="108"/>
                      <a:pt x="403" y="108"/>
                      <a:pt x="405" y="110"/>
                    </a:cubicBezTo>
                    <a:cubicBezTo>
                      <a:pt x="407" y="113"/>
                      <a:pt x="407" y="113"/>
                      <a:pt x="409" y="111"/>
                    </a:cubicBezTo>
                    <a:cubicBezTo>
                      <a:pt x="409" y="111"/>
                      <a:pt x="416" y="112"/>
                      <a:pt x="419" y="112"/>
                    </a:cubicBezTo>
                    <a:cubicBezTo>
                      <a:pt x="422" y="112"/>
                      <a:pt x="424" y="113"/>
                      <a:pt x="424" y="115"/>
                    </a:cubicBezTo>
                    <a:cubicBezTo>
                      <a:pt x="425" y="118"/>
                      <a:pt x="426" y="118"/>
                      <a:pt x="426" y="120"/>
                    </a:cubicBezTo>
                    <a:cubicBezTo>
                      <a:pt x="426" y="122"/>
                      <a:pt x="422" y="121"/>
                      <a:pt x="419" y="122"/>
                    </a:cubicBezTo>
                    <a:cubicBezTo>
                      <a:pt x="421" y="123"/>
                      <a:pt x="428" y="127"/>
                      <a:pt x="431" y="129"/>
                    </a:cubicBezTo>
                    <a:cubicBezTo>
                      <a:pt x="435" y="129"/>
                      <a:pt x="435" y="129"/>
                      <a:pt x="435" y="129"/>
                    </a:cubicBezTo>
                    <a:cubicBezTo>
                      <a:pt x="435" y="129"/>
                      <a:pt x="434" y="126"/>
                      <a:pt x="433" y="126"/>
                    </a:cubicBezTo>
                    <a:cubicBezTo>
                      <a:pt x="432" y="125"/>
                      <a:pt x="429" y="119"/>
                      <a:pt x="428" y="118"/>
                    </a:cubicBezTo>
                    <a:cubicBezTo>
                      <a:pt x="427" y="117"/>
                      <a:pt x="427" y="115"/>
                      <a:pt x="429" y="115"/>
                    </a:cubicBezTo>
                    <a:cubicBezTo>
                      <a:pt x="430" y="116"/>
                      <a:pt x="428" y="112"/>
                      <a:pt x="427" y="112"/>
                    </a:cubicBezTo>
                    <a:cubicBezTo>
                      <a:pt x="426" y="112"/>
                      <a:pt x="422" y="108"/>
                      <a:pt x="420" y="108"/>
                    </a:cubicBezTo>
                    <a:cubicBezTo>
                      <a:pt x="418" y="108"/>
                      <a:pt x="419" y="106"/>
                      <a:pt x="422" y="105"/>
                    </a:cubicBezTo>
                    <a:cubicBezTo>
                      <a:pt x="424" y="104"/>
                      <a:pt x="425" y="107"/>
                      <a:pt x="427" y="109"/>
                    </a:cubicBezTo>
                    <a:cubicBezTo>
                      <a:pt x="429" y="110"/>
                      <a:pt x="428" y="106"/>
                      <a:pt x="425" y="105"/>
                    </a:cubicBezTo>
                    <a:cubicBezTo>
                      <a:pt x="423" y="105"/>
                      <a:pt x="423" y="101"/>
                      <a:pt x="422" y="99"/>
                    </a:cubicBezTo>
                    <a:cubicBezTo>
                      <a:pt x="421" y="98"/>
                      <a:pt x="416" y="91"/>
                      <a:pt x="415" y="89"/>
                    </a:cubicBezTo>
                    <a:cubicBezTo>
                      <a:pt x="415" y="89"/>
                      <a:pt x="411" y="85"/>
                      <a:pt x="411" y="83"/>
                    </a:cubicBezTo>
                    <a:cubicBezTo>
                      <a:pt x="411" y="81"/>
                      <a:pt x="404" y="75"/>
                      <a:pt x="402" y="74"/>
                    </a:cubicBezTo>
                    <a:cubicBezTo>
                      <a:pt x="399" y="73"/>
                      <a:pt x="397" y="71"/>
                      <a:pt x="398" y="69"/>
                    </a:cubicBezTo>
                    <a:cubicBezTo>
                      <a:pt x="402" y="73"/>
                      <a:pt x="402" y="73"/>
                      <a:pt x="402" y="73"/>
                    </a:cubicBezTo>
                    <a:cubicBezTo>
                      <a:pt x="402" y="73"/>
                      <a:pt x="410" y="74"/>
                      <a:pt x="412" y="77"/>
                    </a:cubicBezTo>
                    <a:cubicBezTo>
                      <a:pt x="414" y="79"/>
                      <a:pt x="419" y="80"/>
                      <a:pt x="422" y="82"/>
                    </a:cubicBezTo>
                    <a:cubicBezTo>
                      <a:pt x="425" y="84"/>
                      <a:pt x="425" y="81"/>
                      <a:pt x="422" y="79"/>
                    </a:cubicBezTo>
                    <a:cubicBezTo>
                      <a:pt x="420" y="77"/>
                      <a:pt x="418" y="73"/>
                      <a:pt x="415" y="71"/>
                    </a:cubicBezTo>
                    <a:cubicBezTo>
                      <a:pt x="412" y="69"/>
                      <a:pt x="411" y="70"/>
                      <a:pt x="412" y="73"/>
                    </a:cubicBezTo>
                    <a:cubicBezTo>
                      <a:pt x="413" y="75"/>
                      <a:pt x="412" y="74"/>
                      <a:pt x="406" y="72"/>
                    </a:cubicBezTo>
                    <a:cubicBezTo>
                      <a:pt x="399" y="70"/>
                      <a:pt x="402" y="70"/>
                      <a:pt x="402" y="69"/>
                    </a:cubicBezTo>
                    <a:cubicBezTo>
                      <a:pt x="402" y="68"/>
                      <a:pt x="402" y="67"/>
                      <a:pt x="398" y="65"/>
                    </a:cubicBezTo>
                    <a:cubicBezTo>
                      <a:pt x="394" y="64"/>
                      <a:pt x="396" y="62"/>
                      <a:pt x="396" y="61"/>
                    </a:cubicBezTo>
                    <a:cubicBezTo>
                      <a:pt x="396" y="61"/>
                      <a:pt x="392" y="62"/>
                      <a:pt x="390" y="61"/>
                    </a:cubicBezTo>
                    <a:cubicBezTo>
                      <a:pt x="388" y="59"/>
                      <a:pt x="385" y="56"/>
                      <a:pt x="382" y="56"/>
                    </a:cubicBezTo>
                    <a:cubicBezTo>
                      <a:pt x="379" y="55"/>
                      <a:pt x="378" y="53"/>
                      <a:pt x="375" y="52"/>
                    </a:cubicBezTo>
                    <a:cubicBezTo>
                      <a:pt x="373" y="50"/>
                      <a:pt x="367" y="47"/>
                      <a:pt x="365" y="46"/>
                    </a:cubicBezTo>
                    <a:cubicBezTo>
                      <a:pt x="364" y="44"/>
                      <a:pt x="359" y="42"/>
                      <a:pt x="357" y="42"/>
                    </a:cubicBezTo>
                    <a:cubicBezTo>
                      <a:pt x="355" y="43"/>
                      <a:pt x="355" y="40"/>
                      <a:pt x="354" y="38"/>
                    </a:cubicBezTo>
                    <a:cubicBezTo>
                      <a:pt x="352" y="36"/>
                      <a:pt x="355" y="37"/>
                      <a:pt x="358" y="37"/>
                    </a:cubicBezTo>
                    <a:cubicBezTo>
                      <a:pt x="360" y="38"/>
                      <a:pt x="360" y="38"/>
                      <a:pt x="367" y="40"/>
                    </a:cubicBezTo>
                    <a:cubicBezTo>
                      <a:pt x="369" y="41"/>
                      <a:pt x="370" y="41"/>
                      <a:pt x="370" y="41"/>
                    </a:cubicBezTo>
                    <a:cubicBezTo>
                      <a:pt x="371" y="41"/>
                      <a:pt x="371" y="41"/>
                      <a:pt x="371" y="41"/>
                    </a:cubicBezTo>
                    <a:cubicBezTo>
                      <a:pt x="371" y="41"/>
                      <a:pt x="370" y="40"/>
                      <a:pt x="369" y="40"/>
                    </a:cubicBezTo>
                    <a:cubicBezTo>
                      <a:pt x="368" y="39"/>
                      <a:pt x="366" y="38"/>
                      <a:pt x="364" y="38"/>
                    </a:cubicBezTo>
                    <a:cubicBezTo>
                      <a:pt x="361" y="38"/>
                      <a:pt x="356" y="34"/>
                      <a:pt x="352" y="32"/>
                    </a:cubicBezTo>
                    <a:cubicBezTo>
                      <a:pt x="347" y="31"/>
                      <a:pt x="342" y="28"/>
                      <a:pt x="342" y="28"/>
                    </a:cubicBezTo>
                    <a:cubicBezTo>
                      <a:pt x="342" y="28"/>
                      <a:pt x="337" y="24"/>
                      <a:pt x="335" y="21"/>
                    </a:cubicBezTo>
                    <a:cubicBezTo>
                      <a:pt x="333" y="22"/>
                      <a:pt x="321" y="18"/>
                      <a:pt x="318" y="18"/>
                    </a:cubicBezTo>
                    <a:cubicBezTo>
                      <a:pt x="315" y="18"/>
                      <a:pt x="308" y="14"/>
                      <a:pt x="307" y="14"/>
                    </a:cubicBezTo>
                    <a:cubicBezTo>
                      <a:pt x="305" y="15"/>
                      <a:pt x="299" y="13"/>
                      <a:pt x="296" y="12"/>
                    </a:cubicBezTo>
                    <a:cubicBezTo>
                      <a:pt x="293" y="11"/>
                      <a:pt x="291" y="12"/>
                      <a:pt x="290" y="12"/>
                    </a:cubicBezTo>
                    <a:cubicBezTo>
                      <a:pt x="289" y="11"/>
                      <a:pt x="285" y="12"/>
                      <a:pt x="284" y="10"/>
                    </a:cubicBezTo>
                    <a:cubicBezTo>
                      <a:pt x="282" y="9"/>
                      <a:pt x="282" y="9"/>
                      <a:pt x="278" y="9"/>
                    </a:cubicBezTo>
                    <a:cubicBezTo>
                      <a:pt x="277" y="9"/>
                      <a:pt x="274" y="8"/>
                      <a:pt x="273" y="9"/>
                    </a:cubicBezTo>
                    <a:cubicBezTo>
                      <a:pt x="272" y="9"/>
                      <a:pt x="270" y="8"/>
                      <a:pt x="269" y="9"/>
                    </a:cubicBezTo>
                    <a:cubicBezTo>
                      <a:pt x="268" y="9"/>
                      <a:pt x="266" y="9"/>
                      <a:pt x="265" y="9"/>
                    </a:cubicBezTo>
                    <a:cubicBezTo>
                      <a:pt x="264" y="9"/>
                      <a:pt x="263" y="8"/>
                      <a:pt x="261" y="9"/>
                    </a:cubicBezTo>
                    <a:cubicBezTo>
                      <a:pt x="260" y="10"/>
                      <a:pt x="257" y="9"/>
                      <a:pt x="257" y="9"/>
                    </a:cubicBezTo>
                    <a:cubicBezTo>
                      <a:pt x="257" y="9"/>
                      <a:pt x="253" y="8"/>
                      <a:pt x="253" y="9"/>
                    </a:cubicBezTo>
                    <a:cubicBezTo>
                      <a:pt x="252" y="10"/>
                      <a:pt x="250" y="10"/>
                      <a:pt x="249" y="9"/>
                    </a:cubicBezTo>
                    <a:cubicBezTo>
                      <a:pt x="247" y="9"/>
                      <a:pt x="244" y="9"/>
                      <a:pt x="244" y="9"/>
                    </a:cubicBezTo>
                    <a:cubicBezTo>
                      <a:pt x="243" y="10"/>
                      <a:pt x="241" y="10"/>
                      <a:pt x="241" y="10"/>
                    </a:cubicBezTo>
                    <a:cubicBezTo>
                      <a:pt x="240" y="10"/>
                      <a:pt x="235" y="10"/>
                      <a:pt x="235" y="10"/>
                    </a:cubicBezTo>
                    <a:cubicBezTo>
                      <a:pt x="235" y="10"/>
                      <a:pt x="232" y="10"/>
                      <a:pt x="231" y="10"/>
                    </a:cubicBezTo>
                    <a:cubicBezTo>
                      <a:pt x="231" y="11"/>
                      <a:pt x="229" y="10"/>
                      <a:pt x="228" y="9"/>
                    </a:cubicBezTo>
                    <a:cubicBezTo>
                      <a:pt x="227" y="9"/>
                      <a:pt x="225" y="9"/>
                      <a:pt x="224" y="10"/>
                    </a:cubicBezTo>
                    <a:cubicBezTo>
                      <a:pt x="224" y="9"/>
                      <a:pt x="224" y="8"/>
                      <a:pt x="223" y="8"/>
                    </a:cubicBezTo>
                    <a:cubicBezTo>
                      <a:pt x="222" y="8"/>
                      <a:pt x="222" y="7"/>
                      <a:pt x="222" y="7"/>
                    </a:cubicBezTo>
                    <a:cubicBezTo>
                      <a:pt x="223" y="7"/>
                      <a:pt x="223" y="7"/>
                      <a:pt x="223" y="7"/>
                    </a:cubicBezTo>
                    <a:cubicBezTo>
                      <a:pt x="224" y="7"/>
                      <a:pt x="225" y="7"/>
                      <a:pt x="226" y="7"/>
                    </a:cubicBezTo>
                    <a:cubicBezTo>
                      <a:pt x="226" y="7"/>
                      <a:pt x="228" y="7"/>
                      <a:pt x="229" y="7"/>
                    </a:cubicBezTo>
                    <a:cubicBezTo>
                      <a:pt x="230" y="7"/>
                      <a:pt x="233" y="7"/>
                      <a:pt x="234" y="7"/>
                    </a:cubicBezTo>
                    <a:cubicBezTo>
                      <a:pt x="240" y="8"/>
                      <a:pt x="241" y="6"/>
                      <a:pt x="238" y="6"/>
                    </a:cubicBezTo>
                    <a:cubicBezTo>
                      <a:pt x="237" y="5"/>
                      <a:pt x="235" y="5"/>
                      <a:pt x="235" y="5"/>
                    </a:cubicBezTo>
                    <a:cubicBezTo>
                      <a:pt x="235" y="4"/>
                      <a:pt x="234" y="4"/>
                      <a:pt x="233" y="3"/>
                    </a:cubicBezTo>
                    <a:cubicBezTo>
                      <a:pt x="232" y="3"/>
                      <a:pt x="232" y="4"/>
                      <a:pt x="232" y="3"/>
                    </a:cubicBezTo>
                    <a:cubicBezTo>
                      <a:pt x="232" y="3"/>
                      <a:pt x="233" y="2"/>
                      <a:pt x="235" y="2"/>
                    </a:cubicBezTo>
                    <a:cubicBezTo>
                      <a:pt x="236" y="2"/>
                      <a:pt x="237" y="2"/>
                      <a:pt x="238" y="2"/>
                    </a:cubicBezTo>
                    <a:cubicBezTo>
                      <a:pt x="238" y="1"/>
                      <a:pt x="240" y="0"/>
                      <a:pt x="241" y="0"/>
                    </a:cubicBezTo>
                    <a:cubicBezTo>
                      <a:pt x="242" y="0"/>
                      <a:pt x="244" y="1"/>
                      <a:pt x="245" y="0"/>
                    </a:cubicBezTo>
                    <a:cubicBezTo>
                      <a:pt x="246" y="0"/>
                      <a:pt x="249" y="0"/>
                      <a:pt x="250" y="0"/>
                    </a:cubicBezTo>
                    <a:cubicBezTo>
                      <a:pt x="251" y="0"/>
                      <a:pt x="253" y="0"/>
                      <a:pt x="253" y="0"/>
                    </a:cubicBezTo>
                    <a:cubicBezTo>
                      <a:pt x="253" y="0"/>
                      <a:pt x="252" y="0"/>
                      <a:pt x="254" y="0"/>
                    </a:cubicBezTo>
                    <a:cubicBezTo>
                      <a:pt x="257" y="0"/>
                      <a:pt x="264" y="1"/>
                      <a:pt x="266" y="1"/>
                    </a:cubicBezTo>
                    <a:cubicBezTo>
                      <a:pt x="267" y="1"/>
                      <a:pt x="271" y="2"/>
                      <a:pt x="272" y="2"/>
                    </a:cubicBezTo>
                    <a:cubicBezTo>
                      <a:pt x="273" y="1"/>
                      <a:pt x="279" y="2"/>
                      <a:pt x="279" y="2"/>
                    </a:cubicBezTo>
                    <a:cubicBezTo>
                      <a:pt x="296" y="5"/>
                      <a:pt x="313" y="8"/>
                      <a:pt x="330" y="14"/>
                    </a:cubicBezTo>
                    <a:cubicBezTo>
                      <a:pt x="441" y="49"/>
                      <a:pt x="518" y="142"/>
                      <a:pt x="539" y="248"/>
                    </a:cubicBezTo>
                    <a:cubicBezTo>
                      <a:pt x="539" y="250"/>
                      <a:pt x="540" y="259"/>
                      <a:pt x="537" y="254"/>
                    </a:cubicBezTo>
                    <a:cubicBezTo>
                      <a:pt x="534" y="250"/>
                      <a:pt x="533" y="251"/>
                      <a:pt x="533" y="253"/>
                    </a:cubicBezTo>
                    <a:cubicBezTo>
                      <a:pt x="534" y="256"/>
                      <a:pt x="534" y="260"/>
                      <a:pt x="535" y="261"/>
                    </a:cubicBezTo>
                    <a:cubicBezTo>
                      <a:pt x="536" y="262"/>
                      <a:pt x="538" y="265"/>
                      <a:pt x="538" y="267"/>
                    </a:cubicBezTo>
                    <a:cubicBezTo>
                      <a:pt x="538" y="270"/>
                      <a:pt x="541" y="274"/>
                      <a:pt x="540" y="268"/>
                    </a:cubicBezTo>
                    <a:cubicBezTo>
                      <a:pt x="539" y="263"/>
                      <a:pt x="540" y="259"/>
                      <a:pt x="540" y="258"/>
                    </a:cubicBezTo>
                    <a:cubicBezTo>
                      <a:pt x="541" y="257"/>
                      <a:pt x="541" y="257"/>
                      <a:pt x="541" y="257"/>
                    </a:cubicBezTo>
                    <a:cubicBezTo>
                      <a:pt x="544" y="278"/>
                      <a:pt x="545" y="299"/>
                      <a:pt x="544" y="320"/>
                    </a:cubicBezTo>
                    <a:cubicBezTo>
                      <a:pt x="544" y="320"/>
                      <a:pt x="544" y="325"/>
                      <a:pt x="543" y="327"/>
                    </a:cubicBezTo>
                    <a:cubicBezTo>
                      <a:pt x="543" y="329"/>
                      <a:pt x="541" y="335"/>
                      <a:pt x="541" y="338"/>
                    </a:cubicBezTo>
                    <a:cubicBezTo>
                      <a:pt x="541" y="344"/>
                      <a:pt x="540" y="345"/>
                      <a:pt x="540" y="345"/>
                    </a:cubicBezTo>
                    <a:cubicBezTo>
                      <a:pt x="540" y="345"/>
                      <a:pt x="540" y="341"/>
                      <a:pt x="540" y="339"/>
                    </a:cubicBezTo>
                    <a:cubicBezTo>
                      <a:pt x="540" y="336"/>
                      <a:pt x="540" y="333"/>
                      <a:pt x="539" y="331"/>
                    </a:cubicBezTo>
                    <a:cubicBezTo>
                      <a:pt x="538" y="329"/>
                      <a:pt x="536" y="323"/>
                      <a:pt x="536" y="321"/>
                    </a:cubicBezTo>
                    <a:cubicBezTo>
                      <a:pt x="536" y="320"/>
                      <a:pt x="535" y="316"/>
                      <a:pt x="534" y="315"/>
                    </a:cubicBezTo>
                    <a:cubicBezTo>
                      <a:pt x="532" y="313"/>
                      <a:pt x="532" y="308"/>
                      <a:pt x="532" y="307"/>
                    </a:cubicBezTo>
                    <a:cubicBezTo>
                      <a:pt x="532" y="306"/>
                      <a:pt x="532" y="304"/>
                      <a:pt x="529" y="301"/>
                    </a:cubicBezTo>
                    <a:cubicBezTo>
                      <a:pt x="526" y="298"/>
                      <a:pt x="525" y="297"/>
                      <a:pt x="522" y="293"/>
                    </a:cubicBezTo>
                    <a:cubicBezTo>
                      <a:pt x="522" y="294"/>
                      <a:pt x="521" y="295"/>
                      <a:pt x="517" y="288"/>
                    </a:cubicBezTo>
                    <a:cubicBezTo>
                      <a:pt x="518" y="290"/>
                      <a:pt x="521" y="298"/>
                      <a:pt x="522" y="301"/>
                    </a:cubicBezTo>
                    <a:cubicBezTo>
                      <a:pt x="523" y="304"/>
                      <a:pt x="526" y="308"/>
                      <a:pt x="526" y="311"/>
                    </a:cubicBezTo>
                    <a:cubicBezTo>
                      <a:pt x="527" y="314"/>
                      <a:pt x="528" y="317"/>
                      <a:pt x="530" y="318"/>
                    </a:cubicBezTo>
                    <a:cubicBezTo>
                      <a:pt x="532" y="318"/>
                      <a:pt x="533" y="325"/>
                      <a:pt x="532" y="327"/>
                    </a:cubicBezTo>
                    <a:cubicBezTo>
                      <a:pt x="532" y="329"/>
                      <a:pt x="533" y="333"/>
                      <a:pt x="534" y="335"/>
                    </a:cubicBezTo>
                    <a:cubicBezTo>
                      <a:pt x="535" y="337"/>
                      <a:pt x="536" y="340"/>
                      <a:pt x="537" y="343"/>
                    </a:cubicBezTo>
                    <a:cubicBezTo>
                      <a:pt x="539" y="347"/>
                      <a:pt x="538" y="349"/>
                      <a:pt x="540" y="354"/>
                    </a:cubicBezTo>
                    <a:cubicBezTo>
                      <a:pt x="540" y="352"/>
                      <a:pt x="542" y="346"/>
                      <a:pt x="542" y="343"/>
                    </a:cubicBezTo>
                    <a:cubicBezTo>
                      <a:pt x="540" y="362"/>
                      <a:pt x="536" y="382"/>
                      <a:pt x="530" y="401"/>
                    </a:cubicBezTo>
                    <a:cubicBezTo>
                      <a:pt x="505" y="476"/>
                      <a:pt x="454" y="536"/>
                      <a:pt x="390" y="573"/>
                    </a:cubicBezTo>
                    <a:moveTo>
                      <a:pt x="353" y="47"/>
                    </a:moveTo>
                    <a:cubicBezTo>
                      <a:pt x="353" y="47"/>
                      <a:pt x="353" y="47"/>
                      <a:pt x="352" y="48"/>
                    </a:cubicBezTo>
                    <a:cubicBezTo>
                      <a:pt x="350" y="48"/>
                      <a:pt x="353" y="49"/>
                      <a:pt x="355" y="49"/>
                    </a:cubicBezTo>
                    <a:cubicBezTo>
                      <a:pt x="358" y="50"/>
                      <a:pt x="355" y="48"/>
                      <a:pt x="353" y="47"/>
                    </a:cubicBezTo>
                    <a:moveTo>
                      <a:pt x="357" y="46"/>
                    </a:moveTo>
                    <a:cubicBezTo>
                      <a:pt x="355" y="45"/>
                      <a:pt x="354" y="44"/>
                      <a:pt x="354" y="46"/>
                    </a:cubicBezTo>
                    <a:cubicBezTo>
                      <a:pt x="354" y="47"/>
                      <a:pt x="356" y="48"/>
                      <a:pt x="358" y="48"/>
                    </a:cubicBezTo>
                    <a:cubicBezTo>
                      <a:pt x="359" y="48"/>
                      <a:pt x="358" y="47"/>
                      <a:pt x="357" y="46"/>
                    </a:cubicBezTo>
                    <a:moveTo>
                      <a:pt x="355" y="45"/>
                    </a:moveTo>
                    <a:cubicBezTo>
                      <a:pt x="357" y="45"/>
                      <a:pt x="358" y="46"/>
                      <a:pt x="356" y="44"/>
                    </a:cubicBezTo>
                    <a:cubicBezTo>
                      <a:pt x="354" y="43"/>
                      <a:pt x="353" y="41"/>
                      <a:pt x="353" y="42"/>
                    </a:cubicBezTo>
                    <a:cubicBezTo>
                      <a:pt x="353" y="43"/>
                      <a:pt x="354" y="45"/>
                      <a:pt x="355" y="45"/>
                    </a:cubicBezTo>
                    <a:moveTo>
                      <a:pt x="408" y="89"/>
                    </a:moveTo>
                    <a:cubicBezTo>
                      <a:pt x="411" y="91"/>
                      <a:pt x="413" y="91"/>
                      <a:pt x="412" y="89"/>
                    </a:cubicBezTo>
                    <a:cubicBezTo>
                      <a:pt x="410" y="86"/>
                      <a:pt x="409" y="85"/>
                      <a:pt x="407" y="85"/>
                    </a:cubicBezTo>
                    <a:cubicBezTo>
                      <a:pt x="404" y="85"/>
                      <a:pt x="400" y="81"/>
                      <a:pt x="398" y="79"/>
                    </a:cubicBezTo>
                    <a:cubicBezTo>
                      <a:pt x="395" y="78"/>
                      <a:pt x="387" y="71"/>
                      <a:pt x="386" y="69"/>
                    </a:cubicBezTo>
                    <a:cubicBezTo>
                      <a:pt x="385" y="68"/>
                      <a:pt x="383" y="66"/>
                      <a:pt x="384" y="68"/>
                    </a:cubicBezTo>
                    <a:cubicBezTo>
                      <a:pt x="385" y="71"/>
                      <a:pt x="394" y="79"/>
                      <a:pt x="396" y="81"/>
                    </a:cubicBezTo>
                    <a:cubicBezTo>
                      <a:pt x="398" y="84"/>
                      <a:pt x="398" y="85"/>
                      <a:pt x="400" y="84"/>
                    </a:cubicBezTo>
                    <a:cubicBezTo>
                      <a:pt x="400" y="84"/>
                      <a:pt x="403" y="87"/>
                      <a:pt x="404" y="89"/>
                    </a:cubicBezTo>
                    <a:cubicBezTo>
                      <a:pt x="406" y="91"/>
                      <a:pt x="406" y="90"/>
                      <a:pt x="408" y="89"/>
                    </a:cubicBezTo>
                    <a:moveTo>
                      <a:pt x="390" y="181"/>
                    </a:moveTo>
                    <a:cubicBezTo>
                      <a:pt x="385" y="182"/>
                      <a:pt x="385" y="182"/>
                      <a:pt x="385" y="182"/>
                    </a:cubicBezTo>
                    <a:cubicBezTo>
                      <a:pt x="385" y="182"/>
                      <a:pt x="386" y="186"/>
                      <a:pt x="386" y="188"/>
                    </a:cubicBezTo>
                    <a:cubicBezTo>
                      <a:pt x="386" y="190"/>
                      <a:pt x="388" y="194"/>
                      <a:pt x="388" y="195"/>
                    </a:cubicBezTo>
                    <a:cubicBezTo>
                      <a:pt x="388" y="197"/>
                      <a:pt x="389" y="197"/>
                      <a:pt x="390" y="197"/>
                    </a:cubicBezTo>
                    <a:cubicBezTo>
                      <a:pt x="392" y="197"/>
                      <a:pt x="394" y="197"/>
                      <a:pt x="396" y="199"/>
                    </a:cubicBezTo>
                    <a:cubicBezTo>
                      <a:pt x="396" y="199"/>
                      <a:pt x="395" y="200"/>
                      <a:pt x="396" y="201"/>
                    </a:cubicBezTo>
                    <a:cubicBezTo>
                      <a:pt x="396" y="202"/>
                      <a:pt x="397" y="204"/>
                      <a:pt x="398" y="205"/>
                    </a:cubicBezTo>
                    <a:cubicBezTo>
                      <a:pt x="398" y="207"/>
                      <a:pt x="399" y="207"/>
                      <a:pt x="398" y="208"/>
                    </a:cubicBezTo>
                    <a:cubicBezTo>
                      <a:pt x="398" y="209"/>
                      <a:pt x="397" y="211"/>
                      <a:pt x="395" y="212"/>
                    </a:cubicBezTo>
                    <a:cubicBezTo>
                      <a:pt x="394" y="212"/>
                      <a:pt x="394" y="214"/>
                      <a:pt x="395" y="215"/>
                    </a:cubicBezTo>
                    <a:cubicBezTo>
                      <a:pt x="395" y="215"/>
                      <a:pt x="397" y="214"/>
                      <a:pt x="397" y="214"/>
                    </a:cubicBezTo>
                    <a:cubicBezTo>
                      <a:pt x="398" y="213"/>
                      <a:pt x="398" y="215"/>
                      <a:pt x="399" y="216"/>
                    </a:cubicBezTo>
                    <a:cubicBezTo>
                      <a:pt x="400" y="217"/>
                      <a:pt x="399" y="217"/>
                      <a:pt x="398" y="219"/>
                    </a:cubicBezTo>
                    <a:cubicBezTo>
                      <a:pt x="398" y="221"/>
                      <a:pt x="398" y="221"/>
                      <a:pt x="396" y="222"/>
                    </a:cubicBezTo>
                    <a:cubicBezTo>
                      <a:pt x="397" y="223"/>
                      <a:pt x="399" y="222"/>
                      <a:pt x="400" y="222"/>
                    </a:cubicBezTo>
                    <a:cubicBezTo>
                      <a:pt x="401" y="222"/>
                      <a:pt x="403" y="222"/>
                      <a:pt x="404" y="220"/>
                    </a:cubicBezTo>
                    <a:cubicBezTo>
                      <a:pt x="404" y="219"/>
                      <a:pt x="407" y="218"/>
                      <a:pt x="408" y="218"/>
                    </a:cubicBezTo>
                    <a:cubicBezTo>
                      <a:pt x="410" y="218"/>
                      <a:pt x="412" y="217"/>
                      <a:pt x="412" y="217"/>
                    </a:cubicBezTo>
                    <a:cubicBezTo>
                      <a:pt x="412" y="214"/>
                      <a:pt x="412" y="210"/>
                      <a:pt x="412" y="209"/>
                    </a:cubicBezTo>
                    <a:cubicBezTo>
                      <a:pt x="409" y="209"/>
                      <a:pt x="407" y="208"/>
                      <a:pt x="407" y="208"/>
                    </a:cubicBezTo>
                    <a:cubicBezTo>
                      <a:pt x="407" y="205"/>
                      <a:pt x="407" y="204"/>
                      <a:pt x="406" y="203"/>
                    </a:cubicBezTo>
                    <a:cubicBezTo>
                      <a:pt x="404" y="202"/>
                      <a:pt x="403" y="201"/>
                      <a:pt x="403" y="200"/>
                    </a:cubicBezTo>
                    <a:cubicBezTo>
                      <a:pt x="402" y="198"/>
                      <a:pt x="401" y="198"/>
                      <a:pt x="400" y="196"/>
                    </a:cubicBezTo>
                    <a:cubicBezTo>
                      <a:pt x="399" y="195"/>
                      <a:pt x="396" y="194"/>
                      <a:pt x="396" y="194"/>
                    </a:cubicBezTo>
                    <a:cubicBezTo>
                      <a:pt x="394" y="193"/>
                      <a:pt x="394" y="193"/>
                      <a:pt x="394" y="193"/>
                    </a:cubicBezTo>
                    <a:cubicBezTo>
                      <a:pt x="395" y="190"/>
                      <a:pt x="395" y="185"/>
                      <a:pt x="394" y="184"/>
                    </a:cubicBezTo>
                    <a:cubicBezTo>
                      <a:pt x="392" y="184"/>
                      <a:pt x="390" y="185"/>
                      <a:pt x="389" y="184"/>
                    </a:cubicBezTo>
                    <a:lnTo>
                      <a:pt x="390" y="181"/>
                    </a:lnTo>
                    <a:close/>
                    <a:moveTo>
                      <a:pt x="389" y="204"/>
                    </a:moveTo>
                    <a:cubicBezTo>
                      <a:pt x="389" y="204"/>
                      <a:pt x="388" y="202"/>
                      <a:pt x="390" y="201"/>
                    </a:cubicBezTo>
                    <a:cubicBezTo>
                      <a:pt x="390" y="201"/>
                      <a:pt x="388" y="197"/>
                      <a:pt x="387" y="197"/>
                    </a:cubicBezTo>
                    <a:cubicBezTo>
                      <a:pt x="386" y="197"/>
                      <a:pt x="384" y="197"/>
                      <a:pt x="384" y="199"/>
                    </a:cubicBezTo>
                    <a:cubicBezTo>
                      <a:pt x="384" y="199"/>
                      <a:pt x="384" y="199"/>
                      <a:pt x="383" y="198"/>
                    </a:cubicBezTo>
                    <a:cubicBezTo>
                      <a:pt x="382" y="196"/>
                      <a:pt x="383" y="201"/>
                      <a:pt x="383" y="203"/>
                    </a:cubicBezTo>
                    <a:cubicBezTo>
                      <a:pt x="383" y="203"/>
                      <a:pt x="382" y="203"/>
                      <a:pt x="380" y="203"/>
                    </a:cubicBezTo>
                    <a:cubicBezTo>
                      <a:pt x="378" y="204"/>
                      <a:pt x="379" y="205"/>
                      <a:pt x="380" y="207"/>
                    </a:cubicBezTo>
                    <a:cubicBezTo>
                      <a:pt x="380" y="208"/>
                      <a:pt x="380" y="208"/>
                      <a:pt x="383" y="208"/>
                    </a:cubicBezTo>
                    <a:cubicBezTo>
                      <a:pt x="383" y="208"/>
                      <a:pt x="381" y="212"/>
                      <a:pt x="380" y="213"/>
                    </a:cubicBezTo>
                    <a:cubicBezTo>
                      <a:pt x="379" y="214"/>
                      <a:pt x="379" y="214"/>
                      <a:pt x="381" y="216"/>
                    </a:cubicBezTo>
                    <a:cubicBezTo>
                      <a:pt x="381" y="216"/>
                      <a:pt x="384" y="216"/>
                      <a:pt x="385" y="215"/>
                    </a:cubicBezTo>
                    <a:cubicBezTo>
                      <a:pt x="386" y="214"/>
                      <a:pt x="388" y="213"/>
                      <a:pt x="390" y="213"/>
                    </a:cubicBezTo>
                    <a:cubicBezTo>
                      <a:pt x="391" y="213"/>
                      <a:pt x="390" y="210"/>
                      <a:pt x="390" y="209"/>
                    </a:cubicBezTo>
                    <a:cubicBezTo>
                      <a:pt x="389" y="208"/>
                      <a:pt x="389" y="205"/>
                      <a:pt x="389" y="204"/>
                    </a:cubicBezTo>
                    <a:moveTo>
                      <a:pt x="433" y="274"/>
                    </a:moveTo>
                    <a:cubicBezTo>
                      <a:pt x="433" y="272"/>
                      <a:pt x="432" y="273"/>
                      <a:pt x="431" y="274"/>
                    </a:cubicBezTo>
                    <a:cubicBezTo>
                      <a:pt x="430" y="275"/>
                      <a:pt x="432" y="275"/>
                      <a:pt x="432" y="276"/>
                    </a:cubicBezTo>
                    <a:cubicBezTo>
                      <a:pt x="433" y="276"/>
                      <a:pt x="433" y="274"/>
                      <a:pt x="433" y="274"/>
                    </a:cubicBezTo>
                    <a:moveTo>
                      <a:pt x="468" y="271"/>
                    </a:moveTo>
                    <a:cubicBezTo>
                      <a:pt x="468" y="271"/>
                      <a:pt x="466" y="272"/>
                      <a:pt x="465" y="273"/>
                    </a:cubicBezTo>
                    <a:cubicBezTo>
                      <a:pt x="464" y="274"/>
                      <a:pt x="463" y="274"/>
                      <a:pt x="463" y="275"/>
                    </a:cubicBezTo>
                    <a:cubicBezTo>
                      <a:pt x="462" y="275"/>
                      <a:pt x="462" y="277"/>
                      <a:pt x="464" y="277"/>
                    </a:cubicBezTo>
                    <a:cubicBezTo>
                      <a:pt x="465" y="276"/>
                      <a:pt x="467" y="278"/>
                      <a:pt x="469" y="278"/>
                    </a:cubicBezTo>
                    <a:cubicBezTo>
                      <a:pt x="470" y="278"/>
                      <a:pt x="471" y="276"/>
                      <a:pt x="470" y="275"/>
                    </a:cubicBezTo>
                    <a:cubicBezTo>
                      <a:pt x="470" y="274"/>
                      <a:pt x="468" y="272"/>
                      <a:pt x="468" y="271"/>
                    </a:cubicBezTo>
                    <a:moveTo>
                      <a:pt x="447" y="255"/>
                    </a:moveTo>
                    <a:cubicBezTo>
                      <a:pt x="447" y="254"/>
                      <a:pt x="446" y="251"/>
                      <a:pt x="446" y="253"/>
                    </a:cubicBezTo>
                    <a:cubicBezTo>
                      <a:pt x="446" y="254"/>
                      <a:pt x="444" y="255"/>
                      <a:pt x="445" y="256"/>
                    </a:cubicBezTo>
                    <a:cubicBezTo>
                      <a:pt x="446" y="257"/>
                      <a:pt x="447" y="260"/>
                      <a:pt x="447" y="260"/>
                    </a:cubicBezTo>
                    <a:cubicBezTo>
                      <a:pt x="447" y="260"/>
                      <a:pt x="447" y="262"/>
                      <a:pt x="447" y="263"/>
                    </a:cubicBezTo>
                    <a:cubicBezTo>
                      <a:pt x="446" y="264"/>
                      <a:pt x="446" y="264"/>
                      <a:pt x="447" y="265"/>
                    </a:cubicBezTo>
                    <a:cubicBezTo>
                      <a:pt x="448" y="266"/>
                      <a:pt x="449" y="269"/>
                      <a:pt x="449" y="270"/>
                    </a:cubicBezTo>
                    <a:cubicBezTo>
                      <a:pt x="449" y="271"/>
                      <a:pt x="449" y="276"/>
                      <a:pt x="450" y="274"/>
                    </a:cubicBezTo>
                    <a:cubicBezTo>
                      <a:pt x="452" y="272"/>
                      <a:pt x="453" y="272"/>
                      <a:pt x="452" y="271"/>
                    </a:cubicBezTo>
                    <a:cubicBezTo>
                      <a:pt x="451" y="269"/>
                      <a:pt x="450" y="268"/>
                      <a:pt x="450" y="266"/>
                    </a:cubicBezTo>
                    <a:cubicBezTo>
                      <a:pt x="450" y="265"/>
                      <a:pt x="449" y="264"/>
                      <a:pt x="449" y="263"/>
                    </a:cubicBezTo>
                    <a:cubicBezTo>
                      <a:pt x="448" y="262"/>
                      <a:pt x="447" y="260"/>
                      <a:pt x="448" y="258"/>
                    </a:cubicBezTo>
                    <a:cubicBezTo>
                      <a:pt x="448" y="257"/>
                      <a:pt x="447" y="255"/>
                      <a:pt x="447" y="255"/>
                    </a:cubicBezTo>
                    <a:moveTo>
                      <a:pt x="363" y="81"/>
                    </a:moveTo>
                    <a:cubicBezTo>
                      <a:pt x="363" y="81"/>
                      <a:pt x="363" y="82"/>
                      <a:pt x="363" y="81"/>
                    </a:cubicBezTo>
                    <a:cubicBezTo>
                      <a:pt x="363" y="79"/>
                      <a:pt x="362" y="80"/>
                      <a:pt x="359" y="80"/>
                    </a:cubicBezTo>
                    <a:cubicBezTo>
                      <a:pt x="357" y="81"/>
                      <a:pt x="356" y="83"/>
                      <a:pt x="358" y="83"/>
                    </a:cubicBezTo>
                    <a:cubicBezTo>
                      <a:pt x="361" y="83"/>
                      <a:pt x="364" y="84"/>
                      <a:pt x="365" y="84"/>
                    </a:cubicBezTo>
                    <a:lnTo>
                      <a:pt x="363" y="81"/>
                    </a:lnTo>
                    <a:close/>
                    <a:moveTo>
                      <a:pt x="371" y="89"/>
                    </a:moveTo>
                    <a:cubicBezTo>
                      <a:pt x="369" y="87"/>
                      <a:pt x="368" y="87"/>
                      <a:pt x="370" y="89"/>
                    </a:cubicBezTo>
                    <a:cubicBezTo>
                      <a:pt x="371" y="90"/>
                      <a:pt x="372" y="91"/>
                      <a:pt x="372" y="91"/>
                    </a:cubicBezTo>
                    <a:cubicBezTo>
                      <a:pt x="372" y="91"/>
                      <a:pt x="373" y="89"/>
                      <a:pt x="371" y="89"/>
                    </a:cubicBezTo>
                    <a:moveTo>
                      <a:pt x="366" y="91"/>
                    </a:moveTo>
                    <a:cubicBezTo>
                      <a:pt x="366" y="93"/>
                      <a:pt x="364" y="92"/>
                      <a:pt x="366" y="93"/>
                    </a:cubicBezTo>
                    <a:cubicBezTo>
                      <a:pt x="368" y="94"/>
                      <a:pt x="371" y="95"/>
                      <a:pt x="369" y="93"/>
                    </a:cubicBezTo>
                    <a:cubicBezTo>
                      <a:pt x="367" y="90"/>
                      <a:pt x="365" y="86"/>
                      <a:pt x="365" y="86"/>
                    </a:cubicBezTo>
                    <a:cubicBezTo>
                      <a:pt x="365" y="86"/>
                      <a:pt x="358" y="84"/>
                      <a:pt x="357" y="85"/>
                    </a:cubicBezTo>
                    <a:cubicBezTo>
                      <a:pt x="357" y="86"/>
                      <a:pt x="357" y="88"/>
                      <a:pt x="359" y="89"/>
                    </a:cubicBezTo>
                    <a:cubicBezTo>
                      <a:pt x="361" y="90"/>
                      <a:pt x="364" y="91"/>
                      <a:pt x="366" y="91"/>
                    </a:cubicBezTo>
                    <a:moveTo>
                      <a:pt x="341" y="151"/>
                    </a:moveTo>
                    <a:cubicBezTo>
                      <a:pt x="341" y="151"/>
                      <a:pt x="338" y="155"/>
                      <a:pt x="341" y="155"/>
                    </a:cubicBezTo>
                    <a:cubicBezTo>
                      <a:pt x="344" y="156"/>
                      <a:pt x="345" y="156"/>
                      <a:pt x="348" y="156"/>
                    </a:cubicBezTo>
                    <a:cubicBezTo>
                      <a:pt x="350" y="156"/>
                      <a:pt x="352" y="154"/>
                      <a:pt x="354" y="155"/>
                    </a:cubicBezTo>
                    <a:cubicBezTo>
                      <a:pt x="356" y="155"/>
                      <a:pt x="357" y="154"/>
                      <a:pt x="357" y="153"/>
                    </a:cubicBezTo>
                    <a:cubicBezTo>
                      <a:pt x="358" y="151"/>
                      <a:pt x="360" y="151"/>
                      <a:pt x="357" y="147"/>
                    </a:cubicBezTo>
                    <a:cubicBezTo>
                      <a:pt x="354" y="144"/>
                      <a:pt x="352" y="142"/>
                      <a:pt x="351" y="145"/>
                    </a:cubicBezTo>
                    <a:cubicBezTo>
                      <a:pt x="344" y="144"/>
                      <a:pt x="343" y="147"/>
                      <a:pt x="341" y="145"/>
                    </a:cubicBezTo>
                    <a:cubicBezTo>
                      <a:pt x="339" y="143"/>
                      <a:pt x="338" y="141"/>
                      <a:pt x="336" y="144"/>
                    </a:cubicBezTo>
                    <a:cubicBezTo>
                      <a:pt x="335" y="147"/>
                      <a:pt x="335" y="147"/>
                      <a:pt x="335" y="147"/>
                    </a:cubicBezTo>
                    <a:cubicBezTo>
                      <a:pt x="338" y="148"/>
                      <a:pt x="338" y="151"/>
                      <a:pt x="341" y="151"/>
                    </a:cubicBezTo>
                    <a:moveTo>
                      <a:pt x="267" y="66"/>
                    </a:moveTo>
                    <a:cubicBezTo>
                      <a:pt x="268" y="66"/>
                      <a:pt x="273" y="67"/>
                      <a:pt x="273" y="67"/>
                    </a:cubicBezTo>
                    <a:cubicBezTo>
                      <a:pt x="274" y="67"/>
                      <a:pt x="275" y="67"/>
                      <a:pt x="275" y="67"/>
                    </a:cubicBezTo>
                    <a:cubicBezTo>
                      <a:pt x="275" y="67"/>
                      <a:pt x="275" y="69"/>
                      <a:pt x="275" y="67"/>
                    </a:cubicBezTo>
                    <a:cubicBezTo>
                      <a:pt x="275" y="66"/>
                      <a:pt x="276" y="65"/>
                      <a:pt x="276" y="65"/>
                    </a:cubicBezTo>
                    <a:cubicBezTo>
                      <a:pt x="277" y="64"/>
                      <a:pt x="279" y="61"/>
                      <a:pt x="279" y="61"/>
                    </a:cubicBezTo>
                    <a:cubicBezTo>
                      <a:pt x="276" y="60"/>
                      <a:pt x="275" y="60"/>
                      <a:pt x="274" y="60"/>
                    </a:cubicBezTo>
                    <a:cubicBezTo>
                      <a:pt x="273" y="61"/>
                      <a:pt x="271" y="61"/>
                      <a:pt x="270" y="61"/>
                    </a:cubicBezTo>
                    <a:cubicBezTo>
                      <a:pt x="269" y="61"/>
                      <a:pt x="268" y="63"/>
                      <a:pt x="268" y="64"/>
                    </a:cubicBezTo>
                    <a:cubicBezTo>
                      <a:pt x="267" y="65"/>
                      <a:pt x="263" y="66"/>
                      <a:pt x="267" y="66"/>
                    </a:cubicBezTo>
                    <a:moveTo>
                      <a:pt x="247" y="52"/>
                    </a:moveTo>
                    <a:cubicBezTo>
                      <a:pt x="247" y="53"/>
                      <a:pt x="249" y="55"/>
                      <a:pt x="249" y="55"/>
                    </a:cubicBezTo>
                    <a:cubicBezTo>
                      <a:pt x="249" y="55"/>
                      <a:pt x="251" y="55"/>
                      <a:pt x="250" y="56"/>
                    </a:cubicBezTo>
                    <a:cubicBezTo>
                      <a:pt x="249" y="57"/>
                      <a:pt x="248" y="58"/>
                      <a:pt x="248" y="58"/>
                    </a:cubicBezTo>
                    <a:cubicBezTo>
                      <a:pt x="247" y="59"/>
                      <a:pt x="246" y="59"/>
                      <a:pt x="246" y="59"/>
                    </a:cubicBezTo>
                    <a:cubicBezTo>
                      <a:pt x="245" y="58"/>
                      <a:pt x="243" y="59"/>
                      <a:pt x="243" y="59"/>
                    </a:cubicBezTo>
                    <a:cubicBezTo>
                      <a:pt x="243" y="59"/>
                      <a:pt x="244" y="61"/>
                      <a:pt x="243" y="59"/>
                    </a:cubicBezTo>
                    <a:cubicBezTo>
                      <a:pt x="242" y="57"/>
                      <a:pt x="241" y="56"/>
                      <a:pt x="240" y="56"/>
                    </a:cubicBezTo>
                    <a:cubicBezTo>
                      <a:pt x="239" y="56"/>
                      <a:pt x="239" y="55"/>
                      <a:pt x="238" y="54"/>
                    </a:cubicBezTo>
                    <a:cubicBezTo>
                      <a:pt x="238" y="54"/>
                      <a:pt x="236" y="53"/>
                      <a:pt x="238" y="52"/>
                    </a:cubicBezTo>
                    <a:cubicBezTo>
                      <a:pt x="240" y="52"/>
                      <a:pt x="240" y="51"/>
                      <a:pt x="241" y="51"/>
                    </a:cubicBezTo>
                    <a:cubicBezTo>
                      <a:pt x="242" y="51"/>
                      <a:pt x="243" y="51"/>
                      <a:pt x="244" y="50"/>
                    </a:cubicBezTo>
                    <a:cubicBezTo>
                      <a:pt x="245" y="50"/>
                      <a:pt x="246" y="51"/>
                      <a:pt x="247" y="52"/>
                    </a:cubicBezTo>
                    <a:moveTo>
                      <a:pt x="250" y="50"/>
                    </a:moveTo>
                    <a:cubicBezTo>
                      <a:pt x="251" y="50"/>
                      <a:pt x="252" y="50"/>
                      <a:pt x="251" y="49"/>
                    </a:cubicBezTo>
                    <a:cubicBezTo>
                      <a:pt x="250" y="49"/>
                      <a:pt x="250" y="48"/>
                      <a:pt x="249" y="48"/>
                    </a:cubicBezTo>
                    <a:cubicBezTo>
                      <a:pt x="246" y="47"/>
                      <a:pt x="245" y="46"/>
                      <a:pt x="245" y="46"/>
                    </a:cubicBezTo>
                    <a:cubicBezTo>
                      <a:pt x="245" y="46"/>
                      <a:pt x="244" y="46"/>
                      <a:pt x="244" y="47"/>
                    </a:cubicBezTo>
                    <a:cubicBezTo>
                      <a:pt x="243" y="47"/>
                      <a:pt x="242" y="48"/>
                      <a:pt x="244" y="48"/>
                    </a:cubicBezTo>
                    <a:cubicBezTo>
                      <a:pt x="245" y="48"/>
                      <a:pt x="246" y="49"/>
                      <a:pt x="247" y="49"/>
                    </a:cubicBezTo>
                    <a:cubicBezTo>
                      <a:pt x="247" y="49"/>
                      <a:pt x="250" y="50"/>
                      <a:pt x="250" y="50"/>
                    </a:cubicBezTo>
                    <a:moveTo>
                      <a:pt x="252" y="64"/>
                    </a:moveTo>
                    <a:cubicBezTo>
                      <a:pt x="253" y="64"/>
                      <a:pt x="255" y="63"/>
                      <a:pt x="254" y="62"/>
                    </a:cubicBezTo>
                    <a:cubicBezTo>
                      <a:pt x="252" y="61"/>
                      <a:pt x="252" y="61"/>
                      <a:pt x="251" y="61"/>
                    </a:cubicBezTo>
                    <a:cubicBezTo>
                      <a:pt x="249" y="61"/>
                      <a:pt x="247" y="61"/>
                      <a:pt x="247" y="61"/>
                    </a:cubicBezTo>
                    <a:cubicBezTo>
                      <a:pt x="246" y="62"/>
                      <a:pt x="245" y="63"/>
                      <a:pt x="246" y="63"/>
                    </a:cubicBezTo>
                    <a:cubicBezTo>
                      <a:pt x="247" y="64"/>
                      <a:pt x="248" y="65"/>
                      <a:pt x="248" y="65"/>
                    </a:cubicBezTo>
                    <a:cubicBezTo>
                      <a:pt x="249" y="64"/>
                      <a:pt x="252" y="64"/>
                      <a:pt x="252" y="64"/>
                    </a:cubicBezTo>
                    <a:moveTo>
                      <a:pt x="261" y="59"/>
                    </a:moveTo>
                    <a:cubicBezTo>
                      <a:pt x="259" y="60"/>
                      <a:pt x="259" y="61"/>
                      <a:pt x="260" y="61"/>
                    </a:cubicBezTo>
                    <a:cubicBezTo>
                      <a:pt x="261" y="60"/>
                      <a:pt x="262" y="60"/>
                      <a:pt x="263" y="60"/>
                    </a:cubicBezTo>
                    <a:cubicBezTo>
                      <a:pt x="264" y="60"/>
                      <a:pt x="264" y="59"/>
                      <a:pt x="264" y="58"/>
                    </a:cubicBezTo>
                    <a:cubicBezTo>
                      <a:pt x="265" y="56"/>
                      <a:pt x="265" y="57"/>
                      <a:pt x="264" y="56"/>
                    </a:cubicBezTo>
                    <a:cubicBezTo>
                      <a:pt x="264" y="56"/>
                      <a:pt x="262" y="56"/>
                      <a:pt x="260" y="56"/>
                    </a:cubicBezTo>
                    <a:cubicBezTo>
                      <a:pt x="258" y="56"/>
                      <a:pt x="262" y="59"/>
                      <a:pt x="261" y="59"/>
                    </a:cubicBezTo>
                    <a:moveTo>
                      <a:pt x="257" y="54"/>
                    </a:moveTo>
                    <a:cubicBezTo>
                      <a:pt x="256" y="52"/>
                      <a:pt x="257" y="52"/>
                      <a:pt x="255" y="52"/>
                    </a:cubicBezTo>
                    <a:cubicBezTo>
                      <a:pt x="253" y="53"/>
                      <a:pt x="252" y="53"/>
                      <a:pt x="253" y="53"/>
                    </a:cubicBezTo>
                    <a:cubicBezTo>
                      <a:pt x="255" y="53"/>
                      <a:pt x="257" y="54"/>
                      <a:pt x="257" y="54"/>
                    </a:cubicBezTo>
                    <a:moveTo>
                      <a:pt x="248" y="68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2" y="67"/>
                      <a:pt x="251" y="66"/>
                      <a:pt x="250" y="66"/>
                    </a:cubicBezTo>
                    <a:cubicBezTo>
                      <a:pt x="250" y="65"/>
                      <a:pt x="248" y="67"/>
                      <a:pt x="248" y="68"/>
                    </a:cubicBezTo>
                    <a:moveTo>
                      <a:pt x="218" y="47"/>
                    </a:moveTo>
                    <a:cubicBezTo>
                      <a:pt x="220" y="47"/>
                      <a:pt x="221" y="48"/>
                      <a:pt x="221" y="48"/>
                    </a:cubicBezTo>
                    <a:cubicBezTo>
                      <a:pt x="222" y="49"/>
                      <a:pt x="224" y="50"/>
                      <a:pt x="224" y="50"/>
                    </a:cubicBezTo>
                    <a:cubicBezTo>
                      <a:pt x="226" y="50"/>
                      <a:pt x="226" y="50"/>
                      <a:pt x="227" y="51"/>
                    </a:cubicBezTo>
                    <a:cubicBezTo>
                      <a:pt x="227" y="51"/>
                      <a:pt x="229" y="52"/>
                      <a:pt x="229" y="52"/>
                    </a:cubicBezTo>
                    <a:cubicBezTo>
                      <a:pt x="230" y="52"/>
                      <a:pt x="231" y="53"/>
                      <a:pt x="231" y="53"/>
                    </a:cubicBezTo>
                    <a:cubicBezTo>
                      <a:pt x="232" y="51"/>
                      <a:pt x="232" y="51"/>
                      <a:pt x="233" y="50"/>
                    </a:cubicBezTo>
                    <a:cubicBezTo>
                      <a:pt x="235" y="50"/>
                      <a:pt x="236" y="47"/>
                      <a:pt x="236" y="47"/>
                    </a:cubicBezTo>
                    <a:cubicBezTo>
                      <a:pt x="236" y="46"/>
                      <a:pt x="236" y="44"/>
                      <a:pt x="234" y="45"/>
                    </a:cubicBezTo>
                    <a:cubicBezTo>
                      <a:pt x="233" y="46"/>
                      <a:pt x="231" y="45"/>
                      <a:pt x="231" y="45"/>
                    </a:cubicBezTo>
                    <a:cubicBezTo>
                      <a:pt x="231" y="45"/>
                      <a:pt x="229" y="44"/>
                      <a:pt x="227" y="45"/>
                    </a:cubicBezTo>
                    <a:cubicBezTo>
                      <a:pt x="226" y="45"/>
                      <a:pt x="224" y="45"/>
                      <a:pt x="224" y="44"/>
                    </a:cubicBezTo>
                    <a:cubicBezTo>
                      <a:pt x="223" y="44"/>
                      <a:pt x="222" y="44"/>
                      <a:pt x="221" y="45"/>
                    </a:cubicBezTo>
                    <a:cubicBezTo>
                      <a:pt x="219" y="45"/>
                      <a:pt x="217" y="47"/>
                      <a:pt x="217" y="47"/>
                    </a:cubicBezTo>
                    <a:lnTo>
                      <a:pt x="218" y="47"/>
                    </a:lnTo>
                    <a:close/>
                    <a:moveTo>
                      <a:pt x="263" y="63"/>
                    </a:moveTo>
                    <a:cubicBezTo>
                      <a:pt x="264" y="62"/>
                      <a:pt x="265" y="61"/>
                      <a:pt x="266" y="61"/>
                    </a:cubicBezTo>
                    <a:cubicBezTo>
                      <a:pt x="262" y="61"/>
                      <a:pt x="261" y="62"/>
                      <a:pt x="261" y="62"/>
                    </a:cubicBezTo>
                    <a:lnTo>
                      <a:pt x="263" y="63"/>
                    </a:lnTo>
                    <a:close/>
                    <a:moveTo>
                      <a:pt x="233" y="72"/>
                    </a:moveTo>
                    <a:cubicBezTo>
                      <a:pt x="234" y="71"/>
                      <a:pt x="234" y="69"/>
                      <a:pt x="236" y="69"/>
                    </a:cubicBezTo>
                    <a:cubicBezTo>
                      <a:pt x="238" y="69"/>
                      <a:pt x="242" y="67"/>
                      <a:pt x="242" y="67"/>
                    </a:cubicBezTo>
                    <a:cubicBezTo>
                      <a:pt x="240" y="66"/>
                      <a:pt x="240" y="66"/>
                      <a:pt x="240" y="65"/>
                    </a:cubicBezTo>
                    <a:cubicBezTo>
                      <a:pt x="240" y="64"/>
                      <a:pt x="239" y="63"/>
                      <a:pt x="239" y="63"/>
                    </a:cubicBezTo>
                    <a:cubicBezTo>
                      <a:pt x="238" y="65"/>
                      <a:pt x="237" y="66"/>
                      <a:pt x="236" y="66"/>
                    </a:cubicBezTo>
                    <a:cubicBezTo>
                      <a:pt x="235" y="65"/>
                      <a:pt x="233" y="66"/>
                      <a:pt x="232" y="67"/>
                    </a:cubicBezTo>
                    <a:cubicBezTo>
                      <a:pt x="231" y="68"/>
                      <a:pt x="226" y="70"/>
                      <a:pt x="228" y="71"/>
                    </a:cubicBezTo>
                    <a:cubicBezTo>
                      <a:pt x="230" y="72"/>
                      <a:pt x="233" y="72"/>
                      <a:pt x="233" y="72"/>
                    </a:cubicBezTo>
                    <a:moveTo>
                      <a:pt x="262" y="78"/>
                    </a:moveTo>
                    <a:cubicBezTo>
                      <a:pt x="264" y="78"/>
                      <a:pt x="264" y="78"/>
                      <a:pt x="264" y="78"/>
                    </a:cubicBezTo>
                    <a:cubicBezTo>
                      <a:pt x="264" y="78"/>
                      <a:pt x="261" y="76"/>
                      <a:pt x="261" y="76"/>
                    </a:cubicBezTo>
                    <a:cubicBezTo>
                      <a:pt x="261" y="75"/>
                      <a:pt x="259" y="74"/>
                      <a:pt x="258" y="74"/>
                    </a:cubicBezTo>
                    <a:cubicBezTo>
                      <a:pt x="256" y="74"/>
                      <a:pt x="256" y="73"/>
                      <a:pt x="256" y="72"/>
                    </a:cubicBezTo>
                    <a:cubicBezTo>
                      <a:pt x="255" y="70"/>
                      <a:pt x="256" y="70"/>
                      <a:pt x="259" y="70"/>
                    </a:cubicBezTo>
                    <a:cubicBezTo>
                      <a:pt x="259" y="65"/>
                      <a:pt x="259" y="65"/>
                      <a:pt x="259" y="65"/>
                    </a:cubicBezTo>
                    <a:cubicBezTo>
                      <a:pt x="257" y="63"/>
                      <a:pt x="257" y="63"/>
                      <a:pt x="257" y="63"/>
                    </a:cubicBezTo>
                    <a:cubicBezTo>
                      <a:pt x="257" y="63"/>
                      <a:pt x="255" y="64"/>
                      <a:pt x="255" y="65"/>
                    </a:cubicBezTo>
                    <a:cubicBezTo>
                      <a:pt x="255" y="66"/>
                      <a:pt x="253" y="66"/>
                      <a:pt x="253" y="67"/>
                    </a:cubicBezTo>
                    <a:cubicBezTo>
                      <a:pt x="253" y="68"/>
                      <a:pt x="252" y="69"/>
                      <a:pt x="250" y="70"/>
                    </a:cubicBezTo>
                    <a:cubicBezTo>
                      <a:pt x="249" y="72"/>
                      <a:pt x="252" y="73"/>
                      <a:pt x="253" y="73"/>
                    </a:cubicBezTo>
                    <a:cubicBezTo>
                      <a:pt x="254" y="73"/>
                      <a:pt x="258" y="78"/>
                      <a:pt x="259" y="79"/>
                    </a:cubicBezTo>
                    <a:cubicBezTo>
                      <a:pt x="260" y="80"/>
                      <a:pt x="261" y="79"/>
                      <a:pt x="262" y="78"/>
                    </a:cubicBezTo>
                    <a:moveTo>
                      <a:pt x="282" y="61"/>
                    </a:moveTo>
                    <a:cubicBezTo>
                      <a:pt x="280" y="63"/>
                      <a:pt x="278" y="65"/>
                      <a:pt x="277" y="65"/>
                    </a:cubicBezTo>
                    <a:cubicBezTo>
                      <a:pt x="276" y="65"/>
                      <a:pt x="276" y="66"/>
                      <a:pt x="276" y="67"/>
                    </a:cubicBezTo>
                    <a:cubicBezTo>
                      <a:pt x="277" y="68"/>
                      <a:pt x="276" y="70"/>
                      <a:pt x="276" y="70"/>
                    </a:cubicBezTo>
                    <a:cubicBezTo>
                      <a:pt x="271" y="70"/>
                      <a:pt x="265" y="71"/>
                      <a:pt x="264" y="70"/>
                    </a:cubicBezTo>
                    <a:cubicBezTo>
                      <a:pt x="263" y="70"/>
                      <a:pt x="260" y="70"/>
                      <a:pt x="261" y="72"/>
                    </a:cubicBezTo>
                    <a:cubicBezTo>
                      <a:pt x="262" y="74"/>
                      <a:pt x="265" y="76"/>
                      <a:pt x="265" y="76"/>
                    </a:cubicBezTo>
                    <a:cubicBezTo>
                      <a:pt x="265" y="75"/>
                      <a:pt x="268" y="75"/>
                      <a:pt x="268" y="74"/>
                    </a:cubicBezTo>
                    <a:cubicBezTo>
                      <a:pt x="268" y="73"/>
                      <a:pt x="270" y="72"/>
                      <a:pt x="270" y="72"/>
                    </a:cubicBezTo>
                    <a:cubicBezTo>
                      <a:pt x="270" y="72"/>
                      <a:pt x="271" y="76"/>
                      <a:pt x="273" y="75"/>
                    </a:cubicBezTo>
                    <a:cubicBezTo>
                      <a:pt x="275" y="74"/>
                      <a:pt x="278" y="75"/>
                      <a:pt x="279" y="74"/>
                    </a:cubicBezTo>
                    <a:cubicBezTo>
                      <a:pt x="280" y="74"/>
                      <a:pt x="287" y="72"/>
                      <a:pt x="289" y="72"/>
                    </a:cubicBezTo>
                    <a:cubicBezTo>
                      <a:pt x="290" y="73"/>
                      <a:pt x="300" y="70"/>
                      <a:pt x="300" y="70"/>
                    </a:cubicBezTo>
                    <a:cubicBezTo>
                      <a:pt x="296" y="67"/>
                      <a:pt x="295" y="67"/>
                      <a:pt x="295" y="66"/>
                    </a:cubicBezTo>
                    <a:cubicBezTo>
                      <a:pt x="295" y="64"/>
                      <a:pt x="291" y="63"/>
                      <a:pt x="291" y="63"/>
                    </a:cubicBezTo>
                    <a:cubicBezTo>
                      <a:pt x="289" y="63"/>
                      <a:pt x="285" y="62"/>
                      <a:pt x="284" y="61"/>
                    </a:cubicBezTo>
                    <a:cubicBezTo>
                      <a:pt x="284" y="60"/>
                      <a:pt x="282" y="61"/>
                      <a:pt x="282" y="61"/>
                    </a:cubicBezTo>
                    <a:moveTo>
                      <a:pt x="304" y="73"/>
                    </a:moveTo>
                    <a:cubicBezTo>
                      <a:pt x="304" y="73"/>
                      <a:pt x="294" y="73"/>
                      <a:pt x="292" y="73"/>
                    </a:cubicBezTo>
                    <a:cubicBezTo>
                      <a:pt x="290" y="74"/>
                      <a:pt x="290" y="74"/>
                      <a:pt x="293" y="76"/>
                    </a:cubicBezTo>
                    <a:cubicBezTo>
                      <a:pt x="293" y="76"/>
                      <a:pt x="290" y="76"/>
                      <a:pt x="288" y="77"/>
                    </a:cubicBezTo>
                    <a:cubicBezTo>
                      <a:pt x="288" y="77"/>
                      <a:pt x="286" y="78"/>
                      <a:pt x="282" y="76"/>
                    </a:cubicBezTo>
                    <a:cubicBezTo>
                      <a:pt x="278" y="75"/>
                      <a:pt x="278" y="78"/>
                      <a:pt x="277" y="80"/>
                    </a:cubicBezTo>
                    <a:cubicBezTo>
                      <a:pt x="276" y="82"/>
                      <a:pt x="277" y="83"/>
                      <a:pt x="278" y="85"/>
                    </a:cubicBezTo>
                    <a:cubicBezTo>
                      <a:pt x="278" y="85"/>
                      <a:pt x="283" y="87"/>
                      <a:pt x="285" y="88"/>
                    </a:cubicBezTo>
                    <a:cubicBezTo>
                      <a:pt x="286" y="90"/>
                      <a:pt x="287" y="91"/>
                      <a:pt x="287" y="94"/>
                    </a:cubicBezTo>
                    <a:cubicBezTo>
                      <a:pt x="287" y="97"/>
                      <a:pt x="286" y="98"/>
                      <a:pt x="286" y="102"/>
                    </a:cubicBezTo>
                    <a:cubicBezTo>
                      <a:pt x="286" y="102"/>
                      <a:pt x="284" y="104"/>
                      <a:pt x="283" y="106"/>
                    </a:cubicBezTo>
                    <a:cubicBezTo>
                      <a:pt x="282" y="108"/>
                      <a:pt x="283" y="108"/>
                      <a:pt x="288" y="109"/>
                    </a:cubicBezTo>
                    <a:cubicBezTo>
                      <a:pt x="287" y="111"/>
                      <a:pt x="288" y="115"/>
                      <a:pt x="286" y="119"/>
                    </a:cubicBezTo>
                    <a:cubicBezTo>
                      <a:pt x="286" y="119"/>
                      <a:pt x="281" y="120"/>
                      <a:pt x="280" y="120"/>
                    </a:cubicBezTo>
                    <a:cubicBezTo>
                      <a:pt x="278" y="120"/>
                      <a:pt x="277" y="122"/>
                      <a:pt x="276" y="124"/>
                    </a:cubicBezTo>
                    <a:cubicBezTo>
                      <a:pt x="275" y="126"/>
                      <a:pt x="274" y="128"/>
                      <a:pt x="275" y="128"/>
                    </a:cubicBezTo>
                    <a:cubicBezTo>
                      <a:pt x="275" y="128"/>
                      <a:pt x="275" y="132"/>
                      <a:pt x="274" y="134"/>
                    </a:cubicBezTo>
                    <a:cubicBezTo>
                      <a:pt x="273" y="136"/>
                      <a:pt x="273" y="138"/>
                      <a:pt x="274" y="141"/>
                    </a:cubicBezTo>
                    <a:cubicBezTo>
                      <a:pt x="276" y="145"/>
                      <a:pt x="275" y="146"/>
                      <a:pt x="275" y="148"/>
                    </a:cubicBezTo>
                    <a:cubicBezTo>
                      <a:pt x="275" y="150"/>
                      <a:pt x="277" y="152"/>
                      <a:pt x="278" y="153"/>
                    </a:cubicBezTo>
                    <a:cubicBezTo>
                      <a:pt x="278" y="154"/>
                      <a:pt x="282" y="158"/>
                      <a:pt x="284" y="161"/>
                    </a:cubicBezTo>
                    <a:cubicBezTo>
                      <a:pt x="284" y="161"/>
                      <a:pt x="288" y="160"/>
                      <a:pt x="290" y="159"/>
                    </a:cubicBezTo>
                    <a:cubicBezTo>
                      <a:pt x="291" y="159"/>
                      <a:pt x="292" y="158"/>
                      <a:pt x="293" y="155"/>
                    </a:cubicBezTo>
                    <a:cubicBezTo>
                      <a:pt x="292" y="152"/>
                      <a:pt x="292" y="150"/>
                      <a:pt x="294" y="149"/>
                    </a:cubicBezTo>
                    <a:cubicBezTo>
                      <a:pt x="295" y="149"/>
                      <a:pt x="300" y="147"/>
                      <a:pt x="302" y="145"/>
                    </a:cubicBezTo>
                    <a:cubicBezTo>
                      <a:pt x="303" y="143"/>
                      <a:pt x="305" y="142"/>
                      <a:pt x="307" y="142"/>
                    </a:cubicBezTo>
                    <a:cubicBezTo>
                      <a:pt x="309" y="142"/>
                      <a:pt x="312" y="140"/>
                      <a:pt x="314" y="139"/>
                    </a:cubicBezTo>
                    <a:cubicBezTo>
                      <a:pt x="315" y="138"/>
                      <a:pt x="319" y="136"/>
                      <a:pt x="320" y="136"/>
                    </a:cubicBezTo>
                    <a:cubicBezTo>
                      <a:pt x="322" y="135"/>
                      <a:pt x="326" y="134"/>
                      <a:pt x="326" y="134"/>
                    </a:cubicBezTo>
                    <a:cubicBezTo>
                      <a:pt x="326" y="134"/>
                      <a:pt x="333" y="129"/>
                      <a:pt x="335" y="128"/>
                    </a:cubicBezTo>
                    <a:cubicBezTo>
                      <a:pt x="336" y="127"/>
                      <a:pt x="336" y="126"/>
                      <a:pt x="333" y="126"/>
                    </a:cubicBezTo>
                    <a:cubicBezTo>
                      <a:pt x="331" y="126"/>
                      <a:pt x="327" y="127"/>
                      <a:pt x="327" y="124"/>
                    </a:cubicBezTo>
                    <a:cubicBezTo>
                      <a:pt x="327" y="122"/>
                      <a:pt x="327" y="119"/>
                      <a:pt x="327" y="118"/>
                    </a:cubicBezTo>
                    <a:cubicBezTo>
                      <a:pt x="329" y="119"/>
                      <a:pt x="330" y="119"/>
                      <a:pt x="330" y="120"/>
                    </a:cubicBezTo>
                    <a:cubicBezTo>
                      <a:pt x="330" y="122"/>
                      <a:pt x="333" y="123"/>
                      <a:pt x="334" y="123"/>
                    </a:cubicBezTo>
                    <a:cubicBezTo>
                      <a:pt x="336" y="123"/>
                      <a:pt x="338" y="126"/>
                      <a:pt x="337" y="124"/>
                    </a:cubicBezTo>
                    <a:cubicBezTo>
                      <a:pt x="336" y="122"/>
                      <a:pt x="337" y="121"/>
                      <a:pt x="336" y="120"/>
                    </a:cubicBezTo>
                    <a:cubicBezTo>
                      <a:pt x="334" y="119"/>
                      <a:pt x="332" y="117"/>
                      <a:pt x="332" y="116"/>
                    </a:cubicBezTo>
                    <a:cubicBezTo>
                      <a:pt x="331" y="114"/>
                      <a:pt x="330" y="114"/>
                      <a:pt x="333" y="113"/>
                    </a:cubicBezTo>
                    <a:cubicBezTo>
                      <a:pt x="335" y="113"/>
                      <a:pt x="337" y="113"/>
                      <a:pt x="337" y="113"/>
                    </a:cubicBezTo>
                    <a:cubicBezTo>
                      <a:pt x="336" y="109"/>
                      <a:pt x="336" y="107"/>
                      <a:pt x="337" y="105"/>
                    </a:cubicBezTo>
                    <a:cubicBezTo>
                      <a:pt x="337" y="103"/>
                      <a:pt x="336" y="102"/>
                      <a:pt x="334" y="100"/>
                    </a:cubicBezTo>
                    <a:cubicBezTo>
                      <a:pt x="332" y="99"/>
                      <a:pt x="331" y="96"/>
                      <a:pt x="331" y="96"/>
                    </a:cubicBezTo>
                    <a:cubicBezTo>
                      <a:pt x="333" y="90"/>
                      <a:pt x="333" y="88"/>
                      <a:pt x="333" y="86"/>
                    </a:cubicBezTo>
                    <a:cubicBezTo>
                      <a:pt x="333" y="85"/>
                      <a:pt x="334" y="81"/>
                      <a:pt x="334" y="81"/>
                    </a:cubicBezTo>
                    <a:cubicBezTo>
                      <a:pt x="335" y="79"/>
                      <a:pt x="326" y="80"/>
                      <a:pt x="323" y="81"/>
                    </a:cubicBezTo>
                    <a:cubicBezTo>
                      <a:pt x="323" y="81"/>
                      <a:pt x="322" y="80"/>
                      <a:pt x="320" y="79"/>
                    </a:cubicBezTo>
                    <a:cubicBezTo>
                      <a:pt x="319" y="78"/>
                      <a:pt x="321" y="78"/>
                      <a:pt x="326" y="78"/>
                    </a:cubicBezTo>
                    <a:cubicBezTo>
                      <a:pt x="326" y="78"/>
                      <a:pt x="325" y="77"/>
                      <a:pt x="323" y="76"/>
                    </a:cubicBezTo>
                    <a:cubicBezTo>
                      <a:pt x="322" y="75"/>
                      <a:pt x="322" y="73"/>
                      <a:pt x="320" y="73"/>
                    </a:cubicBezTo>
                    <a:cubicBezTo>
                      <a:pt x="317" y="73"/>
                      <a:pt x="311" y="72"/>
                      <a:pt x="311" y="72"/>
                    </a:cubicBezTo>
                    <a:cubicBezTo>
                      <a:pt x="311" y="72"/>
                      <a:pt x="311" y="75"/>
                      <a:pt x="310" y="77"/>
                    </a:cubicBezTo>
                    <a:cubicBezTo>
                      <a:pt x="309" y="79"/>
                      <a:pt x="308" y="77"/>
                      <a:pt x="308" y="77"/>
                    </a:cubicBezTo>
                    <a:cubicBezTo>
                      <a:pt x="308" y="77"/>
                      <a:pt x="304" y="74"/>
                      <a:pt x="304" y="73"/>
                    </a:cubicBezTo>
                    <a:moveTo>
                      <a:pt x="222" y="74"/>
                    </a:moveTo>
                    <a:cubicBezTo>
                      <a:pt x="223" y="73"/>
                      <a:pt x="221" y="73"/>
                      <a:pt x="221" y="73"/>
                    </a:cubicBezTo>
                    <a:cubicBezTo>
                      <a:pt x="220" y="74"/>
                      <a:pt x="219" y="74"/>
                      <a:pt x="217" y="73"/>
                    </a:cubicBezTo>
                    <a:cubicBezTo>
                      <a:pt x="216" y="73"/>
                      <a:pt x="215" y="74"/>
                      <a:pt x="216" y="74"/>
                    </a:cubicBezTo>
                    <a:cubicBezTo>
                      <a:pt x="217" y="75"/>
                      <a:pt x="217" y="76"/>
                      <a:pt x="217" y="76"/>
                    </a:cubicBezTo>
                    <a:cubicBezTo>
                      <a:pt x="217" y="77"/>
                      <a:pt x="218" y="77"/>
                      <a:pt x="219" y="78"/>
                    </a:cubicBezTo>
                    <a:cubicBezTo>
                      <a:pt x="221" y="79"/>
                      <a:pt x="220" y="76"/>
                      <a:pt x="220" y="76"/>
                    </a:cubicBezTo>
                    <a:cubicBezTo>
                      <a:pt x="220" y="76"/>
                      <a:pt x="221" y="75"/>
                      <a:pt x="222" y="74"/>
                    </a:cubicBezTo>
                    <a:moveTo>
                      <a:pt x="214" y="65"/>
                    </a:moveTo>
                    <a:cubicBezTo>
                      <a:pt x="214" y="65"/>
                      <a:pt x="214" y="64"/>
                      <a:pt x="213" y="64"/>
                    </a:cubicBezTo>
                    <a:cubicBezTo>
                      <a:pt x="212" y="64"/>
                      <a:pt x="211" y="63"/>
                      <a:pt x="210" y="62"/>
                    </a:cubicBezTo>
                    <a:cubicBezTo>
                      <a:pt x="209" y="61"/>
                      <a:pt x="210" y="61"/>
                      <a:pt x="206" y="60"/>
                    </a:cubicBezTo>
                    <a:cubicBezTo>
                      <a:pt x="206" y="60"/>
                      <a:pt x="208" y="58"/>
                      <a:pt x="208" y="57"/>
                    </a:cubicBezTo>
                    <a:cubicBezTo>
                      <a:pt x="209" y="56"/>
                      <a:pt x="210" y="55"/>
                      <a:pt x="211" y="55"/>
                    </a:cubicBezTo>
                    <a:cubicBezTo>
                      <a:pt x="211" y="55"/>
                      <a:pt x="214" y="54"/>
                      <a:pt x="215" y="53"/>
                    </a:cubicBezTo>
                    <a:cubicBezTo>
                      <a:pt x="215" y="52"/>
                      <a:pt x="216" y="52"/>
                      <a:pt x="219" y="51"/>
                    </a:cubicBezTo>
                    <a:cubicBezTo>
                      <a:pt x="219" y="51"/>
                      <a:pt x="224" y="52"/>
                      <a:pt x="224" y="53"/>
                    </a:cubicBezTo>
                    <a:cubicBezTo>
                      <a:pt x="225" y="54"/>
                      <a:pt x="227" y="54"/>
                      <a:pt x="230" y="55"/>
                    </a:cubicBezTo>
                    <a:cubicBezTo>
                      <a:pt x="232" y="55"/>
                      <a:pt x="231" y="57"/>
                      <a:pt x="231" y="57"/>
                    </a:cubicBezTo>
                    <a:cubicBezTo>
                      <a:pt x="231" y="57"/>
                      <a:pt x="233" y="59"/>
                      <a:pt x="234" y="60"/>
                    </a:cubicBezTo>
                    <a:cubicBezTo>
                      <a:pt x="230" y="62"/>
                      <a:pt x="230" y="62"/>
                      <a:pt x="230" y="62"/>
                    </a:cubicBezTo>
                    <a:cubicBezTo>
                      <a:pt x="230" y="62"/>
                      <a:pt x="227" y="63"/>
                      <a:pt x="226" y="63"/>
                    </a:cubicBezTo>
                    <a:cubicBezTo>
                      <a:pt x="225" y="63"/>
                      <a:pt x="223" y="64"/>
                      <a:pt x="224" y="65"/>
                    </a:cubicBezTo>
                    <a:cubicBezTo>
                      <a:pt x="224" y="65"/>
                      <a:pt x="222" y="67"/>
                      <a:pt x="221" y="68"/>
                    </a:cubicBezTo>
                    <a:cubicBezTo>
                      <a:pt x="220" y="68"/>
                      <a:pt x="219" y="69"/>
                      <a:pt x="219" y="70"/>
                    </a:cubicBezTo>
                    <a:cubicBezTo>
                      <a:pt x="219" y="70"/>
                      <a:pt x="217" y="70"/>
                      <a:pt x="216" y="69"/>
                    </a:cubicBezTo>
                    <a:cubicBezTo>
                      <a:pt x="215" y="68"/>
                      <a:pt x="214" y="67"/>
                      <a:pt x="213" y="67"/>
                    </a:cubicBezTo>
                    <a:cubicBezTo>
                      <a:pt x="212" y="68"/>
                      <a:pt x="213" y="66"/>
                      <a:pt x="214" y="65"/>
                    </a:cubicBezTo>
                    <a:moveTo>
                      <a:pt x="254" y="85"/>
                    </a:moveTo>
                    <a:cubicBezTo>
                      <a:pt x="255" y="86"/>
                      <a:pt x="255" y="85"/>
                      <a:pt x="256" y="86"/>
                    </a:cubicBezTo>
                    <a:cubicBezTo>
                      <a:pt x="256" y="87"/>
                      <a:pt x="257" y="87"/>
                      <a:pt x="258" y="87"/>
                    </a:cubicBezTo>
                    <a:cubicBezTo>
                      <a:pt x="258" y="86"/>
                      <a:pt x="257" y="86"/>
                      <a:pt x="257" y="85"/>
                    </a:cubicBezTo>
                    <a:cubicBezTo>
                      <a:pt x="257" y="84"/>
                      <a:pt x="257" y="83"/>
                      <a:pt x="257" y="83"/>
                    </a:cubicBezTo>
                    <a:cubicBezTo>
                      <a:pt x="257" y="83"/>
                      <a:pt x="256" y="81"/>
                      <a:pt x="255" y="81"/>
                    </a:cubicBezTo>
                    <a:cubicBezTo>
                      <a:pt x="254" y="82"/>
                      <a:pt x="252" y="84"/>
                      <a:pt x="254" y="85"/>
                    </a:cubicBezTo>
                    <a:moveTo>
                      <a:pt x="239" y="103"/>
                    </a:moveTo>
                    <a:cubicBezTo>
                      <a:pt x="242" y="101"/>
                      <a:pt x="242" y="101"/>
                      <a:pt x="242" y="101"/>
                    </a:cubicBezTo>
                    <a:cubicBezTo>
                      <a:pt x="241" y="100"/>
                      <a:pt x="241" y="100"/>
                      <a:pt x="241" y="100"/>
                    </a:cubicBezTo>
                    <a:cubicBezTo>
                      <a:pt x="241" y="100"/>
                      <a:pt x="239" y="100"/>
                      <a:pt x="238" y="101"/>
                    </a:cubicBezTo>
                    <a:cubicBezTo>
                      <a:pt x="238" y="101"/>
                      <a:pt x="237" y="101"/>
                      <a:pt x="237" y="101"/>
                    </a:cubicBezTo>
                    <a:cubicBezTo>
                      <a:pt x="236" y="101"/>
                      <a:pt x="235" y="102"/>
                      <a:pt x="236" y="102"/>
                    </a:cubicBezTo>
                    <a:cubicBezTo>
                      <a:pt x="237" y="102"/>
                      <a:pt x="239" y="102"/>
                      <a:pt x="239" y="103"/>
                    </a:cubicBezTo>
                    <a:moveTo>
                      <a:pt x="235" y="83"/>
                    </a:moveTo>
                    <a:cubicBezTo>
                      <a:pt x="234" y="85"/>
                      <a:pt x="235" y="85"/>
                      <a:pt x="236" y="86"/>
                    </a:cubicBezTo>
                    <a:cubicBezTo>
                      <a:pt x="238" y="86"/>
                      <a:pt x="239" y="87"/>
                      <a:pt x="239" y="88"/>
                    </a:cubicBezTo>
                    <a:cubicBezTo>
                      <a:pt x="239" y="88"/>
                      <a:pt x="242" y="90"/>
                      <a:pt x="244" y="90"/>
                    </a:cubicBezTo>
                    <a:cubicBezTo>
                      <a:pt x="245" y="91"/>
                      <a:pt x="245" y="91"/>
                      <a:pt x="246" y="93"/>
                    </a:cubicBezTo>
                    <a:cubicBezTo>
                      <a:pt x="244" y="99"/>
                      <a:pt x="244" y="99"/>
                      <a:pt x="244" y="99"/>
                    </a:cubicBezTo>
                    <a:cubicBezTo>
                      <a:pt x="244" y="99"/>
                      <a:pt x="244" y="101"/>
                      <a:pt x="243" y="106"/>
                    </a:cubicBezTo>
                    <a:cubicBezTo>
                      <a:pt x="240" y="107"/>
                      <a:pt x="240" y="107"/>
                      <a:pt x="240" y="107"/>
                    </a:cubicBezTo>
                    <a:cubicBezTo>
                      <a:pt x="240" y="107"/>
                      <a:pt x="237" y="108"/>
                      <a:pt x="236" y="108"/>
                    </a:cubicBezTo>
                    <a:cubicBezTo>
                      <a:pt x="235" y="108"/>
                      <a:pt x="235" y="109"/>
                      <a:pt x="235" y="111"/>
                    </a:cubicBezTo>
                    <a:cubicBezTo>
                      <a:pt x="235" y="111"/>
                      <a:pt x="234" y="110"/>
                      <a:pt x="233" y="110"/>
                    </a:cubicBezTo>
                    <a:cubicBezTo>
                      <a:pt x="232" y="110"/>
                      <a:pt x="229" y="107"/>
                      <a:pt x="228" y="107"/>
                    </a:cubicBezTo>
                    <a:cubicBezTo>
                      <a:pt x="227" y="106"/>
                      <a:pt x="227" y="106"/>
                      <a:pt x="227" y="107"/>
                    </a:cubicBezTo>
                    <a:cubicBezTo>
                      <a:pt x="226" y="107"/>
                      <a:pt x="225" y="108"/>
                      <a:pt x="224" y="107"/>
                    </a:cubicBezTo>
                    <a:cubicBezTo>
                      <a:pt x="224" y="109"/>
                      <a:pt x="224" y="109"/>
                      <a:pt x="224" y="109"/>
                    </a:cubicBezTo>
                    <a:cubicBezTo>
                      <a:pt x="224" y="109"/>
                      <a:pt x="225" y="112"/>
                      <a:pt x="225" y="112"/>
                    </a:cubicBezTo>
                    <a:cubicBezTo>
                      <a:pt x="226" y="112"/>
                      <a:pt x="229" y="115"/>
                      <a:pt x="230" y="116"/>
                    </a:cubicBezTo>
                    <a:cubicBezTo>
                      <a:pt x="231" y="116"/>
                      <a:pt x="231" y="119"/>
                      <a:pt x="231" y="120"/>
                    </a:cubicBezTo>
                    <a:cubicBezTo>
                      <a:pt x="231" y="121"/>
                      <a:pt x="231" y="122"/>
                      <a:pt x="232" y="123"/>
                    </a:cubicBezTo>
                    <a:cubicBezTo>
                      <a:pt x="232" y="124"/>
                      <a:pt x="233" y="126"/>
                      <a:pt x="234" y="127"/>
                    </a:cubicBezTo>
                    <a:cubicBezTo>
                      <a:pt x="235" y="127"/>
                      <a:pt x="235" y="128"/>
                      <a:pt x="237" y="131"/>
                    </a:cubicBezTo>
                    <a:cubicBezTo>
                      <a:pt x="237" y="131"/>
                      <a:pt x="240" y="132"/>
                      <a:pt x="242" y="131"/>
                    </a:cubicBezTo>
                    <a:cubicBezTo>
                      <a:pt x="242" y="131"/>
                      <a:pt x="244" y="129"/>
                      <a:pt x="244" y="128"/>
                    </a:cubicBezTo>
                    <a:cubicBezTo>
                      <a:pt x="244" y="127"/>
                      <a:pt x="247" y="125"/>
                      <a:pt x="248" y="123"/>
                    </a:cubicBezTo>
                    <a:cubicBezTo>
                      <a:pt x="248" y="123"/>
                      <a:pt x="246" y="121"/>
                      <a:pt x="245" y="120"/>
                    </a:cubicBezTo>
                    <a:cubicBezTo>
                      <a:pt x="245" y="120"/>
                      <a:pt x="245" y="119"/>
                      <a:pt x="246" y="119"/>
                    </a:cubicBezTo>
                    <a:cubicBezTo>
                      <a:pt x="246" y="119"/>
                      <a:pt x="247" y="115"/>
                      <a:pt x="247" y="114"/>
                    </a:cubicBezTo>
                    <a:cubicBezTo>
                      <a:pt x="248" y="112"/>
                      <a:pt x="247" y="114"/>
                      <a:pt x="247" y="114"/>
                    </a:cubicBezTo>
                    <a:cubicBezTo>
                      <a:pt x="247" y="114"/>
                      <a:pt x="248" y="114"/>
                      <a:pt x="250" y="115"/>
                    </a:cubicBezTo>
                    <a:cubicBezTo>
                      <a:pt x="250" y="118"/>
                      <a:pt x="250" y="118"/>
                      <a:pt x="250" y="118"/>
                    </a:cubicBezTo>
                    <a:cubicBezTo>
                      <a:pt x="250" y="118"/>
                      <a:pt x="251" y="121"/>
                      <a:pt x="251" y="122"/>
                    </a:cubicBezTo>
                    <a:cubicBezTo>
                      <a:pt x="251" y="123"/>
                      <a:pt x="251" y="123"/>
                      <a:pt x="253" y="123"/>
                    </a:cubicBezTo>
                    <a:cubicBezTo>
                      <a:pt x="254" y="122"/>
                      <a:pt x="256" y="121"/>
                      <a:pt x="257" y="121"/>
                    </a:cubicBezTo>
                    <a:cubicBezTo>
                      <a:pt x="258" y="121"/>
                      <a:pt x="259" y="121"/>
                      <a:pt x="260" y="119"/>
                    </a:cubicBezTo>
                    <a:cubicBezTo>
                      <a:pt x="260" y="119"/>
                      <a:pt x="259" y="117"/>
                      <a:pt x="258" y="116"/>
                    </a:cubicBezTo>
                    <a:cubicBezTo>
                      <a:pt x="257" y="115"/>
                      <a:pt x="257" y="113"/>
                      <a:pt x="257" y="113"/>
                    </a:cubicBezTo>
                    <a:cubicBezTo>
                      <a:pt x="257" y="113"/>
                      <a:pt x="259" y="106"/>
                      <a:pt x="259" y="105"/>
                    </a:cubicBezTo>
                    <a:cubicBezTo>
                      <a:pt x="260" y="103"/>
                      <a:pt x="260" y="102"/>
                      <a:pt x="260" y="102"/>
                    </a:cubicBezTo>
                    <a:cubicBezTo>
                      <a:pt x="260" y="101"/>
                      <a:pt x="259" y="97"/>
                      <a:pt x="259" y="96"/>
                    </a:cubicBezTo>
                    <a:cubicBezTo>
                      <a:pt x="259" y="94"/>
                      <a:pt x="256" y="91"/>
                      <a:pt x="256" y="90"/>
                    </a:cubicBezTo>
                    <a:cubicBezTo>
                      <a:pt x="255" y="90"/>
                      <a:pt x="254" y="89"/>
                      <a:pt x="254" y="89"/>
                    </a:cubicBezTo>
                    <a:cubicBezTo>
                      <a:pt x="254" y="88"/>
                      <a:pt x="253" y="86"/>
                      <a:pt x="252" y="85"/>
                    </a:cubicBezTo>
                    <a:cubicBezTo>
                      <a:pt x="252" y="83"/>
                      <a:pt x="255" y="81"/>
                      <a:pt x="255" y="81"/>
                    </a:cubicBezTo>
                    <a:cubicBezTo>
                      <a:pt x="255" y="81"/>
                      <a:pt x="253" y="79"/>
                      <a:pt x="251" y="78"/>
                    </a:cubicBezTo>
                    <a:cubicBezTo>
                      <a:pt x="251" y="78"/>
                      <a:pt x="251" y="77"/>
                      <a:pt x="250" y="77"/>
                    </a:cubicBezTo>
                    <a:cubicBezTo>
                      <a:pt x="249" y="77"/>
                      <a:pt x="246" y="77"/>
                      <a:pt x="245" y="76"/>
                    </a:cubicBezTo>
                    <a:cubicBezTo>
                      <a:pt x="245" y="76"/>
                      <a:pt x="242" y="76"/>
                      <a:pt x="241" y="77"/>
                    </a:cubicBezTo>
                    <a:cubicBezTo>
                      <a:pt x="241" y="77"/>
                      <a:pt x="240" y="77"/>
                      <a:pt x="239" y="77"/>
                    </a:cubicBezTo>
                    <a:cubicBezTo>
                      <a:pt x="238" y="77"/>
                      <a:pt x="237" y="78"/>
                      <a:pt x="237" y="78"/>
                    </a:cubicBezTo>
                    <a:cubicBezTo>
                      <a:pt x="237" y="78"/>
                      <a:pt x="235" y="80"/>
                      <a:pt x="234" y="81"/>
                    </a:cubicBezTo>
                    <a:cubicBezTo>
                      <a:pt x="233" y="81"/>
                      <a:pt x="235" y="82"/>
                      <a:pt x="235" y="83"/>
                    </a:cubicBezTo>
                    <a:moveTo>
                      <a:pt x="213" y="104"/>
                    </a:moveTo>
                    <a:cubicBezTo>
                      <a:pt x="213" y="106"/>
                      <a:pt x="216" y="111"/>
                      <a:pt x="218" y="109"/>
                    </a:cubicBezTo>
                    <a:cubicBezTo>
                      <a:pt x="219" y="108"/>
                      <a:pt x="218" y="105"/>
                      <a:pt x="218" y="103"/>
                    </a:cubicBezTo>
                    <a:cubicBezTo>
                      <a:pt x="217" y="102"/>
                      <a:pt x="217" y="100"/>
                      <a:pt x="217" y="99"/>
                    </a:cubicBezTo>
                    <a:cubicBezTo>
                      <a:pt x="217" y="96"/>
                      <a:pt x="217" y="96"/>
                      <a:pt x="217" y="96"/>
                    </a:cubicBezTo>
                    <a:cubicBezTo>
                      <a:pt x="215" y="95"/>
                      <a:pt x="215" y="95"/>
                      <a:pt x="214" y="96"/>
                    </a:cubicBezTo>
                    <a:cubicBezTo>
                      <a:pt x="214" y="98"/>
                      <a:pt x="212" y="98"/>
                      <a:pt x="211" y="98"/>
                    </a:cubicBezTo>
                    <a:cubicBezTo>
                      <a:pt x="211" y="98"/>
                      <a:pt x="206" y="100"/>
                      <a:pt x="206" y="100"/>
                    </a:cubicBezTo>
                    <a:cubicBezTo>
                      <a:pt x="207" y="101"/>
                      <a:pt x="207" y="100"/>
                      <a:pt x="208" y="100"/>
                    </a:cubicBezTo>
                    <a:cubicBezTo>
                      <a:pt x="209" y="101"/>
                      <a:pt x="210" y="101"/>
                      <a:pt x="210" y="101"/>
                    </a:cubicBezTo>
                    <a:cubicBezTo>
                      <a:pt x="209" y="102"/>
                      <a:pt x="208" y="102"/>
                      <a:pt x="208" y="103"/>
                    </a:cubicBezTo>
                    <a:cubicBezTo>
                      <a:pt x="208" y="104"/>
                      <a:pt x="208" y="105"/>
                      <a:pt x="208" y="105"/>
                    </a:cubicBezTo>
                    <a:cubicBezTo>
                      <a:pt x="210" y="104"/>
                      <a:pt x="213" y="103"/>
                      <a:pt x="213" y="104"/>
                    </a:cubicBezTo>
                    <a:moveTo>
                      <a:pt x="238" y="187"/>
                    </a:moveTo>
                    <a:cubicBezTo>
                      <a:pt x="238" y="187"/>
                      <a:pt x="232" y="188"/>
                      <a:pt x="230" y="188"/>
                    </a:cubicBezTo>
                    <a:cubicBezTo>
                      <a:pt x="228" y="189"/>
                      <a:pt x="227" y="190"/>
                      <a:pt x="227" y="192"/>
                    </a:cubicBezTo>
                    <a:cubicBezTo>
                      <a:pt x="226" y="194"/>
                      <a:pt x="224" y="195"/>
                      <a:pt x="224" y="195"/>
                    </a:cubicBezTo>
                    <a:cubicBezTo>
                      <a:pt x="224" y="195"/>
                      <a:pt x="223" y="196"/>
                      <a:pt x="221" y="195"/>
                    </a:cubicBezTo>
                    <a:cubicBezTo>
                      <a:pt x="220" y="195"/>
                      <a:pt x="218" y="197"/>
                      <a:pt x="217" y="200"/>
                    </a:cubicBezTo>
                    <a:cubicBezTo>
                      <a:pt x="220" y="200"/>
                      <a:pt x="223" y="202"/>
                      <a:pt x="223" y="203"/>
                    </a:cubicBezTo>
                    <a:cubicBezTo>
                      <a:pt x="224" y="205"/>
                      <a:pt x="234" y="212"/>
                      <a:pt x="234" y="212"/>
                    </a:cubicBezTo>
                    <a:cubicBezTo>
                      <a:pt x="235" y="209"/>
                      <a:pt x="237" y="209"/>
                      <a:pt x="239" y="208"/>
                    </a:cubicBezTo>
                    <a:cubicBezTo>
                      <a:pt x="240" y="207"/>
                      <a:pt x="239" y="205"/>
                      <a:pt x="239" y="203"/>
                    </a:cubicBezTo>
                    <a:cubicBezTo>
                      <a:pt x="239" y="202"/>
                      <a:pt x="239" y="200"/>
                      <a:pt x="239" y="200"/>
                    </a:cubicBezTo>
                    <a:cubicBezTo>
                      <a:pt x="236" y="196"/>
                      <a:pt x="236" y="196"/>
                      <a:pt x="236" y="196"/>
                    </a:cubicBezTo>
                    <a:cubicBezTo>
                      <a:pt x="235" y="195"/>
                      <a:pt x="234" y="194"/>
                      <a:pt x="230" y="194"/>
                    </a:cubicBezTo>
                    <a:cubicBezTo>
                      <a:pt x="230" y="194"/>
                      <a:pt x="232" y="193"/>
                      <a:pt x="233" y="191"/>
                    </a:cubicBezTo>
                    <a:cubicBezTo>
                      <a:pt x="234" y="190"/>
                      <a:pt x="235" y="188"/>
                      <a:pt x="238" y="187"/>
                    </a:cubicBezTo>
                    <a:moveTo>
                      <a:pt x="200" y="195"/>
                    </a:moveTo>
                    <a:cubicBezTo>
                      <a:pt x="199" y="197"/>
                      <a:pt x="200" y="198"/>
                      <a:pt x="200" y="199"/>
                    </a:cubicBezTo>
                    <a:cubicBezTo>
                      <a:pt x="201" y="200"/>
                      <a:pt x="203" y="201"/>
                      <a:pt x="205" y="201"/>
                    </a:cubicBezTo>
                    <a:cubicBezTo>
                      <a:pt x="207" y="200"/>
                      <a:pt x="207" y="199"/>
                      <a:pt x="207" y="199"/>
                    </a:cubicBezTo>
                    <a:cubicBezTo>
                      <a:pt x="205" y="201"/>
                      <a:pt x="203" y="200"/>
                      <a:pt x="203" y="198"/>
                    </a:cubicBezTo>
                    <a:cubicBezTo>
                      <a:pt x="203" y="197"/>
                      <a:pt x="202" y="193"/>
                      <a:pt x="202" y="193"/>
                    </a:cubicBezTo>
                    <a:lnTo>
                      <a:pt x="200" y="195"/>
                    </a:lnTo>
                    <a:close/>
                    <a:moveTo>
                      <a:pt x="206" y="206"/>
                    </a:moveTo>
                    <a:cubicBezTo>
                      <a:pt x="208" y="206"/>
                      <a:pt x="211" y="207"/>
                      <a:pt x="211" y="206"/>
                    </a:cubicBezTo>
                    <a:cubicBezTo>
                      <a:pt x="212" y="206"/>
                      <a:pt x="211" y="202"/>
                      <a:pt x="211" y="200"/>
                    </a:cubicBezTo>
                    <a:cubicBezTo>
                      <a:pt x="207" y="203"/>
                      <a:pt x="205" y="203"/>
                      <a:pt x="206" y="206"/>
                    </a:cubicBezTo>
                    <a:moveTo>
                      <a:pt x="118" y="323"/>
                    </a:moveTo>
                    <a:cubicBezTo>
                      <a:pt x="117" y="322"/>
                      <a:pt x="116" y="322"/>
                      <a:pt x="116" y="322"/>
                    </a:cubicBezTo>
                    <a:cubicBezTo>
                      <a:pt x="115" y="322"/>
                      <a:pt x="115" y="322"/>
                      <a:pt x="115" y="322"/>
                    </a:cubicBezTo>
                    <a:cubicBezTo>
                      <a:pt x="115" y="323"/>
                      <a:pt x="114" y="324"/>
                      <a:pt x="116" y="324"/>
                    </a:cubicBezTo>
                    <a:cubicBezTo>
                      <a:pt x="117" y="324"/>
                      <a:pt x="117" y="325"/>
                      <a:pt x="118" y="326"/>
                    </a:cubicBezTo>
                    <a:cubicBezTo>
                      <a:pt x="119" y="326"/>
                      <a:pt x="121" y="325"/>
                      <a:pt x="121" y="325"/>
                    </a:cubicBezTo>
                    <a:lnTo>
                      <a:pt x="118" y="323"/>
                    </a:lnTo>
                    <a:close/>
                    <a:moveTo>
                      <a:pt x="92" y="307"/>
                    </a:moveTo>
                    <a:cubicBezTo>
                      <a:pt x="92" y="307"/>
                      <a:pt x="90" y="306"/>
                      <a:pt x="90" y="306"/>
                    </a:cubicBezTo>
                    <a:cubicBezTo>
                      <a:pt x="89" y="305"/>
                      <a:pt x="89" y="306"/>
                      <a:pt x="89" y="305"/>
                    </a:cubicBezTo>
                    <a:cubicBezTo>
                      <a:pt x="89" y="304"/>
                      <a:pt x="87" y="304"/>
                      <a:pt x="87" y="304"/>
                    </a:cubicBezTo>
                    <a:cubicBezTo>
                      <a:pt x="87" y="304"/>
                      <a:pt x="87" y="306"/>
                      <a:pt x="87" y="307"/>
                    </a:cubicBezTo>
                    <a:cubicBezTo>
                      <a:pt x="88" y="308"/>
                      <a:pt x="88" y="308"/>
                      <a:pt x="89" y="308"/>
                    </a:cubicBezTo>
                    <a:cubicBezTo>
                      <a:pt x="90" y="308"/>
                      <a:pt x="91" y="309"/>
                      <a:pt x="91" y="310"/>
                    </a:cubicBezTo>
                    <a:cubicBezTo>
                      <a:pt x="92" y="310"/>
                      <a:pt x="93" y="310"/>
                      <a:pt x="95" y="312"/>
                    </a:cubicBezTo>
                    <a:cubicBezTo>
                      <a:pt x="95" y="312"/>
                      <a:pt x="95" y="313"/>
                      <a:pt x="96" y="315"/>
                    </a:cubicBezTo>
                    <a:cubicBezTo>
                      <a:pt x="96" y="316"/>
                      <a:pt x="97" y="316"/>
                      <a:pt x="99" y="315"/>
                    </a:cubicBezTo>
                    <a:cubicBezTo>
                      <a:pt x="100" y="315"/>
                      <a:pt x="101" y="315"/>
                      <a:pt x="104" y="317"/>
                    </a:cubicBezTo>
                    <a:cubicBezTo>
                      <a:pt x="105" y="316"/>
                      <a:pt x="108" y="318"/>
                      <a:pt x="109" y="318"/>
                    </a:cubicBezTo>
                    <a:cubicBezTo>
                      <a:pt x="110" y="319"/>
                      <a:pt x="110" y="318"/>
                      <a:pt x="111" y="317"/>
                    </a:cubicBezTo>
                    <a:cubicBezTo>
                      <a:pt x="111" y="316"/>
                      <a:pt x="109" y="314"/>
                      <a:pt x="108" y="314"/>
                    </a:cubicBezTo>
                    <a:cubicBezTo>
                      <a:pt x="107" y="313"/>
                      <a:pt x="108" y="312"/>
                      <a:pt x="107" y="310"/>
                    </a:cubicBezTo>
                    <a:cubicBezTo>
                      <a:pt x="107" y="309"/>
                      <a:pt x="107" y="308"/>
                      <a:pt x="105" y="308"/>
                    </a:cubicBezTo>
                    <a:cubicBezTo>
                      <a:pt x="104" y="307"/>
                      <a:pt x="102" y="306"/>
                      <a:pt x="102" y="305"/>
                    </a:cubicBezTo>
                    <a:cubicBezTo>
                      <a:pt x="101" y="304"/>
                      <a:pt x="100" y="304"/>
                      <a:pt x="98" y="303"/>
                    </a:cubicBezTo>
                    <a:cubicBezTo>
                      <a:pt x="97" y="303"/>
                      <a:pt x="97" y="302"/>
                      <a:pt x="96" y="301"/>
                    </a:cubicBezTo>
                    <a:cubicBezTo>
                      <a:pt x="94" y="300"/>
                      <a:pt x="94" y="300"/>
                      <a:pt x="93" y="300"/>
                    </a:cubicBezTo>
                    <a:cubicBezTo>
                      <a:pt x="93" y="300"/>
                      <a:pt x="93" y="302"/>
                      <a:pt x="93" y="303"/>
                    </a:cubicBezTo>
                    <a:cubicBezTo>
                      <a:pt x="94" y="304"/>
                      <a:pt x="93" y="305"/>
                      <a:pt x="94" y="306"/>
                    </a:cubicBezTo>
                    <a:cubicBezTo>
                      <a:pt x="94" y="308"/>
                      <a:pt x="93" y="308"/>
                      <a:pt x="92" y="307"/>
                    </a:cubicBezTo>
                    <a:moveTo>
                      <a:pt x="71" y="295"/>
                    </a:moveTo>
                    <a:cubicBezTo>
                      <a:pt x="72" y="296"/>
                      <a:pt x="73" y="296"/>
                      <a:pt x="73" y="296"/>
                    </a:cubicBezTo>
                    <a:cubicBezTo>
                      <a:pt x="73" y="297"/>
                      <a:pt x="73" y="299"/>
                      <a:pt x="74" y="299"/>
                    </a:cubicBezTo>
                    <a:cubicBezTo>
                      <a:pt x="74" y="300"/>
                      <a:pt x="76" y="301"/>
                      <a:pt x="77" y="301"/>
                    </a:cubicBezTo>
                    <a:cubicBezTo>
                      <a:pt x="78" y="301"/>
                      <a:pt x="77" y="301"/>
                      <a:pt x="77" y="300"/>
                    </a:cubicBezTo>
                    <a:cubicBezTo>
                      <a:pt x="77" y="298"/>
                      <a:pt x="76" y="297"/>
                      <a:pt x="76" y="297"/>
                    </a:cubicBezTo>
                    <a:cubicBezTo>
                      <a:pt x="76" y="296"/>
                      <a:pt x="73" y="295"/>
                      <a:pt x="73" y="295"/>
                    </a:cubicBezTo>
                    <a:cubicBezTo>
                      <a:pt x="73" y="295"/>
                      <a:pt x="70" y="293"/>
                      <a:pt x="71" y="295"/>
                    </a:cubicBezTo>
                    <a:moveTo>
                      <a:pt x="58" y="261"/>
                    </a:moveTo>
                    <a:cubicBezTo>
                      <a:pt x="58" y="261"/>
                      <a:pt x="60" y="262"/>
                      <a:pt x="61" y="262"/>
                    </a:cubicBezTo>
                    <a:cubicBezTo>
                      <a:pt x="62" y="262"/>
                      <a:pt x="64" y="262"/>
                      <a:pt x="65" y="264"/>
                    </a:cubicBezTo>
                    <a:cubicBezTo>
                      <a:pt x="66" y="266"/>
                      <a:pt x="68" y="267"/>
                      <a:pt x="69" y="268"/>
                    </a:cubicBezTo>
                    <a:cubicBezTo>
                      <a:pt x="71" y="270"/>
                      <a:pt x="73" y="270"/>
                      <a:pt x="72" y="272"/>
                    </a:cubicBezTo>
                    <a:cubicBezTo>
                      <a:pt x="72" y="274"/>
                      <a:pt x="76" y="277"/>
                      <a:pt x="78" y="278"/>
                    </a:cubicBezTo>
                    <a:cubicBezTo>
                      <a:pt x="79" y="280"/>
                      <a:pt x="78" y="280"/>
                      <a:pt x="78" y="282"/>
                    </a:cubicBezTo>
                    <a:cubicBezTo>
                      <a:pt x="78" y="284"/>
                      <a:pt x="81" y="287"/>
                      <a:pt x="82" y="288"/>
                    </a:cubicBezTo>
                    <a:cubicBezTo>
                      <a:pt x="82" y="288"/>
                      <a:pt x="80" y="288"/>
                      <a:pt x="77" y="289"/>
                    </a:cubicBezTo>
                    <a:cubicBezTo>
                      <a:pt x="74" y="290"/>
                      <a:pt x="79" y="291"/>
                      <a:pt x="82" y="291"/>
                    </a:cubicBezTo>
                    <a:cubicBezTo>
                      <a:pt x="85" y="291"/>
                      <a:pt x="88" y="294"/>
                      <a:pt x="91" y="296"/>
                    </a:cubicBezTo>
                    <a:cubicBezTo>
                      <a:pt x="91" y="296"/>
                      <a:pt x="91" y="294"/>
                      <a:pt x="88" y="290"/>
                    </a:cubicBezTo>
                    <a:cubicBezTo>
                      <a:pt x="88" y="289"/>
                      <a:pt x="86" y="286"/>
                      <a:pt x="86" y="286"/>
                    </a:cubicBezTo>
                    <a:cubicBezTo>
                      <a:pt x="86" y="286"/>
                      <a:pt x="83" y="279"/>
                      <a:pt x="81" y="277"/>
                    </a:cubicBezTo>
                    <a:cubicBezTo>
                      <a:pt x="80" y="276"/>
                      <a:pt x="75" y="267"/>
                      <a:pt x="74" y="265"/>
                    </a:cubicBezTo>
                    <a:cubicBezTo>
                      <a:pt x="72" y="263"/>
                      <a:pt x="70" y="261"/>
                      <a:pt x="68" y="261"/>
                    </a:cubicBezTo>
                    <a:cubicBezTo>
                      <a:pt x="66" y="261"/>
                      <a:pt x="65" y="260"/>
                      <a:pt x="64" y="259"/>
                    </a:cubicBezTo>
                    <a:cubicBezTo>
                      <a:pt x="63" y="259"/>
                      <a:pt x="60" y="260"/>
                      <a:pt x="58" y="261"/>
                    </a:cubicBezTo>
                  </a:path>
                </a:pathLst>
              </a:custGeom>
              <a:solidFill>
                <a:srgbClr val="FFFFFF">
                  <a:alpha val="5490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17" tIns="34258" rIns="68517" bIns="34258" numCol="1" anchor="t" anchorCtr="0" compatLnSpc="1">
                <a:prstTxWarp prst="textNoShape">
                  <a:avLst/>
                </a:prstTxWarp>
              </a:bodyPr>
              <a:lstStyle/>
              <a:p>
                <a:pPr defTabSz="913577">
                  <a:defRPr/>
                </a:pPr>
                <a:endParaRPr lang="en-US" sz="1349" ker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 bwMode="auto">
            <a:xfrm>
              <a:off x="3647753" y="591079"/>
              <a:ext cx="1388492" cy="1389777"/>
            </a:xfrm>
            <a:prstGeom prst="ellipse">
              <a:avLst/>
            </a:prstGeom>
            <a:solidFill>
              <a:srgbClr val="5E81D3">
                <a:alpha val="55000"/>
              </a:srgb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17" tIns="34258" rIns="68517" bIns="34258" numCol="1" rtlCol="0" anchor="t" anchorCtr="0" compatLnSpc="1">
              <a:prstTxWarp prst="textNoShape">
                <a:avLst/>
              </a:prstTxWarp>
            </a:bodyPr>
            <a:lstStyle/>
            <a:p>
              <a:pPr defTabSz="9135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349" kern="0" dirty="0" err="1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新細明體" charset="0"/>
              </a:endParaRPr>
            </a:p>
          </p:txBody>
        </p:sp>
        <p:sp>
          <p:nvSpPr>
            <p:cNvPr id="38" name="Freeform 11"/>
            <p:cNvSpPr>
              <a:spLocks noEditPoints="1"/>
            </p:cNvSpPr>
            <p:nvPr/>
          </p:nvSpPr>
          <p:spPr bwMode="auto">
            <a:xfrm>
              <a:off x="4098148" y="982010"/>
              <a:ext cx="522668" cy="617698"/>
            </a:xfrm>
            <a:custGeom>
              <a:avLst/>
              <a:gdLst>
                <a:gd name="T0" fmla="*/ 141 w 281"/>
                <a:gd name="T1" fmla="*/ 71 h 332"/>
                <a:gd name="T2" fmla="*/ 141 w 281"/>
                <a:gd name="T3" fmla="*/ 71 h 332"/>
                <a:gd name="T4" fmla="*/ 141 w 281"/>
                <a:gd name="T5" fmla="*/ 71 h 332"/>
                <a:gd name="T6" fmla="*/ 72 w 281"/>
                <a:gd name="T7" fmla="*/ 90 h 332"/>
                <a:gd name="T8" fmla="*/ 71 w 281"/>
                <a:gd name="T9" fmla="*/ 181 h 332"/>
                <a:gd name="T10" fmla="*/ 76 w 281"/>
                <a:gd name="T11" fmla="*/ 195 h 332"/>
                <a:gd name="T12" fmla="*/ 192 w 281"/>
                <a:gd name="T13" fmla="*/ 81 h 332"/>
                <a:gd name="T14" fmla="*/ 141 w 281"/>
                <a:gd name="T15" fmla="*/ 71 h 332"/>
                <a:gd name="T16" fmla="*/ 95 w 281"/>
                <a:gd name="T17" fmla="*/ 217 h 332"/>
                <a:gd name="T18" fmla="*/ 141 w 281"/>
                <a:gd name="T19" fmla="*/ 246 h 332"/>
                <a:gd name="T20" fmla="*/ 141 w 281"/>
                <a:gd name="T21" fmla="*/ 246 h 332"/>
                <a:gd name="T22" fmla="*/ 141 w 281"/>
                <a:gd name="T23" fmla="*/ 246 h 332"/>
                <a:gd name="T24" fmla="*/ 141 w 281"/>
                <a:gd name="T25" fmla="*/ 246 h 332"/>
                <a:gd name="T26" fmla="*/ 141 w 281"/>
                <a:gd name="T27" fmla="*/ 246 h 332"/>
                <a:gd name="T28" fmla="*/ 210 w 281"/>
                <a:gd name="T29" fmla="*/ 181 h 332"/>
                <a:gd name="T30" fmla="*/ 210 w 281"/>
                <a:gd name="T31" fmla="*/ 104 h 332"/>
                <a:gd name="T32" fmla="*/ 95 w 281"/>
                <a:gd name="T33" fmla="*/ 217 h 332"/>
                <a:gd name="T34" fmla="*/ 281 w 281"/>
                <a:gd name="T35" fmla="*/ 38 h 332"/>
                <a:gd name="T36" fmla="*/ 141 w 281"/>
                <a:gd name="T37" fmla="*/ 0 h 332"/>
                <a:gd name="T38" fmla="*/ 141 w 281"/>
                <a:gd name="T39" fmla="*/ 0 h 332"/>
                <a:gd name="T40" fmla="*/ 141 w 281"/>
                <a:gd name="T41" fmla="*/ 0 h 332"/>
                <a:gd name="T42" fmla="*/ 1 w 281"/>
                <a:gd name="T43" fmla="*/ 38 h 332"/>
                <a:gd name="T44" fmla="*/ 0 w 281"/>
                <a:gd name="T45" fmla="*/ 201 h 332"/>
                <a:gd name="T46" fmla="*/ 141 w 281"/>
                <a:gd name="T47" fmla="*/ 332 h 332"/>
                <a:gd name="T48" fmla="*/ 141 w 281"/>
                <a:gd name="T49" fmla="*/ 332 h 332"/>
                <a:gd name="T50" fmla="*/ 141 w 281"/>
                <a:gd name="T51" fmla="*/ 332 h 332"/>
                <a:gd name="T52" fmla="*/ 141 w 281"/>
                <a:gd name="T53" fmla="*/ 332 h 332"/>
                <a:gd name="T54" fmla="*/ 141 w 281"/>
                <a:gd name="T55" fmla="*/ 332 h 332"/>
                <a:gd name="T56" fmla="*/ 281 w 281"/>
                <a:gd name="T57" fmla="*/ 201 h 332"/>
                <a:gd name="T58" fmla="*/ 281 w 281"/>
                <a:gd name="T59" fmla="*/ 38 h 332"/>
                <a:gd name="T60" fmla="*/ 141 w 281"/>
                <a:gd name="T61" fmla="*/ 289 h 332"/>
                <a:gd name="T62" fmla="*/ 141 w 281"/>
                <a:gd name="T63" fmla="*/ 289 h 332"/>
                <a:gd name="T64" fmla="*/ 141 w 281"/>
                <a:gd name="T65" fmla="*/ 289 h 332"/>
                <a:gd name="T66" fmla="*/ 141 w 281"/>
                <a:gd name="T67" fmla="*/ 289 h 332"/>
                <a:gd name="T68" fmla="*/ 141 w 281"/>
                <a:gd name="T69" fmla="*/ 289 h 332"/>
                <a:gd name="T70" fmla="*/ 36 w 281"/>
                <a:gd name="T71" fmla="*/ 192 h 332"/>
                <a:gd name="T72" fmla="*/ 37 w 281"/>
                <a:gd name="T73" fmla="*/ 62 h 332"/>
                <a:gd name="T74" fmla="*/ 141 w 281"/>
                <a:gd name="T75" fmla="*/ 34 h 332"/>
                <a:gd name="T76" fmla="*/ 141 w 281"/>
                <a:gd name="T77" fmla="*/ 34 h 332"/>
                <a:gd name="T78" fmla="*/ 141 w 281"/>
                <a:gd name="T79" fmla="*/ 34 h 332"/>
                <a:gd name="T80" fmla="*/ 245 w 281"/>
                <a:gd name="T81" fmla="*/ 62 h 332"/>
                <a:gd name="T82" fmla="*/ 245 w 281"/>
                <a:gd name="T83" fmla="*/ 192 h 332"/>
                <a:gd name="T84" fmla="*/ 141 w 281"/>
                <a:gd name="T85" fmla="*/ 28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32">
                  <a:moveTo>
                    <a:pt x="141" y="71"/>
                  </a:move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95" y="73"/>
                    <a:pt x="72" y="90"/>
                    <a:pt x="72" y="90"/>
                  </a:cubicBezTo>
                  <a:cubicBezTo>
                    <a:pt x="72" y="90"/>
                    <a:pt x="71" y="130"/>
                    <a:pt x="71" y="181"/>
                  </a:cubicBezTo>
                  <a:cubicBezTo>
                    <a:pt x="72" y="186"/>
                    <a:pt x="74" y="191"/>
                    <a:pt x="76" y="195"/>
                  </a:cubicBezTo>
                  <a:cubicBezTo>
                    <a:pt x="192" y="81"/>
                    <a:pt x="192" y="81"/>
                    <a:pt x="192" y="81"/>
                  </a:cubicBezTo>
                  <a:cubicBezTo>
                    <a:pt x="181" y="77"/>
                    <a:pt x="163" y="72"/>
                    <a:pt x="141" y="71"/>
                  </a:cubicBezTo>
                  <a:moveTo>
                    <a:pt x="95" y="217"/>
                  </a:moveTo>
                  <a:cubicBezTo>
                    <a:pt x="115" y="234"/>
                    <a:pt x="140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2" y="246"/>
                    <a:pt x="206" y="215"/>
                    <a:pt x="210" y="181"/>
                  </a:cubicBezTo>
                  <a:cubicBezTo>
                    <a:pt x="210" y="148"/>
                    <a:pt x="210" y="120"/>
                    <a:pt x="210" y="104"/>
                  </a:cubicBezTo>
                  <a:lnTo>
                    <a:pt x="95" y="217"/>
                  </a:lnTo>
                  <a:close/>
                  <a:moveTo>
                    <a:pt x="281" y="38"/>
                  </a:moveTo>
                  <a:cubicBezTo>
                    <a:pt x="281" y="38"/>
                    <a:pt x="233" y="4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48" y="4"/>
                    <a:pt x="1" y="38"/>
                    <a:pt x="1" y="38"/>
                  </a:cubicBezTo>
                  <a:cubicBezTo>
                    <a:pt x="1" y="38"/>
                    <a:pt x="0" y="97"/>
                    <a:pt x="0" y="201"/>
                  </a:cubicBezTo>
                  <a:cubicBezTo>
                    <a:pt x="9" y="268"/>
                    <a:pt x="139" y="331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3" y="331"/>
                    <a:pt x="272" y="268"/>
                    <a:pt x="281" y="201"/>
                  </a:cubicBezTo>
                  <a:cubicBezTo>
                    <a:pt x="281" y="97"/>
                    <a:pt x="281" y="38"/>
                    <a:pt x="281" y="38"/>
                  </a:cubicBezTo>
                  <a:moveTo>
                    <a:pt x="141" y="289"/>
                  </a:moveTo>
                  <a:cubicBezTo>
                    <a:pt x="141" y="289"/>
                    <a:pt x="141" y="289"/>
                    <a:pt x="141" y="289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39" y="288"/>
                    <a:pt x="43" y="242"/>
                    <a:pt x="36" y="192"/>
                  </a:cubicBezTo>
                  <a:cubicBezTo>
                    <a:pt x="36" y="114"/>
                    <a:pt x="37" y="62"/>
                    <a:pt x="37" y="62"/>
                  </a:cubicBezTo>
                  <a:cubicBezTo>
                    <a:pt x="37" y="62"/>
                    <a:pt x="72" y="37"/>
                    <a:pt x="141" y="34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209" y="37"/>
                    <a:pt x="245" y="62"/>
                    <a:pt x="245" y="62"/>
                  </a:cubicBezTo>
                  <a:cubicBezTo>
                    <a:pt x="245" y="62"/>
                    <a:pt x="245" y="114"/>
                    <a:pt x="245" y="192"/>
                  </a:cubicBezTo>
                  <a:cubicBezTo>
                    <a:pt x="239" y="242"/>
                    <a:pt x="142" y="288"/>
                    <a:pt x="141" y="28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17" tIns="34258" rIns="68517" bIns="34258" numCol="1" anchor="t" anchorCtr="0" compatLnSpc="1">
              <a:prstTxWarp prst="textNoShape">
                <a:avLst/>
              </a:prstTxWarp>
            </a:bodyPr>
            <a:lstStyle/>
            <a:p>
              <a:pPr defTabSz="913577">
                <a:defRPr/>
              </a:pPr>
              <a:endParaRPr lang="en-US" sz="1349" ker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85750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Umbrella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DNS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だと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43200" y="1962150"/>
            <a:ext cx="21336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43200" y="2038350"/>
            <a:ext cx="22098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37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257550"/>
            <a:ext cx="9779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" name="Picture 27" descr="Malwar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409950"/>
            <a:ext cx="381000" cy="381000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381000" y="2190750"/>
            <a:ext cx="2438400" cy="838200"/>
          </a:xfrm>
          <a:prstGeom prst="wedgeRoundRectCallout">
            <a:avLst>
              <a:gd name="adj1" fmla="val 21640"/>
              <a:gd name="adj2" fmla="val 77632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malmal.net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データを転送したい。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10200" y="2114550"/>
            <a:ext cx="2667000" cy="609600"/>
          </a:xfrm>
          <a:prstGeom prst="wedgeRoundRectCallout">
            <a:avLst>
              <a:gd name="adj1" fmla="val -78960"/>
              <a:gd name="adj2" fmla="val -18287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このサイトは危険なので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ブロックします！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81800" y="2876550"/>
            <a:ext cx="1524000" cy="1371600"/>
            <a:chOff x="6781800" y="2876550"/>
            <a:chExt cx="1524000" cy="1600200"/>
          </a:xfrm>
        </p:grpSpPr>
        <p:pic>
          <p:nvPicPr>
            <p:cNvPr id="8" name="Picture 7" descr="Hopstarter-Malware-Spy.ico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2876550"/>
              <a:ext cx="1524000" cy="16002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7391400" y="3409950"/>
              <a:ext cx="76200" cy="76200"/>
              <a:chOff x="8458200" y="3333750"/>
              <a:chExt cx="76200" cy="762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8458200" y="3333750"/>
                <a:ext cx="76200" cy="76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8458200" y="3333750"/>
                <a:ext cx="76200" cy="76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7620000" y="3409950"/>
              <a:ext cx="76200" cy="76200"/>
              <a:chOff x="8458200" y="3333750"/>
              <a:chExt cx="76200" cy="7620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8458200" y="3333750"/>
                <a:ext cx="76200" cy="76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8458200" y="3333750"/>
                <a:ext cx="76200" cy="762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ectangle 31"/>
          <p:cNvSpPr/>
          <p:nvPr/>
        </p:nvSpPr>
        <p:spPr>
          <a:xfrm>
            <a:off x="6705600" y="2647950"/>
            <a:ext cx="175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サイバー攻撃者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Picture 13" descr="9757806-Colored-arrows-vector-Stock-Vector-growth-business-sale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8019" y="423731"/>
            <a:ext cx="1266563" cy="17526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19800" y="785396"/>
            <a:ext cx="1290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グローバルで収集</a:t>
            </a:r>
            <a:r>
              <a:rPr lang="en-US" alt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された</a:t>
            </a:r>
            <a:endParaRPr lang="en-US" altLang="ja-JP" sz="8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DNS</a:t>
            </a:r>
            <a:r>
              <a:rPr lang="ja-JP" altLang="en-US" sz="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クエリのビッグデータ</a:t>
            </a:r>
            <a:endParaRPr lang="en-US" sz="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96202" y="742950"/>
            <a:ext cx="1219199" cy="1371600"/>
            <a:chOff x="7086600" y="92869"/>
            <a:chExt cx="2039813" cy="230743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1809750"/>
              <a:ext cx="590550" cy="5905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438150"/>
              <a:ext cx="590550" cy="59055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400" y="1276350"/>
              <a:ext cx="590550" cy="590550"/>
            </a:xfrm>
            <a:prstGeom prst="rect">
              <a:avLst/>
            </a:prstGeom>
          </p:spPr>
        </p:pic>
        <p:cxnSp>
          <p:nvCxnSpPr>
            <p:cNvPr id="46" name="Straight Connector 45"/>
            <p:cNvCxnSpPr>
              <a:stCxn id="49" idx="3"/>
              <a:endCxn id="45" idx="1"/>
            </p:cNvCxnSpPr>
            <p:nvPr/>
          </p:nvCxnSpPr>
          <p:spPr>
            <a:xfrm>
              <a:off x="7677150" y="1343025"/>
              <a:ext cx="47625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8001000" y="971550"/>
              <a:ext cx="228600" cy="381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543800" y="1581150"/>
              <a:ext cx="22860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600" y="1047750"/>
              <a:ext cx="590550" cy="590550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V="1">
              <a:off x="8229600" y="1809750"/>
              <a:ext cx="76200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4" idx="2"/>
              <a:endCxn id="43" idx="0"/>
            </p:cNvCxnSpPr>
            <p:nvPr/>
          </p:nvCxnSpPr>
          <p:spPr>
            <a:xfrm>
              <a:off x="7839075" y="1028700"/>
              <a:ext cx="152400" cy="7810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620000" y="971550"/>
              <a:ext cx="76201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979017" y="92869"/>
              <a:ext cx="1147396" cy="621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DNS</a:t>
              </a:r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" name="Picture 1" descr="opendn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742950"/>
            <a:ext cx="304800" cy="304800"/>
          </a:xfrm>
          <a:prstGeom prst="rect">
            <a:avLst/>
          </a:prstGeom>
        </p:spPr>
      </p:pic>
      <p:pic>
        <p:nvPicPr>
          <p:cNvPr id="54" name="Picture 53" descr="opendn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504950"/>
            <a:ext cx="304800" cy="304800"/>
          </a:xfrm>
          <a:prstGeom prst="rect">
            <a:avLst/>
          </a:prstGeom>
        </p:spPr>
      </p:pic>
      <p:pic>
        <p:nvPicPr>
          <p:cNvPr id="55" name="Picture 54" descr="opendn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123950"/>
            <a:ext cx="304800" cy="304800"/>
          </a:xfrm>
          <a:prstGeom prst="rect">
            <a:avLst/>
          </a:prstGeom>
        </p:spPr>
      </p:pic>
      <p:cxnSp>
        <p:nvCxnSpPr>
          <p:cNvPr id="56" name="Straight Connector 55"/>
          <p:cNvCxnSpPr>
            <a:endCxn id="54" idx="3"/>
          </p:cNvCxnSpPr>
          <p:nvPr/>
        </p:nvCxnSpPr>
        <p:spPr>
          <a:xfrm flipH="1">
            <a:off x="7696200" y="1581150"/>
            <a:ext cx="762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4" idx="1"/>
            <a:endCxn id="2" idx="3"/>
          </p:cNvCxnSpPr>
          <p:nvPr/>
        </p:nvCxnSpPr>
        <p:spPr>
          <a:xfrm flipH="1" flipV="1">
            <a:off x="7696200" y="895350"/>
            <a:ext cx="273270" cy="2283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7696201" y="1276351"/>
            <a:ext cx="76199" cy="761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010400" y="43815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OpenDNS</a:t>
            </a:r>
            <a:endParaRPr lang="en-US" sz="1200" dirty="0">
              <a:solidFill>
                <a:srgbClr val="FF8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953000" y="999351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Umbrella DNS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743200" y="3867150"/>
            <a:ext cx="3581400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&quot;No&quot; Symbol 5"/>
          <p:cNvSpPr/>
          <p:nvPr/>
        </p:nvSpPr>
        <p:spPr>
          <a:xfrm>
            <a:off x="6324600" y="3409950"/>
            <a:ext cx="838200" cy="762000"/>
          </a:xfrm>
          <a:prstGeom prst="noSmoking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39000" y="206573"/>
            <a:ext cx="121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インターネット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689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/>
          <p:cNvSpPr/>
          <p:nvPr/>
        </p:nvSpPr>
        <p:spPr>
          <a:xfrm>
            <a:off x="5663381" y="4680155"/>
            <a:ext cx="2337619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1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666750"/>
            <a:ext cx="29718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4800600" y="819150"/>
            <a:ext cx="1493112" cy="1492172"/>
            <a:chOff x="3627623" y="572033"/>
            <a:chExt cx="1428767" cy="1427868"/>
          </a:xfrm>
        </p:grpSpPr>
        <p:sp>
          <p:nvSpPr>
            <p:cNvPr id="35" name="Oval 34"/>
            <p:cNvSpPr/>
            <p:nvPr/>
          </p:nvSpPr>
          <p:spPr bwMode="auto">
            <a:xfrm>
              <a:off x="3647753" y="591079"/>
              <a:ext cx="1388492" cy="1389777"/>
            </a:xfrm>
            <a:prstGeom prst="ellipse">
              <a:avLst/>
            </a:prstGeom>
            <a:solidFill>
              <a:srgbClr val="5E81D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17" tIns="34258" rIns="68517" bIns="34258" numCol="1" rtlCol="0" anchor="t" anchorCtr="0" compatLnSpc="1">
              <a:prstTxWarp prst="textNoShape">
                <a:avLst/>
              </a:prstTxWarp>
            </a:bodyPr>
            <a:lstStyle/>
            <a:p>
              <a:pPr defTabSz="6851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349" kern="0" dirty="0" err="1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新細明體" charset="0"/>
              </a:endParaRPr>
            </a:p>
          </p:txBody>
        </p:sp>
        <p:grpSp>
          <p:nvGrpSpPr>
            <p:cNvPr id="36" name="Group 4"/>
            <p:cNvGrpSpPr>
              <a:grpSpLocks noChangeAspect="1"/>
            </p:cNvGrpSpPr>
            <p:nvPr/>
          </p:nvGrpSpPr>
          <p:grpSpPr bwMode="auto">
            <a:xfrm>
              <a:off x="3627623" y="572033"/>
              <a:ext cx="1428767" cy="1427868"/>
              <a:chOff x="3231" y="2150"/>
              <a:chExt cx="644" cy="643"/>
            </a:xfrm>
          </p:grpSpPr>
          <p:sp>
            <p:nvSpPr>
              <p:cNvPr id="3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231" y="2150"/>
                <a:ext cx="643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17" tIns="34258" rIns="68517" bIns="34258" numCol="1" anchor="t" anchorCtr="0" compatLnSpc="1">
                <a:prstTxWarp prst="textNoShape">
                  <a:avLst/>
                </a:prstTxWarp>
              </a:bodyPr>
              <a:lstStyle/>
              <a:p>
                <a:pPr defTabSz="913577">
                  <a:defRPr/>
                </a:pPr>
                <a:endParaRPr lang="en-US" sz="1349" ker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0" name="Freeform 6"/>
              <p:cNvSpPr>
                <a:spLocks noEditPoints="1"/>
              </p:cNvSpPr>
              <p:nvPr/>
            </p:nvSpPr>
            <p:spPr bwMode="auto">
              <a:xfrm>
                <a:off x="3311" y="2155"/>
                <a:ext cx="564" cy="594"/>
              </a:xfrm>
              <a:custGeom>
                <a:avLst/>
                <a:gdLst>
                  <a:gd name="T0" fmla="*/ 46 w 545"/>
                  <a:gd name="T1" fmla="*/ 502 h 573"/>
                  <a:gd name="T2" fmla="*/ 23 w 545"/>
                  <a:gd name="T3" fmla="*/ 381 h 573"/>
                  <a:gd name="T4" fmla="*/ 30 w 545"/>
                  <a:gd name="T5" fmla="*/ 318 h 573"/>
                  <a:gd name="T6" fmla="*/ 1 w 545"/>
                  <a:gd name="T7" fmla="*/ 215 h 573"/>
                  <a:gd name="T8" fmla="*/ 4 w 545"/>
                  <a:gd name="T9" fmla="*/ 187 h 573"/>
                  <a:gd name="T10" fmla="*/ 137 w 545"/>
                  <a:gd name="T11" fmla="*/ 51 h 573"/>
                  <a:gd name="T12" fmla="*/ 218 w 545"/>
                  <a:gd name="T13" fmla="*/ 13 h 573"/>
                  <a:gd name="T14" fmla="*/ 212 w 545"/>
                  <a:gd name="T15" fmla="*/ 81 h 573"/>
                  <a:gd name="T16" fmla="*/ 217 w 545"/>
                  <a:gd name="T17" fmla="*/ 92 h 573"/>
                  <a:gd name="T18" fmla="*/ 179 w 545"/>
                  <a:gd name="T19" fmla="*/ 145 h 573"/>
                  <a:gd name="T20" fmla="*/ 236 w 545"/>
                  <a:gd name="T21" fmla="*/ 145 h 573"/>
                  <a:gd name="T22" fmla="*/ 188 w 545"/>
                  <a:gd name="T23" fmla="*/ 180 h 573"/>
                  <a:gd name="T24" fmla="*/ 165 w 545"/>
                  <a:gd name="T25" fmla="*/ 203 h 573"/>
                  <a:gd name="T26" fmla="*/ 136 w 545"/>
                  <a:gd name="T27" fmla="*/ 208 h 573"/>
                  <a:gd name="T28" fmla="*/ 74 w 545"/>
                  <a:gd name="T29" fmla="*/ 216 h 573"/>
                  <a:gd name="T30" fmla="*/ 38 w 545"/>
                  <a:gd name="T31" fmla="*/ 251 h 573"/>
                  <a:gd name="T32" fmla="*/ 40 w 545"/>
                  <a:gd name="T33" fmla="*/ 305 h 573"/>
                  <a:gd name="T34" fmla="*/ 88 w 545"/>
                  <a:gd name="T35" fmla="*/ 347 h 573"/>
                  <a:gd name="T36" fmla="*/ 157 w 545"/>
                  <a:gd name="T37" fmla="*/ 418 h 573"/>
                  <a:gd name="T38" fmla="*/ 214 w 545"/>
                  <a:gd name="T39" fmla="*/ 476 h 573"/>
                  <a:gd name="T40" fmla="*/ 162 w 545"/>
                  <a:gd name="T41" fmla="*/ 541 h 573"/>
                  <a:gd name="T42" fmla="*/ 98 w 545"/>
                  <a:gd name="T43" fmla="*/ 552 h 573"/>
                  <a:gd name="T44" fmla="*/ 418 w 545"/>
                  <a:gd name="T45" fmla="*/ 543 h 573"/>
                  <a:gd name="T46" fmla="*/ 388 w 545"/>
                  <a:gd name="T47" fmla="*/ 459 h 573"/>
                  <a:gd name="T48" fmla="*/ 402 w 545"/>
                  <a:gd name="T49" fmla="*/ 307 h 573"/>
                  <a:gd name="T50" fmla="*/ 509 w 545"/>
                  <a:gd name="T51" fmla="*/ 290 h 573"/>
                  <a:gd name="T52" fmla="*/ 494 w 545"/>
                  <a:gd name="T53" fmla="*/ 207 h 573"/>
                  <a:gd name="T54" fmla="*/ 483 w 545"/>
                  <a:gd name="T55" fmla="*/ 266 h 573"/>
                  <a:gd name="T56" fmla="*/ 454 w 545"/>
                  <a:gd name="T57" fmla="*/ 255 h 573"/>
                  <a:gd name="T58" fmla="*/ 391 w 545"/>
                  <a:gd name="T59" fmla="*/ 280 h 573"/>
                  <a:gd name="T60" fmla="*/ 422 w 545"/>
                  <a:gd name="T61" fmla="*/ 184 h 573"/>
                  <a:gd name="T62" fmla="*/ 431 w 545"/>
                  <a:gd name="T63" fmla="*/ 157 h 573"/>
                  <a:gd name="T64" fmla="*/ 401 w 545"/>
                  <a:gd name="T65" fmla="*/ 138 h 573"/>
                  <a:gd name="T66" fmla="*/ 415 w 545"/>
                  <a:gd name="T67" fmla="*/ 89 h 573"/>
                  <a:gd name="T68" fmla="*/ 367 w 545"/>
                  <a:gd name="T69" fmla="*/ 40 h 573"/>
                  <a:gd name="T70" fmla="*/ 244 w 545"/>
                  <a:gd name="T71" fmla="*/ 9 h 573"/>
                  <a:gd name="T72" fmla="*/ 253 w 545"/>
                  <a:gd name="T73" fmla="*/ 0 h 573"/>
                  <a:gd name="T74" fmla="*/ 534 w 545"/>
                  <a:gd name="T75" fmla="*/ 315 h 573"/>
                  <a:gd name="T76" fmla="*/ 358 w 545"/>
                  <a:gd name="T77" fmla="*/ 48 h 573"/>
                  <a:gd name="T78" fmla="*/ 396 w 545"/>
                  <a:gd name="T79" fmla="*/ 199 h 573"/>
                  <a:gd name="T80" fmla="*/ 394 w 545"/>
                  <a:gd name="T81" fmla="*/ 184 h 573"/>
                  <a:gd name="T82" fmla="*/ 433 w 545"/>
                  <a:gd name="T83" fmla="*/ 274 h 573"/>
                  <a:gd name="T84" fmla="*/ 363 w 545"/>
                  <a:gd name="T85" fmla="*/ 81 h 573"/>
                  <a:gd name="T86" fmla="*/ 357 w 545"/>
                  <a:gd name="T87" fmla="*/ 153 h 573"/>
                  <a:gd name="T88" fmla="*/ 246 w 545"/>
                  <a:gd name="T89" fmla="*/ 59 h 573"/>
                  <a:gd name="T90" fmla="*/ 246 w 545"/>
                  <a:gd name="T91" fmla="*/ 63 h 573"/>
                  <a:gd name="T92" fmla="*/ 227 w 545"/>
                  <a:gd name="T93" fmla="*/ 51 h 573"/>
                  <a:gd name="T94" fmla="*/ 236 w 545"/>
                  <a:gd name="T95" fmla="*/ 66 h 573"/>
                  <a:gd name="T96" fmla="*/ 276 w 545"/>
                  <a:gd name="T97" fmla="*/ 70 h 573"/>
                  <a:gd name="T98" fmla="*/ 285 w 545"/>
                  <a:gd name="T99" fmla="*/ 88 h 573"/>
                  <a:gd name="T100" fmla="*/ 326 w 545"/>
                  <a:gd name="T101" fmla="*/ 134 h 573"/>
                  <a:gd name="T102" fmla="*/ 320 w 545"/>
                  <a:gd name="T103" fmla="*/ 73 h 573"/>
                  <a:gd name="T104" fmla="*/ 224 w 545"/>
                  <a:gd name="T105" fmla="*/ 53 h 573"/>
                  <a:gd name="T106" fmla="*/ 241 w 545"/>
                  <a:gd name="T107" fmla="*/ 100 h 573"/>
                  <a:gd name="T108" fmla="*/ 230 w 545"/>
                  <a:gd name="T109" fmla="*/ 116 h 573"/>
                  <a:gd name="T110" fmla="*/ 260 w 545"/>
                  <a:gd name="T111" fmla="*/ 102 h 573"/>
                  <a:gd name="T112" fmla="*/ 206 w 545"/>
                  <a:gd name="T113" fmla="*/ 100 h 573"/>
                  <a:gd name="T114" fmla="*/ 200 w 545"/>
                  <a:gd name="T115" fmla="*/ 195 h 573"/>
                  <a:gd name="T116" fmla="*/ 87 w 545"/>
                  <a:gd name="T117" fmla="*/ 304 h 573"/>
                  <a:gd name="T118" fmla="*/ 73 w 545"/>
                  <a:gd name="T119" fmla="*/ 296 h 573"/>
                  <a:gd name="T120" fmla="*/ 74 w 545"/>
                  <a:gd name="T121" fmla="*/ 265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5" h="573">
                    <a:moveTo>
                      <a:pt x="371" y="41"/>
                    </a:moveTo>
                    <a:cubicBezTo>
                      <a:pt x="370" y="41"/>
                      <a:pt x="370" y="40"/>
                      <a:pt x="369" y="40"/>
                    </a:cubicBezTo>
                    <a:lnTo>
                      <a:pt x="371" y="41"/>
                    </a:lnTo>
                    <a:close/>
                    <a:moveTo>
                      <a:pt x="233" y="62"/>
                    </a:moveTo>
                    <a:cubicBezTo>
                      <a:pt x="235" y="61"/>
                      <a:pt x="237" y="61"/>
                      <a:pt x="237" y="61"/>
                    </a:cubicBezTo>
                    <a:cubicBezTo>
                      <a:pt x="236" y="60"/>
                      <a:pt x="235" y="59"/>
                      <a:pt x="234" y="60"/>
                    </a:cubicBezTo>
                    <a:cubicBezTo>
                      <a:pt x="234" y="61"/>
                      <a:pt x="233" y="62"/>
                      <a:pt x="233" y="62"/>
                    </a:cubicBezTo>
                    <a:moveTo>
                      <a:pt x="72" y="565"/>
                    </a:moveTo>
                    <a:cubicBezTo>
                      <a:pt x="70" y="564"/>
                      <a:pt x="70" y="564"/>
                      <a:pt x="70" y="564"/>
                    </a:cubicBezTo>
                    <a:cubicBezTo>
                      <a:pt x="70" y="564"/>
                      <a:pt x="68" y="562"/>
                      <a:pt x="66" y="562"/>
                    </a:cubicBezTo>
                    <a:cubicBezTo>
                      <a:pt x="65" y="561"/>
                      <a:pt x="64" y="560"/>
                      <a:pt x="63" y="558"/>
                    </a:cubicBezTo>
                    <a:cubicBezTo>
                      <a:pt x="61" y="557"/>
                      <a:pt x="60" y="557"/>
                      <a:pt x="59" y="556"/>
                    </a:cubicBezTo>
                    <a:cubicBezTo>
                      <a:pt x="58" y="556"/>
                      <a:pt x="56" y="554"/>
                      <a:pt x="55" y="552"/>
                    </a:cubicBezTo>
                    <a:cubicBezTo>
                      <a:pt x="54" y="549"/>
                      <a:pt x="54" y="550"/>
                      <a:pt x="52" y="548"/>
                    </a:cubicBezTo>
                    <a:cubicBezTo>
                      <a:pt x="51" y="546"/>
                      <a:pt x="50" y="544"/>
                      <a:pt x="50" y="540"/>
                    </a:cubicBezTo>
                    <a:cubicBezTo>
                      <a:pt x="47" y="539"/>
                      <a:pt x="45" y="537"/>
                      <a:pt x="45" y="536"/>
                    </a:cubicBezTo>
                    <a:cubicBezTo>
                      <a:pt x="45" y="536"/>
                      <a:pt x="43" y="533"/>
                      <a:pt x="43" y="532"/>
                    </a:cubicBezTo>
                    <a:cubicBezTo>
                      <a:pt x="43" y="530"/>
                      <a:pt x="43" y="529"/>
                      <a:pt x="41" y="527"/>
                    </a:cubicBezTo>
                    <a:cubicBezTo>
                      <a:pt x="42" y="526"/>
                      <a:pt x="44" y="523"/>
                      <a:pt x="46" y="521"/>
                    </a:cubicBezTo>
                    <a:cubicBezTo>
                      <a:pt x="46" y="521"/>
                      <a:pt x="45" y="514"/>
                      <a:pt x="45" y="511"/>
                    </a:cubicBezTo>
                    <a:cubicBezTo>
                      <a:pt x="44" y="508"/>
                      <a:pt x="45" y="503"/>
                      <a:pt x="46" y="502"/>
                    </a:cubicBezTo>
                    <a:cubicBezTo>
                      <a:pt x="47" y="501"/>
                      <a:pt x="47" y="497"/>
                      <a:pt x="48" y="495"/>
                    </a:cubicBezTo>
                    <a:cubicBezTo>
                      <a:pt x="48" y="492"/>
                      <a:pt x="47" y="490"/>
                      <a:pt x="49" y="489"/>
                    </a:cubicBezTo>
                    <a:cubicBezTo>
                      <a:pt x="51" y="487"/>
                      <a:pt x="50" y="485"/>
                      <a:pt x="50" y="482"/>
                    </a:cubicBezTo>
                    <a:cubicBezTo>
                      <a:pt x="51" y="479"/>
                      <a:pt x="50" y="477"/>
                      <a:pt x="50" y="476"/>
                    </a:cubicBezTo>
                    <a:cubicBezTo>
                      <a:pt x="50" y="473"/>
                      <a:pt x="48" y="472"/>
                      <a:pt x="48" y="471"/>
                    </a:cubicBezTo>
                    <a:cubicBezTo>
                      <a:pt x="48" y="469"/>
                      <a:pt x="46" y="466"/>
                      <a:pt x="45" y="465"/>
                    </a:cubicBezTo>
                    <a:cubicBezTo>
                      <a:pt x="43" y="464"/>
                      <a:pt x="42" y="462"/>
                      <a:pt x="41" y="460"/>
                    </a:cubicBezTo>
                    <a:cubicBezTo>
                      <a:pt x="40" y="458"/>
                      <a:pt x="39" y="457"/>
                      <a:pt x="38" y="456"/>
                    </a:cubicBezTo>
                    <a:cubicBezTo>
                      <a:pt x="36" y="455"/>
                      <a:pt x="36" y="454"/>
                      <a:pt x="34" y="451"/>
                    </a:cubicBezTo>
                    <a:cubicBezTo>
                      <a:pt x="33" y="448"/>
                      <a:pt x="31" y="447"/>
                      <a:pt x="30" y="445"/>
                    </a:cubicBezTo>
                    <a:cubicBezTo>
                      <a:pt x="29" y="443"/>
                      <a:pt x="28" y="440"/>
                      <a:pt x="28" y="439"/>
                    </a:cubicBezTo>
                    <a:cubicBezTo>
                      <a:pt x="29" y="438"/>
                      <a:pt x="28" y="435"/>
                      <a:pt x="27" y="433"/>
                    </a:cubicBezTo>
                    <a:cubicBezTo>
                      <a:pt x="26" y="431"/>
                      <a:pt x="25" y="429"/>
                      <a:pt x="26" y="427"/>
                    </a:cubicBezTo>
                    <a:cubicBezTo>
                      <a:pt x="27" y="425"/>
                      <a:pt x="26" y="423"/>
                      <a:pt x="25" y="421"/>
                    </a:cubicBezTo>
                    <a:cubicBezTo>
                      <a:pt x="24" y="418"/>
                      <a:pt x="23" y="417"/>
                      <a:pt x="24" y="415"/>
                    </a:cubicBezTo>
                    <a:cubicBezTo>
                      <a:pt x="24" y="413"/>
                      <a:pt x="24" y="413"/>
                      <a:pt x="23" y="408"/>
                    </a:cubicBezTo>
                    <a:cubicBezTo>
                      <a:pt x="22" y="405"/>
                      <a:pt x="19" y="398"/>
                      <a:pt x="17" y="396"/>
                    </a:cubicBezTo>
                    <a:cubicBezTo>
                      <a:pt x="16" y="393"/>
                      <a:pt x="18" y="392"/>
                      <a:pt x="18" y="390"/>
                    </a:cubicBezTo>
                    <a:cubicBezTo>
                      <a:pt x="17" y="388"/>
                      <a:pt x="18" y="387"/>
                      <a:pt x="20" y="388"/>
                    </a:cubicBezTo>
                    <a:cubicBezTo>
                      <a:pt x="22" y="388"/>
                      <a:pt x="23" y="387"/>
                      <a:pt x="23" y="386"/>
                    </a:cubicBezTo>
                    <a:cubicBezTo>
                      <a:pt x="24" y="384"/>
                      <a:pt x="24" y="384"/>
                      <a:pt x="23" y="381"/>
                    </a:cubicBezTo>
                    <a:cubicBezTo>
                      <a:pt x="23" y="381"/>
                      <a:pt x="24" y="377"/>
                      <a:pt x="24" y="375"/>
                    </a:cubicBezTo>
                    <a:cubicBezTo>
                      <a:pt x="24" y="373"/>
                      <a:pt x="26" y="374"/>
                      <a:pt x="27" y="372"/>
                    </a:cubicBezTo>
                    <a:cubicBezTo>
                      <a:pt x="28" y="370"/>
                      <a:pt x="29" y="369"/>
                      <a:pt x="31" y="370"/>
                    </a:cubicBezTo>
                    <a:cubicBezTo>
                      <a:pt x="33" y="370"/>
                      <a:pt x="35" y="370"/>
                      <a:pt x="37" y="368"/>
                    </a:cubicBezTo>
                    <a:cubicBezTo>
                      <a:pt x="38" y="365"/>
                      <a:pt x="40" y="365"/>
                      <a:pt x="41" y="367"/>
                    </a:cubicBezTo>
                    <a:cubicBezTo>
                      <a:pt x="43" y="369"/>
                      <a:pt x="43" y="368"/>
                      <a:pt x="47" y="365"/>
                    </a:cubicBezTo>
                    <a:cubicBezTo>
                      <a:pt x="47" y="365"/>
                      <a:pt x="46" y="365"/>
                      <a:pt x="45" y="362"/>
                    </a:cubicBezTo>
                    <a:cubicBezTo>
                      <a:pt x="44" y="360"/>
                      <a:pt x="47" y="355"/>
                      <a:pt x="48" y="352"/>
                    </a:cubicBezTo>
                    <a:cubicBezTo>
                      <a:pt x="49" y="350"/>
                      <a:pt x="49" y="351"/>
                      <a:pt x="49" y="346"/>
                    </a:cubicBezTo>
                    <a:cubicBezTo>
                      <a:pt x="48" y="343"/>
                      <a:pt x="48" y="341"/>
                      <a:pt x="49" y="341"/>
                    </a:cubicBezTo>
                    <a:cubicBezTo>
                      <a:pt x="50" y="341"/>
                      <a:pt x="50" y="341"/>
                      <a:pt x="50" y="339"/>
                    </a:cubicBezTo>
                    <a:cubicBezTo>
                      <a:pt x="49" y="337"/>
                      <a:pt x="47" y="334"/>
                      <a:pt x="47" y="334"/>
                    </a:cubicBezTo>
                    <a:cubicBezTo>
                      <a:pt x="45" y="334"/>
                      <a:pt x="43" y="334"/>
                      <a:pt x="42" y="335"/>
                    </a:cubicBezTo>
                    <a:cubicBezTo>
                      <a:pt x="41" y="335"/>
                      <a:pt x="41" y="335"/>
                      <a:pt x="41" y="335"/>
                    </a:cubicBezTo>
                    <a:cubicBezTo>
                      <a:pt x="42" y="336"/>
                      <a:pt x="41" y="338"/>
                      <a:pt x="41" y="339"/>
                    </a:cubicBezTo>
                    <a:cubicBezTo>
                      <a:pt x="41" y="339"/>
                      <a:pt x="39" y="339"/>
                      <a:pt x="39" y="339"/>
                    </a:cubicBezTo>
                    <a:cubicBezTo>
                      <a:pt x="38" y="336"/>
                      <a:pt x="37" y="336"/>
                      <a:pt x="37" y="335"/>
                    </a:cubicBezTo>
                    <a:cubicBezTo>
                      <a:pt x="37" y="335"/>
                      <a:pt x="37" y="333"/>
                      <a:pt x="37" y="333"/>
                    </a:cubicBezTo>
                    <a:cubicBezTo>
                      <a:pt x="37" y="332"/>
                      <a:pt x="36" y="331"/>
                      <a:pt x="35" y="330"/>
                    </a:cubicBezTo>
                    <a:cubicBezTo>
                      <a:pt x="34" y="329"/>
                      <a:pt x="32" y="327"/>
                      <a:pt x="32" y="326"/>
                    </a:cubicBezTo>
                    <a:cubicBezTo>
                      <a:pt x="32" y="324"/>
                      <a:pt x="30" y="319"/>
                      <a:pt x="30" y="318"/>
                    </a:cubicBezTo>
                    <a:cubicBezTo>
                      <a:pt x="31" y="316"/>
                      <a:pt x="29" y="313"/>
                      <a:pt x="29" y="313"/>
                    </a:cubicBezTo>
                    <a:cubicBezTo>
                      <a:pt x="28" y="315"/>
                      <a:pt x="28" y="316"/>
                      <a:pt x="28" y="315"/>
                    </a:cubicBezTo>
                    <a:cubicBezTo>
                      <a:pt x="27" y="314"/>
                      <a:pt x="26" y="313"/>
                      <a:pt x="26" y="311"/>
                    </a:cubicBezTo>
                    <a:cubicBezTo>
                      <a:pt x="27" y="310"/>
                      <a:pt x="28" y="307"/>
                      <a:pt x="28" y="307"/>
                    </a:cubicBezTo>
                    <a:cubicBezTo>
                      <a:pt x="28" y="303"/>
                      <a:pt x="27" y="290"/>
                      <a:pt x="27" y="290"/>
                    </a:cubicBezTo>
                    <a:cubicBezTo>
                      <a:pt x="25" y="290"/>
                      <a:pt x="24" y="290"/>
                      <a:pt x="24" y="289"/>
                    </a:cubicBezTo>
                    <a:cubicBezTo>
                      <a:pt x="24" y="287"/>
                      <a:pt x="22" y="283"/>
                      <a:pt x="20" y="282"/>
                    </a:cubicBezTo>
                    <a:cubicBezTo>
                      <a:pt x="19" y="280"/>
                      <a:pt x="19" y="277"/>
                      <a:pt x="18" y="276"/>
                    </a:cubicBezTo>
                    <a:cubicBezTo>
                      <a:pt x="17" y="274"/>
                      <a:pt x="17" y="271"/>
                      <a:pt x="17" y="269"/>
                    </a:cubicBezTo>
                    <a:cubicBezTo>
                      <a:pt x="17" y="268"/>
                      <a:pt x="16" y="263"/>
                      <a:pt x="16" y="263"/>
                    </a:cubicBezTo>
                    <a:cubicBezTo>
                      <a:pt x="15" y="261"/>
                      <a:pt x="13" y="257"/>
                      <a:pt x="13" y="257"/>
                    </a:cubicBezTo>
                    <a:cubicBezTo>
                      <a:pt x="9" y="257"/>
                      <a:pt x="9" y="257"/>
                      <a:pt x="9" y="255"/>
                    </a:cubicBezTo>
                    <a:cubicBezTo>
                      <a:pt x="8" y="254"/>
                      <a:pt x="6" y="251"/>
                      <a:pt x="6" y="250"/>
                    </a:cubicBezTo>
                    <a:cubicBezTo>
                      <a:pt x="6" y="249"/>
                      <a:pt x="6" y="247"/>
                      <a:pt x="6" y="246"/>
                    </a:cubicBezTo>
                    <a:cubicBezTo>
                      <a:pt x="6" y="244"/>
                      <a:pt x="5" y="243"/>
                      <a:pt x="4" y="241"/>
                    </a:cubicBezTo>
                    <a:cubicBezTo>
                      <a:pt x="4" y="239"/>
                      <a:pt x="4" y="235"/>
                      <a:pt x="3" y="233"/>
                    </a:cubicBezTo>
                    <a:cubicBezTo>
                      <a:pt x="2" y="231"/>
                      <a:pt x="2" y="228"/>
                      <a:pt x="2" y="227"/>
                    </a:cubicBezTo>
                    <a:cubicBezTo>
                      <a:pt x="1" y="226"/>
                      <a:pt x="1" y="225"/>
                      <a:pt x="1" y="223"/>
                    </a:cubicBezTo>
                    <a:cubicBezTo>
                      <a:pt x="1" y="221"/>
                      <a:pt x="2" y="220"/>
                      <a:pt x="1" y="219"/>
                    </a:cubicBezTo>
                    <a:cubicBezTo>
                      <a:pt x="0" y="218"/>
                      <a:pt x="1" y="216"/>
                      <a:pt x="1" y="216"/>
                    </a:cubicBezTo>
                    <a:cubicBezTo>
                      <a:pt x="1" y="216"/>
                      <a:pt x="2" y="217"/>
                      <a:pt x="1" y="215"/>
                    </a:cubicBezTo>
                    <a:cubicBezTo>
                      <a:pt x="1" y="214"/>
                      <a:pt x="1" y="213"/>
                      <a:pt x="2" y="212"/>
                    </a:cubicBezTo>
                    <a:cubicBezTo>
                      <a:pt x="3" y="210"/>
                      <a:pt x="9" y="200"/>
                      <a:pt x="9" y="200"/>
                    </a:cubicBezTo>
                    <a:cubicBezTo>
                      <a:pt x="10" y="194"/>
                      <a:pt x="11" y="192"/>
                      <a:pt x="11" y="191"/>
                    </a:cubicBezTo>
                    <a:cubicBezTo>
                      <a:pt x="12" y="191"/>
                      <a:pt x="12" y="190"/>
                      <a:pt x="12" y="189"/>
                    </a:cubicBezTo>
                    <a:cubicBezTo>
                      <a:pt x="12" y="187"/>
                      <a:pt x="12" y="186"/>
                      <a:pt x="13" y="185"/>
                    </a:cubicBezTo>
                    <a:cubicBezTo>
                      <a:pt x="13" y="184"/>
                      <a:pt x="14" y="181"/>
                      <a:pt x="14" y="181"/>
                    </a:cubicBezTo>
                    <a:cubicBezTo>
                      <a:pt x="14" y="180"/>
                      <a:pt x="14" y="179"/>
                      <a:pt x="14" y="179"/>
                    </a:cubicBezTo>
                    <a:cubicBezTo>
                      <a:pt x="16" y="177"/>
                      <a:pt x="17" y="176"/>
                      <a:pt x="17" y="176"/>
                    </a:cubicBezTo>
                    <a:cubicBezTo>
                      <a:pt x="17" y="174"/>
                      <a:pt x="17" y="174"/>
                      <a:pt x="18" y="172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20" y="168"/>
                      <a:pt x="22" y="162"/>
                      <a:pt x="22" y="161"/>
                    </a:cubicBezTo>
                    <a:cubicBezTo>
                      <a:pt x="22" y="159"/>
                      <a:pt x="26" y="152"/>
                      <a:pt x="28" y="151"/>
                    </a:cubicBezTo>
                    <a:cubicBezTo>
                      <a:pt x="30" y="149"/>
                      <a:pt x="32" y="143"/>
                      <a:pt x="32" y="140"/>
                    </a:cubicBezTo>
                    <a:cubicBezTo>
                      <a:pt x="32" y="140"/>
                      <a:pt x="24" y="149"/>
                      <a:pt x="23" y="150"/>
                    </a:cubicBezTo>
                    <a:cubicBezTo>
                      <a:pt x="23" y="150"/>
                      <a:pt x="21" y="155"/>
                      <a:pt x="20" y="156"/>
                    </a:cubicBezTo>
                    <a:cubicBezTo>
                      <a:pt x="19" y="157"/>
                      <a:pt x="19" y="159"/>
                      <a:pt x="18" y="161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6" y="165"/>
                      <a:pt x="14" y="170"/>
                      <a:pt x="12" y="171"/>
                    </a:cubicBezTo>
                    <a:cubicBezTo>
                      <a:pt x="10" y="173"/>
                      <a:pt x="8" y="179"/>
                      <a:pt x="8" y="181"/>
                    </a:cubicBezTo>
                    <a:cubicBezTo>
                      <a:pt x="7" y="184"/>
                      <a:pt x="7" y="186"/>
                      <a:pt x="7" y="186"/>
                    </a:cubicBezTo>
                    <a:cubicBezTo>
                      <a:pt x="7" y="186"/>
                      <a:pt x="5" y="188"/>
                      <a:pt x="4" y="187"/>
                    </a:cubicBezTo>
                    <a:cubicBezTo>
                      <a:pt x="4" y="186"/>
                      <a:pt x="5" y="182"/>
                      <a:pt x="6" y="179"/>
                    </a:cubicBezTo>
                    <a:cubicBezTo>
                      <a:pt x="6" y="179"/>
                      <a:pt x="7" y="177"/>
                      <a:pt x="7" y="175"/>
                    </a:cubicBezTo>
                    <a:cubicBezTo>
                      <a:pt x="6" y="174"/>
                      <a:pt x="12" y="167"/>
                      <a:pt x="14" y="163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19" y="155"/>
                      <a:pt x="19" y="155"/>
                      <a:pt x="19" y="155"/>
                    </a:cubicBezTo>
                    <a:cubicBezTo>
                      <a:pt x="19" y="155"/>
                      <a:pt x="21" y="149"/>
                      <a:pt x="22" y="146"/>
                    </a:cubicBezTo>
                    <a:cubicBezTo>
                      <a:pt x="24" y="144"/>
                      <a:pt x="27" y="140"/>
                      <a:pt x="28" y="138"/>
                    </a:cubicBezTo>
                    <a:cubicBezTo>
                      <a:pt x="29" y="136"/>
                      <a:pt x="33" y="131"/>
                      <a:pt x="37" y="124"/>
                    </a:cubicBezTo>
                    <a:cubicBezTo>
                      <a:pt x="37" y="124"/>
                      <a:pt x="38" y="120"/>
                      <a:pt x="38" y="118"/>
                    </a:cubicBezTo>
                    <a:cubicBezTo>
                      <a:pt x="39" y="116"/>
                      <a:pt x="42" y="114"/>
                      <a:pt x="43" y="112"/>
                    </a:cubicBezTo>
                    <a:cubicBezTo>
                      <a:pt x="44" y="110"/>
                      <a:pt x="49" y="107"/>
                      <a:pt x="53" y="104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52" y="102"/>
                      <a:pt x="53" y="102"/>
                      <a:pt x="56" y="100"/>
                    </a:cubicBezTo>
                    <a:cubicBezTo>
                      <a:pt x="57" y="97"/>
                      <a:pt x="58" y="97"/>
                      <a:pt x="61" y="95"/>
                    </a:cubicBezTo>
                    <a:cubicBezTo>
                      <a:pt x="62" y="93"/>
                      <a:pt x="67" y="91"/>
                      <a:pt x="67" y="91"/>
                    </a:cubicBezTo>
                    <a:cubicBezTo>
                      <a:pt x="69" y="91"/>
                      <a:pt x="82" y="83"/>
                      <a:pt x="85" y="83"/>
                    </a:cubicBezTo>
                    <a:cubicBezTo>
                      <a:pt x="87" y="82"/>
                      <a:pt x="94" y="77"/>
                      <a:pt x="97" y="74"/>
                    </a:cubicBezTo>
                    <a:cubicBezTo>
                      <a:pt x="100" y="70"/>
                      <a:pt x="99" y="74"/>
                      <a:pt x="98" y="78"/>
                    </a:cubicBezTo>
                    <a:cubicBezTo>
                      <a:pt x="98" y="78"/>
                      <a:pt x="104" y="73"/>
                      <a:pt x="106" y="72"/>
                    </a:cubicBezTo>
                    <a:cubicBezTo>
                      <a:pt x="109" y="71"/>
                      <a:pt x="112" y="65"/>
                      <a:pt x="113" y="63"/>
                    </a:cubicBezTo>
                    <a:cubicBezTo>
                      <a:pt x="114" y="61"/>
                      <a:pt x="134" y="52"/>
                      <a:pt x="137" y="51"/>
                    </a:cubicBezTo>
                    <a:cubicBezTo>
                      <a:pt x="140" y="50"/>
                      <a:pt x="139" y="49"/>
                      <a:pt x="137" y="48"/>
                    </a:cubicBezTo>
                    <a:cubicBezTo>
                      <a:pt x="137" y="48"/>
                      <a:pt x="139" y="48"/>
                      <a:pt x="142" y="47"/>
                    </a:cubicBezTo>
                    <a:cubicBezTo>
                      <a:pt x="144" y="46"/>
                      <a:pt x="151" y="42"/>
                      <a:pt x="155" y="42"/>
                    </a:cubicBezTo>
                    <a:cubicBezTo>
                      <a:pt x="159" y="41"/>
                      <a:pt x="157" y="40"/>
                      <a:pt x="155" y="40"/>
                    </a:cubicBezTo>
                    <a:cubicBezTo>
                      <a:pt x="153" y="39"/>
                      <a:pt x="148" y="41"/>
                      <a:pt x="150" y="40"/>
                    </a:cubicBezTo>
                    <a:cubicBezTo>
                      <a:pt x="152" y="39"/>
                      <a:pt x="157" y="35"/>
                      <a:pt x="159" y="35"/>
                    </a:cubicBezTo>
                    <a:cubicBezTo>
                      <a:pt x="161" y="35"/>
                      <a:pt x="163" y="32"/>
                      <a:pt x="164" y="30"/>
                    </a:cubicBezTo>
                    <a:cubicBezTo>
                      <a:pt x="165" y="28"/>
                      <a:pt x="173" y="26"/>
                      <a:pt x="175" y="25"/>
                    </a:cubicBezTo>
                    <a:cubicBezTo>
                      <a:pt x="175" y="25"/>
                      <a:pt x="173" y="24"/>
                      <a:pt x="171" y="24"/>
                    </a:cubicBezTo>
                    <a:cubicBezTo>
                      <a:pt x="170" y="24"/>
                      <a:pt x="169" y="23"/>
                      <a:pt x="169" y="21"/>
                    </a:cubicBezTo>
                    <a:cubicBezTo>
                      <a:pt x="170" y="19"/>
                      <a:pt x="168" y="19"/>
                      <a:pt x="164" y="15"/>
                    </a:cubicBezTo>
                    <a:cubicBezTo>
                      <a:pt x="164" y="15"/>
                      <a:pt x="164" y="14"/>
                      <a:pt x="166" y="14"/>
                    </a:cubicBezTo>
                    <a:cubicBezTo>
                      <a:pt x="168" y="14"/>
                      <a:pt x="171" y="14"/>
                      <a:pt x="173" y="16"/>
                    </a:cubicBezTo>
                    <a:cubicBezTo>
                      <a:pt x="174" y="17"/>
                      <a:pt x="180" y="14"/>
                      <a:pt x="181" y="12"/>
                    </a:cubicBezTo>
                    <a:cubicBezTo>
                      <a:pt x="183" y="10"/>
                      <a:pt x="191" y="9"/>
                      <a:pt x="194" y="10"/>
                    </a:cubicBezTo>
                    <a:cubicBezTo>
                      <a:pt x="198" y="11"/>
                      <a:pt x="196" y="10"/>
                      <a:pt x="200" y="9"/>
                    </a:cubicBezTo>
                    <a:cubicBezTo>
                      <a:pt x="200" y="9"/>
                      <a:pt x="200" y="12"/>
                      <a:pt x="201" y="13"/>
                    </a:cubicBezTo>
                    <a:cubicBezTo>
                      <a:pt x="202" y="15"/>
                      <a:pt x="206" y="14"/>
                      <a:pt x="208" y="13"/>
                    </a:cubicBezTo>
                    <a:cubicBezTo>
                      <a:pt x="210" y="12"/>
                      <a:pt x="211" y="11"/>
                      <a:pt x="212" y="11"/>
                    </a:cubicBezTo>
                    <a:cubicBezTo>
                      <a:pt x="214" y="10"/>
                      <a:pt x="220" y="10"/>
                      <a:pt x="220" y="10"/>
                    </a:cubicBezTo>
                    <a:cubicBezTo>
                      <a:pt x="219" y="11"/>
                      <a:pt x="220" y="13"/>
                      <a:pt x="218" y="13"/>
                    </a:cubicBezTo>
                    <a:cubicBezTo>
                      <a:pt x="217" y="14"/>
                      <a:pt x="212" y="16"/>
                      <a:pt x="212" y="16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21" y="14"/>
                      <a:pt x="222" y="15"/>
                      <a:pt x="224" y="15"/>
                    </a:cubicBezTo>
                    <a:cubicBezTo>
                      <a:pt x="225" y="15"/>
                      <a:pt x="228" y="16"/>
                      <a:pt x="228" y="15"/>
                    </a:cubicBezTo>
                    <a:cubicBezTo>
                      <a:pt x="232" y="18"/>
                      <a:pt x="232" y="18"/>
                      <a:pt x="232" y="20"/>
                    </a:cubicBezTo>
                    <a:cubicBezTo>
                      <a:pt x="232" y="21"/>
                      <a:pt x="231" y="23"/>
                      <a:pt x="229" y="23"/>
                    </a:cubicBezTo>
                    <a:cubicBezTo>
                      <a:pt x="227" y="22"/>
                      <a:pt x="224" y="23"/>
                      <a:pt x="224" y="24"/>
                    </a:cubicBezTo>
                    <a:cubicBezTo>
                      <a:pt x="223" y="24"/>
                      <a:pt x="218" y="28"/>
                      <a:pt x="216" y="29"/>
                    </a:cubicBezTo>
                    <a:cubicBezTo>
                      <a:pt x="213" y="31"/>
                      <a:pt x="211" y="32"/>
                      <a:pt x="210" y="33"/>
                    </a:cubicBezTo>
                    <a:cubicBezTo>
                      <a:pt x="209" y="35"/>
                      <a:pt x="205" y="37"/>
                      <a:pt x="205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8" y="37"/>
                      <a:pt x="208" y="37"/>
                      <a:pt x="210" y="38"/>
                    </a:cubicBezTo>
                    <a:cubicBezTo>
                      <a:pt x="211" y="40"/>
                      <a:pt x="214" y="42"/>
                      <a:pt x="214" y="42"/>
                    </a:cubicBezTo>
                    <a:cubicBezTo>
                      <a:pt x="212" y="47"/>
                      <a:pt x="208" y="52"/>
                      <a:pt x="207" y="55"/>
                    </a:cubicBezTo>
                    <a:cubicBezTo>
                      <a:pt x="207" y="57"/>
                      <a:pt x="205" y="58"/>
                      <a:pt x="205" y="58"/>
                    </a:cubicBezTo>
                    <a:cubicBezTo>
                      <a:pt x="202" y="57"/>
                      <a:pt x="201" y="57"/>
                      <a:pt x="201" y="59"/>
                    </a:cubicBezTo>
                    <a:cubicBezTo>
                      <a:pt x="202" y="61"/>
                      <a:pt x="202" y="61"/>
                      <a:pt x="202" y="61"/>
                    </a:cubicBezTo>
                    <a:cubicBezTo>
                      <a:pt x="205" y="63"/>
                      <a:pt x="212" y="66"/>
                      <a:pt x="212" y="66"/>
                    </a:cubicBezTo>
                    <a:cubicBezTo>
                      <a:pt x="209" y="67"/>
                      <a:pt x="209" y="68"/>
                      <a:pt x="209" y="69"/>
                    </a:cubicBezTo>
                    <a:cubicBezTo>
                      <a:pt x="208" y="69"/>
                      <a:pt x="208" y="72"/>
                      <a:pt x="208" y="72"/>
                    </a:cubicBezTo>
                    <a:cubicBezTo>
                      <a:pt x="211" y="73"/>
                      <a:pt x="215" y="77"/>
                      <a:pt x="212" y="81"/>
                    </a:cubicBezTo>
                    <a:cubicBezTo>
                      <a:pt x="216" y="80"/>
                      <a:pt x="221" y="81"/>
                      <a:pt x="222" y="80"/>
                    </a:cubicBezTo>
                    <a:cubicBezTo>
                      <a:pt x="222" y="79"/>
                      <a:pt x="224" y="78"/>
                      <a:pt x="224" y="78"/>
                    </a:cubicBezTo>
                    <a:cubicBezTo>
                      <a:pt x="224" y="76"/>
                      <a:pt x="224" y="74"/>
                      <a:pt x="224" y="74"/>
                    </a:cubicBezTo>
                    <a:cubicBezTo>
                      <a:pt x="228" y="74"/>
                      <a:pt x="229" y="74"/>
                      <a:pt x="230" y="73"/>
                    </a:cubicBezTo>
                    <a:cubicBezTo>
                      <a:pt x="233" y="72"/>
                      <a:pt x="233" y="74"/>
                      <a:pt x="235" y="73"/>
                    </a:cubicBezTo>
                    <a:cubicBezTo>
                      <a:pt x="236" y="71"/>
                      <a:pt x="239" y="71"/>
                      <a:pt x="240" y="70"/>
                    </a:cubicBezTo>
                    <a:cubicBezTo>
                      <a:pt x="242" y="69"/>
                      <a:pt x="243" y="67"/>
                      <a:pt x="245" y="69"/>
                    </a:cubicBezTo>
                    <a:cubicBezTo>
                      <a:pt x="246" y="71"/>
                      <a:pt x="247" y="74"/>
                      <a:pt x="245" y="73"/>
                    </a:cubicBezTo>
                    <a:cubicBezTo>
                      <a:pt x="244" y="72"/>
                      <a:pt x="240" y="73"/>
                      <a:pt x="239" y="73"/>
                    </a:cubicBezTo>
                    <a:cubicBezTo>
                      <a:pt x="238" y="74"/>
                      <a:pt x="234" y="73"/>
                      <a:pt x="234" y="74"/>
                    </a:cubicBezTo>
                    <a:cubicBezTo>
                      <a:pt x="233" y="75"/>
                      <a:pt x="231" y="80"/>
                      <a:pt x="229" y="79"/>
                    </a:cubicBezTo>
                    <a:cubicBezTo>
                      <a:pt x="228" y="79"/>
                      <a:pt x="226" y="81"/>
                      <a:pt x="226" y="81"/>
                    </a:cubicBezTo>
                    <a:cubicBezTo>
                      <a:pt x="223" y="85"/>
                      <a:pt x="223" y="85"/>
                      <a:pt x="223" y="85"/>
                    </a:cubicBezTo>
                    <a:cubicBezTo>
                      <a:pt x="227" y="84"/>
                      <a:pt x="226" y="84"/>
                      <a:pt x="228" y="85"/>
                    </a:cubicBezTo>
                    <a:cubicBezTo>
                      <a:pt x="230" y="87"/>
                      <a:pt x="233" y="87"/>
                      <a:pt x="235" y="86"/>
                    </a:cubicBezTo>
                    <a:cubicBezTo>
                      <a:pt x="236" y="85"/>
                      <a:pt x="236" y="88"/>
                      <a:pt x="236" y="88"/>
                    </a:cubicBezTo>
                    <a:cubicBezTo>
                      <a:pt x="236" y="88"/>
                      <a:pt x="236" y="89"/>
                      <a:pt x="236" y="91"/>
                    </a:cubicBezTo>
                    <a:cubicBezTo>
                      <a:pt x="235" y="93"/>
                      <a:pt x="233" y="96"/>
                      <a:pt x="231" y="96"/>
                    </a:cubicBezTo>
                    <a:cubicBezTo>
                      <a:pt x="230" y="96"/>
                      <a:pt x="228" y="96"/>
                      <a:pt x="226" y="97"/>
                    </a:cubicBezTo>
                    <a:cubicBezTo>
                      <a:pt x="224" y="98"/>
                      <a:pt x="222" y="97"/>
                      <a:pt x="222" y="96"/>
                    </a:cubicBezTo>
                    <a:cubicBezTo>
                      <a:pt x="222" y="94"/>
                      <a:pt x="218" y="91"/>
                      <a:pt x="217" y="92"/>
                    </a:cubicBezTo>
                    <a:cubicBezTo>
                      <a:pt x="215" y="93"/>
                      <a:pt x="211" y="93"/>
                      <a:pt x="211" y="93"/>
                    </a:cubicBezTo>
                    <a:cubicBezTo>
                      <a:pt x="211" y="93"/>
                      <a:pt x="212" y="90"/>
                      <a:pt x="211" y="93"/>
                    </a:cubicBezTo>
                    <a:cubicBezTo>
                      <a:pt x="210" y="96"/>
                      <a:pt x="207" y="97"/>
                      <a:pt x="207" y="97"/>
                    </a:cubicBezTo>
                    <a:cubicBezTo>
                      <a:pt x="205" y="95"/>
                      <a:pt x="204" y="95"/>
                      <a:pt x="202" y="95"/>
                    </a:cubicBezTo>
                    <a:cubicBezTo>
                      <a:pt x="201" y="96"/>
                      <a:pt x="198" y="95"/>
                      <a:pt x="198" y="95"/>
                    </a:cubicBezTo>
                    <a:cubicBezTo>
                      <a:pt x="198" y="95"/>
                      <a:pt x="194" y="95"/>
                      <a:pt x="192" y="96"/>
                    </a:cubicBezTo>
                    <a:cubicBezTo>
                      <a:pt x="188" y="96"/>
                      <a:pt x="186" y="95"/>
                      <a:pt x="186" y="95"/>
                    </a:cubicBezTo>
                    <a:cubicBezTo>
                      <a:pt x="183" y="97"/>
                      <a:pt x="181" y="100"/>
                      <a:pt x="179" y="99"/>
                    </a:cubicBezTo>
                    <a:cubicBezTo>
                      <a:pt x="178" y="99"/>
                      <a:pt x="174" y="104"/>
                      <a:pt x="174" y="104"/>
                    </a:cubicBezTo>
                    <a:cubicBezTo>
                      <a:pt x="176" y="104"/>
                      <a:pt x="175" y="105"/>
                      <a:pt x="174" y="106"/>
                    </a:cubicBezTo>
                    <a:cubicBezTo>
                      <a:pt x="173" y="107"/>
                      <a:pt x="168" y="110"/>
                      <a:pt x="168" y="110"/>
                    </a:cubicBezTo>
                    <a:cubicBezTo>
                      <a:pt x="172" y="110"/>
                      <a:pt x="173" y="111"/>
                      <a:pt x="173" y="114"/>
                    </a:cubicBezTo>
                    <a:cubicBezTo>
                      <a:pt x="173" y="116"/>
                      <a:pt x="175" y="121"/>
                      <a:pt x="174" y="123"/>
                    </a:cubicBezTo>
                    <a:cubicBezTo>
                      <a:pt x="174" y="125"/>
                      <a:pt x="174" y="127"/>
                      <a:pt x="175" y="128"/>
                    </a:cubicBezTo>
                    <a:cubicBezTo>
                      <a:pt x="177" y="129"/>
                      <a:pt x="180" y="133"/>
                      <a:pt x="180" y="133"/>
                    </a:cubicBezTo>
                    <a:cubicBezTo>
                      <a:pt x="174" y="134"/>
                      <a:pt x="174" y="138"/>
                      <a:pt x="173" y="139"/>
                    </a:cubicBezTo>
                    <a:cubicBezTo>
                      <a:pt x="173" y="140"/>
                      <a:pt x="170" y="143"/>
                      <a:pt x="170" y="144"/>
                    </a:cubicBezTo>
                    <a:cubicBezTo>
                      <a:pt x="171" y="146"/>
                      <a:pt x="169" y="149"/>
                      <a:pt x="171" y="151"/>
                    </a:cubicBezTo>
                    <a:cubicBezTo>
                      <a:pt x="173" y="152"/>
                      <a:pt x="173" y="152"/>
                      <a:pt x="173" y="152"/>
                    </a:cubicBezTo>
                    <a:cubicBezTo>
                      <a:pt x="174" y="152"/>
                      <a:pt x="177" y="149"/>
                      <a:pt x="179" y="150"/>
                    </a:cubicBezTo>
                    <a:cubicBezTo>
                      <a:pt x="178" y="148"/>
                      <a:pt x="178" y="148"/>
                      <a:pt x="179" y="145"/>
                    </a:cubicBezTo>
                    <a:cubicBezTo>
                      <a:pt x="181" y="143"/>
                      <a:pt x="181" y="140"/>
                      <a:pt x="183" y="140"/>
                    </a:cubicBezTo>
                    <a:cubicBezTo>
                      <a:pt x="185" y="140"/>
                      <a:pt x="187" y="139"/>
                      <a:pt x="187" y="139"/>
                    </a:cubicBezTo>
                    <a:cubicBezTo>
                      <a:pt x="191" y="140"/>
                      <a:pt x="195" y="139"/>
                      <a:pt x="195" y="139"/>
                    </a:cubicBezTo>
                    <a:cubicBezTo>
                      <a:pt x="197" y="139"/>
                      <a:pt x="197" y="139"/>
                      <a:pt x="197" y="139"/>
                    </a:cubicBezTo>
                    <a:cubicBezTo>
                      <a:pt x="199" y="134"/>
                      <a:pt x="199" y="135"/>
                      <a:pt x="200" y="132"/>
                    </a:cubicBezTo>
                    <a:cubicBezTo>
                      <a:pt x="201" y="129"/>
                      <a:pt x="202" y="130"/>
                      <a:pt x="201" y="128"/>
                    </a:cubicBezTo>
                    <a:cubicBezTo>
                      <a:pt x="201" y="126"/>
                      <a:pt x="200" y="125"/>
                      <a:pt x="200" y="125"/>
                    </a:cubicBezTo>
                    <a:cubicBezTo>
                      <a:pt x="203" y="126"/>
                      <a:pt x="204" y="126"/>
                      <a:pt x="206" y="126"/>
                    </a:cubicBezTo>
                    <a:cubicBezTo>
                      <a:pt x="207" y="126"/>
                      <a:pt x="208" y="123"/>
                      <a:pt x="208" y="123"/>
                    </a:cubicBezTo>
                    <a:cubicBezTo>
                      <a:pt x="209" y="121"/>
                      <a:pt x="210" y="120"/>
                      <a:pt x="212" y="119"/>
                    </a:cubicBezTo>
                    <a:cubicBezTo>
                      <a:pt x="213" y="118"/>
                      <a:pt x="218" y="115"/>
                      <a:pt x="218" y="115"/>
                    </a:cubicBezTo>
                    <a:cubicBezTo>
                      <a:pt x="218" y="117"/>
                      <a:pt x="220" y="120"/>
                      <a:pt x="222" y="120"/>
                    </a:cubicBezTo>
                    <a:cubicBezTo>
                      <a:pt x="224" y="120"/>
                      <a:pt x="225" y="120"/>
                      <a:pt x="224" y="122"/>
                    </a:cubicBezTo>
                    <a:cubicBezTo>
                      <a:pt x="224" y="123"/>
                      <a:pt x="223" y="126"/>
                      <a:pt x="224" y="128"/>
                    </a:cubicBezTo>
                    <a:cubicBezTo>
                      <a:pt x="225" y="129"/>
                      <a:pt x="227" y="130"/>
                      <a:pt x="227" y="130"/>
                    </a:cubicBezTo>
                    <a:cubicBezTo>
                      <a:pt x="225" y="134"/>
                      <a:pt x="224" y="137"/>
                      <a:pt x="223" y="137"/>
                    </a:cubicBezTo>
                    <a:cubicBezTo>
                      <a:pt x="222" y="137"/>
                      <a:pt x="219" y="138"/>
                      <a:pt x="219" y="138"/>
                    </a:cubicBezTo>
                    <a:cubicBezTo>
                      <a:pt x="223" y="142"/>
                      <a:pt x="223" y="141"/>
                      <a:pt x="225" y="142"/>
                    </a:cubicBezTo>
                    <a:cubicBezTo>
                      <a:pt x="228" y="142"/>
                      <a:pt x="232" y="142"/>
                      <a:pt x="232" y="142"/>
                    </a:cubicBezTo>
                    <a:cubicBezTo>
                      <a:pt x="232" y="142"/>
                      <a:pt x="235" y="140"/>
                      <a:pt x="236" y="139"/>
                    </a:cubicBezTo>
                    <a:cubicBezTo>
                      <a:pt x="238" y="141"/>
                      <a:pt x="237" y="144"/>
                      <a:pt x="236" y="145"/>
                    </a:cubicBezTo>
                    <a:cubicBezTo>
                      <a:pt x="235" y="146"/>
                      <a:pt x="234" y="147"/>
                      <a:pt x="234" y="147"/>
                    </a:cubicBezTo>
                    <a:cubicBezTo>
                      <a:pt x="236" y="149"/>
                      <a:pt x="236" y="149"/>
                      <a:pt x="236" y="149"/>
                    </a:cubicBezTo>
                    <a:cubicBezTo>
                      <a:pt x="234" y="151"/>
                      <a:pt x="233" y="153"/>
                      <a:pt x="234" y="154"/>
                    </a:cubicBezTo>
                    <a:cubicBezTo>
                      <a:pt x="235" y="156"/>
                      <a:pt x="231" y="159"/>
                      <a:pt x="231" y="159"/>
                    </a:cubicBezTo>
                    <a:cubicBezTo>
                      <a:pt x="235" y="162"/>
                      <a:pt x="236" y="165"/>
                      <a:pt x="237" y="168"/>
                    </a:cubicBezTo>
                    <a:cubicBezTo>
                      <a:pt x="239" y="170"/>
                      <a:pt x="241" y="172"/>
                      <a:pt x="241" y="172"/>
                    </a:cubicBezTo>
                    <a:cubicBezTo>
                      <a:pt x="236" y="170"/>
                      <a:pt x="235" y="170"/>
                      <a:pt x="233" y="171"/>
                    </a:cubicBezTo>
                    <a:cubicBezTo>
                      <a:pt x="231" y="171"/>
                      <a:pt x="227" y="170"/>
                      <a:pt x="227" y="170"/>
                    </a:cubicBezTo>
                    <a:cubicBezTo>
                      <a:pt x="227" y="172"/>
                      <a:pt x="229" y="173"/>
                      <a:pt x="231" y="173"/>
                    </a:cubicBezTo>
                    <a:cubicBezTo>
                      <a:pt x="232" y="173"/>
                      <a:pt x="234" y="172"/>
                      <a:pt x="237" y="173"/>
                    </a:cubicBezTo>
                    <a:cubicBezTo>
                      <a:pt x="239" y="173"/>
                      <a:pt x="239" y="174"/>
                      <a:pt x="240" y="176"/>
                    </a:cubicBezTo>
                    <a:cubicBezTo>
                      <a:pt x="241" y="177"/>
                      <a:pt x="241" y="180"/>
                      <a:pt x="240" y="181"/>
                    </a:cubicBezTo>
                    <a:cubicBezTo>
                      <a:pt x="239" y="183"/>
                      <a:pt x="237" y="187"/>
                      <a:pt x="235" y="186"/>
                    </a:cubicBezTo>
                    <a:cubicBezTo>
                      <a:pt x="233" y="184"/>
                      <a:pt x="231" y="183"/>
                      <a:pt x="229" y="184"/>
                    </a:cubicBezTo>
                    <a:cubicBezTo>
                      <a:pt x="227" y="186"/>
                      <a:pt x="223" y="186"/>
                      <a:pt x="222" y="186"/>
                    </a:cubicBezTo>
                    <a:cubicBezTo>
                      <a:pt x="221" y="186"/>
                      <a:pt x="214" y="183"/>
                      <a:pt x="214" y="183"/>
                    </a:cubicBezTo>
                    <a:cubicBezTo>
                      <a:pt x="214" y="183"/>
                      <a:pt x="211" y="179"/>
                      <a:pt x="208" y="179"/>
                    </a:cubicBezTo>
                    <a:cubicBezTo>
                      <a:pt x="205" y="179"/>
                      <a:pt x="203" y="177"/>
                      <a:pt x="203" y="177"/>
                    </a:cubicBezTo>
                    <a:cubicBezTo>
                      <a:pt x="201" y="176"/>
                      <a:pt x="201" y="176"/>
                      <a:pt x="200" y="178"/>
                    </a:cubicBezTo>
                    <a:cubicBezTo>
                      <a:pt x="198" y="180"/>
                      <a:pt x="194" y="180"/>
                      <a:pt x="193" y="179"/>
                    </a:cubicBezTo>
                    <a:cubicBezTo>
                      <a:pt x="192" y="179"/>
                      <a:pt x="188" y="180"/>
                      <a:pt x="188" y="180"/>
                    </a:cubicBezTo>
                    <a:cubicBezTo>
                      <a:pt x="194" y="182"/>
                      <a:pt x="193" y="183"/>
                      <a:pt x="196" y="182"/>
                    </a:cubicBezTo>
                    <a:cubicBezTo>
                      <a:pt x="200" y="182"/>
                      <a:pt x="204" y="182"/>
                      <a:pt x="204" y="184"/>
                    </a:cubicBezTo>
                    <a:cubicBezTo>
                      <a:pt x="204" y="185"/>
                      <a:pt x="202" y="188"/>
                      <a:pt x="201" y="187"/>
                    </a:cubicBezTo>
                    <a:cubicBezTo>
                      <a:pt x="199" y="186"/>
                      <a:pt x="196" y="186"/>
                      <a:pt x="196" y="186"/>
                    </a:cubicBezTo>
                    <a:cubicBezTo>
                      <a:pt x="199" y="188"/>
                      <a:pt x="200" y="190"/>
                      <a:pt x="198" y="191"/>
                    </a:cubicBezTo>
                    <a:cubicBezTo>
                      <a:pt x="197" y="192"/>
                      <a:pt x="196" y="196"/>
                      <a:pt x="196" y="196"/>
                    </a:cubicBezTo>
                    <a:cubicBezTo>
                      <a:pt x="196" y="196"/>
                      <a:pt x="196" y="200"/>
                      <a:pt x="198" y="200"/>
                    </a:cubicBezTo>
                    <a:cubicBezTo>
                      <a:pt x="199" y="200"/>
                      <a:pt x="203" y="204"/>
                      <a:pt x="204" y="204"/>
                    </a:cubicBezTo>
                    <a:cubicBezTo>
                      <a:pt x="205" y="204"/>
                      <a:pt x="205" y="207"/>
                      <a:pt x="206" y="207"/>
                    </a:cubicBezTo>
                    <a:cubicBezTo>
                      <a:pt x="206" y="208"/>
                      <a:pt x="208" y="208"/>
                      <a:pt x="202" y="207"/>
                    </a:cubicBezTo>
                    <a:cubicBezTo>
                      <a:pt x="197" y="206"/>
                      <a:pt x="194" y="204"/>
                      <a:pt x="191" y="206"/>
                    </a:cubicBezTo>
                    <a:cubicBezTo>
                      <a:pt x="189" y="208"/>
                      <a:pt x="186" y="210"/>
                      <a:pt x="186" y="208"/>
                    </a:cubicBezTo>
                    <a:cubicBezTo>
                      <a:pt x="186" y="206"/>
                      <a:pt x="186" y="203"/>
                      <a:pt x="188" y="203"/>
                    </a:cubicBezTo>
                    <a:cubicBezTo>
                      <a:pt x="190" y="203"/>
                      <a:pt x="196" y="203"/>
                      <a:pt x="196" y="203"/>
                    </a:cubicBezTo>
                    <a:cubicBezTo>
                      <a:pt x="194" y="200"/>
                      <a:pt x="190" y="198"/>
                      <a:pt x="187" y="198"/>
                    </a:cubicBezTo>
                    <a:cubicBezTo>
                      <a:pt x="186" y="198"/>
                      <a:pt x="184" y="198"/>
                      <a:pt x="184" y="200"/>
                    </a:cubicBezTo>
                    <a:cubicBezTo>
                      <a:pt x="184" y="200"/>
                      <a:pt x="181" y="200"/>
                      <a:pt x="180" y="200"/>
                    </a:cubicBezTo>
                    <a:cubicBezTo>
                      <a:pt x="179" y="199"/>
                      <a:pt x="177" y="199"/>
                      <a:pt x="176" y="199"/>
                    </a:cubicBezTo>
                    <a:cubicBezTo>
                      <a:pt x="175" y="199"/>
                      <a:pt x="173" y="199"/>
                      <a:pt x="171" y="198"/>
                    </a:cubicBezTo>
                    <a:cubicBezTo>
                      <a:pt x="170" y="198"/>
                      <a:pt x="169" y="199"/>
                      <a:pt x="168" y="200"/>
                    </a:cubicBezTo>
                    <a:cubicBezTo>
                      <a:pt x="168" y="201"/>
                      <a:pt x="167" y="202"/>
                      <a:pt x="165" y="203"/>
                    </a:cubicBezTo>
                    <a:cubicBezTo>
                      <a:pt x="165" y="203"/>
                      <a:pt x="165" y="204"/>
                      <a:pt x="165" y="205"/>
                    </a:cubicBezTo>
                    <a:cubicBezTo>
                      <a:pt x="166" y="207"/>
                      <a:pt x="166" y="208"/>
                      <a:pt x="168" y="207"/>
                    </a:cubicBezTo>
                    <a:cubicBezTo>
                      <a:pt x="167" y="208"/>
                      <a:pt x="166" y="208"/>
                      <a:pt x="165" y="207"/>
                    </a:cubicBezTo>
                    <a:cubicBezTo>
                      <a:pt x="163" y="206"/>
                      <a:pt x="161" y="205"/>
                      <a:pt x="160" y="205"/>
                    </a:cubicBezTo>
                    <a:cubicBezTo>
                      <a:pt x="159" y="206"/>
                      <a:pt x="159" y="205"/>
                      <a:pt x="157" y="204"/>
                    </a:cubicBezTo>
                    <a:cubicBezTo>
                      <a:pt x="156" y="203"/>
                      <a:pt x="156" y="204"/>
                      <a:pt x="155" y="203"/>
                    </a:cubicBezTo>
                    <a:cubicBezTo>
                      <a:pt x="155" y="203"/>
                      <a:pt x="151" y="203"/>
                      <a:pt x="150" y="204"/>
                    </a:cubicBezTo>
                    <a:cubicBezTo>
                      <a:pt x="150" y="204"/>
                      <a:pt x="149" y="206"/>
                      <a:pt x="149" y="206"/>
                    </a:cubicBezTo>
                    <a:cubicBezTo>
                      <a:pt x="149" y="207"/>
                      <a:pt x="147" y="208"/>
                      <a:pt x="146" y="208"/>
                    </a:cubicBezTo>
                    <a:cubicBezTo>
                      <a:pt x="145" y="208"/>
                      <a:pt x="144" y="209"/>
                      <a:pt x="142" y="210"/>
                    </a:cubicBezTo>
                    <a:cubicBezTo>
                      <a:pt x="142" y="210"/>
                      <a:pt x="143" y="207"/>
                      <a:pt x="142" y="206"/>
                    </a:cubicBezTo>
                    <a:cubicBezTo>
                      <a:pt x="142" y="206"/>
                      <a:pt x="141" y="208"/>
                      <a:pt x="141" y="209"/>
                    </a:cubicBezTo>
                    <a:cubicBezTo>
                      <a:pt x="141" y="210"/>
                      <a:pt x="140" y="211"/>
                      <a:pt x="140" y="212"/>
                    </a:cubicBezTo>
                    <a:cubicBezTo>
                      <a:pt x="139" y="213"/>
                      <a:pt x="138" y="212"/>
                      <a:pt x="137" y="214"/>
                    </a:cubicBezTo>
                    <a:cubicBezTo>
                      <a:pt x="135" y="215"/>
                      <a:pt x="135" y="214"/>
                      <a:pt x="134" y="213"/>
                    </a:cubicBezTo>
                    <a:cubicBezTo>
                      <a:pt x="133" y="212"/>
                      <a:pt x="135" y="212"/>
                      <a:pt x="135" y="211"/>
                    </a:cubicBezTo>
                    <a:cubicBezTo>
                      <a:pt x="136" y="210"/>
                      <a:pt x="137" y="208"/>
                      <a:pt x="137" y="208"/>
                    </a:cubicBezTo>
                    <a:cubicBezTo>
                      <a:pt x="137" y="208"/>
                      <a:pt x="138" y="207"/>
                      <a:pt x="140" y="206"/>
                    </a:cubicBezTo>
                    <a:cubicBezTo>
                      <a:pt x="141" y="205"/>
                      <a:pt x="141" y="205"/>
                      <a:pt x="139" y="205"/>
                    </a:cubicBezTo>
                    <a:cubicBezTo>
                      <a:pt x="138" y="205"/>
                      <a:pt x="138" y="205"/>
                      <a:pt x="137" y="206"/>
                    </a:cubicBezTo>
                    <a:cubicBezTo>
                      <a:pt x="137" y="207"/>
                      <a:pt x="137" y="207"/>
                      <a:pt x="136" y="208"/>
                    </a:cubicBezTo>
                    <a:cubicBezTo>
                      <a:pt x="135" y="209"/>
                      <a:pt x="135" y="210"/>
                      <a:pt x="135" y="209"/>
                    </a:cubicBezTo>
                    <a:cubicBezTo>
                      <a:pt x="135" y="209"/>
                      <a:pt x="134" y="208"/>
                      <a:pt x="133" y="206"/>
                    </a:cubicBezTo>
                    <a:cubicBezTo>
                      <a:pt x="133" y="206"/>
                      <a:pt x="134" y="210"/>
                      <a:pt x="134" y="211"/>
                    </a:cubicBezTo>
                    <a:cubicBezTo>
                      <a:pt x="134" y="212"/>
                      <a:pt x="132" y="213"/>
                      <a:pt x="130" y="215"/>
                    </a:cubicBezTo>
                    <a:cubicBezTo>
                      <a:pt x="130" y="215"/>
                      <a:pt x="131" y="215"/>
                      <a:pt x="132" y="216"/>
                    </a:cubicBezTo>
                    <a:cubicBezTo>
                      <a:pt x="132" y="218"/>
                      <a:pt x="131" y="218"/>
                      <a:pt x="129" y="222"/>
                    </a:cubicBezTo>
                    <a:cubicBezTo>
                      <a:pt x="129" y="222"/>
                      <a:pt x="124" y="224"/>
                      <a:pt x="123" y="224"/>
                    </a:cubicBezTo>
                    <a:cubicBezTo>
                      <a:pt x="121" y="225"/>
                      <a:pt x="116" y="225"/>
                      <a:pt x="112" y="225"/>
                    </a:cubicBezTo>
                    <a:cubicBezTo>
                      <a:pt x="108" y="225"/>
                      <a:pt x="104" y="223"/>
                      <a:pt x="101" y="226"/>
                    </a:cubicBezTo>
                    <a:cubicBezTo>
                      <a:pt x="99" y="228"/>
                      <a:pt x="101" y="226"/>
                      <a:pt x="101" y="226"/>
                    </a:cubicBezTo>
                    <a:cubicBezTo>
                      <a:pt x="101" y="226"/>
                      <a:pt x="98" y="228"/>
                      <a:pt x="95" y="230"/>
                    </a:cubicBezTo>
                    <a:cubicBezTo>
                      <a:pt x="95" y="230"/>
                      <a:pt x="94" y="232"/>
                      <a:pt x="93" y="234"/>
                    </a:cubicBezTo>
                    <a:cubicBezTo>
                      <a:pt x="93" y="235"/>
                      <a:pt x="90" y="244"/>
                      <a:pt x="88" y="249"/>
                    </a:cubicBezTo>
                    <a:cubicBezTo>
                      <a:pt x="87" y="254"/>
                      <a:pt x="86" y="251"/>
                      <a:pt x="85" y="254"/>
                    </a:cubicBezTo>
                    <a:cubicBezTo>
                      <a:pt x="84" y="256"/>
                      <a:pt x="83" y="257"/>
                      <a:pt x="81" y="257"/>
                    </a:cubicBezTo>
                    <a:cubicBezTo>
                      <a:pt x="78" y="257"/>
                      <a:pt x="77" y="254"/>
                      <a:pt x="80" y="250"/>
                    </a:cubicBezTo>
                    <a:cubicBezTo>
                      <a:pt x="80" y="250"/>
                      <a:pt x="82" y="240"/>
                      <a:pt x="82" y="240"/>
                    </a:cubicBezTo>
                    <a:cubicBezTo>
                      <a:pt x="82" y="239"/>
                      <a:pt x="85" y="236"/>
                      <a:pt x="86" y="234"/>
                    </a:cubicBezTo>
                    <a:cubicBezTo>
                      <a:pt x="86" y="233"/>
                      <a:pt x="86" y="228"/>
                      <a:pt x="85" y="227"/>
                    </a:cubicBezTo>
                    <a:cubicBezTo>
                      <a:pt x="84" y="226"/>
                      <a:pt x="80" y="224"/>
                      <a:pt x="80" y="219"/>
                    </a:cubicBezTo>
                    <a:cubicBezTo>
                      <a:pt x="79" y="214"/>
                      <a:pt x="78" y="218"/>
                      <a:pt x="74" y="216"/>
                    </a:cubicBezTo>
                    <a:cubicBezTo>
                      <a:pt x="71" y="214"/>
                      <a:pt x="72" y="217"/>
                      <a:pt x="70" y="213"/>
                    </a:cubicBezTo>
                    <a:cubicBezTo>
                      <a:pt x="68" y="210"/>
                      <a:pt x="67" y="215"/>
                      <a:pt x="67" y="215"/>
                    </a:cubicBezTo>
                    <a:cubicBezTo>
                      <a:pt x="67" y="215"/>
                      <a:pt x="63" y="211"/>
                      <a:pt x="62" y="208"/>
                    </a:cubicBezTo>
                    <a:cubicBezTo>
                      <a:pt x="62" y="204"/>
                      <a:pt x="60" y="206"/>
                      <a:pt x="60" y="206"/>
                    </a:cubicBezTo>
                    <a:cubicBezTo>
                      <a:pt x="60" y="206"/>
                      <a:pt x="53" y="200"/>
                      <a:pt x="54" y="202"/>
                    </a:cubicBezTo>
                    <a:cubicBezTo>
                      <a:pt x="56" y="203"/>
                      <a:pt x="49" y="203"/>
                      <a:pt x="46" y="201"/>
                    </a:cubicBezTo>
                    <a:cubicBezTo>
                      <a:pt x="43" y="200"/>
                      <a:pt x="43" y="202"/>
                      <a:pt x="41" y="204"/>
                    </a:cubicBezTo>
                    <a:cubicBezTo>
                      <a:pt x="40" y="206"/>
                      <a:pt x="39" y="208"/>
                      <a:pt x="37" y="210"/>
                    </a:cubicBezTo>
                    <a:cubicBezTo>
                      <a:pt x="37" y="210"/>
                      <a:pt x="33" y="213"/>
                      <a:pt x="32" y="213"/>
                    </a:cubicBezTo>
                    <a:cubicBezTo>
                      <a:pt x="30" y="214"/>
                      <a:pt x="30" y="214"/>
                      <a:pt x="30" y="216"/>
                    </a:cubicBezTo>
                    <a:cubicBezTo>
                      <a:pt x="30" y="216"/>
                      <a:pt x="27" y="218"/>
                      <a:pt x="27" y="220"/>
                    </a:cubicBezTo>
                    <a:cubicBezTo>
                      <a:pt x="27" y="222"/>
                      <a:pt x="26" y="223"/>
                      <a:pt x="23" y="226"/>
                    </a:cubicBezTo>
                    <a:cubicBezTo>
                      <a:pt x="23" y="226"/>
                      <a:pt x="22" y="229"/>
                      <a:pt x="22" y="232"/>
                    </a:cubicBezTo>
                    <a:cubicBezTo>
                      <a:pt x="21" y="235"/>
                      <a:pt x="22" y="235"/>
                      <a:pt x="19" y="238"/>
                    </a:cubicBezTo>
                    <a:cubicBezTo>
                      <a:pt x="19" y="240"/>
                      <a:pt x="19" y="241"/>
                      <a:pt x="19" y="243"/>
                    </a:cubicBezTo>
                    <a:cubicBezTo>
                      <a:pt x="19" y="246"/>
                      <a:pt x="20" y="246"/>
                      <a:pt x="20" y="250"/>
                    </a:cubicBezTo>
                    <a:cubicBezTo>
                      <a:pt x="20" y="250"/>
                      <a:pt x="23" y="252"/>
                      <a:pt x="26" y="253"/>
                    </a:cubicBezTo>
                    <a:cubicBezTo>
                      <a:pt x="29" y="253"/>
                      <a:pt x="29" y="254"/>
                      <a:pt x="29" y="257"/>
                    </a:cubicBezTo>
                    <a:cubicBezTo>
                      <a:pt x="29" y="260"/>
                      <a:pt x="29" y="257"/>
                      <a:pt x="29" y="257"/>
                    </a:cubicBezTo>
                    <a:cubicBezTo>
                      <a:pt x="29" y="257"/>
                      <a:pt x="32" y="258"/>
                      <a:pt x="34" y="254"/>
                    </a:cubicBezTo>
                    <a:cubicBezTo>
                      <a:pt x="34" y="254"/>
                      <a:pt x="37" y="252"/>
                      <a:pt x="38" y="251"/>
                    </a:cubicBezTo>
                    <a:cubicBezTo>
                      <a:pt x="39" y="249"/>
                      <a:pt x="39" y="249"/>
                      <a:pt x="41" y="250"/>
                    </a:cubicBezTo>
                    <a:cubicBezTo>
                      <a:pt x="44" y="250"/>
                      <a:pt x="43" y="251"/>
                      <a:pt x="46" y="252"/>
                    </a:cubicBezTo>
                    <a:cubicBezTo>
                      <a:pt x="49" y="253"/>
                      <a:pt x="48" y="254"/>
                      <a:pt x="49" y="256"/>
                    </a:cubicBezTo>
                    <a:cubicBezTo>
                      <a:pt x="50" y="258"/>
                      <a:pt x="50" y="258"/>
                      <a:pt x="48" y="259"/>
                    </a:cubicBezTo>
                    <a:cubicBezTo>
                      <a:pt x="47" y="261"/>
                      <a:pt x="46" y="260"/>
                      <a:pt x="44" y="262"/>
                    </a:cubicBezTo>
                    <a:cubicBezTo>
                      <a:pt x="43" y="262"/>
                      <a:pt x="41" y="265"/>
                      <a:pt x="41" y="266"/>
                    </a:cubicBezTo>
                    <a:cubicBezTo>
                      <a:pt x="40" y="267"/>
                      <a:pt x="40" y="269"/>
                      <a:pt x="39" y="269"/>
                    </a:cubicBezTo>
                    <a:cubicBezTo>
                      <a:pt x="39" y="269"/>
                      <a:pt x="38" y="267"/>
                      <a:pt x="38" y="266"/>
                    </a:cubicBezTo>
                    <a:cubicBezTo>
                      <a:pt x="38" y="266"/>
                      <a:pt x="37" y="268"/>
                      <a:pt x="36" y="269"/>
                    </a:cubicBezTo>
                    <a:cubicBezTo>
                      <a:pt x="35" y="270"/>
                      <a:pt x="35" y="271"/>
                      <a:pt x="34" y="273"/>
                    </a:cubicBezTo>
                    <a:cubicBezTo>
                      <a:pt x="34" y="273"/>
                      <a:pt x="34" y="273"/>
                      <a:pt x="34" y="273"/>
                    </a:cubicBezTo>
                    <a:cubicBezTo>
                      <a:pt x="33" y="274"/>
                      <a:pt x="33" y="275"/>
                      <a:pt x="30" y="276"/>
                    </a:cubicBezTo>
                    <a:cubicBezTo>
                      <a:pt x="30" y="276"/>
                      <a:pt x="31" y="277"/>
                      <a:pt x="31" y="278"/>
                    </a:cubicBezTo>
                    <a:cubicBezTo>
                      <a:pt x="31" y="279"/>
                      <a:pt x="33" y="280"/>
                      <a:pt x="36" y="282"/>
                    </a:cubicBezTo>
                    <a:cubicBezTo>
                      <a:pt x="38" y="283"/>
                      <a:pt x="38" y="283"/>
                      <a:pt x="38" y="284"/>
                    </a:cubicBezTo>
                    <a:cubicBezTo>
                      <a:pt x="38" y="285"/>
                      <a:pt x="40" y="285"/>
                      <a:pt x="41" y="286"/>
                    </a:cubicBezTo>
                    <a:cubicBezTo>
                      <a:pt x="43" y="287"/>
                      <a:pt x="44" y="289"/>
                      <a:pt x="44" y="290"/>
                    </a:cubicBezTo>
                    <a:cubicBezTo>
                      <a:pt x="43" y="292"/>
                      <a:pt x="44" y="293"/>
                      <a:pt x="45" y="294"/>
                    </a:cubicBezTo>
                    <a:cubicBezTo>
                      <a:pt x="46" y="295"/>
                      <a:pt x="46" y="295"/>
                      <a:pt x="45" y="297"/>
                    </a:cubicBezTo>
                    <a:cubicBezTo>
                      <a:pt x="44" y="297"/>
                      <a:pt x="45" y="298"/>
                      <a:pt x="43" y="300"/>
                    </a:cubicBezTo>
                    <a:cubicBezTo>
                      <a:pt x="43" y="300"/>
                      <a:pt x="42" y="303"/>
                      <a:pt x="40" y="305"/>
                    </a:cubicBezTo>
                    <a:cubicBezTo>
                      <a:pt x="39" y="306"/>
                      <a:pt x="38" y="308"/>
                      <a:pt x="37" y="309"/>
                    </a:cubicBezTo>
                    <a:cubicBezTo>
                      <a:pt x="36" y="311"/>
                      <a:pt x="37" y="311"/>
                      <a:pt x="35" y="313"/>
                    </a:cubicBezTo>
                    <a:cubicBezTo>
                      <a:pt x="35" y="313"/>
                      <a:pt x="35" y="315"/>
                      <a:pt x="35" y="317"/>
                    </a:cubicBezTo>
                    <a:cubicBezTo>
                      <a:pt x="35" y="318"/>
                      <a:pt x="35" y="318"/>
                      <a:pt x="36" y="320"/>
                    </a:cubicBezTo>
                    <a:cubicBezTo>
                      <a:pt x="37" y="322"/>
                      <a:pt x="37" y="324"/>
                      <a:pt x="38" y="326"/>
                    </a:cubicBezTo>
                    <a:cubicBezTo>
                      <a:pt x="39" y="328"/>
                      <a:pt x="38" y="329"/>
                      <a:pt x="39" y="329"/>
                    </a:cubicBezTo>
                    <a:cubicBezTo>
                      <a:pt x="40" y="329"/>
                      <a:pt x="43" y="331"/>
                      <a:pt x="46" y="331"/>
                    </a:cubicBezTo>
                    <a:cubicBezTo>
                      <a:pt x="50" y="332"/>
                      <a:pt x="49" y="332"/>
                      <a:pt x="50" y="334"/>
                    </a:cubicBezTo>
                    <a:cubicBezTo>
                      <a:pt x="50" y="336"/>
                      <a:pt x="50" y="338"/>
                      <a:pt x="53" y="341"/>
                    </a:cubicBezTo>
                    <a:cubicBezTo>
                      <a:pt x="55" y="342"/>
                      <a:pt x="59" y="343"/>
                      <a:pt x="59" y="342"/>
                    </a:cubicBezTo>
                    <a:cubicBezTo>
                      <a:pt x="60" y="342"/>
                      <a:pt x="63" y="341"/>
                      <a:pt x="63" y="341"/>
                    </a:cubicBezTo>
                    <a:cubicBezTo>
                      <a:pt x="64" y="337"/>
                      <a:pt x="63" y="337"/>
                      <a:pt x="65" y="338"/>
                    </a:cubicBezTo>
                    <a:cubicBezTo>
                      <a:pt x="68" y="338"/>
                      <a:pt x="72" y="341"/>
                      <a:pt x="75" y="339"/>
                    </a:cubicBezTo>
                    <a:cubicBezTo>
                      <a:pt x="78" y="338"/>
                      <a:pt x="81" y="340"/>
                      <a:pt x="84" y="339"/>
                    </a:cubicBezTo>
                    <a:cubicBezTo>
                      <a:pt x="86" y="338"/>
                      <a:pt x="86" y="339"/>
                      <a:pt x="86" y="339"/>
                    </a:cubicBezTo>
                    <a:cubicBezTo>
                      <a:pt x="87" y="340"/>
                      <a:pt x="86" y="339"/>
                      <a:pt x="85" y="340"/>
                    </a:cubicBezTo>
                    <a:cubicBezTo>
                      <a:pt x="84" y="341"/>
                      <a:pt x="79" y="346"/>
                      <a:pt x="79" y="347"/>
                    </a:cubicBezTo>
                    <a:cubicBezTo>
                      <a:pt x="79" y="347"/>
                      <a:pt x="79" y="349"/>
                      <a:pt x="79" y="350"/>
                    </a:cubicBezTo>
                    <a:cubicBezTo>
                      <a:pt x="82" y="351"/>
                      <a:pt x="83" y="351"/>
                      <a:pt x="84" y="351"/>
                    </a:cubicBezTo>
                    <a:cubicBezTo>
                      <a:pt x="85" y="350"/>
                      <a:pt x="85" y="350"/>
                      <a:pt x="86" y="350"/>
                    </a:cubicBezTo>
                    <a:cubicBezTo>
                      <a:pt x="87" y="349"/>
                      <a:pt x="88" y="349"/>
                      <a:pt x="88" y="347"/>
                    </a:cubicBezTo>
                    <a:cubicBezTo>
                      <a:pt x="89" y="347"/>
                      <a:pt x="90" y="349"/>
                      <a:pt x="90" y="349"/>
                    </a:cubicBezTo>
                    <a:cubicBezTo>
                      <a:pt x="91" y="350"/>
                      <a:pt x="92" y="353"/>
                      <a:pt x="93" y="354"/>
                    </a:cubicBezTo>
                    <a:cubicBezTo>
                      <a:pt x="94" y="355"/>
                      <a:pt x="94" y="356"/>
                      <a:pt x="95" y="357"/>
                    </a:cubicBezTo>
                    <a:cubicBezTo>
                      <a:pt x="98" y="358"/>
                      <a:pt x="99" y="358"/>
                      <a:pt x="100" y="359"/>
                    </a:cubicBezTo>
                    <a:cubicBezTo>
                      <a:pt x="102" y="361"/>
                      <a:pt x="103" y="360"/>
                      <a:pt x="104" y="361"/>
                    </a:cubicBezTo>
                    <a:cubicBezTo>
                      <a:pt x="105" y="362"/>
                      <a:pt x="107" y="365"/>
                      <a:pt x="107" y="366"/>
                    </a:cubicBezTo>
                    <a:cubicBezTo>
                      <a:pt x="109" y="366"/>
                      <a:pt x="111" y="367"/>
                      <a:pt x="113" y="368"/>
                    </a:cubicBezTo>
                    <a:cubicBezTo>
                      <a:pt x="115" y="369"/>
                      <a:pt x="115" y="370"/>
                      <a:pt x="117" y="370"/>
                    </a:cubicBezTo>
                    <a:cubicBezTo>
                      <a:pt x="118" y="371"/>
                      <a:pt x="119" y="370"/>
                      <a:pt x="119" y="371"/>
                    </a:cubicBezTo>
                    <a:cubicBezTo>
                      <a:pt x="119" y="372"/>
                      <a:pt x="119" y="374"/>
                      <a:pt x="120" y="374"/>
                    </a:cubicBezTo>
                    <a:cubicBezTo>
                      <a:pt x="121" y="374"/>
                      <a:pt x="125" y="379"/>
                      <a:pt x="125" y="379"/>
                    </a:cubicBezTo>
                    <a:cubicBezTo>
                      <a:pt x="123" y="380"/>
                      <a:pt x="123" y="382"/>
                      <a:pt x="123" y="383"/>
                    </a:cubicBezTo>
                    <a:cubicBezTo>
                      <a:pt x="123" y="384"/>
                      <a:pt x="125" y="384"/>
                      <a:pt x="126" y="385"/>
                    </a:cubicBezTo>
                    <a:cubicBezTo>
                      <a:pt x="126" y="385"/>
                      <a:pt x="128" y="386"/>
                      <a:pt x="129" y="387"/>
                    </a:cubicBezTo>
                    <a:cubicBezTo>
                      <a:pt x="129" y="389"/>
                      <a:pt x="130" y="390"/>
                      <a:pt x="131" y="392"/>
                    </a:cubicBezTo>
                    <a:cubicBezTo>
                      <a:pt x="132" y="393"/>
                      <a:pt x="134" y="395"/>
                      <a:pt x="133" y="398"/>
                    </a:cubicBezTo>
                    <a:cubicBezTo>
                      <a:pt x="132" y="400"/>
                      <a:pt x="136" y="404"/>
                      <a:pt x="136" y="404"/>
                    </a:cubicBezTo>
                    <a:cubicBezTo>
                      <a:pt x="137" y="404"/>
                      <a:pt x="139" y="404"/>
                      <a:pt x="141" y="405"/>
                    </a:cubicBezTo>
                    <a:cubicBezTo>
                      <a:pt x="143" y="406"/>
                      <a:pt x="145" y="407"/>
                      <a:pt x="147" y="407"/>
                    </a:cubicBezTo>
                    <a:cubicBezTo>
                      <a:pt x="148" y="408"/>
                      <a:pt x="150" y="408"/>
                      <a:pt x="151" y="411"/>
                    </a:cubicBezTo>
                    <a:cubicBezTo>
                      <a:pt x="156" y="414"/>
                      <a:pt x="157" y="416"/>
                      <a:pt x="157" y="418"/>
                    </a:cubicBezTo>
                    <a:cubicBezTo>
                      <a:pt x="160" y="421"/>
                      <a:pt x="160" y="421"/>
                      <a:pt x="161" y="422"/>
                    </a:cubicBezTo>
                    <a:cubicBezTo>
                      <a:pt x="162" y="423"/>
                      <a:pt x="165" y="425"/>
                      <a:pt x="165" y="427"/>
                    </a:cubicBezTo>
                    <a:cubicBezTo>
                      <a:pt x="165" y="430"/>
                      <a:pt x="165" y="431"/>
                      <a:pt x="165" y="433"/>
                    </a:cubicBezTo>
                    <a:cubicBezTo>
                      <a:pt x="166" y="435"/>
                      <a:pt x="169" y="436"/>
                      <a:pt x="166" y="437"/>
                    </a:cubicBezTo>
                    <a:cubicBezTo>
                      <a:pt x="164" y="438"/>
                      <a:pt x="159" y="441"/>
                      <a:pt x="159" y="441"/>
                    </a:cubicBezTo>
                    <a:cubicBezTo>
                      <a:pt x="154" y="443"/>
                      <a:pt x="157" y="444"/>
                      <a:pt x="157" y="445"/>
                    </a:cubicBezTo>
                    <a:cubicBezTo>
                      <a:pt x="157" y="446"/>
                      <a:pt x="156" y="446"/>
                      <a:pt x="157" y="448"/>
                    </a:cubicBezTo>
                    <a:cubicBezTo>
                      <a:pt x="159" y="446"/>
                      <a:pt x="158" y="449"/>
                      <a:pt x="160" y="445"/>
                    </a:cubicBezTo>
                    <a:cubicBezTo>
                      <a:pt x="162" y="441"/>
                      <a:pt x="164" y="444"/>
                      <a:pt x="165" y="445"/>
                    </a:cubicBezTo>
                    <a:cubicBezTo>
                      <a:pt x="166" y="446"/>
                      <a:pt x="170" y="449"/>
                      <a:pt x="171" y="449"/>
                    </a:cubicBezTo>
                    <a:cubicBezTo>
                      <a:pt x="171" y="449"/>
                      <a:pt x="166" y="453"/>
                      <a:pt x="164" y="452"/>
                    </a:cubicBezTo>
                    <a:cubicBezTo>
                      <a:pt x="161" y="452"/>
                      <a:pt x="159" y="451"/>
                      <a:pt x="159" y="451"/>
                    </a:cubicBezTo>
                    <a:cubicBezTo>
                      <a:pt x="159" y="453"/>
                      <a:pt x="160" y="454"/>
                      <a:pt x="162" y="454"/>
                    </a:cubicBezTo>
                    <a:cubicBezTo>
                      <a:pt x="163" y="455"/>
                      <a:pt x="164" y="455"/>
                      <a:pt x="166" y="454"/>
                    </a:cubicBezTo>
                    <a:cubicBezTo>
                      <a:pt x="168" y="453"/>
                      <a:pt x="170" y="451"/>
                      <a:pt x="173" y="451"/>
                    </a:cubicBezTo>
                    <a:cubicBezTo>
                      <a:pt x="175" y="452"/>
                      <a:pt x="177" y="452"/>
                      <a:pt x="180" y="455"/>
                    </a:cubicBezTo>
                    <a:cubicBezTo>
                      <a:pt x="183" y="457"/>
                      <a:pt x="188" y="461"/>
                      <a:pt x="190" y="463"/>
                    </a:cubicBezTo>
                    <a:cubicBezTo>
                      <a:pt x="192" y="465"/>
                      <a:pt x="192" y="466"/>
                      <a:pt x="196" y="467"/>
                    </a:cubicBezTo>
                    <a:cubicBezTo>
                      <a:pt x="199" y="468"/>
                      <a:pt x="202" y="469"/>
                      <a:pt x="204" y="471"/>
                    </a:cubicBezTo>
                    <a:cubicBezTo>
                      <a:pt x="206" y="473"/>
                      <a:pt x="207" y="473"/>
                      <a:pt x="209" y="473"/>
                    </a:cubicBezTo>
                    <a:cubicBezTo>
                      <a:pt x="211" y="473"/>
                      <a:pt x="212" y="475"/>
                      <a:pt x="214" y="476"/>
                    </a:cubicBezTo>
                    <a:cubicBezTo>
                      <a:pt x="216" y="478"/>
                      <a:pt x="220" y="483"/>
                      <a:pt x="221" y="485"/>
                    </a:cubicBezTo>
                    <a:cubicBezTo>
                      <a:pt x="223" y="486"/>
                      <a:pt x="223" y="487"/>
                      <a:pt x="225" y="487"/>
                    </a:cubicBezTo>
                    <a:cubicBezTo>
                      <a:pt x="227" y="487"/>
                      <a:pt x="230" y="489"/>
                      <a:pt x="231" y="489"/>
                    </a:cubicBezTo>
                    <a:cubicBezTo>
                      <a:pt x="231" y="489"/>
                      <a:pt x="233" y="493"/>
                      <a:pt x="231" y="497"/>
                    </a:cubicBezTo>
                    <a:cubicBezTo>
                      <a:pt x="228" y="502"/>
                      <a:pt x="226" y="505"/>
                      <a:pt x="226" y="505"/>
                    </a:cubicBezTo>
                    <a:cubicBezTo>
                      <a:pt x="226" y="506"/>
                      <a:pt x="220" y="509"/>
                      <a:pt x="218" y="509"/>
                    </a:cubicBezTo>
                    <a:cubicBezTo>
                      <a:pt x="215" y="509"/>
                      <a:pt x="214" y="510"/>
                      <a:pt x="212" y="511"/>
                    </a:cubicBezTo>
                    <a:cubicBezTo>
                      <a:pt x="210" y="512"/>
                      <a:pt x="209" y="512"/>
                      <a:pt x="209" y="513"/>
                    </a:cubicBezTo>
                    <a:cubicBezTo>
                      <a:pt x="208" y="514"/>
                      <a:pt x="204" y="516"/>
                      <a:pt x="201" y="517"/>
                    </a:cubicBezTo>
                    <a:cubicBezTo>
                      <a:pt x="201" y="517"/>
                      <a:pt x="200" y="519"/>
                      <a:pt x="199" y="520"/>
                    </a:cubicBezTo>
                    <a:cubicBezTo>
                      <a:pt x="199" y="521"/>
                      <a:pt x="199" y="521"/>
                      <a:pt x="198" y="522"/>
                    </a:cubicBezTo>
                    <a:cubicBezTo>
                      <a:pt x="198" y="524"/>
                      <a:pt x="198" y="524"/>
                      <a:pt x="197" y="526"/>
                    </a:cubicBezTo>
                    <a:cubicBezTo>
                      <a:pt x="196" y="527"/>
                      <a:pt x="194" y="529"/>
                      <a:pt x="194" y="531"/>
                    </a:cubicBezTo>
                    <a:cubicBezTo>
                      <a:pt x="194" y="531"/>
                      <a:pt x="193" y="532"/>
                      <a:pt x="191" y="534"/>
                    </a:cubicBezTo>
                    <a:cubicBezTo>
                      <a:pt x="189" y="534"/>
                      <a:pt x="187" y="537"/>
                      <a:pt x="185" y="538"/>
                    </a:cubicBezTo>
                    <a:cubicBezTo>
                      <a:pt x="184" y="539"/>
                      <a:pt x="184" y="539"/>
                      <a:pt x="183" y="541"/>
                    </a:cubicBezTo>
                    <a:cubicBezTo>
                      <a:pt x="181" y="541"/>
                      <a:pt x="181" y="541"/>
                      <a:pt x="180" y="543"/>
                    </a:cubicBezTo>
                    <a:cubicBezTo>
                      <a:pt x="178" y="543"/>
                      <a:pt x="175" y="543"/>
                      <a:pt x="174" y="544"/>
                    </a:cubicBezTo>
                    <a:cubicBezTo>
                      <a:pt x="174" y="544"/>
                      <a:pt x="171" y="544"/>
                      <a:pt x="170" y="543"/>
                    </a:cubicBezTo>
                    <a:cubicBezTo>
                      <a:pt x="170" y="542"/>
                      <a:pt x="168" y="542"/>
                      <a:pt x="167" y="542"/>
                    </a:cubicBezTo>
                    <a:cubicBezTo>
                      <a:pt x="165" y="542"/>
                      <a:pt x="164" y="542"/>
                      <a:pt x="162" y="541"/>
                    </a:cubicBezTo>
                    <a:cubicBezTo>
                      <a:pt x="162" y="541"/>
                      <a:pt x="159" y="541"/>
                      <a:pt x="159" y="541"/>
                    </a:cubicBezTo>
                    <a:cubicBezTo>
                      <a:pt x="158" y="541"/>
                      <a:pt x="155" y="541"/>
                      <a:pt x="155" y="541"/>
                    </a:cubicBezTo>
                    <a:cubicBezTo>
                      <a:pt x="154" y="541"/>
                      <a:pt x="152" y="541"/>
                      <a:pt x="151" y="542"/>
                    </a:cubicBezTo>
                    <a:cubicBezTo>
                      <a:pt x="149" y="542"/>
                      <a:pt x="148" y="542"/>
                      <a:pt x="145" y="542"/>
                    </a:cubicBezTo>
                    <a:cubicBezTo>
                      <a:pt x="145" y="543"/>
                      <a:pt x="144" y="543"/>
                      <a:pt x="143" y="543"/>
                    </a:cubicBezTo>
                    <a:cubicBezTo>
                      <a:pt x="142" y="543"/>
                      <a:pt x="141" y="543"/>
                      <a:pt x="141" y="544"/>
                    </a:cubicBezTo>
                    <a:cubicBezTo>
                      <a:pt x="140" y="545"/>
                      <a:pt x="140" y="547"/>
                      <a:pt x="140" y="548"/>
                    </a:cubicBezTo>
                    <a:cubicBezTo>
                      <a:pt x="140" y="549"/>
                      <a:pt x="140" y="548"/>
                      <a:pt x="139" y="550"/>
                    </a:cubicBezTo>
                    <a:cubicBezTo>
                      <a:pt x="135" y="551"/>
                      <a:pt x="135" y="551"/>
                      <a:pt x="135" y="551"/>
                    </a:cubicBezTo>
                    <a:cubicBezTo>
                      <a:pt x="134" y="551"/>
                      <a:pt x="132" y="551"/>
                      <a:pt x="131" y="552"/>
                    </a:cubicBezTo>
                    <a:cubicBezTo>
                      <a:pt x="130" y="553"/>
                      <a:pt x="128" y="553"/>
                      <a:pt x="127" y="553"/>
                    </a:cubicBezTo>
                    <a:cubicBezTo>
                      <a:pt x="126" y="553"/>
                      <a:pt x="125" y="553"/>
                      <a:pt x="124" y="554"/>
                    </a:cubicBezTo>
                    <a:cubicBezTo>
                      <a:pt x="123" y="554"/>
                      <a:pt x="122" y="555"/>
                      <a:pt x="121" y="555"/>
                    </a:cubicBezTo>
                    <a:cubicBezTo>
                      <a:pt x="121" y="555"/>
                      <a:pt x="119" y="556"/>
                      <a:pt x="118" y="556"/>
                    </a:cubicBezTo>
                    <a:cubicBezTo>
                      <a:pt x="116" y="556"/>
                      <a:pt x="113" y="556"/>
                      <a:pt x="111" y="557"/>
                    </a:cubicBezTo>
                    <a:cubicBezTo>
                      <a:pt x="109" y="557"/>
                      <a:pt x="106" y="555"/>
                      <a:pt x="105" y="554"/>
                    </a:cubicBezTo>
                    <a:cubicBezTo>
                      <a:pt x="105" y="554"/>
                      <a:pt x="102" y="552"/>
                      <a:pt x="102" y="552"/>
                    </a:cubicBezTo>
                    <a:cubicBezTo>
                      <a:pt x="101" y="552"/>
                      <a:pt x="99" y="551"/>
                      <a:pt x="99" y="550"/>
                    </a:cubicBezTo>
                    <a:cubicBezTo>
                      <a:pt x="99" y="549"/>
                      <a:pt x="98" y="549"/>
                      <a:pt x="97" y="549"/>
                    </a:cubicBezTo>
                    <a:cubicBezTo>
                      <a:pt x="96" y="548"/>
                      <a:pt x="96" y="547"/>
                      <a:pt x="96" y="548"/>
                    </a:cubicBezTo>
                    <a:cubicBezTo>
                      <a:pt x="96" y="550"/>
                      <a:pt x="98" y="551"/>
                      <a:pt x="98" y="552"/>
                    </a:cubicBezTo>
                    <a:cubicBezTo>
                      <a:pt x="98" y="553"/>
                      <a:pt x="99" y="555"/>
                      <a:pt x="100" y="556"/>
                    </a:cubicBezTo>
                    <a:cubicBezTo>
                      <a:pt x="102" y="557"/>
                      <a:pt x="102" y="558"/>
                      <a:pt x="102" y="559"/>
                    </a:cubicBezTo>
                    <a:cubicBezTo>
                      <a:pt x="101" y="559"/>
                      <a:pt x="97" y="559"/>
                      <a:pt x="97" y="559"/>
                    </a:cubicBezTo>
                    <a:cubicBezTo>
                      <a:pt x="97" y="559"/>
                      <a:pt x="98" y="559"/>
                      <a:pt x="97" y="559"/>
                    </a:cubicBezTo>
                    <a:cubicBezTo>
                      <a:pt x="96" y="559"/>
                      <a:pt x="94" y="557"/>
                      <a:pt x="92" y="557"/>
                    </a:cubicBezTo>
                    <a:cubicBezTo>
                      <a:pt x="91" y="558"/>
                      <a:pt x="88" y="555"/>
                      <a:pt x="87" y="555"/>
                    </a:cubicBezTo>
                    <a:cubicBezTo>
                      <a:pt x="86" y="554"/>
                      <a:pt x="86" y="554"/>
                      <a:pt x="85" y="554"/>
                    </a:cubicBezTo>
                    <a:cubicBezTo>
                      <a:pt x="83" y="554"/>
                      <a:pt x="83" y="553"/>
                      <a:pt x="81" y="552"/>
                    </a:cubicBezTo>
                    <a:cubicBezTo>
                      <a:pt x="81" y="552"/>
                      <a:pt x="81" y="553"/>
                      <a:pt x="81" y="554"/>
                    </a:cubicBezTo>
                    <a:cubicBezTo>
                      <a:pt x="81" y="555"/>
                      <a:pt x="81" y="556"/>
                      <a:pt x="82" y="557"/>
                    </a:cubicBezTo>
                    <a:cubicBezTo>
                      <a:pt x="82" y="557"/>
                      <a:pt x="81" y="558"/>
                      <a:pt x="80" y="558"/>
                    </a:cubicBezTo>
                    <a:cubicBezTo>
                      <a:pt x="80" y="557"/>
                      <a:pt x="78" y="557"/>
                      <a:pt x="78" y="557"/>
                    </a:cubicBezTo>
                    <a:cubicBezTo>
                      <a:pt x="77" y="557"/>
                      <a:pt x="76" y="558"/>
                      <a:pt x="76" y="557"/>
                    </a:cubicBezTo>
                    <a:cubicBezTo>
                      <a:pt x="75" y="557"/>
                      <a:pt x="74" y="558"/>
                      <a:pt x="74" y="559"/>
                    </a:cubicBezTo>
                    <a:cubicBezTo>
                      <a:pt x="74" y="559"/>
                      <a:pt x="75" y="562"/>
                      <a:pt x="76" y="564"/>
                    </a:cubicBezTo>
                    <a:cubicBezTo>
                      <a:pt x="76" y="566"/>
                      <a:pt x="74" y="565"/>
                      <a:pt x="72" y="565"/>
                    </a:cubicBezTo>
                    <a:moveTo>
                      <a:pt x="390" y="573"/>
                    </a:moveTo>
                    <a:cubicBezTo>
                      <a:pt x="392" y="571"/>
                      <a:pt x="398" y="566"/>
                      <a:pt x="400" y="565"/>
                    </a:cubicBezTo>
                    <a:cubicBezTo>
                      <a:pt x="402" y="563"/>
                      <a:pt x="407" y="560"/>
                      <a:pt x="407" y="558"/>
                    </a:cubicBezTo>
                    <a:cubicBezTo>
                      <a:pt x="410" y="555"/>
                      <a:pt x="413" y="554"/>
                      <a:pt x="414" y="550"/>
                    </a:cubicBezTo>
                    <a:cubicBezTo>
                      <a:pt x="415" y="546"/>
                      <a:pt x="418" y="543"/>
                      <a:pt x="418" y="543"/>
                    </a:cubicBezTo>
                    <a:cubicBezTo>
                      <a:pt x="418" y="537"/>
                      <a:pt x="419" y="537"/>
                      <a:pt x="421" y="534"/>
                    </a:cubicBezTo>
                    <a:cubicBezTo>
                      <a:pt x="423" y="531"/>
                      <a:pt x="425" y="528"/>
                      <a:pt x="428" y="526"/>
                    </a:cubicBezTo>
                    <a:cubicBezTo>
                      <a:pt x="431" y="524"/>
                      <a:pt x="434" y="522"/>
                      <a:pt x="435" y="520"/>
                    </a:cubicBezTo>
                    <a:cubicBezTo>
                      <a:pt x="435" y="518"/>
                      <a:pt x="438" y="513"/>
                      <a:pt x="439" y="513"/>
                    </a:cubicBezTo>
                    <a:cubicBezTo>
                      <a:pt x="441" y="512"/>
                      <a:pt x="443" y="509"/>
                      <a:pt x="443" y="509"/>
                    </a:cubicBezTo>
                    <a:cubicBezTo>
                      <a:pt x="442" y="504"/>
                      <a:pt x="443" y="504"/>
                      <a:pt x="444" y="502"/>
                    </a:cubicBezTo>
                    <a:cubicBezTo>
                      <a:pt x="446" y="501"/>
                      <a:pt x="446" y="498"/>
                      <a:pt x="446" y="496"/>
                    </a:cubicBezTo>
                    <a:cubicBezTo>
                      <a:pt x="446" y="495"/>
                      <a:pt x="450" y="488"/>
                      <a:pt x="450" y="488"/>
                    </a:cubicBezTo>
                    <a:cubicBezTo>
                      <a:pt x="448" y="487"/>
                      <a:pt x="448" y="485"/>
                      <a:pt x="447" y="482"/>
                    </a:cubicBezTo>
                    <a:cubicBezTo>
                      <a:pt x="446" y="479"/>
                      <a:pt x="444" y="472"/>
                      <a:pt x="444" y="472"/>
                    </a:cubicBezTo>
                    <a:cubicBezTo>
                      <a:pt x="448" y="468"/>
                      <a:pt x="449" y="464"/>
                      <a:pt x="449" y="464"/>
                    </a:cubicBezTo>
                    <a:cubicBezTo>
                      <a:pt x="449" y="464"/>
                      <a:pt x="451" y="458"/>
                      <a:pt x="451" y="458"/>
                    </a:cubicBezTo>
                    <a:cubicBezTo>
                      <a:pt x="453" y="450"/>
                      <a:pt x="453" y="450"/>
                      <a:pt x="453" y="450"/>
                    </a:cubicBezTo>
                    <a:cubicBezTo>
                      <a:pt x="450" y="448"/>
                      <a:pt x="448" y="448"/>
                      <a:pt x="446" y="450"/>
                    </a:cubicBezTo>
                    <a:cubicBezTo>
                      <a:pt x="445" y="451"/>
                      <a:pt x="441" y="453"/>
                      <a:pt x="441" y="453"/>
                    </a:cubicBezTo>
                    <a:cubicBezTo>
                      <a:pt x="439" y="448"/>
                      <a:pt x="436" y="444"/>
                      <a:pt x="436" y="444"/>
                    </a:cubicBezTo>
                    <a:cubicBezTo>
                      <a:pt x="430" y="446"/>
                      <a:pt x="426" y="446"/>
                      <a:pt x="423" y="448"/>
                    </a:cubicBezTo>
                    <a:cubicBezTo>
                      <a:pt x="420" y="450"/>
                      <a:pt x="410" y="456"/>
                      <a:pt x="408" y="457"/>
                    </a:cubicBezTo>
                    <a:cubicBezTo>
                      <a:pt x="405" y="454"/>
                      <a:pt x="403" y="455"/>
                      <a:pt x="401" y="456"/>
                    </a:cubicBezTo>
                    <a:cubicBezTo>
                      <a:pt x="396" y="458"/>
                      <a:pt x="395" y="458"/>
                      <a:pt x="393" y="458"/>
                    </a:cubicBezTo>
                    <a:cubicBezTo>
                      <a:pt x="392" y="457"/>
                      <a:pt x="389" y="458"/>
                      <a:pt x="388" y="459"/>
                    </a:cubicBezTo>
                    <a:cubicBezTo>
                      <a:pt x="386" y="461"/>
                      <a:pt x="385" y="461"/>
                      <a:pt x="383" y="460"/>
                    </a:cubicBezTo>
                    <a:cubicBezTo>
                      <a:pt x="381" y="459"/>
                      <a:pt x="375" y="458"/>
                      <a:pt x="374" y="455"/>
                    </a:cubicBezTo>
                    <a:cubicBezTo>
                      <a:pt x="373" y="452"/>
                      <a:pt x="369" y="449"/>
                      <a:pt x="368" y="449"/>
                    </a:cubicBezTo>
                    <a:cubicBezTo>
                      <a:pt x="367" y="447"/>
                      <a:pt x="362" y="444"/>
                      <a:pt x="362" y="444"/>
                    </a:cubicBezTo>
                    <a:cubicBezTo>
                      <a:pt x="362" y="440"/>
                      <a:pt x="363" y="439"/>
                      <a:pt x="361" y="437"/>
                    </a:cubicBezTo>
                    <a:cubicBezTo>
                      <a:pt x="359" y="434"/>
                      <a:pt x="356" y="431"/>
                      <a:pt x="355" y="429"/>
                    </a:cubicBezTo>
                    <a:cubicBezTo>
                      <a:pt x="355" y="427"/>
                      <a:pt x="350" y="422"/>
                      <a:pt x="349" y="421"/>
                    </a:cubicBezTo>
                    <a:cubicBezTo>
                      <a:pt x="348" y="420"/>
                      <a:pt x="349" y="419"/>
                      <a:pt x="349" y="418"/>
                    </a:cubicBezTo>
                    <a:cubicBezTo>
                      <a:pt x="350" y="417"/>
                      <a:pt x="351" y="415"/>
                      <a:pt x="351" y="415"/>
                    </a:cubicBezTo>
                    <a:cubicBezTo>
                      <a:pt x="349" y="413"/>
                      <a:pt x="349" y="411"/>
                      <a:pt x="347" y="409"/>
                    </a:cubicBezTo>
                    <a:cubicBezTo>
                      <a:pt x="350" y="406"/>
                      <a:pt x="351" y="405"/>
                      <a:pt x="353" y="404"/>
                    </a:cubicBezTo>
                    <a:cubicBezTo>
                      <a:pt x="354" y="400"/>
                      <a:pt x="356" y="395"/>
                      <a:pt x="358" y="391"/>
                    </a:cubicBezTo>
                    <a:cubicBezTo>
                      <a:pt x="357" y="384"/>
                      <a:pt x="357" y="379"/>
                      <a:pt x="355" y="377"/>
                    </a:cubicBezTo>
                    <a:cubicBezTo>
                      <a:pt x="362" y="365"/>
                      <a:pt x="361" y="365"/>
                      <a:pt x="363" y="363"/>
                    </a:cubicBezTo>
                    <a:cubicBezTo>
                      <a:pt x="366" y="361"/>
                      <a:pt x="368" y="354"/>
                      <a:pt x="370" y="351"/>
                    </a:cubicBezTo>
                    <a:cubicBezTo>
                      <a:pt x="371" y="349"/>
                      <a:pt x="374" y="346"/>
                      <a:pt x="376" y="344"/>
                    </a:cubicBezTo>
                    <a:cubicBezTo>
                      <a:pt x="378" y="342"/>
                      <a:pt x="384" y="338"/>
                      <a:pt x="384" y="338"/>
                    </a:cubicBezTo>
                    <a:cubicBezTo>
                      <a:pt x="390" y="333"/>
                      <a:pt x="390" y="333"/>
                      <a:pt x="390" y="333"/>
                    </a:cubicBezTo>
                    <a:cubicBezTo>
                      <a:pt x="389" y="326"/>
                      <a:pt x="393" y="320"/>
                      <a:pt x="393" y="318"/>
                    </a:cubicBezTo>
                    <a:cubicBezTo>
                      <a:pt x="393" y="317"/>
                      <a:pt x="394" y="315"/>
                      <a:pt x="396" y="314"/>
                    </a:cubicBezTo>
                    <a:cubicBezTo>
                      <a:pt x="398" y="313"/>
                      <a:pt x="401" y="311"/>
                      <a:pt x="402" y="307"/>
                    </a:cubicBezTo>
                    <a:cubicBezTo>
                      <a:pt x="403" y="302"/>
                      <a:pt x="405" y="298"/>
                      <a:pt x="408" y="300"/>
                    </a:cubicBezTo>
                    <a:cubicBezTo>
                      <a:pt x="410" y="302"/>
                      <a:pt x="413" y="302"/>
                      <a:pt x="416" y="301"/>
                    </a:cubicBezTo>
                    <a:cubicBezTo>
                      <a:pt x="419" y="301"/>
                      <a:pt x="421" y="300"/>
                      <a:pt x="423" y="297"/>
                    </a:cubicBezTo>
                    <a:cubicBezTo>
                      <a:pt x="425" y="295"/>
                      <a:pt x="427" y="293"/>
                      <a:pt x="433" y="291"/>
                    </a:cubicBezTo>
                    <a:cubicBezTo>
                      <a:pt x="439" y="289"/>
                      <a:pt x="445" y="285"/>
                      <a:pt x="447" y="286"/>
                    </a:cubicBezTo>
                    <a:cubicBezTo>
                      <a:pt x="449" y="286"/>
                      <a:pt x="452" y="284"/>
                      <a:pt x="453" y="283"/>
                    </a:cubicBezTo>
                    <a:cubicBezTo>
                      <a:pt x="455" y="282"/>
                      <a:pt x="454" y="281"/>
                      <a:pt x="454" y="281"/>
                    </a:cubicBezTo>
                    <a:cubicBezTo>
                      <a:pt x="456" y="283"/>
                      <a:pt x="457" y="283"/>
                      <a:pt x="459" y="282"/>
                    </a:cubicBezTo>
                    <a:cubicBezTo>
                      <a:pt x="457" y="288"/>
                      <a:pt x="458" y="286"/>
                      <a:pt x="459" y="289"/>
                    </a:cubicBezTo>
                    <a:cubicBezTo>
                      <a:pt x="461" y="291"/>
                      <a:pt x="461" y="292"/>
                      <a:pt x="460" y="293"/>
                    </a:cubicBezTo>
                    <a:cubicBezTo>
                      <a:pt x="460" y="295"/>
                      <a:pt x="459" y="299"/>
                      <a:pt x="459" y="299"/>
                    </a:cubicBezTo>
                    <a:cubicBezTo>
                      <a:pt x="461" y="302"/>
                      <a:pt x="464" y="302"/>
                      <a:pt x="465" y="302"/>
                    </a:cubicBezTo>
                    <a:cubicBezTo>
                      <a:pt x="467" y="302"/>
                      <a:pt x="474" y="301"/>
                      <a:pt x="475" y="302"/>
                    </a:cubicBezTo>
                    <a:cubicBezTo>
                      <a:pt x="476" y="303"/>
                      <a:pt x="478" y="306"/>
                      <a:pt x="478" y="306"/>
                    </a:cubicBezTo>
                    <a:cubicBezTo>
                      <a:pt x="481" y="307"/>
                      <a:pt x="487" y="308"/>
                      <a:pt x="487" y="308"/>
                    </a:cubicBezTo>
                    <a:cubicBezTo>
                      <a:pt x="489" y="307"/>
                      <a:pt x="490" y="306"/>
                      <a:pt x="489" y="305"/>
                    </a:cubicBezTo>
                    <a:cubicBezTo>
                      <a:pt x="488" y="303"/>
                      <a:pt x="487" y="299"/>
                      <a:pt x="488" y="297"/>
                    </a:cubicBezTo>
                    <a:cubicBezTo>
                      <a:pt x="488" y="296"/>
                      <a:pt x="489" y="293"/>
                      <a:pt x="489" y="293"/>
                    </a:cubicBezTo>
                    <a:cubicBezTo>
                      <a:pt x="491" y="291"/>
                      <a:pt x="493" y="290"/>
                      <a:pt x="494" y="291"/>
                    </a:cubicBezTo>
                    <a:cubicBezTo>
                      <a:pt x="496" y="291"/>
                      <a:pt x="501" y="292"/>
                      <a:pt x="502" y="291"/>
                    </a:cubicBezTo>
                    <a:cubicBezTo>
                      <a:pt x="503" y="291"/>
                      <a:pt x="509" y="290"/>
                      <a:pt x="509" y="290"/>
                    </a:cubicBezTo>
                    <a:cubicBezTo>
                      <a:pt x="510" y="286"/>
                      <a:pt x="511" y="282"/>
                      <a:pt x="513" y="281"/>
                    </a:cubicBezTo>
                    <a:cubicBezTo>
                      <a:pt x="515" y="280"/>
                      <a:pt x="517" y="278"/>
                      <a:pt x="517" y="278"/>
                    </a:cubicBezTo>
                    <a:cubicBezTo>
                      <a:pt x="517" y="271"/>
                      <a:pt x="516" y="266"/>
                      <a:pt x="516" y="265"/>
                    </a:cubicBezTo>
                    <a:cubicBezTo>
                      <a:pt x="516" y="263"/>
                      <a:pt x="515" y="256"/>
                      <a:pt x="514" y="254"/>
                    </a:cubicBezTo>
                    <a:cubicBezTo>
                      <a:pt x="513" y="253"/>
                      <a:pt x="513" y="253"/>
                      <a:pt x="513" y="253"/>
                    </a:cubicBezTo>
                    <a:cubicBezTo>
                      <a:pt x="509" y="256"/>
                      <a:pt x="504" y="262"/>
                      <a:pt x="503" y="261"/>
                    </a:cubicBezTo>
                    <a:cubicBezTo>
                      <a:pt x="502" y="260"/>
                      <a:pt x="500" y="260"/>
                      <a:pt x="499" y="261"/>
                    </a:cubicBezTo>
                    <a:cubicBezTo>
                      <a:pt x="498" y="263"/>
                      <a:pt x="498" y="263"/>
                      <a:pt x="498" y="263"/>
                    </a:cubicBezTo>
                    <a:cubicBezTo>
                      <a:pt x="495" y="259"/>
                      <a:pt x="494" y="259"/>
                      <a:pt x="493" y="256"/>
                    </a:cubicBezTo>
                    <a:cubicBezTo>
                      <a:pt x="493" y="254"/>
                      <a:pt x="492" y="251"/>
                      <a:pt x="491" y="249"/>
                    </a:cubicBezTo>
                    <a:cubicBezTo>
                      <a:pt x="490" y="248"/>
                      <a:pt x="490" y="248"/>
                      <a:pt x="490" y="248"/>
                    </a:cubicBezTo>
                    <a:cubicBezTo>
                      <a:pt x="493" y="245"/>
                      <a:pt x="495" y="239"/>
                      <a:pt x="495" y="239"/>
                    </a:cubicBezTo>
                    <a:cubicBezTo>
                      <a:pt x="493" y="238"/>
                      <a:pt x="492" y="238"/>
                      <a:pt x="494" y="237"/>
                    </a:cubicBezTo>
                    <a:cubicBezTo>
                      <a:pt x="496" y="236"/>
                      <a:pt x="497" y="235"/>
                      <a:pt x="497" y="233"/>
                    </a:cubicBezTo>
                    <a:cubicBezTo>
                      <a:pt x="497" y="230"/>
                      <a:pt x="498" y="227"/>
                      <a:pt x="498" y="227"/>
                    </a:cubicBezTo>
                    <a:cubicBezTo>
                      <a:pt x="500" y="224"/>
                      <a:pt x="500" y="224"/>
                      <a:pt x="500" y="224"/>
                    </a:cubicBezTo>
                    <a:cubicBezTo>
                      <a:pt x="502" y="226"/>
                      <a:pt x="503" y="226"/>
                      <a:pt x="503" y="226"/>
                    </a:cubicBezTo>
                    <a:cubicBezTo>
                      <a:pt x="503" y="226"/>
                      <a:pt x="506" y="224"/>
                      <a:pt x="506" y="224"/>
                    </a:cubicBezTo>
                    <a:cubicBezTo>
                      <a:pt x="506" y="220"/>
                      <a:pt x="507" y="216"/>
                      <a:pt x="507" y="215"/>
                    </a:cubicBezTo>
                    <a:cubicBezTo>
                      <a:pt x="505" y="211"/>
                      <a:pt x="507" y="211"/>
                      <a:pt x="503" y="210"/>
                    </a:cubicBezTo>
                    <a:cubicBezTo>
                      <a:pt x="500" y="209"/>
                      <a:pt x="494" y="207"/>
                      <a:pt x="494" y="207"/>
                    </a:cubicBezTo>
                    <a:cubicBezTo>
                      <a:pt x="494" y="200"/>
                      <a:pt x="491" y="194"/>
                      <a:pt x="491" y="194"/>
                    </a:cubicBezTo>
                    <a:cubicBezTo>
                      <a:pt x="490" y="198"/>
                      <a:pt x="488" y="202"/>
                      <a:pt x="489" y="204"/>
                    </a:cubicBezTo>
                    <a:cubicBezTo>
                      <a:pt x="490" y="206"/>
                      <a:pt x="489" y="208"/>
                      <a:pt x="490" y="209"/>
                    </a:cubicBezTo>
                    <a:cubicBezTo>
                      <a:pt x="492" y="209"/>
                      <a:pt x="492" y="210"/>
                      <a:pt x="492" y="211"/>
                    </a:cubicBezTo>
                    <a:cubicBezTo>
                      <a:pt x="492" y="213"/>
                      <a:pt x="494" y="216"/>
                      <a:pt x="491" y="214"/>
                    </a:cubicBezTo>
                    <a:cubicBezTo>
                      <a:pt x="488" y="213"/>
                      <a:pt x="488" y="211"/>
                      <a:pt x="488" y="209"/>
                    </a:cubicBezTo>
                    <a:cubicBezTo>
                      <a:pt x="486" y="210"/>
                      <a:pt x="485" y="209"/>
                      <a:pt x="484" y="207"/>
                    </a:cubicBezTo>
                    <a:cubicBezTo>
                      <a:pt x="483" y="212"/>
                      <a:pt x="482" y="213"/>
                      <a:pt x="484" y="215"/>
                    </a:cubicBezTo>
                    <a:cubicBezTo>
                      <a:pt x="485" y="216"/>
                      <a:pt x="486" y="221"/>
                      <a:pt x="486" y="223"/>
                    </a:cubicBezTo>
                    <a:cubicBezTo>
                      <a:pt x="486" y="225"/>
                      <a:pt x="489" y="235"/>
                      <a:pt x="489" y="236"/>
                    </a:cubicBezTo>
                    <a:cubicBezTo>
                      <a:pt x="490" y="237"/>
                      <a:pt x="494" y="237"/>
                      <a:pt x="493" y="239"/>
                    </a:cubicBezTo>
                    <a:cubicBezTo>
                      <a:pt x="492" y="241"/>
                      <a:pt x="492" y="247"/>
                      <a:pt x="490" y="246"/>
                    </a:cubicBezTo>
                    <a:cubicBezTo>
                      <a:pt x="489" y="245"/>
                      <a:pt x="485" y="245"/>
                      <a:pt x="485" y="248"/>
                    </a:cubicBezTo>
                    <a:cubicBezTo>
                      <a:pt x="485" y="250"/>
                      <a:pt x="487" y="255"/>
                      <a:pt x="486" y="256"/>
                    </a:cubicBezTo>
                    <a:cubicBezTo>
                      <a:pt x="484" y="258"/>
                      <a:pt x="484" y="258"/>
                      <a:pt x="484" y="258"/>
                    </a:cubicBezTo>
                    <a:cubicBezTo>
                      <a:pt x="487" y="259"/>
                      <a:pt x="488" y="258"/>
                      <a:pt x="489" y="260"/>
                    </a:cubicBezTo>
                    <a:cubicBezTo>
                      <a:pt x="490" y="262"/>
                      <a:pt x="489" y="263"/>
                      <a:pt x="488" y="262"/>
                    </a:cubicBezTo>
                    <a:cubicBezTo>
                      <a:pt x="487" y="262"/>
                      <a:pt x="484" y="263"/>
                      <a:pt x="486" y="264"/>
                    </a:cubicBezTo>
                    <a:cubicBezTo>
                      <a:pt x="488" y="265"/>
                      <a:pt x="489" y="264"/>
                      <a:pt x="489" y="267"/>
                    </a:cubicBezTo>
                    <a:cubicBezTo>
                      <a:pt x="489" y="271"/>
                      <a:pt x="489" y="272"/>
                      <a:pt x="488" y="271"/>
                    </a:cubicBezTo>
                    <a:cubicBezTo>
                      <a:pt x="488" y="270"/>
                      <a:pt x="484" y="267"/>
                      <a:pt x="483" y="266"/>
                    </a:cubicBezTo>
                    <a:cubicBezTo>
                      <a:pt x="484" y="264"/>
                      <a:pt x="484" y="263"/>
                      <a:pt x="484" y="263"/>
                    </a:cubicBezTo>
                    <a:cubicBezTo>
                      <a:pt x="482" y="264"/>
                      <a:pt x="482" y="263"/>
                      <a:pt x="481" y="262"/>
                    </a:cubicBezTo>
                    <a:cubicBezTo>
                      <a:pt x="480" y="260"/>
                      <a:pt x="478" y="258"/>
                      <a:pt x="476" y="256"/>
                    </a:cubicBezTo>
                    <a:cubicBezTo>
                      <a:pt x="475" y="255"/>
                      <a:pt x="474" y="253"/>
                      <a:pt x="474" y="252"/>
                    </a:cubicBezTo>
                    <a:cubicBezTo>
                      <a:pt x="473" y="250"/>
                      <a:pt x="473" y="248"/>
                      <a:pt x="473" y="248"/>
                    </a:cubicBezTo>
                    <a:cubicBezTo>
                      <a:pt x="466" y="245"/>
                      <a:pt x="458" y="240"/>
                      <a:pt x="457" y="239"/>
                    </a:cubicBezTo>
                    <a:cubicBezTo>
                      <a:pt x="455" y="237"/>
                      <a:pt x="453" y="236"/>
                      <a:pt x="453" y="236"/>
                    </a:cubicBezTo>
                    <a:cubicBezTo>
                      <a:pt x="450" y="237"/>
                      <a:pt x="450" y="238"/>
                      <a:pt x="451" y="241"/>
                    </a:cubicBezTo>
                    <a:cubicBezTo>
                      <a:pt x="451" y="243"/>
                      <a:pt x="456" y="246"/>
                      <a:pt x="456" y="246"/>
                    </a:cubicBezTo>
                    <a:cubicBezTo>
                      <a:pt x="456" y="246"/>
                      <a:pt x="467" y="256"/>
                      <a:pt x="471" y="257"/>
                    </a:cubicBezTo>
                    <a:cubicBezTo>
                      <a:pt x="475" y="257"/>
                      <a:pt x="474" y="258"/>
                      <a:pt x="474" y="258"/>
                    </a:cubicBezTo>
                    <a:cubicBezTo>
                      <a:pt x="474" y="259"/>
                      <a:pt x="474" y="259"/>
                      <a:pt x="474" y="259"/>
                    </a:cubicBezTo>
                    <a:cubicBezTo>
                      <a:pt x="471" y="258"/>
                      <a:pt x="468" y="256"/>
                      <a:pt x="469" y="259"/>
                    </a:cubicBezTo>
                    <a:cubicBezTo>
                      <a:pt x="470" y="261"/>
                      <a:pt x="473" y="264"/>
                      <a:pt x="472" y="265"/>
                    </a:cubicBezTo>
                    <a:cubicBezTo>
                      <a:pt x="471" y="266"/>
                      <a:pt x="471" y="272"/>
                      <a:pt x="471" y="272"/>
                    </a:cubicBezTo>
                    <a:cubicBezTo>
                      <a:pt x="471" y="272"/>
                      <a:pt x="469" y="270"/>
                      <a:pt x="469" y="268"/>
                    </a:cubicBezTo>
                    <a:cubicBezTo>
                      <a:pt x="470" y="265"/>
                      <a:pt x="467" y="262"/>
                      <a:pt x="467" y="261"/>
                    </a:cubicBezTo>
                    <a:cubicBezTo>
                      <a:pt x="463" y="260"/>
                      <a:pt x="463" y="260"/>
                      <a:pt x="463" y="260"/>
                    </a:cubicBezTo>
                    <a:cubicBezTo>
                      <a:pt x="463" y="260"/>
                      <a:pt x="462" y="258"/>
                      <a:pt x="460" y="258"/>
                    </a:cubicBezTo>
                    <a:cubicBezTo>
                      <a:pt x="458" y="257"/>
                      <a:pt x="457" y="256"/>
                      <a:pt x="457" y="256"/>
                    </a:cubicBezTo>
                    <a:cubicBezTo>
                      <a:pt x="454" y="255"/>
                      <a:pt x="454" y="255"/>
                      <a:pt x="454" y="255"/>
                    </a:cubicBezTo>
                    <a:cubicBezTo>
                      <a:pt x="454" y="255"/>
                      <a:pt x="452" y="254"/>
                      <a:pt x="451" y="253"/>
                    </a:cubicBezTo>
                    <a:cubicBezTo>
                      <a:pt x="451" y="251"/>
                      <a:pt x="448" y="248"/>
                      <a:pt x="447" y="247"/>
                    </a:cubicBezTo>
                    <a:cubicBezTo>
                      <a:pt x="446" y="245"/>
                      <a:pt x="444" y="245"/>
                      <a:pt x="443" y="246"/>
                    </a:cubicBezTo>
                    <a:cubicBezTo>
                      <a:pt x="443" y="246"/>
                      <a:pt x="439" y="250"/>
                      <a:pt x="439" y="252"/>
                    </a:cubicBezTo>
                    <a:cubicBezTo>
                      <a:pt x="438" y="254"/>
                      <a:pt x="436" y="254"/>
                      <a:pt x="434" y="253"/>
                    </a:cubicBezTo>
                    <a:cubicBezTo>
                      <a:pt x="434" y="253"/>
                      <a:pt x="432" y="255"/>
                      <a:pt x="429" y="255"/>
                    </a:cubicBezTo>
                    <a:cubicBezTo>
                      <a:pt x="430" y="256"/>
                      <a:pt x="430" y="259"/>
                      <a:pt x="430" y="263"/>
                    </a:cubicBezTo>
                    <a:cubicBezTo>
                      <a:pt x="430" y="263"/>
                      <a:pt x="426" y="267"/>
                      <a:pt x="425" y="268"/>
                    </a:cubicBezTo>
                    <a:cubicBezTo>
                      <a:pt x="423" y="270"/>
                      <a:pt x="424" y="271"/>
                      <a:pt x="423" y="274"/>
                    </a:cubicBezTo>
                    <a:cubicBezTo>
                      <a:pt x="422" y="276"/>
                      <a:pt x="423" y="279"/>
                      <a:pt x="423" y="279"/>
                    </a:cubicBezTo>
                    <a:cubicBezTo>
                      <a:pt x="424" y="280"/>
                      <a:pt x="424" y="280"/>
                      <a:pt x="424" y="280"/>
                    </a:cubicBezTo>
                    <a:cubicBezTo>
                      <a:pt x="424" y="280"/>
                      <a:pt x="423" y="283"/>
                      <a:pt x="423" y="284"/>
                    </a:cubicBezTo>
                    <a:cubicBezTo>
                      <a:pt x="423" y="286"/>
                      <a:pt x="420" y="291"/>
                      <a:pt x="418" y="292"/>
                    </a:cubicBezTo>
                    <a:cubicBezTo>
                      <a:pt x="418" y="292"/>
                      <a:pt x="416" y="293"/>
                      <a:pt x="412" y="293"/>
                    </a:cubicBezTo>
                    <a:cubicBezTo>
                      <a:pt x="409" y="293"/>
                      <a:pt x="409" y="295"/>
                      <a:pt x="409" y="295"/>
                    </a:cubicBezTo>
                    <a:cubicBezTo>
                      <a:pt x="409" y="295"/>
                      <a:pt x="408" y="297"/>
                      <a:pt x="407" y="297"/>
                    </a:cubicBezTo>
                    <a:cubicBezTo>
                      <a:pt x="407" y="297"/>
                      <a:pt x="403" y="294"/>
                      <a:pt x="402" y="292"/>
                    </a:cubicBezTo>
                    <a:cubicBezTo>
                      <a:pt x="401" y="290"/>
                      <a:pt x="396" y="292"/>
                      <a:pt x="394" y="292"/>
                    </a:cubicBezTo>
                    <a:cubicBezTo>
                      <a:pt x="394" y="292"/>
                      <a:pt x="394" y="288"/>
                      <a:pt x="394" y="286"/>
                    </a:cubicBezTo>
                    <a:cubicBezTo>
                      <a:pt x="394" y="285"/>
                      <a:pt x="393" y="284"/>
                      <a:pt x="392" y="283"/>
                    </a:cubicBezTo>
                    <a:cubicBezTo>
                      <a:pt x="390" y="283"/>
                      <a:pt x="391" y="281"/>
                      <a:pt x="391" y="280"/>
                    </a:cubicBezTo>
                    <a:cubicBezTo>
                      <a:pt x="392" y="279"/>
                      <a:pt x="392" y="270"/>
                      <a:pt x="392" y="268"/>
                    </a:cubicBezTo>
                    <a:cubicBezTo>
                      <a:pt x="392" y="267"/>
                      <a:pt x="392" y="264"/>
                      <a:pt x="390" y="263"/>
                    </a:cubicBezTo>
                    <a:cubicBezTo>
                      <a:pt x="389" y="261"/>
                      <a:pt x="393" y="257"/>
                      <a:pt x="393" y="257"/>
                    </a:cubicBezTo>
                    <a:cubicBezTo>
                      <a:pt x="393" y="257"/>
                      <a:pt x="394" y="257"/>
                      <a:pt x="395" y="257"/>
                    </a:cubicBezTo>
                    <a:cubicBezTo>
                      <a:pt x="397" y="257"/>
                      <a:pt x="400" y="256"/>
                      <a:pt x="402" y="257"/>
                    </a:cubicBezTo>
                    <a:cubicBezTo>
                      <a:pt x="408" y="257"/>
                      <a:pt x="412" y="256"/>
                      <a:pt x="414" y="257"/>
                    </a:cubicBezTo>
                    <a:cubicBezTo>
                      <a:pt x="413" y="253"/>
                      <a:pt x="413" y="242"/>
                      <a:pt x="413" y="241"/>
                    </a:cubicBezTo>
                    <a:cubicBezTo>
                      <a:pt x="411" y="240"/>
                      <a:pt x="408" y="240"/>
                      <a:pt x="410" y="237"/>
                    </a:cubicBezTo>
                    <a:cubicBezTo>
                      <a:pt x="406" y="236"/>
                      <a:pt x="404" y="235"/>
                      <a:pt x="403" y="235"/>
                    </a:cubicBezTo>
                    <a:cubicBezTo>
                      <a:pt x="400" y="233"/>
                      <a:pt x="400" y="232"/>
                      <a:pt x="401" y="231"/>
                    </a:cubicBezTo>
                    <a:cubicBezTo>
                      <a:pt x="403" y="229"/>
                      <a:pt x="409" y="230"/>
                      <a:pt x="409" y="230"/>
                    </a:cubicBezTo>
                    <a:cubicBezTo>
                      <a:pt x="407" y="226"/>
                      <a:pt x="406" y="224"/>
                      <a:pt x="406" y="224"/>
                    </a:cubicBezTo>
                    <a:cubicBezTo>
                      <a:pt x="406" y="224"/>
                      <a:pt x="410" y="224"/>
                      <a:pt x="411" y="224"/>
                    </a:cubicBezTo>
                    <a:cubicBezTo>
                      <a:pt x="413" y="225"/>
                      <a:pt x="414" y="222"/>
                      <a:pt x="414" y="220"/>
                    </a:cubicBezTo>
                    <a:cubicBezTo>
                      <a:pt x="414" y="218"/>
                      <a:pt x="413" y="218"/>
                      <a:pt x="415" y="216"/>
                    </a:cubicBezTo>
                    <a:cubicBezTo>
                      <a:pt x="418" y="214"/>
                      <a:pt x="419" y="209"/>
                      <a:pt x="419" y="206"/>
                    </a:cubicBezTo>
                    <a:cubicBezTo>
                      <a:pt x="419" y="203"/>
                      <a:pt x="421" y="202"/>
                      <a:pt x="423" y="202"/>
                    </a:cubicBezTo>
                    <a:cubicBezTo>
                      <a:pt x="423" y="202"/>
                      <a:pt x="423" y="195"/>
                      <a:pt x="423" y="193"/>
                    </a:cubicBezTo>
                    <a:cubicBezTo>
                      <a:pt x="423" y="191"/>
                      <a:pt x="420" y="186"/>
                      <a:pt x="419" y="185"/>
                    </a:cubicBezTo>
                    <a:cubicBezTo>
                      <a:pt x="417" y="183"/>
                      <a:pt x="418" y="181"/>
                      <a:pt x="420" y="178"/>
                    </a:cubicBezTo>
                    <a:cubicBezTo>
                      <a:pt x="422" y="184"/>
                      <a:pt x="422" y="184"/>
                      <a:pt x="422" y="184"/>
                    </a:cubicBezTo>
                    <a:cubicBezTo>
                      <a:pt x="423" y="184"/>
                      <a:pt x="423" y="184"/>
                      <a:pt x="423" y="184"/>
                    </a:cubicBezTo>
                    <a:cubicBezTo>
                      <a:pt x="425" y="185"/>
                      <a:pt x="424" y="185"/>
                      <a:pt x="423" y="187"/>
                    </a:cubicBezTo>
                    <a:cubicBezTo>
                      <a:pt x="423" y="189"/>
                      <a:pt x="424" y="191"/>
                      <a:pt x="425" y="192"/>
                    </a:cubicBezTo>
                    <a:cubicBezTo>
                      <a:pt x="425" y="192"/>
                      <a:pt x="428" y="193"/>
                      <a:pt x="430" y="192"/>
                    </a:cubicBezTo>
                    <a:cubicBezTo>
                      <a:pt x="432" y="191"/>
                      <a:pt x="435" y="193"/>
                      <a:pt x="437" y="195"/>
                    </a:cubicBezTo>
                    <a:cubicBezTo>
                      <a:pt x="437" y="195"/>
                      <a:pt x="439" y="189"/>
                      <a:pt x="440" y="188"/>
                    </a:cubicBezTo>
                    <a:cubicBezTo>
                      <a:pt x="440" y="187"/>
                      <a:pt x="443" y="187"/>
                      <a:pt x="444" y="188"/>
                    </a:cubicBezTo>
                    <a:cubicBezTo>
                      <a:pt x="444" y="188"/>
                      <a:pt x="445" y="183"/>
                      <a:pt x="445" y="183"/>
                    </a:cubicBezTo>
                    <a:cubicBezTo>
                      <a:pt x="446" y="182"/>
                      <a:pt x="444" y="179"/>
                      <a:pt x="444" y="178"/>
                    </a:cubicBezTo>
                    <a:cubicBezTo>
                      <a:pt x="444" y="176"/>
                      <a:pt x="443" y="175"/>
                      <a:pt x="442" y="174"/>
                    </a:cubicBezTo>
                    <a:cubicBezTo>
                      <a:pt x="441" y="173"/>
                      <a:pt x="440" y="171"/>
                      <a:pt x="440" y="170"/>
                    </a:cubicBezTo>
                    <a:cubicBezTo>
                      <a:pt x="439" y="169"/>
                      <a:pt x="442" y="169"/>
                      <a:pt x="443" y="170"/>
                    </a:cubicBezTo>
                    <a:cubicBezTo>
                      <a:pt x="446" y="171"/>
                      <a:pt x="445" y="170"/>
                      <a:pt x="444" y="169"/>
                    </a:cubicBezTo>
                    <a:cubicBezTo>
                      <a:pt x="443" y="168"/>
                      <a:pt x="441" y="166"/>
                      <a:pt x="440" y="165"/>
                    </a:cubicBezTo>
                    <a:cubicBezTo>
                      <a:pt x="439" y="164"/>
                      <a:pt x="438" y="163"/>
                      <a:pt x="437" y="161"/>
                    </a:cubicBezTo>
                    <a:cubicBezTo>
                      <a:pt x="436" y="159"/>
                      <a:pt x="441" y="156"/>
                      <a:pt x="442" y="156"/>
                    </a:cubicBezTo>
                    <a:cubicBezTo>
                      <a:pt x="443" y="157"/>
                      <a:pt x="443" y="154"/>
                      <a:pt x="443" y="151"/>
                    </a:cubicBezTo>
                    <a:cubicBezTo>
                      <a:pt x="443" y="149"/>
                      <a:pt x="440" y="150"/>
                      <a:pt x="439" y="150"/>
                    </a:cubicBezTo>
                    <a:cubicBezTo>
                      <a:pt x="439" y="150"/>
                      <a:pt x="438" y="151"/>
                      <a:pt x="437" y="153"/>
                    </a:cubicBezTo>
                    <a:cubicBezTo>
                      <a:pt x="436" y="155"/>
                      <a:pt x="436" y="155"/>
                      <a:pt x="435" y="159"/>
                    </a:cubicBezTo>
                    <a:cubicBezTo>
                      <a:pt x="435" y="159"/>
                      <a:pt x="433" y="159"/>
                      <a:pt x="431" y="157"/>
                    </a:cubicBezTo>
                    <a:cubicBezTo>
                      <a:pt x="428" y="156"/>
                      <a:pt x="428" y="155"/>
                      <a:pt x="426" y="151"/>
                    </a:cubicBezTo>
                    <a:cubicBezTo>
                      <a:pt x="423" y="147"/>
                      <a:pt x="422" y="144"/>
                      <a:pt x="421" y="139"/>
                    </a:cubicBezTo>
                    <a:cubicBezTo>
                      <a:pt x="420" y="133"/>
                      <a:pt x="419" y="134"/>
                      <a:pt x="416" y="132"/>
                    </a:cubicBezTo>
                    <a:cubicBezTo>
                      <a:pt x="412" y="135"/>
                      <a:pt x="416" y="139"/>
                      <a:pt x="418" y="141"/>
                    </a:cubicBezTo>
                    <a:cubicBezTo>
                      <a:pt x="420" y="143"/>
                      <a:pt x="419" y="145"/>
                      <a:pt x="419" y="149"/>
                    </a:cubicBezTo>
                    <a:cubicBezTo>
                      <a:pt x="419" y="149"/>
                      <a:pt x="423" y="157"/>
                      <a:pt x="424" y="160"/>
                    </a:cubicBezTo>
                    <a:cubicBezTo>
                      <a:pt x="424" y="160"/>
                      <a:pt x="427" y="161"/>
                      <a:pt x="429" y="163"/>
                    </a:cubicBezTo>
                    <a:cubicBezTo>
                      <a:pt x="432" y="165"/>
                      <a:pt x="428" y="169"/>
                      <a:pt x="428" y="170"/>
                    </a:cubicBezTo>
                    <a:cubicBezTo>
                      <a:pt x="427" y="171"/>
                      <a:pt x="432" y="178"/>
                      <a:pt x="433" y="180"/>
                    </a:cubicBezTo>
                    <a:cubicBezTo>
                      <a:pt x="434" y="182"/>
                      <a:pt x="434" y="183"/>
                      <a:pt x="431" y="183"/>
                    </a:cubicBezTo>
                    <a:cubicBezTo>
                      <a:pt x="432" y="184"/>
                      <a:pt x="432" y="187"/>
                      <a:pt x="430" y="188"/>
                    </a:cubicBezTo>
                    <a:cubicBezTo>
                      <a:pt x="428" y="188"/>
                      <a:pt x="430" y="190"/>
                      <a:pt x="429" y="190"/>
                    </a:cubicBezTo>
                    <a:cubicBezTo>
                      <a:pt x="429" y="190"/>
                      <a:pt x="426" y="185"/>
                      <a:pt x="426" y="183"/>
                    </a:cubicBezTo>
                    <a:cubicBezTo>
                      <a:pt x="426" y="180"/>
                      <a:pt x="421" y="175"/>
                      <a:pt x="420" y="174"/>
                    </a:cubicBezTo>
                    <a:cubicBezTo>
                      <a:pt x="419" y="172"/>
                      <a:pt x="419" y="170"/>
                      <a:pt x="416" y="169"/>
                    </a:cubicBezTo>
                    <a:cubicBezTo>
                      <a:pt x="415" y="168"/>
                      <a:pt x="414" y="168"/>
                      <a:pt x="414" y="171"/>
                    </a:cubicBezTo>
                    <a:cubicBezTo>
                      <a:pt x="415" y="173"/>
                      <a:pt x="413" y="173"/>
                      <a:pt x="414" y="176"/>
                    </a:cubicBezTo>
                    <a:cubicBezTo>
                      <a:pt x="414" y="180"/>
                      <a:pt x="412" y="179"/>
                      <a:pt x="408" y="176"/>
                    </a:cubicBezTo>
                    <a:cubicBezTo>
                      <a:pt x="408" y="176"/>
                      <a:pt x="406" y="171"/>
                      <a:pt x="403" y="168"/>
                    </a:cubicBezTo>
                    <a:cubicBezTo>
                      <a:pt x="401" y="164"/>
                      <a:pt x="402" y="150"/>
                      <a:pt x="402" y="148"/>
                    </a:cubicBezTo>
                    <a:cubicBezTo>
                      <a:pt x="403" y="145"/>
                      <a:pt x="403" y="142"/>
                      <a:pt x="401" y="138"/>
                    </a:cubicBezTo>
                    <a:cubicBezTo>
                      <a:pt x="399" y="135"/>
                      <a:pt x="398" y="126"/>
                      <a:pt x="398" y="123"/>
                    </a:cubicBezTo>
                    <a:cubicBezTo>
                      <a:pt x="399" y="121"/>
                      <a:pt x="397" y="122"/>
                      <a:pt x="399" y="120"/>
                    </a:cubicBezTo>
                    <a:cubicBezTo>
                      <a:pt x="400" y="118"/>
                      <a:pt x="402" y="112"/>
                      <a:pt x="401" y="110"/>
                    </a:cubicBezTo>
                    <a:cubicBezTo>
                      <a:pt x="401" y="108"/>
                      <a:pt x="403" y="108"/>
                      <a:pt x="405" y="110"/>
                    </a:cubicBezTo>
                    <a:cubicBezTo>
                      <a:pt x="407" y="113"/>
                      <a:pt x="407" y="113"/>
                      <a:pt x="409" y="111"/>
                    </a:cubicBezTo>
                    <a:cubicBezTo>
                      <a:pt x="409" y="111"/>
                      <a:pt x="416" y="112"/>
                      <a:pt x="419" y="112"/>
                    </a:cubicBezTo>
                    <a:cubicBezTo>
                      <a:pt x="422" y="112"/>
                      <a:pt x="424" y="113"/>
                      <a:pt x="424" y="115"/>
                    </a:cubicBezTo>
                    <a:cubicBezTo>
                      <a:pt x="425" y="118"/>
                      <a:pt x="426" y="118"/>
                      <a:pt x="426" y="120"/>
                    </a:cubicBezTo>
                    <a:cubicBezTo>
                      <a:pt x="426" y="122"/>
                      <a:pt x="422" y="121"/>
                      <a:pt x="419" y="122"/>
                    </a:cubicBezTo>
                    <a:cubicBezTo>
                      <a:pt x="421" y="123"/>
                      <a:pt x="428" y="127"/>
                      <a:pt x="431" y="129"/>
                    </a:cubicBezTo>
                    <a:cubicBezTo>
                      <a:pt x="435" y="129"/>
                      <a:pt x="435" y="129"/>
                      <a:pt x="435" y="129"/>
                    </a:cubicBezTo>
                    <a:cubicBezTo>
                      <a:pt x="435" y="129"/>
                      <a:pt x="434" y="126"/>
                      <a:pt x="433" y="126"/>
                    </a:cubicBezTo>
                    <a:cubicBezTo>
                      <a:pt x="432" y="125"/>
                      <a:pt x="429" y="119"/>
                      <a:pt x="428" y="118"/>
                    </a:cubicBezTo>
                    <a:cubicBezTo>
                      <a:pt x="427" y="117"/>
                      <a:pt x="427" y="115"/>
                      <a:pt x="429" y="115"/>
                    </a:cubicBezTo>
                    <a:cubicBezTo>
                      <a:pt x="430" y="116"/>
                      <a:pt x="428" y="112"/>
                      <a:pt x="427" y="112"/>
                    </a:cubicBezTo>
                    <a:cubicBezTo>
                      <a:pt x="426" y="112"/>
                      <a:pt x="422" y="108"/>
                      <a:pt x="420" y="108"/>
                    </a:cubicBezTo>
                    <a:cubicBezTo>
                      <a:pt x="418" y="108"/>
                      <a:pt x="419" y="106"/>
                      <a:pt x="422" y="105"/>
                    </a:cubicBezTo>
                    <a:cubicBezTo>
                      <a:pt x="424" y="104"/>
                      <a:pt x="425" y="107"/>
                      <a:pt x="427" y="109"/>
                    </a:cubicBezTo>
                    <a:cubicBezTo>
                      <a:pt x="429" y="110"/>
                      <a:pt x="428" y="106"/>
                      <a:pt x="425" y="105"/>
                    </a:cubicBezTo>
                    <a:cubicBezTo>
                      <a:pt x="423" y="105"/>
                      <a:pt x="423" y="101"/>
                      <a:pt x="422" y="99"/>
                    </a:cubicBezTo>
                    <a:cubicBezTo>
                      <a:pt x="421" y="98"/>
                      <a:pt x="416" y="91"/>
                      <a:pt x="415" y="89"/>
                    </a:cubicBezTo>
                    <a:cubicBezTo>
                      <a:pt x="415" y="89"/>
                      <a:pt x="411" y="85"/>
                      <a:pt x="411" y="83"/>
                    </a:cubicBezTo>
                    <a:cubicBezTo>
                      <a:pt x="411" y="81"/>
                      <a:pt x="404" y="75"/>
                      <a:pt x="402" y="74"/>
                    </a:cubicBezTo>
                    <a:cubicBezTo>
                      <a:pt x="399" y="73"/>
                      <a:pt x="397" y="71"/>
                      <a:pt x="398" y="69"/>
                    </a:cubicBezTo>
                    <a:cubicBezTo>
                      <a:pt x="402" y="73"/>
                      <a:pt x="402" y="73"/>
                      <a:pt x="402" y="73"/>
                    </a:cubicBezTo>
                    <a:cubicBezTo>
                      <a:pt x="402" y="73"/>
                      <a:pt x="410" y="74"/>
                      <a:pt x="412" y="77"/>
                    </a:cubicBezTo>
                    <a:cubicBezTo>
                      <a:pt x="414" y="79"/>
                      <a:pt x="419" y="80"/>
                      <a:pt x="422" y="82"/>
                    </a:cubicBezTo>
                    <a:cubicBezTo>
                      <a:pt x="425" y="84"/>
                      <a:pt x="425" y="81"/>
                      <a:pt x="422" y="79"/>
                    </a:cubicBezTo>
                    <a:cubicBezTo>
                      <a:pt x="420" y="77"/>
                      <a:pt x="418" y="73"/>
                      <a:pt x="415" y="71"/>
                    </a:cubicBezTo>
                    <a:cubicBezTo>
                      <a:pt x="412" y="69"/>
                      <a:pt x="411" y="70"/>
                      <a:pt x="412" y="73"/>
                    </a:cubicBezTo>
                    <a:cubicBezTo>
                      <a:pt x="413" y="75"/>
                      <a:pt x="412" y="74"/>
                      <a:pt x="406" y="72"/>
                    </a:cubicBezTo>
                    <a:cubicBezTo>
                      <a:pt x="399" y="70"/>
                      <a:pt x="402" y="70"/>
                      <a:pt x="402" y="69"/>
                    </a:cubicBezTo>
                    <a:cubicBezTo>
                      <a:pt x="402" y="68"/>
                      <a:pt x="402" y="67"/>
                      <a:pt x="398" y="65"/>
                    </a:cubicBezTo>
                    <a:cubicBezTo>
                      <a:pt x="394" y="64"/>
                      <a:pt x="396" y="62"/>
                      <a:pt x="396" y="61"/>
                    </a:cubicBezTo>
                    <a:cubicBezTo>
                      <a:pt x="396" y="61"/>
                      <a:pt x="392" y="62"/>
                      <a:pt x="390" y="61"/>
                    </a:cubicBezTo>
                    <a:cubicBezTo>
                      <a:pt x="388" y="59"/>
                      <a:pt x="385" y="56"/>
                      <a:pt x="382" y="56"/>
                    </a:cubicBezTo>
                    <a:cubicBezTo>
                      <a:pt x="379" y="55"/>
                      <a:pt x="378" y="53"/>
                      <a:pt x="375" y="52"/>
                    </a:cubicBezTo>
                    <a:cubicBezTo>
                      <a:pt x="373" y="50"/>
                      <a:pt x="367" y="47"/>
                      <a:pt x="365" y="46"/>
                    </a:cubicBezTo>
                    <a:cubicBezTo>
                      <a:pt x="364" y="44"/>
                      <a:pt x="359" y="42"/>
                      <a:pt x="357" y="42"/>
                    </a:cubicBezTo>
                    <a:cubicBezTo>
                      <a:pt x="355" y="43"/>
                      <a:pt x="355" y="40"/>
                      <a:pt x="354" y="38"/>
                    </a:cubicBezTo>
                    <a:cubicBezTo>
                      <a:pt x="352" y="36"/>
                      <a:pt x="355" y="37"/>
                      <a:pt x="358" y="37"/>
                    </a:cubicBezTo>
                    <a:cubicBezTo>
                      <a:pt x="360" y="38"/>
                      <a:pt x="360" y="38"/>
                      <a:pt x="367" y="40"/>
                    </a:cubicBezTo>
                    <a:cubicBezTo>
                      <a:pt x="369" y="41"/>
                      <a:pt x="370" y="41"/>
                      <a:pt x="370" y="41"/>
                    </a:cubicBezTo>
                    <a:cubicBezTo>
                      <a:pt x="371" y="41"/>
                      <a:pt x="371" y="41"/>
                      <a:pt x="371" y="41"/>
                    </a:cubicBezTo>
                    <a:cubicBezTo>
                      <a:pt x="371" y="41"/>
                      <a:pt x="370" y="40"/>
                      <a:pt x="369" y="40"/>
                    </a:cubicBezTo>
                    <a:cubicBezTo>
                      <a:pt x="368" y="39"/>
                      <a:pt x="366" y="38"/>
                      <a:pt x="364" y="38"/>
                    </a:cubicBezTo>
                    <a:cubicBezTo>
                      <a:pt x="361" y="38"/>
                      <a:pt x="356" y="34"/>
                      <a:pt x="352" y="32"/>
                    </a:cubicBezTo>
                    <a:cubicBezTo>
                      <a:pt x="347" y="31"/>
                      <a:pt x="342" y="28"/>
                      <a:pt x="342" y="28"/>
                    </a:cubicBezTo>
                    <a:cubicBezTo>
                      <a:pt x="342" y="28"/>
                      <a:pt x="337" y="24"/>
                      <a:pt x="335" y="21"/>
                    </a:cubicBezTo>
                    <a:cubicBezTo>
                      <a:pt x="333" y="22"/>
                      <a:pt x="321" y="18"/>
                      <a:pt x="318" y="18"/>
                    </a:cubicBezTo>
                    <a:cubicBezTo>
                      <a:pt x="315" y="18"/>
                      <a:pt x="308" y="14"/>
                      <a:pt x="307" y="14"/>
                    </a:cubicBezTo>
                    <a:cubicBezTo>
                      <a:pt x="305" y="15"/>
                      <a:pt x="299" y="13"/>
                      <a:pt x="296" y="12"/>
                    </a:cubicBezTo>
                    <a:cubicBezTo>
                      <a:pt x="293" y="11"/>
                      <a:pt x="291" y="12"/>
                      <a:pt x="290" y="12"/>
                    </a:cubicBezTo>
                    <a:cubicBezTo>
                      <a:pt x="289" y="11"/>
                      <a:pt x="285" y="12"/>
                      <a:pt x="284" y="10"/>
                    </a:cubicBezTo>
                    <a:cubicBezTo>
                      <a:pt x="282" y="9"/>
                      <a:pt x="282" y="9"/>
                      <a:pt x="278" y="9"/>
                    </a:cubicBezTo>
                    <a:cubicBezTo>
                      <a:pt x="277" y="9"/>
                      <a:pt x="274" y="8"/>
                      <a:pt x="273" y="9"/>
                    </a:cubicBezTo>
                    <a:cubicBezTo>
                      <a:pt x="272" y="9"/>
                      <a:pt x="270" y="8"/>
                      <a:pt x="269" y="9"/>
                    </a:cubicBezTo>
                    <a:cubicBezTo>
                      <a:pt x="268" y="9"/>
                      <a:pt x="266" y="9"/>
                      <a:pt x="265" y="9"/>
                    </a:cubicBezTo>
                    <a:cubicBezTo>
                      <a:pt x="264" y="9"/>
                      <a:pt x="263" y="8"/>
                      <a:pt x="261" y="9"/>
                    </a:cubicBezTo>
                    <a:cubicBezTo>
                      <a:pt x="260" y="10"/>
                      <a:pt x="257" y="9"/>
                      <a:pt x="257" y="9"/>
                    </a:cubicBezTo>
                    <a:cubicBezTo>
                      <a:pt x="257" y="9"/>
                      <a:pt x="253" y="8"/>
                      <a:pt x="253" y="9"/>
                    </a:cubicBezTo>
                    <a:cubicBezTo>
                      <a:pt x="252" y="10"/>
                      <a:pt x="250" y="10"/>
                      <a:pt x="249" y="9"/>
                    </a:cubicBezTo>
                    <a:cubicBezTo>
                      <a:pt x="247" y="9"/>
                      <a:pt x="244" y="9"/>
                      <a:pt x="244" y="9"/>
                    </a:cubicBezTo>
                    <a:cubicBezTo>
                      <a:pt x="243" y="10"/>
                      <a:pt x="241" y="10"/>
                      <a:pt x="241" y="10"/>
                    </a:cubicBezTo>
                    <a:cubicBezTo>
                      <a:pt x="240" y="10"/>
                      <a:pt x="235" y="10"/>
                      <a:pt x="235" y="10"/>
                    </a:cubicBezTo>
                    <a:cubicBezTo>
                      <a:pt x="235" y="10"/>
                      <a:pt x="232" y="10"/>
                      <a:pt x="231" y="10"/>
                    </a:cubicBezTo>
                    <a:cubicBezTo>
                      <a:pt x="231" y="11"/>
                      <a:pt x="229" y="10"/>
                      <a:pt x="228" y="9"/>
                    </a:cubicBezTo>
                    <a:cubicBezTo>
                      <a:pt x="227" y="9"/>
                      <a:pt x="225" y="9"/>
                      <a:pt x="224" y="10"/>
                    </a:cubicBezTo>
                    <a:cubicBezTo>
                      <a:pt x="224" y="9"/>
                      <a:pt x="224" y="8"/>
                      <a:pt x="223" y="8"/>
                    </a:cubicBezTo>
                    <a:cubicBezTo>
                      <a:pt x="222" y="8"/>
                      <a:pt x="222" y="7"/>
                      <a:pt x="222" y="7"/>
                    </a:cubicBezTo>
                    <a:cubicBezTo>
                      <a:pt x="223" y="7"/>
                      <a:pt x="223" y="7"/>
                      <a:pt x="223" y="7"/>
                    </a:cubicBezTo>
                    <a:cubicBezTo>
                      <a:pt x="224" y="7"/>
                      <a:pt x="225" y="7"/>
                      <a:pt x="226" y="7"/>
                    </a:cubicBezTo>
                    <a:cubicBezTo>
                      <a:pt x="226" y="7"/>
                      <a:pt x="228" y="7"/>
                      <a:pt x="229" y="7"/>
                    </a:cubicBezTo>
                    <a:cubicBezTo>
                      <a:pt x="230" y="7"/>
                      <a:pt x="233" y="7"/>
                      <a:pt x="234" y="7"/>
                    </a:cubicBezTo>
                    <a:cubicBezTo>
                      <a:pt x="240" y="8"/>
                      <a:pt x="241" y="6"/>
                      <a:pt x="238" y="6"/>
                    </a:cubicBezTo>
                    <a:cubicBezTo>
                      <a:pt x="237" y="5"/>
                      <a:pt x="235" y="5"/>
                      <a:pt x="235" y="5"/>
                    </a:cubicBezTo>
                    <a:cubicBezTo>
                      <a:pt x="235" y="4"/>
                      <a:pt x="234" y="4"/>
                      <a:pt x="233" y="3"/>
                    </a:cubicBezTo>
                    <a:cubicBezTo>
                      <a:pt x="232" y="3"/>
                      <a:pt x="232" y="4"/>
                      <a:pt x="232" y="3"/>
                    </a:cubicBezTo>
                    <a:cubicBezTo>
                      <a:pt x="232" y="3"/>
                      <a:pt x="233" y="2"/>
                      <a:pt x="235" y="2"/>
                    </a:cubicBezTo>
                    <a:cubicBezTo>
                      <a:pt x="236" y="2"/>
                      <a:pt x="237" y="2"/>
                      <a:pt x="238" y="2"/>
                    </a:cubicBezTo>
                    <a:cubicBezTo>
                      <a:pt x="238" y="1"/>
                      <a:pt x="240" y="0"/>
                      <a:pt x="241" y="0"/>
                    </a:cubicBezTo>
                    <a:cubicBezTo>
                      <a:pt x="242" y="0"/>
                      <a:pt x="244" y="1"/>
                      <a:pt x="245" y="0"/>
                    </a:cubicBezTo>
                    <a:cubicBezTo>
                      <a:pt x="246" y="0"/>
                      <a:pt x="249" y="0"/>
                      <a:pt x="250" y="0"/>
                    </a:cubicBezTo>
                    <a:cubicBezTo>
                      <a:pt x="251" y="0"/>
                      <a:pt x="253" y="0"/>
                      <a:pt x="253" y="0"/>
                    </a:cubicBezTo>
                    <a:cubicBezTo>
                      <a:pt x="253" y="0"/>
                      <a:pt x="252" y="0"/>
                      <a:pt x="254" y="0"/>
                    </a:cubicBezTo>
                    <a:cubicBezTo>
                      <a:pt x="257" y="0"/>
                      <a:pt x="264" y="1"/>
                      <a:pt x="266" y="1"/>
                    </a:cubicBezTo>
                    <a:cubicBezTo>
                      <a:pt x="267" y="1"/>
                      <a:pt x="271" y="2"/>
                      <a:pt x="272" y="2"/>
                    </a:cubicBezTo>
                    <a:cubicBezTo>
                      <a:pt x="273" y="1"/>
                      <a:pt x="279" y="2"/>
                      <a:pt x="279" y="2"/>
                    </a:cubicBezTo>
                    <a:cubicBezTo>
                      <a:pt x="296" y="5"/>
                      <a:pt x="313" y="8"/>
                      <a:pt x="330" y="14"/>
                    </a:cubicBezTo>
                    <a:cubicBezTo>
                      <a:pt x="441" y="49"/>
                      <a:pt x="518" y="142"/>
                      <a:pt x="539" y="248"/>
                    </a:cubicBezTo>
                    <a:cubicBezTo>
                      <a:pt x="539" y="250"/>
                      <a:pt x="540" y="259"/>
                      <a:pt x="537" y="254"/>
                    </a:cubicBezTo>
                    <a:cubicBezTo>
                      <a:pt x="534" y="250"/>
                      <a:pt x="533" y="251"/>
                      <a:pt x="533" y="253"/>
                    </a:cubicBezTo>
                    <a:cubicBezTo>
                      <a:pt x="534" y="256"/>
                      <a:pt x="534" y="260"/>
                      <a:pt x="535" y="261"/>
                    </a:cubicBezTo>
                    <a:cubicBezTo>
                      <a:pt x="536" y="262"/>
                      <a:pt x="538" y="265"/>
                      <a:pt x="538" y="267"/>
                    </a:cubicBezTo>
                    <a:cubicBezTo>
                      <a:pt x="538" y="270"/>
                      <a:pt x="541" y="274"/>
                      <a:pt x="540" y="268"/>
                    </a:cubicBezTo>
                    <a:cubicBezTo>
                      <a:pt x="539" y="263"/>
                      <a:pt x="540" y="259"/>
                      <a:pt x="540" y="258"/>
                    </a:cubicBezTo>
                    <a:cubicBezTo>
                      <a:pt x="541" y="257"/>
                      <a:pt x="541" y="257"/>
                      <a:pt x="541" y="257"/>
                    </a:cubicBezTo>
                    <a:cubicBezTo>
                      <a:pt x="544" y="278"/>
                      <a:pt x="545" y="299"/>
                      <a:pt x="544" y="320"/>
                    </a:cubicBezTo>
                    <a:cubicBezTo>
                      <a:pt x="544" y="320"/>
                      <a:pt x="544" y="325"/>
                      <a:pt x="543" y="327"/>
                    </a:cubicBezTo>
                    <a:cubicBezTo>
                      <a:pt x="543" y="329"/>
                      <a:pt x="541" y="335"/>
                      <a:pt x="541" y="338"/>
                    </a:cubicBezTo>
                    <a:cubicBezTo>
                      <a:pt x="541" y="344"/>
                      <a:pt x="540" y="345"/>
                      <a:pt x="540" y="345"/>
                    </a:cubicBezTo>
                    <a:cubicBezTo>
                      <a:pt x="540" y="345"/>
                      <a:pt x="540" y="341"/>
                      <a:pt x="540" y="339"/>
                    </a:cubicBezTo>
                    <a:cubicBezTo>
                      <a:pt x="540" y="336"/>
                      <a:pt x="540" y="333"/>
                      <a:pt x="539" y="331"/>
                    </a:cubicBezTo>
                    <a:cubicBezTo>
                      <a:pt x="538" y="329"/>
                      <a:pt x="536" y="323"/>
                      <a:pt x="536" y="321"/>
                    </a:cubicBezTo>
                    <a:cubicBezTo>
                      <a:pt x="536" y="320"/>
                      <a:pt x="535" y="316"/>
                      <a:pt x="534" y="315"/>
                    </a:cubicBezTo>
                    <a:cubicBezTo>
                      <a:pt x="532" y="313"/>
                      <a:pt x="532" y="308"/>
                      <a:pt x="532" y="307"/>
                    </a:cubicBezTo>
                    <a:cubicBezTo>
                      <a:pt x="532" y="306"/>
                      <a:pt x="532" y="304"/>
                      <a:pt x="529" y="301"/>
                    </a:cubicBezTo>
                    <a:cubicBezTo>
                      <a:pt x="526" y="298"/>
                      <a:pt x="525" y="297"/>
                      <a:pt x="522" y="293"/>
                    </a:cubicBezTo>
                    <a:cubicBezTo>
                      <a:pt x="522" y="294"/>
                      <a:pt x="521" y="295"/>
                      <a:pt x="517" y="288"/>
                    </a:cubicBezTo>
                    <a:cubicBezTo>
                      <a:pt x="518" y="290"/>
                      <a:pt x="521" y="298"/>
                      <a:pt x="522" y="301"/>
                    </a:cubicBezTo>
                    <a:cubicBezTo>
                      <a:pt x="523" y="304"/>
                      <a:pt x="526" y="308"/>
                      <a:pt x="526" y="311"/>
                    </a:cubicBezTo>
                    <a:cubicBezTo>
                      <a:pt x="527" y="314"/>
                      <a:pt x="528" y="317"/>
                      <a:pt x="530" y="318"/>
                    </a:cubicBezTo>
                    <a:cubicBezTo>
                      <a:pt x="532" y="318"/>
                      <a:pt x="533" y="325"/>
                      <a:pt x="532" y="327"/>
                    </a:cubicBezTo>
                    <a:cubicBezTo>
                      <a:pt x="532" y="329"/>
                      <a:pt x="533" y="333"/>
                      <a:pt x="534" y="335"/>
                    </a:cubicBezTo>
                    <a:cubicBezTo>
                      <a:pt x="535" y="337"/>
                      <a:pt x="536" y="340"/>
                      <a:pt x="537" y="343"/>
                    </a:cubicBezTo>
                    <a:cubicBezTo>
                      <a:pt x="539" y="347"/>
                      <a:pt x="538" y="349"/>
                      <a:pt x="540" y="354"/>
                    </a:cubicBezTo>
                    <a:cubicBezTo>
                      <a:pt x="540" y="352"/>
                      <a:pt x="542" y="346"/>
                      <a:pt x="542" y="343"/>
                    </a:cubicBezTo>
                    <a:cubicBezTo>
                      <a:pt x="540" y="362"/>
                      <a:pt x="536" y="382"/>
                      <a:pt x="530" y="401"/>
                    </a:cubicBezTo>
                    <a:cubicBezTo>
                      <a:pt x="505" y="476"/>
                      <a:pt x="454" y="536"/>
                      <a:pt x="390" y="573"/>
                    </a:cubicBezTo>
                    <a:moveTo>
                      <a:pt x="353" y="47"/>
                    </a:moveTo>
                    <a:cubicBezTo>
                      <a:pt x="353" y="47"/>
                      <a:pt x="353" y="47"/>
                      <a:pt x="352" y="48"/>
                    </a:cubicBezTo>
                    <a:cubicBezTo>
                      <a:pt x="350" y="48"/>
                      <a:pt x="353" y="49"/>
                      <a:pt x="355" y="49"/>
                    </a:cubicBezTo>
                    <a:cubicBezTo>
                      <a:pt x="358" y="50"/>
                      <a:pt x="355" y="48"/>
                      <a:pt x="353" y="47"/>
                    </a:cubicBezTo>
                    <a:moveTo>
                      <a:pt x="357" y="46"/>
                    </a:moveTo>
                    <a:cubicBezTo>
                      <a:pt x="355" y="45"/>
                      <a:pt x="354" y="44"/>
                      <a:pt x="354" y="46"/>
                    </a:cubicBezTo>
                    <a:cubicBezTo>
                      <a:pt x="354" y="47"/>
                      <a:pt x="356" y="48"/>
                      <a:pt x="358" y="48"/>
                    </a:cubicBezTo>
                    <a:cubicBezTo>
                      <a:pt x="359" y="48"/>
                      <a:pt x="358" y="47"/>
                      <a:pt x="357" y="46"/>
                    </a:cubicBezTo>
                    <a:moveTo>
                      <a:pt x="355" y="45"/>
                    </a:moveTo>
                    <a:cubicBezTo>
                      <a:pt x="357" y="45"/>
                      <a:pt x="358" y="46"/>
                      <a:pt x="356" y="44"/>
                    </a:cubicBezTo>
                    <a:cubicBezTo>
                      <a:pt x="354" y="43"/>
                      <a:pt x="353" y="41"/>
                      <a:pt x="353" y="42"/>
                    </a:cubicBezTo>
                    <a:cubicBezTo>
                      <a:pt x="353" y="43"/>
                      <a:pt x="354" y="45"/>
                      <a:pt x="355" y="45"/>
                    </a:cubicBezTo>
                    <a:moveTo>
                      <a:pt x="408" y="89"/>
                    </a:moveTo>
                    <a:cubicBezTo>
                      <a:pt x="411" y="91"/>
                      <a:pt x="413" y="91"/>
                      <a:pt x="412" y="89"/>
                    </a:cubicBezTo>
                    <a:cubicBezTo>
                      <a:pt x="410" y="86"/>
                      <a:pt x="409" y="85"/>
                      <a:pt x="407" y="85"/>
                    </a:cubicBezTo>
                    <a:cubicBezTo>
                      <a:pt x="404" y="85"/>
                      <a:pt x="400" y="81"/>
                      <a:pt x="398" y="79"/>
                    </a:cubicBezTo>
                    <a:cubicBezTo>
                      <a:pt x="395" y="78"/>
                      <a:pt x="387" y="71"/>
                      <a:pt x="386" y="69"/>
                    </a:cubicBezTo>
                    <a:cubicBezTo>
                      <a:pt x="385" y="68"/>
                      <a:pt x="383" y="66"/>
                      <a:pt x="384" y="68"/>
                    </a:cubicBezTo>
                    <a:cubicBezTo>
                      <a:pt x="385" y="71"/>
                      <a:pt x="394" y="79"/>
                      <a:pt x="396" y="81"/>
                    </a:cubicBezTo>
                    <a:cubicBezTo>
                      <a:pt x="398" y="84"/>
                      <a:pt x="398" y="85"/>
                      <a:pt x="400" y="84"/>
                    </a:cubicBezTo>
                    <a:cubicBezTo>
                      <a:pt x="400" y="84"/>
                      <a:pt x="403" y="87"/>
                      <a:pt x="404" y="89"/>
                    </a:cubicBezTo>
                    <a:cubicBezTo>
                      <a:pt x="406" y="91"/>
                      <a:pt x="406" y="90"/>
                      <a:pt x="408" y="89"/>
                    </a:cubicBezTo>
                    <a:moveTo>
                      <a:pt x="390" y="181"/>
                    </a:moveTo>
                    <a:cubicBezTo>
                      <a:pt x="385" y="182"/>
                      <a:pt x="385" y="182"/>
                      <a:pt x="385" y="182"/>
                    </a:cubicBezTo>
                    <a:cubicBezTo>
                      <a:pt x="385" y="182"/>
                      <a:pt x="386" y="186"/>
                      <a:pt x="386" y="188"/>
                    </a:cubicBezTo>
                    <a:cubicBezTo>
                      <a:pt x="386" y="190"/>
                      <a:pt x="388" y="194"/>
                      <a:pt x="388" y="195"/>
                    </a:cubicBezTo>
                    <a:cubicBezTo>
                      <a:pt x="388" y="197"/>
                      <a:pt x="389" y="197"/>
                      <a:pt x="390" y="197"/>
                    </a:cubicBezTo>
                    <a:cubicBezTo>
                      <a:pt x="392" y="197"/>
                      <a:pt x="394" y="197"/>
                      <a:pt x="396" y="199"/>
                    </a:cubicBezTo>
                    <a:cubicBezTo>
                      <a:pt x="396" y="199"/>
                      <a:pt x="395" y="200"/>
                      <a:pt x="396" y="201"/>
                    </a:cubicBezTo>
                    <a:cubicBezTo>
                      <a:pt x="396" y="202"/>
                      <a:pt x="397" y="204"/>
                      <a:pt x="398" y="205"/>
                    </a:cubicBezTo>
                    <a:cubicBezTo>
                      <a:pt x="398" y="207"/>
                      <a:pt x="399" y="207"/>
                      <a:pt x="398" y="208"/>
                    </a:cubicBezTo>
                    <a:cubicBezTo>
                      <a:pt x="398" y="209"/>
                      <a:pt x="397" y="211"/>
                      <a:pt x="395" y="212"/>
                    </a:cubicBezTo>
                    <a:cubicBezTo>
                      <a:pt x="394" y="212"/>
                      <a:pt x="394" y="214"/>
                      <a:pt x="395" y="215"/>
                    </a:cubicBezTo>
                    <a:cubicBezTo>
                      <a:pt x="395" y="215"/>
                      <a:pt x="397" y="214"/>
                      <a:pt x="397" y="214"/>
                    </a:cubicBezTo>
                    <a:cubicBezTo>
                      <a:pt x="398" y="213"/>
                      <a:pt x="398" y="215"/>
                      <a:pt x="399" y="216"/>
                    </a:cubicBezTo>
                    <a:cubicBezTo>
                      <a:pt x="400" y="217"/>
                      <a:pt x="399" y="217"/>
                      <a:pt x="398" y="219"/>
                    </a:cubicBezTo>
                    <a:cubicBezTo>
                      <a:pt x="398" y="221"/>
                      <a:pt x="398" y="221"/>
                      <a:pt x="396" y="222"/>
                    </a:cubicBezTo>
                    <a:cubicBezTo>
                      <a:pt x="397" y="223"/>
                      <a:pt x="399" y="222"/>
                      <a:pt x="400" y="222"/>
                    </a:cubicBezTo>
                    <a:cubicBezTo>
                      <a:pt x="401" y="222"/>
                      <a:pt x="403" y="222"/>
                      <a:pt x="404" y="220"/>
                    </a:cubicBezTo>
                    <a:cubicBezTo>
                      <a:pt x="404" y="219"/>
                      <a:pt x="407" y="218"/>
                      <a:pt x="408" y="218"/>
                    </a:cubicBezTo>
                    <a:cubicBezTo>
                      <a:pt x="410" y="218"/>
                      <a:pt x="412" y="217"/>
                      <a:pt x="412" y="217"/>
                    </a:cubicBezTo>
                    <a:cubicBezTo>
                      <a:pt x="412" y="214"/>
                      <a:pt x="412" y="210"/>
                      <a:pt x="412" y="209"/>
                    </a:cubicBezTo>
                    <a:cubicBezTo>
                      <a:pt x="409" y="209"/>
                      <a:pt x="407" y="208"/>
                      <a:pt x="407" y="208"/>
                    </a:cubicBezTo>
                    <a:cubicBezTo>
                      <a:pt x="407" y="205"/>
                      <a:pt x="407" y="204"/>
                      <a:pt x="406" y="203"/>
                    </a:cubicBezTo>
                    <a:cubicBezTo>
                      <a:pt x="404" y="202"/>
                      <a:pt x="403" y="201"/>
                      <a:pt x="403" y="200"/>
                    </a:cubicBezTo>
                    <a:cubicBezTo>
                      <a:pt x="402" y="198"/>
                      <a:pt x="401" y="198"/>
                      <a:pt x="400" y="196"/>
                    </a:cubicBezTo>
                    <a:cubicBezTo>
                      <a:pt x="399" y="195"/>
                      <a:pt x="396" y="194"/>
                      <a:pt x="396" y="194"/>
                    </a:cubicBezTo>
                    <a:cubicBezTo>
                      <a:pt x="394" y="193"/>
                      <a:pt x="394" y="193"/>
                      <a:pt x="394" y="193"/>
                    </a:cubicBezTo>
                    <a:cubicBezTo>
                      <a:pt x="395" y="190"/>
                      <a:pt x="395" y="185"/>
                      <a:pt x="394" y="184"/>
                    </a:cubicBezTo>
                    <a:cubicBezTo>
                      <a:pt x="392" y="184"/>
                      <a:pt x="390" y="185"/>
                      <a:pt x="389" y="184"/>
                    </a:cubicBezTo>
                    <a:lnTo>
                      <a:pt x="390" y="181"/>
                    </a:lnTo>
                    <a:close/>
                    <a:moveTo>
                      <a:pt x="389" y="204"/>
                    </a:moveTo>
                    <a:cubicBezTo>
                      <a:pt x="389" y="204"/>
                      <a:pt x="388" y="202"/>
                      <a:pt x="390" y="201"/>
                    </a:cubicBezTo>
                    <a:cubicBezTo>
                      <a:pt x="390" y="201"/>
                      <a:pt x="388" y="197"/>
                      <a:pt x="387" y="197"/>
                    </a:cubicBezTo>
                    <a:cubicBezTo>
                      <a:pt x="386" y="197"/>
                      <a:pt x="384" y="197"/>
                      <a:pt x="384" y="199"/>
                    </a:cubicBezTo>
                    <a:cubicBezTo>
                      <a:pt x="384" y="199"/>
                      <a:pt x="384" y="199"/>
                      <a:pt x="383" y="198"/>
                    </a:cubicBezTo>
                    <a:cubicBezTo>
                      <a:pt x="382" y="196"/>
                      <a:pt x="383" y="201"/>
                      <a:pt x="383" y="203"/>
                    </a:cubicBezTo>
                    <a:cubicBezTo>
                      <a:pt x="383" y="203"/>
                      <a:pt x="382" y="203"/>
                      <a:pt x="380" y="203"/>
                    </a:cubicBezTo>
                    <a:cubicBezTo>
                      <a:pt x="378" y="204"/>
                      <a:pt x="379" y="205"/>
                      <a:pt x="380" y="207"/>
                    </a:cubicBezTo>
                    <a:cubicBezTo>
                      <a:pt x="380" y="208"/>
                      <a:pt x="380" y="208"/>
                      <a:pt x="383" y="208"/>
                    </a:cubicBezTo>
                    <a:cubicBezTo>
                      <a:pt x="383" y="208"/>
                      <a:pt x="381" y="212"/>
                      <a:pt x="380" y="213"/>
                    </a:cubicBezTo>
                    <a:cubicBezTo>
                      <a:pt x="379" y="214"/>
                      <a:pt x="379" y="214"/>
                      <a:pt x="381" y="216"/>
                    </a:cubicBezTo>
                    <a:cubicBezTo>
                      <a:pt x="381" y="216"/>
                      <a:pt x="384" y="216"/>
                      <a:pt x="385" y="215"/>
                    </a:cubicBezTo>
                    <a:cubicBezTo>
                      <a:pt x="386" y="214"/>
                      <a:pt x="388" y="213"/>
                      <a:pt x="390" y="213"/>
                    </a:cubicBezTo>
                    <a:cubicBezTo>
                      <a:pt x="391" y="213"/>
                      <a:pt x="390" y="210"/>
                      <a:pt x="390" y="209"/>
                    </a:cubicBezTo>
                    <a:cubicBezTo>
                      <a:pt x="389" y="208"/>
                      <a:pt x="389" y="205"/>
                      <a:pt x="389" y="204"/>
                    </a:cubicBezTo>
                    <a:moveTo>
                      <a:pt x="433" y="274"/>
                    </a:moveTo>
                    <a:cubicBezTo>
                      <a:pt x="433" y="272"/>
                      <a:pt x="432" y="273"/>
                      <a:pt x="431" y="274"/>
                    </a:cubicBezTo>
                    <a:cubicBezTo>
                      <a:pt x="430" y="275"/>
                      <a:pt x="432" y="275"/>
                      <a:pt x="432" y="276"/>
                    </a:cubicBezTo>
                    <a:cubicBezTo>
                      <a:pt x="433" y="276"/>
                      <a:pt x="433" y="274"/>
                      <a:pt x="433" y="274"/>
                    </a:cubicBezTo>
                    <a:moveTo>
                      <a:pt x="468" y="271"/>
                    </a:moveTo>
                    <a:cubicBezTo>
                      <a:pt x="468" y="271"/>
                      <a:pt x="466" y="272"/>
                      <a:pt x="465" y="273"/>
                    </a:cubicBezTo>
                    <a:cubicBezTo>
                      <a:pt x="464" y="274"/>
                      <a:pt x="463" y="274"/>
                      <a:pt x="463" y="275"/>
                    </a:cubicBezTo>
                    <a:cubicBezTo>
                      <a:pt x="462" y="275"/>
                      <a:pt x="462" y="277"/>
                      <a:pt x="464" y="277"/>
                    </a:cubicBezTo>
                    <a:cubicBezTo>
                      <a:pt x="465" y="276"/>
                      <a:pt x="467" y="278"/>
                      <a:pt x="469" y="278"/>
                    </a:cubicBezTo>
                    <a:cubicBezTo>
                      <a:pt x="470" y="278"/>
                      <a:pt x="471" y="276"/>
                      <a:pt x="470" y="275"/>
                    </a:cubicBezTo>
                    <a:cubicBezTo>
                      <a:pt x="470" y="274"/>
                      <a:pt x="468" y="272"/>
                      <a:pt x="468" y="271"/>
                    </a:cubicBezTo>
                    <a:moveTo>
                      <a:pt x="447" y="255"/>
                    </a:moveTo>
                    <a:cubicBezTo>
                      <a:pt x="447" y="254"/>
                      <a:pt x="446" y="251"/>
                      <a:pt x="446" y="253"/>
                    </a:cubicBezTo>
                    <a:cubicBezTo>
                      <a:pt x="446" y="254"/>
                      <a:pt x="444" y="255"/>
                      <a:pt x="445" y="256"/>
                    </a:cubicBezTo>
                    <a:cubicBezTo>
                      <a:pt x="446" y="257"/>
                      <a:pt x="447" y="260"/>
                      <a:pt x="447" y="260"/>
                    </a:cubicBezTo>
                    <a:cubicBezTo>
                      <a:pt x="447" y="260"/>
                      <a:pt x="447" y="262"/>
                      <a:pt x="447" y="263"/>
                    </a:cubicBezTo>
                    <a:cubicBezTo>
                      <a:pt x="446" y="264"/>
                      <a:pt x="446" y="264"/>
                      <a:pt x="447" y="265"/>
                    </a:cubicBezTo>
                    <a:cubicBezTo>
                      <a:pt x="448" y="266"/>
                      <a:pt x="449" y="269"/>
                      <a:pt x="449" y="270"/>
                    </a:cubicBezTo>
                    <a:cubicBezTo>
                      <a:pt x="449" y="271"/>
                      <a:pt x="449" y="276"/>
                      <a:pt x="450" y="274"/>
                    </a:cubicBezTo>
                    <a:cubicBezTo>
                      <a:pt x="452" y="272"/>
                      <a:pt x="453" y="272"/>
                      <a:pt x="452" y="271"/>
                    </a:cubicBezTo>
                    <a:cubicBezTo>
                      <a:pt x="451" y="269"/>
                      <a:pt x="450" y="268"/>
                      <a:pt x="450" y="266"/>
                    </a:cubicBezTo>
                    <a:cubicBezTo>
                      <a:pt x="450" y="265"/>
                      <a:pt x="449" y="264"/>
                      <a:pt x="449" y="263"/>
                    </a:cubicBezTo>
                    <a:cubicBezTo>
                      <a:pt x="448" y="262"/>
                      <a:pt x="447" y="260"/>
                      <a:pt x="448" y="258"/>
                    </a:cubicBezTo>
                    <a:cubicBezTo>
                      <a:pt x="448" y="257"/>
                      <a:pt x="447" y="255"/>
                      <a:pt x="447" y="255"/>
                    </a:cubicBezTo>
                    <a:moveTo>
                      <a:pt x="363" y="81"/>
                    </a:moveTo>
                    <a:cubicBezTo>
                      <a:pt x="363" y="81"/>
                      <a:pt x="363" y="82"/>
                      <a:pt x="363" y="81"/>
                    </a:cubicBezTo>
                    <a:cubicBezTo>
                      <a:pt x="363" y="79"/>
                      <a:pt x="362" y="80"/>
                      <a:pt x="359" y="80"/>
                    </a:cubicBezTo>
                    <a:cubicBezTo>
                      <a:pt x="357" y="81"/>
                      <a:pt x="356" y="83"/>
                      <a:pt x="358" y="83"/>
                    </a:cubicBezTo>
                    <a:cubicBezTo>
                      <a:pt x="361" y="83"/>
                      <a:pt x="364" y="84"/>
                      <a:pt x="365" y="84"/>
                    </a:cubicBezTo>
                    <a:lnTo>
                      <a:pt x="363" y="81"/>
                    </a:lnTo>
                    <a:close/>
                    <a:moveTo>
                      <a:pt x="371" y="89"/>
                    </a:moveTo>
                    <a:cubicBezTo>
                      <a:pt x="369" y="87"/>
                      <a:pt x="368" y="87"/>
                      <a:pt x="370" y="89"/>
                    </a:cubicBezTo>
                    <a:cubicBezTo>
                      <a:pt x="371" y="90"/>
                      <a:pt x="372" y="91"/>
                      <a:pt x="372" y="91"/>
                    </a:cubicBezTo>
                    <a:cubicBezTo>
                      <a:pt x="372" y="91"/>
                      <a:pt x="373" y="89"/>
                      <a:pt x="371" y="89"/>
                    </a:cubicBezTo>
                    <a:moveTo>
                      <a:pt x="366" y="91"/>
                    </a:moveTo>
                    <a:cubicBezTo>
                      <a:pt x="366" y="93"/>
                      <a:pt x="364" y="92"/>
                      <a:pt x="366" y="93"/>
                    </a:cubicBezTo>
                    <a:cubicBezTo>
                      <a:pt x="368" y="94"/>
                      <a:pt x="371" y="95"/>
                      <a:pt x="369" y="93"/>
                    </a:cubicBezTo>
                    <a:cubicBezTo>
                      <a:pt x="367" y="90"/>
                      <a:pt x="365" y="86"/>
                      <a:pt x="365" y="86"/>
                    </a:cubicBezTo>
                    <a:cubicBezTo>
                      <a:pt x="365" y="86"/>
                      <a:pt x="358" y="84"/>
                      <a:pt x="357" y="85"/>
                    </a:cubicBezTo>
                    <a:cubicBezTo>
                      <a:pt x="357" y="86"/>
                      <a:pt x="357" y="88"/>
                      <a:pt x="359" y="89"/>
                    </a:cubicBezTo>
                    <a:cubicBezTo>
                      <a:pt x="361" y="90"/>
                      <a:pt x="364" y="91"/>
                      <a:pt x="366" y="91"/>
                    </a:cubicBezTo>
                    <a:moveTo>
                      <a:pt x="341" y="151"/>
                    </a:moveTo>
                    <a:cubicBezTo>
                      <a:pt x="341" y="151"/>
                      <a:pt x="338" y="155"/>
                      <a:pt x="341" y="155"/>
                    </a:cubicBezTo>
                    <a:cubicBezTo>
                      <a:pt x="344" y="156"/>
                      <a:pt x="345" y="156"/>
                      <a:pt x="348" y="156"/>
                    </a:cubicBezTo>
                    <a:cubicBezTo>
                      <a:pt x="350" y="156"/>
                      <a:pt x="352" y="154"/>
                      <a:pt x="354" y="155"/>
                    </a:cubicBezTo>
                    <a:cubicBezTo>
                      <a:pt x="356" y="155"/>
                      <a:pt x="357" y="154"/>
                      <a:pt x="357" y="153"/>
                    </a:cubicBezTo>
                    <a:cubicBezTo>
                      <a:pt x="358" y="151"/>
                      <a:pt x="360" y="151"/>
                      <a:pt x="357" y="147"/>
                    </a:cubicBezTo>
                    <a:cubicBezTo>
                      <a:pt x="354" y="144"/>
                      <a:pt x="352" y="142"/>
                      <a:pt x="351" y="145"/>
                    </a:cubicBezTo>
                    <a:cubicBezTo>
                      <a:pt x="344" y="144"/>
                      <a:pt x="343" y="147"/>
                      <a:pt x="341" y="145"/>
                    </a:cubicBezTo>
                    <a:cubicBezTo>
                      <a:pt x="339" y="143"/>
                      <a:pt x="338" y="141"/>
                      <a:pt x="336" y="144"/>
                    </a:cubicBezTo>
                    <a:cubicBezTo>
                      <a:pt x="335" y="147"/>
                      <a:pt x="335" y="147"/>
                      <a:pt x="335" y="147"/>
                    </a:cubicBezTo>
                    <a:cubicBezTo>
                      <a:pt x="338" y="148"/>
                      <a:pt x="338" y="151"/>
                      <a:pt x="341" y="151"/>
                    </a:cubicBezTo>
                    <a:moveTo>
                      <a:pt x="267" y="66"/>
                    </a:moveTo>
                    <a:cubicBezTo>
                      <a:pt x="268" y="66"/>
                      <a:pt x="273" y="67"/>
                      <a:pt x="273" y="67"/>
                    </a:cubicBezTo>
                    <a:cubicBezTo>
                      <a:pt x="274" y="67"/>
                      <a:pt x="275" y="67"/>
                      <a:pt x="275" y="67"/>
                    </a:cubicBezTo>
                    <a:cubicBezTo>
                      <a:pt x="275" y="67"/>
                      <a:pt x="275" y="69"/>
                      <a:pt x="275" y="67"/>
                    </a:cubicBezTo>
                    <a:cubicBezTo>
                      <a:pt x="275" y="66"/>
                      <a:pt x="276" y="65"/>
                      <a:pt x="276" y="65"/>
                    </a:cubicBezTo>
                    <a:cubicBezTo>
                      <a:pt x="277" y="64"/>
                      <a:pt x="279" y="61"/>
                      <a:pt x="279" y="61"/>
                    </a:cubicBezTo>
                    <a:cubicBezTo>
                      <a:pt x="276" y="60"/>
                      <a:pt x="275" y="60"/>
                      <a:pt x="274" y="60"/>
                    </a:cubicBezTo>
                    <a:cubicBezTo>
                      <a:pt x="273" y="61"/>
                      <a:pt x="271" y="61"/>
                      <a:pt x="270" y="61"/>
                    </a:cubicBezTo>
                    <a:cubicBezTo>
                      <a:pt x="269" y="61"/>
                      <a:pt x="268" y="63"/>
                      <a:pt x="268" y="64"/>
                    </a:cubicBezTo>
                    <a:cubicBezTo>
                      <a:pt x="267" y="65"/>
                      <a:pt x="263" y="66"/>
                      <a:pt x="267" y="66"/>
                    </a:cubicBezTo>
                    <a:moveTo>
                      <a:pt x="247" y="52"/>
                    </a:moveTo>
                    <a:cubicBezTo>
                      <a:pt x="247" y="53"/>
                      <a:pt x="249" y="55"/>
                      <a:pt x="249" y="55"/>
                    </a:cubicBezTo>
                    <a:cubicBezTo>
                      <a:pt x="249" y="55"/>
                      <a:pt x="251" y="55"/>
                      <a:pt x="250" y="56"/>
                    </a:cubicBezTo>
                    <a:cubicBezTo>
                      <a:pt x="249" y="57"/>
                      <a:pt x="248" y="58"/>
                      <a:pt x="248" y="58"/>
                    </a:cubicBezTo>
                    <a:cubicBezTo>
                      <a:pt x="247" y="59"/>
                      <a:pt x="246" y="59"/>
                      <a:pt x="246" y="59"/>
                    </a:cubicBezTo>
                    <a:cubicBezTo>
                      <a:pt x="245" y="58"/>
                      <a:pt x="243" y="59"/>
                      <a:pt x="243" y="59"/>
                    </a:cubicBezTo>
                    <a:cubicBezTo>
                      <a:pt x="243" y="59"/>
                      <a:pt x="244" y="61"/>
                      <a:pt x="243" y="59"/>
                    </a:cubicBezTo>
                    <a:cubicBezTo>
                      <a:pt x="242" y="57"/>
                      <a:pt x="241" y="56"/>
                      <a:pt x="240" y="56"/>
                    </a:cubicBezTo>
                    <a:cubicBezTo>
                      <a:pt x="239" y="56"/>
                      <a:pt x="239" y="55"/>
                      <a:pt x="238" y="54"/>
                    </a:cubicBezTo>
                    <a:cubicBezTo>
                      <a:pt x="238" y="54"/>
                      <a:pt x="236" y="53"/>
                      <a:pt x="238" y="52"/>
                    </a:cubicBezTo>
                    <a:cubicBezTo>
                      <a:pt x="240" y="52"/>
                      <a:pt x="240" y="51"/>
                      <a:pt x="241" y="51"/>
                    </a:cubicBezTo>
                    <a:cubicBezTo>
                      <a:pt x="242" y="51"/>
                      <a:pt x="243" y="51"/>
                      <a:pt x="244" y="50"/>
                    </a:cubicBezTo>
                    <a:cubicBezTo>
                      <a:pt x="245" y="50"/>
                      <a:pt x="246" y="51"/>
                      <a:pt x="247" y="52"/>
                    </a:cubicBezTo>
                    <a:moveTo>
                      <a:pt x="250" y="50"/>
                    </a:moveTo>
                    <a:cubicBezTo>
                      <a:pt x="251" y="50"/>
                      <a:pt x="252" y="50"/>
                      <a:pt x="251" y="49"/>
                    </a:cubicBezTo>
                    <a:cubicBezTo>
                      <a:pt x="250" y="49"/>
                      <a:pt x="250" y="48"/>
                      <a:pt x="249" y="48"/>
                    </a:cubicBezTo>
                    <a:cubicBezTo>
                      <a:pt x="246" y="47"/>
                      <a:pt x="245" y="46"/>
                      <a:pt x="245" y="46"/>
                    </a:cubicBezTo>
                    <a:cubicBezTo>
                      <a:pt x="245" y="46"/>
                      <a:pt x="244" y="46"/>
                      <a:pt x="244" y="47"/>
                    </a:cubicBezTo>
                    <a:cubicBezTo>
                      <a:pt x="243" y="47"/>
                      <a:pt x="242" y="48"/>
                      <a:pt x="244" y="48"/>
                    </a:cubicBezTo>
                    <a:cubicBezTo>
                      <a:pt x="245" y="48"/>
                      <a:pt x="246" y="49"/>
                      <a:pt x="247" y="49"/>
                    </a:cubicBezTo>
                    <a:cubicBezTo>
                      <a:pt x="247" y="49"/>
                      <a:pt x="250" y="50"/>
                      <a:pt x="250" y="50"/>
                    </a:cubicBezTo>
                    <a:moveTo>
                      <a:pt x="252" y="64"/>
                    </a:moveTo>
                    <a:cubicBezTo>
                      <a:pt x="253" y="64"/>
                      <a:pt x="255" y="63"/>
                      <a:pt x="254" y="62"/>
                    </a:cubicBezTo>
                    <a:cubicBezTo>
                      <a:pt x="252" y="61"/>
                      <a:pt x="252" y="61"/>
                      <a:pt x="251" y="61"/>
                    </a:cubicBezTo>
                    <a:cubicBezTo>
                      <a:pt x="249" y="61"/>
                      <a:pt x="247" y="61"/>
                      <a:pt x="247" y="61"/>
                    </a:cubicBezTo>
                    <a:cubicBezTo>
                      <a:pt x="246" y="62"/>
                      <a:pt x="245" y="63"/>
                      <a:pt x="246" y="63"/>
                    </a:cubicBezTo>
                    <a:cubicBezTo>
                      <a:pt x="247" y="64"/>
                      <a:pt x="248" y="65"/>
                      <a:pt x="248" y="65"/>
                    </a:cubicBezTo>
                    <a:cubicBezTo>
                      <a:pt x="249" y="64"/>
                      <a:pt x="252" y="64"/>
                      <a:pt x="252" y="64"/>
                    </a:cubicBezTo>
                    <a:moveTo>
                      <a:pt x="261" y="59"/>
                    </a:moveTo>
                    <a:cubicBezTo>
                      <a:pt x="259" y="60"/>
                      <a:pt x="259" y="61"/>
                      <a:pt x="260" y="61"/>
                    </a:cubicBezTo>
                    <a:cubicBezTo>
                      <a:pt x="261" y="60"/>
                      <a:pt x="262" y="60"/>
                      <a:pt x="263" y="60"/>
                    </a:cubicBezTo>
                    <a:cubicBezTo>
                      <a:pt x="264" y="60"/>
                      <a:pt x="264" y="59"/>
                      <a:pt x="264" y="58"/>
                    </a:cubicBezTo>
                    <a:cubicBezTo>
                      <a:pt x="265" y="56"/>
                      <a:pt x="265" y="57"/>
                      <a:pt x="264" y="56"/>
                    </a:cubicBezTo>
                    <a:cubicBezTo>
                      <a:pt x="264" y="56"/>
                      <a:pt x="262" y="56"/>
                      <a:pt x="260" y="56"/>
                    </a:cubicBezTo>
                    <a:cubicBezTo>
                      <a:pt x="258" y="56"/>
                      <a:pt x="262" y="59"/>
                      <a:pt x="261" y="59"/>
                    </a:cubicBezTo>
                    <a:moveTo>
                      <a:pt x="257" y="54"/>
                    </a:moveTo>
                    <a:cubicBezTo>
                      <a:pt x="256" y="52"/>
                      <a:pt x="257" y="52"/>
                      <a:pt x="255" y="52"/>
                    </a:cubicBezTo>
                    <a:cubicBezTo>
                      <a:pt x="253" y="53"/>
                      <a:pt x="252" y="53"/>
                      <a:pt x="253" y="53"/>
                    </a:cubicBezTo>
                    <a:cubicBezTo>
                      <a:pt x="255" y="53"/>
                      <a:pt x="257" y="54"/>
                      <a:pt x="257" y="54"/>
                    </a:cubicBezTo>
                    <a:moveTo>
                      <a:pt x="248" y="68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2" y="67"/>
                      <a:pt x="251" y="66"/>
                      <a:pt x="250" y="66"/>
                    </a:cubicBezTo>
                    <a:cubicBezTo>
                      <a:pt x="250" y="65"/>
                      <a:pt x="248" y="67"/>
                      <a:pt x="248" y="68"/>
                    </a:cubicBezTo>
                    <a:moveTo>
                      <a:pt x="218" y="47"/>
                    </a:moveTo>
                    <a:cubicBezTo>
                      <a:pt x="220" y="47"/>
                      <a:pt x="221" y="48"/>
                      <a:pt x="221" y="48"/>
                    </a:cubicBezTo>
                    <a:cubicBezTo>
                      <a:pt x="222" y="49"/>
                      <a:pt x="224" y="50"/>
                      <a:pt x="224" y="50"/>
                    </a:cubicBezTo>
                    <a:cubicBezTo>
                      <a:pt x="226" y="50"/>
                      <a:pt x="226" y="50"/>
                      <a:pt x="227" y="51"/>
                    </a:cubicBezTo>
                    <a:cubicBezTo>
                      <a:pt x="227" y="51"/>
                      <a:pt x="229" y="52"/>
                      <a:pt x="229" y="52"/>
                    </a:cubicBezTo>
                    <a:cubicBezTo>
                      <a:pt x="230" y="52"/>
                      <a:pt x="231" y="53"/>
                      <a:pt x="231" y="53"/>
                    </a:cubicBezTo>
                    <a:cubicBezTo>
                      <a:pt x="232" y="51"/>
                      <a:pt x="232" y="51"/>
                      <a:pt x="233" y="50"/>
                    </a:cubicBezTo>
                    <a:cubicBezTo>
                      <a:pt x="235" y="50"/>
                      <a:pt x="236" y="47"/>
                      <a:pt x="236" y="47"/>
                    </a:cubicBezTo>
                    <a:cubicBezTo>
                      <a:pt x="236" y="46"/>
                      <a:pt x="236" y="44"/>
                      <a:pt x="234" y="45"/>
                    </a:cubicBezTo>
                    <a:cubicBezTo>
                      <a:pt x="233" y="46"/>
                      <a:pt x="231" y="45"/>
                      <a:pt x="231" y="45"/>
                    </a:cubicBezTo>
                    <a:cubicBezTo>
                      <a:pt x="231" y="45"/>
                      <a:pt x="229" y="44"/>
                      <a:pt x="227" y="45"/>
                    </a:cubicBezTo>
                    <a:cubicBezTo>
                      <a:pt x="226" y="45"/>
                      <a:pt x="224" y="45"/>
                      <a:pt x="224" y="44"/>
                    </a:cubicBezTo>
                    <a:cubicBezTo>
                      <a:pt x="223" y="44"/>
                      <a:pt x="222" y="44"/>
                      <a:pt x="221" y="45"/>
                    </a:cubicBezTo>
                    <a:cubicBezTo>
                      <a:pt x="219" y="45"/>
                      <a:pt x="217" y="47"/>
                      <a:pt x="217" y="47"/>
                    </a:cubicBezTo>
                    <a:lnTo>
                      <a:pt x="218" y="47"/>
                    </a:lnTo>
                    <a:close/>
                    <a:moveTo>
                      <a:pt x="263" y="63"/>
                    </a:moveTo>
                    <a:cubicBezTo>
                      <a:pt x="264" y="62"/>
                      <a:pt x="265" y="61"/>
                      <a:pt x="266" y="61"/>
                    </a:cubicBezTo>
                    <a:cubicBezTo>
                      <a:pt x="262" y="61"/>
                      <a:pt x="261" y="62"/>
                      <a:pt x="261" y="62"/>
                    </a:cubicBezTo>
                    <a:lnTo>
                      <a:pt x="263" y="63"/>
                    </a:lnTo>
                    <a:close/>
                    <a:moveTo>
                      <a:pt x="233" y="72"/>
                    </a:moveTo>
                    <a:cubicBezTo>
                      <a:pt x="234" y="71"/>
                      <a:pt x="234" y="69"/>
                      <a:pt x="236" y="69"/>
                    </a:cubicBezTo>
                    <a:cubicBezTo>
                      <a:pt x="238" y="69"/>
                      <a:pt x="242" y="67"/>
                      <a:pt x="242" y="67"/>
                    </a:cubicBezTo>
                    <a:cubicBezTo>
                      <a:pt x="240" y="66"/>
                      <a:pt x="240" y="66"/>
                      <a:pt x="240" y="65"/>
                    </a:cubicBezTo>
                    <a:cubicBezTo>
                      <a:pt x="240" y="64"/>
                      <a:pt x="239" y="63"/>
                      <a:pt x="239" y="63"/>
                    </a:cubicBezTo>
                    <a:cubicBezTo>
                      <a:pt x="238" y="65"/>
                      <a:pt x="237" y="66"/>
                      <a:pt x="236" y="66"/>
                    </a:cubicBezTo>
                    <a:cubicBezTo>
                      <a:pt x="235" y="65"/>
                      <a:pt x="233" y="66"/>
                      <a:pt x="232" y="67"/>
                    </a:cubicBezTo>
                    <a:cubicBezTo>
                      <a:pt x="231" y="68"/>
                      <a:pt x="226" y="70"/>
                      <a:pt x="228" y="71"/>
                    </a:cubicBezTo>
                    <a:cubicBezTo>
                      <a:pt x="230" y="72"/>
                      <a:pt x="233" y="72"/>
                      <a:pt x="233" y="72"/>
                    </a:cubicBezTo>
                    <a:moveTo>
                      <a:pt x="262" y="78"/>
                    </a:moveTo>
                    <a:cubicBezTo>
                      <a:pt x="264" y="78"/>
                      <a:pt x="264" y="78"/>
                      <a:pt x="264" y="78"/>
                    </a:cubicBezTo>
                    <a:cubicBezTo>
                      <a:pt x="264" y="78"/>
                      <a:pt x="261" y="76"/>
                      <a:pt x="261" y="76"/>
                    </a:cubicBezTo>
                    <a:cubicBezTo>
                      <a:pt x="261" y="75"/>
                      <a:pt x="259" y="74"/>
                      <a:pt x="258" y="74"/>
                    </a:cubicBezTo>
                    <a:cubicBezTo>
                      <a:pt x="256" y="74"/>
                      <a:pt x="256" y="73"/>
                      <a:pt x="256" y="72"/>
                    </a:cubicBezTo>
                    <a:cubicBezTo>
                      <a:pt x="255" y="70"/>
                      <a:pt x="256" y="70"/>
                      <a:pt x="259" y="70"/>
                    </a:cubicBezTo>
                    <a:cubicBezTo>
                      <a:pt x="259" y="65"/>
                      <a:pt x="259" y="65"/>
                      <a:pt x="259" y="65"/>
                    </a:cubicBezTo>
                    <a:cubicBezTo>
                      <a:pt x="257" y="63"/>
                      <a:pt x="257" y="63"/>
                      <a:pt x="257" y="63"/>
                    </a:cubicBezTo>
                    <a:cubicBezTo>
                      <a:pt x="257" y="63"/>
                      <a:pt x="255" y="64"/>
                      <a:pt x="255" y="65"/>
                    </a:cubicBezTo>
                    <a:cubicBezTo>
                      <a:pt x="255" y="66"/>
                      <a:pt x="253" y="66"/>
                      <a:pt x="253" y="67"/>
                    </a:cubicBezTo>
                    <a:cubicBezTo>
                      <a:pt x="253" y="68"/>
                      <a:pt x="252" y="69"/>
                      <a:pt x="250" y="70"/>
                    </a:cubicBezTo>
                    <a:cubicBezTo>
                      <a:pt x="249" y="72"/>
                      <a:pt x="252" y="73"/>
                      <a:pt x="253" y="73"/>
                    </a:cubicBezTo>
                    <a:cubicBezTo>
                      <a:pt x="254" y="73"/>
                      <a:pt x="258" y="78"/>
                      <a:pt x="259" y="79"/>
                    </a:cubicBezTo>
                    <a:cubicBezTo>
                      <a:pt x="260" y="80"/>
                      <a:pt x="261" y="79"/>
                      <a:pt x="262" y="78"/>
                    </a:cubicBezTo>
                    <a:moveTo>
                      <a:pt x="282" y="61"/>
                    </a:moveTo>
                    <a:cubicBezTo>
                      <a:pt x="280" y="63"/>
                      <a:pt x="278" y="65"/>
                      <a:pt x="277" y="65"/>
                    </a:cubicBezTo>
                    <a:cubicBezTo>
                      <a:pt x="276" y="65"/>
                      <a:pt x="276" y="66"/>
                      <a:pt x="276" y="67"/>
                    </a:cubicBezTo>
                    <a:cubicBezTo>
                      <a:pt x="277" y="68"/>
                      <a:pt x="276" y="70"/>
                      <a:pt x="276" y="70"/>
                    </a:cubicBezTo>
                    <a:cubicBezTo>
                      <a:pt x="271" y="70"/>
                      <a:pt x="265" y="71"/>
                      <a:pt x="264" y="70"/>
                    </a:cubicBezTo>
                    <a:cubicBezTo>
                      <a:pt x="263" y="70"/>
                      <a:pt x="260" y="70"/>
                      <a:pt x="261" y="72"/>
                    </a:cubicBezTo>
                    <a:cubicBezTo>
                      <a:pt x="262" y="74"/>
                      <a:pt x="265" y="76"/>
                      <a:pt x="265" y="76"/>
                    </a:cubicBezTo>
                    <a:cubicBezTo>
                      <a:pt x="265" y="75"/>
                      <a:pt x="268" y="75"/>
                      <a:pt x="268" y="74"/>
                    </a:cubicBezTo>
                    <a:cubicBezTo>
                      <a:pt x="268" y="73"/>
                      <a:pt x="270" y="72"/>
                      <a:pt x="270" y="72"/>
                    </a:cubicBezTo>
                    <a:cubicBezTo>
                      <a:pt x="270" y="72"/>
                      <a:pt x="271" y="76"/>
                      <a:pt x="273" y="75"/>
                    </a:cubicBezTo>
                    <a:cubicBezTo>
                      <a:pt x="275" y="74"/>
                      <a:pt x="278" y="75"/>
                      <a:pt x="279" y="74"/>
                    </a:cubicBezTo>
                    <a:cubicBezTo>
                      <a:pt x="280" y="74"/>
                      <a:pt x="287" y="72"/>
                      <a:pt x="289" y="72"/>
                    </a:cubicBezTo>
                    <a:cubicBezTo>
                      <a:pt x="290" y="73"/>
                      <a:pt x="300" y="70"/>
                      <a:pt x="300" y="70"/>
                    </a:cubicBezTo>
                    <a:cubicBezTo>
                      <a:pt x="296" y="67"/>
                      <a:pt x="295" y="67"/>
                      <a:pt x="295" y="66"/>
                    </a:cubicBezTo>
                    <a:cubicBezTo>
                      <a:pt x="295" y="64"/>
                      <a:pt x="291" y="63"/>
                      <a:pt x="291" y="63"/>
                    </a:cubicBezTo>
                    <a:cubicBezTo>
                      <a:pt x="289" y="63"/>
                      <a:pt x="285" y="62"/>
                      <a:pt x="284" y="61"/>
                    </a:cubicBezTo>
                    <a:cubicBezTo>
                      <a:pt x="284" y="60"/>
                      <a:pt x="282" y="61"/>
                      <a:pt x="282" y="61"/>
                    </a:cubicBezTo>
                    <a:moveTo>
                      <a:pt x="304" y="73"/>
                    </a:moveTo>
                    <a:cubicBezTo>
                      <a:pt x="304" y="73"/>
                      <a:pt x="294" y="73"/>
                      <a:pt x="292" y="73"/>
                    </a:cubicBezTo>
                    <a:cubicBezTo>
                      <a:pt x="290" y="74"/>
                      <a:pt x="290" y="74"/>
                      <a:pt x="293" y="76"/>
                    </a:cubicBezTo>
                    <a:cubicBezTo>
                      <a:pt x="293" y="76"/>
                      <a:pt x="290" y="76"/>
                      <a:pt x="288" y="77"/>
                    </a:cubicBezTo>
                    <a:cubicBezTo>
                      <a:pt x="288" y="77"/>
                      <a:pt x="286" y="78"/>
                      <a:pt x="282" y="76"/>
                    </a:cubicBezTo>
                    <a:cubicBezTo>
                      <a:pt x="278" y="75"/>
                      <a:pt x="278" y="78"/>
                      <a:pt x="277" y="80"/>
                    </a:cubicBezTo>
                    <a:cubicBezTo>
                      <a:pt x="276" y="82"/>
                      <a:pt x="277" y="83"/>
                      <a:pt x="278" y="85"/>
                    </a:cubicBezTo>
                    <a:cubicBezTo>
                      <a:pt x="278" y="85"/>
                      <a:pt x="283" y="87"/>
                      <a:pt x="285" y="88"/>
                    </a:cubicBezTo>
                    <a:cubicBezTo>
                      <a:pt x="286" y="90"/>
                      <a:pt x="287" y="91"/>
                      <a:pt x="287" y="94"/>
                    </a:cubicBezTo>
                    <a:cubicBezTo>
                      <a:pt x="287" y="97"/>
                      <a:pt x="286" y="98"/>
                      <a:pt x="286" y="102"/>
                    </a:cubicBezTo>
                    <a:cubicBezTo>
                      <a:pt x="286" y="102"/>
                      <a:pt x="284" y="104"/>
                      <a:pt x="283" y="106"/>
                    </a:cubicBezTo>
                    <a:cubicBezTo>
                      <a:pt x="282" y="108"/>
                      <a:pt x="283" y="108"/>
                      <a:pt x="288" y="109"/>
                    </a:cubicBezTo>
                    <a:cubicBezTo>
                      <a:pt x="287" y="111"/>
                      <a:pt x="288" y="115"/>
                      <a:pt x="286" y="119"/>
                    </a:cubicBezTo>
                    <a:cubicBezTo>
                      <a:pt x="286" y="119"/>
                      <a:pt x="281" y="120"/>
                      <a:pt x="280" y="120"/>
                    </a:cubicBezTo>
                    <a:cubicBezTo>
                      <a:pt x="278" y="120"/>
                      <a:pt x="277" y="122"/>
                      <a:pt x="276" y="124"/>
                    </a:cubicBezTo>
                    <a:cubicBezTo>
                      <a:pt x="275" y="126"/>
                      <a:pt x="274" y="128"/>
                      <a:pt x="275" y="128"/>
                    </a:cubicBezTo>
                    <a:cubicBezTo>
                      <a:pt x="275" y="128"/>
                      <a:pt x="275" y="132"/>
                      <a:pt x="274" y="134"/>
                    </a:cubicBezTo>
                    <a:cubicBezTo>
                      <a:pt x="273" y="136"/>
                      <a:pt x="273" y="138"/>
                      <a:pt x="274" y="141"/>
                    </a:cubicBezTo>
                    <a:cubicBezTo>
                      <a:pt x="276" y="145"/>
                      <a:pt x="275" y="146"/>
                      <a:pt x="275" y="148"/>
                    </a:cubicBezTo>
                    <a:cubicBezTo>
                      <a:pt x="275" y="150"/>
                      <a:pt x="277" y="152"/>
                      <a:pt x="278" y="153"/>
                    </a:cubicBezTo>
                    <a:cubicBezTo>
                      <a:pt x="278" y="154"/>
                      <a:pt x="282" y="158"/>
                      <a:pt x="284" y="161"/>
                    </a:cubicBezTo>
                    <a:cubicBezTo>
                      <a:pt x="284" y="161"/>
                      <a:pt x="288" y="160"/>
                      <a:pt x="290" y="159"/>
                    </a:cubicBezTo>
                    <a:cubicBezTo>
                      <a:pt x="291" y="159"/>
                      <a:pt x="292" y="158"/>
                      <a:pt x="293" y="155"/>
                    </a:cubicBezTo>
                    <a:cubicBezTo>
                      <a:pt x="292" y="152"/>
                      <a:pt x="292" y="150"/>
                      <a:pt x="294" y="149"/>
                    </a:cubicBezTo>
                    <a:cubicBezTo>
                      <a:pt x="295" y="149"/>
                      <a:pt x="300" y="147"/>
                      <a:pt x="302" y="145"/>
                    </a:cubicBezTo>
                    <a:cubicBezTo>
                      <a:pt x="303" y="143"/>
                      <a:pt x="305" y="142"/>
                      <a:pt x="307" y="142"/>
                    </a:cubicBezTo>
                    <a:cubicBezTo>
                      <a:pt x="309" y="142"/>
                      <a:pt x="312" y="140"/>
                      <a:pt x="314" y="139"/>
                    </a:cubicBezTo>
                    <a:cubicBezTo>
                      <a:pt x="315" y="138"/>
                      <a:pt x="319" y="136"/>
                      <a:pt x="320" y="136"/>
                    </a:cubicBezTo>
                    <a:cubicBezTo>
                      <a:pt x="322" y="135"/>
                      <a:pt x="326" y="134"/>
                      <a:pt x="326" y="134"/>
                    </a:cubicBezTo>
                    <a:cubicBezTo>
                      <a:pt x="326" y="134"/>
                      <a:pt x="333" y="129"/>
                      <a:pt x="335" y="128"/>
                    </a:cubicBezTo>
                    <a:cubicBezTo>
                      <a:pt x="336" y="127"/>
                      <a:pt x="336" y="126"/>
                      <a:pt x="333" y="126"/>
                    </a:cubicBezTo>
                    <a:cubicBezTo>
                      <a:pt x="331" y="126"/>
                      <a:pt x="327" y="127"/>
                      <a:pt x="327" y="124"/>
                    </a:cubicBezTo>
                    <a:cubicBezTo>
                      <a:pt x="327" y="122"/>
                      <a:pt x="327" y="119"/>
                      <a:pt x="327" y="118"/>
                    </a:cubicBezTo>
                    <a:cubicBezTo>
                      <a:pt x="329" y="119"/>
                      <a:pt x="330" y="119"/>
                      <a:pt x="330" y="120"/>
                    </a:cubicBezTo>
                    <a:cubicBezTo>
                      <a:pt x="330" y="122"/>
                      <a:pt x="333" y="123"/>
                      <a:pt x="334" y="123"/>
                    </a:cubicBezTo>
                    <a:cubicBezTo>
                      <a:pt x="336" y="123"/>
                      <a:pt x="338" y="126"/>
                      <a:pt x="337" y="124"/>
                    </a:cubicBezTo>
                    <a:cubicBezTo>
                      <a:pt x="336" y="122"/>
                      <a:pt x="337" y="121"/>
                      <a:pt x="336" y="120"/>
                    </a:cubicBezTo>
                    <a:cubicBezTo>
                      <a:pt x="334" y="119"/>
                      <a:pt x="332" y="117"/>
                      <a:pt x="332" y="116"/>
                    </a:cubicBezTo>
                    <a:cubicBezTo>
                      <a:pt x="331" y="114"/>
                      <a:pt x="330" y="114"/>
                      <a:pt x="333" y="113"/>
                    </a:cubicBezTo>
                    <a:cubicBezTo>
                      <a:pt x="335" y="113"/>
                      <a:pt x="337" y="113"/>
                      <a:pt x="337" y="113"/>
                    </a:cubicBezTo>
                    <a:cubicBezTo>
                      <a:pt x="336" y="109"/>
                      <a:pt x="336" y="107"/>
                      <a:pt x="337" y="105"/>
                    </a:cubicBezTo>
                    <a:cubicBezTo>
                      <a:pt x="337" y="103"/>
                      <a:pt x="336" y="102"/>
                      <a:pt x="334" y="100"/>
                    </a:cubicBezTo>
                    <a:cubicBezTo>
                      <a:pt x="332" y="99"/>
                      <a:pt x="331" y="96"/>
                      <a:pt x="331" y="96"/>
                    </a:cubicBezTo>
                    <a:cubicBezTo>
                      <a:pt x="333" y="90"/>
                      <a:pt x="333" y="88"/>
                      <a:pt x="333" y="86"/>
                    </a:cubicBezTo>
                    <a:cubicBezTo>
                      <a:pt x="333" y="85"/>
                      <a:pt x="334" y="81"/>
                      <a:pt x="334" y="81"/>
                    </a:cubicBezTo>
                    <a:cubicBezTo>
                      <a:pt x="335" y="79"/>
                      <a:pt x="326" y="80"/>
                      <a:pt x="323" y="81"/>
                    </a:cubicBezTo>
                    <a:cubicBezTo>
                      <a:pt x="323" y="81"/>
                      <a:pt x="322" y="80"/>
                      <a:pt x="320" y="79"/>
                    </a:cubicBezTo>
                    <a:cubicBezTo>
                      <a:pt x="319" y="78"/>
                      <a:pt x="321" y="78"/>
                      <a:pt x="326" y="78"/>
                    </a:cubicBezTo>
                    <a:cubicBezTo>
                      <a:pt x="326" y="78"/>
                      <a:pt x="325" y="77"/>
                      <a:pt x="323" y="76"/>
                    </a:cubicBezTo>
                    <a:cubicBezTo>
                      <a:pt x="322" y="75"/>
                      <a:pt x="322" y="73"/>
                      <a:pt x="320" y="73"/>
                    </a:cubicBezTo>
                    <a:cubicBezTo>
                      <a:pt x="317" y="73"/>
                      <a:pt x="311" y="72"/>
                      <a:pt x="311" y="72"/>
                    </a:cubicBezTo>
                    <a:cubicBezTo>
                      <a:pt x="311" y="72"/>
                      <a:pt x="311" y="75"/>
                      <a:pt x="310" y="77"/>
                    </a:cubicBezTo>
                    <a:cubicBezTo>
                      <a:pt x="309" y="79"/>
                      <a:pt x="308" y="77"/>
                      <a:pt x="308" y="77"/>
                    </a:cubicBezTo>
                    <a:cubicBezTo>
                      <a:pt x="308" y="77"/>
                      <a:pt x="304" y="74"/>
                      <a:pt x="304" y="73"/>
                    </a:cubicBezTo>
                    <a:moveTo>
                      <a:pt x="222" y="74"/>
                    </a:moveTo>
                    <a:cubicBezTo>
                      <a:pt x="223" y="73"/>
                      <a:pt x="221" y="73"/>
                      <a:pt x="221" y="73"/>
                    </a:cubicBezTo>
                    <a:cubicBezTo>
                      <a:pt x="220" y="74"/>
                      <a:pt x="219" y="74"/>
                      <a:pt x="217" y="73"/>
                    </a:cubicBezTo>
                    <a:cubicBezTo>
                      <a:pt x="216" y="73"/>
                      <a:pt x="215" y="74"/>
                      <a:pt x="216" y="74"/>
                    </a:cubicBezTo>
                    <a:cubicBezTo>
                      <a:pt x="217" y="75"/>
                      <a:pt x="217" y="76"/>
                      <a:pt x="217" y="76"/>
                    </a:cubicBezTo>
                    <a:cubicBezTo>
                      <a:pt x="217" y="77"/>
                      <a:pt x="218" y="77"/>
                      <a:pt x="219" y="78"/>
                    </a:cubicBezTo>
                    <a:cubicBezTo>
                      <a:pt x="221" y="79"/>
                      <a:pt x="220" y="76"/>
                      <a:pt x="220" y="76"/>
                    </a:cubicBezTo>
                    <a:cubicBezTo>
                      <a:pt x="220" y="76"/>
                      <a:pt x="221" y="75"/>
                      <a:pt x="222" y="74"/>
                    </a:cubicBezTo>
                    <a:moveTo>
                      <a:pt x="214" y="65"/>
                    </a:moveTo>
                    <a:cubicBezTo>
                      <a:pt x="214" y="65"/>
                      <a:pt x="214" y="64"/>
                      <a:pt x="213" y="64"/>
                    </a:cubicBezTo>
                    <a:cubicBezTo>
                      <a:pt x="212" y="64"/>
                      <a:pt x="211" y="63"/>
                      <a:pt x="210" y="62"/>
                    </a:cubicBezTo>
                    <a:cubicBezTo>
                      <a:pt x="209" y="61"/>
                      <a:pt x="210" y="61"/>
                      <a:pt x="206" y="60"/>
                    </a:cubicBezTo>
                    <a:cubicBezTo>
                      <a:pt x="206" y="60"/>
                      <a:pt x="208" y="58"/>
                      <a:pt x="208" y="57"/>
                    </a:cubicBezTo>
                    <a:cubicBezTo>
                      <a:pt x="209" y="56"/>
                      <a:pt x="210" y="55"/>
                      <a:pt x="211" y="55"/>
                    </a:cubicBezTo>
                    <a:cubicBezTo>
                      <a:pt x="211" y="55"/>
                      <a:pt x="214" y="54"/>
                      <a:pt x="215" y="53"/>
                    </a:cubicBezTo>
                    <a:cubicBezTo>
                      <a:pt x="215" y="52"/>
                      <a:pt x="216" y="52"/>
                      <a:pt x="219" y="51"/>
                    </a:cubicBezTo>
                    <a:cubicBezTo>
                      <a:pt x="219" y="51"/>
                      <a:pt x="224" y="52"/>
                      <a:pt x="224" y="53"/>
                    </a:cubicBezTo>
                    <a:cubicBezTo>
                      <a:pt x="225" y="54"/>
                      <a:pt x="227" y="54"/>
                      <a:pt x="230" y="55"/>
                    </a:cubicBezTo>
                    <a:cubicBezTo>
                      <a:pt x="232" y="55"/>
                      <a:pt x="231" y="57"/>
                      <a:pt x="231" y="57"/>
                    </a:cubicBezTo>
                    <a:cubicBezTo>
                      <a:pt x="231" y="57"/>
                      <a:pt x="233" y="59"/>
                      <a:pt x="234" y="60"/>
                    </a:cubicBezTo>
                    <a:cubicBezTo>
                      <a:pt x="230" y="62"/>
                      <a:pt x="230" y="62"/>
                      <a:pt x="230" y="62"/>
                    </a:cubicBezTo>
                    <a:cubicBezTo>
                      <a:pt x="230" y="62"/>
                      <a:pt x="227" y="63"/>
                      <a:pt x="226" y="63"/>
                    </a:cubicBezTo>
                    <a:cubicBezTo>
                      <a:pt x="225" y="63"/>
                      <a:pt x="223" y="64"/>
                      <a:pt x="224" y="65"/>
                    </a:cubicBezTo>
                    <a:cubicBezTo>
                      <a:pt x="224" y="65"/>
                      <a:pt x="222" y="67"/>
                      <a:pt x="221" y="68"/>
                    </a:cubicBezTo>
                    <a:cubicBezTo>
                      <a:pt x="220" y="68"/>
                      <a:pt x="219" y="69"/>
                      <a:pt x="219" y="70"/>
                    </a:cubicBezTo>
                    <a:cubicBezTo>
                      <a:pt x="219" y="70"/>
                      <a:pt x="217" y="70"/>
                      <a:pt x="216" y="69"/>
                    </a:cubicBezTo>
                    <a:cubicBezTo>
                      <a:pt x="215" y="68"/>
                      <a:pt x="214" y="67"/>
                      <a:pt x="213" y="67"/>
                    </a:cubicBezTo>
                    <a:cubicBezTo>
                      <a:pt x="212" y="68"/>
                      <a:pt x="213" y="66"/>
                      <a:pt x="214" y="65"/>
                    </a:cubicBezTo>
                    <a:moveTo>
                      <a:pt x="254" y="85"/>
                    </a:moveTo>
                    <a:cubicBezTo>
                      <a:pt x="255" y="86"/>
                      <a:pt x="255" y="85"/>
                      <a:pt x="256" y="86"/>
                    </a:cubicBezTo>
                    <a:cubicBezTo>
                      <a:pt x="256" y="87"/>
                      <a:pt x="257" y="87"/>
                      <a:pt x="258" y="87"/>
                    </a:cubicBezTo>
                    <a:cubicBezTo>
                      <a:pt x="258" y="86"/>
                      <a:pt x="257" y="86"/>
                      <a:pt x="257" y="85"/>
                    </a:cubicBezTo>
                    <a:cubicBezTo>
                      <a:pt x="257" y="84"/>
                      <a:pt x="257" y="83"/>
                      <a:pt x="257" y="83"/>
                    </a:cubicBezTo>
                    <a:cubicBezTo>
                      <a:pt x="257" y="83"/>
                      <a:pt x="256" y="81"/>
                      <a:pt x="255" y="81"/>
                    </a:cubicBezTo>
                    <a:cubicBezTo>
                      <a:pt x="254" y="82"/>
                      <a:pt x="252" y="84"/>
                      <a:pt x="254" y="85"/>
                    </a:cubicBezTo>
                    <a:moveTo>
                      <a:pt x="239" y="103"/>
                    </a:moveTo>
                    <a:cubicBezTo>
                      <a:pt x="242" y="101"/>
                      <a:pt x="242" y="101"/>
                      <a:pt x="242" y="101"/>
                    </a:cubicBezTo>
                    <a:cubicBezTo>
                      <a:pt x="241" y="100"/>
                      <a:pt x="241" y="100"/>
                      <a:pt x="241" y="100"/>
                    </a:cubicBezTo>
                    <a:cubicBezTo>
                      <a:pt x="241" y="100"/>
                      <a:pt x="239" y="100"/>
                      <a:pt x="238" y="101"/>
                    </a:cubicBezTo>
                    <a:cubicBezTo>
                      <a:pt x="238" y="101"/>
                      <a:pt x="237" y="101"/>
                      <a:pt x="237" y="101"/>
                    </a:cubicBezTo>
                    <a:cubicBezTo>
                      <a:pt x="236" y="101"/>
                      <a:pt x="235" y="102"/>
                      <a:pt x="236" y="102"/>
                    </a:cubicBezTo>
                    <a:cubicBezTo>
                      <a:pt x="237" y="102"/>
                      <a:pt x="239" y="102"/>
                      <a:pt x="239" y="103"/>
                    </a:cubicBezTo>
                    <a:moveTo>
                      <a:pt x="235" y="83"/>
                    </a:moveTo>
                    <a:cubicBezTo>
                      <a:pt x="234" y="85"/>
                      <a:pt x="235" y="85"/>
                      <a:pt x="236" y="86"/>
                    </a:cubicBezTo>
                    <a:cubicBezTo>
                      <a:pt x="238" y="86"/>
                      <a:pt x="239" y="87"/>
                      <a:pt x="239" y="88"/>
                    </a:cubicBezTo>
                    <a:cubicBezTo>
                      <a:pt x="239" y="88"/>
                      <a:pt x="242" y="90"/>
                      <a:pt x="244" y="90"/>
                    </a:cubicBezTo>
                    <a:cubicBezTo>
                      <a:pt x="245" y="91"/>
                      <a:pt x="245" y="91"/>
                      <a:pt x="246" y="93"/>
                    </a:cubicBezTo>
                    <a:cubicBezTo>
                      <a:pt x="244" y="99"/>
                      <a:pt x="244" y="99"/>
                      <a:pt x="244" y="99"/>
                    </a:cubicBezTo>
                    <a:cubicBezTo>
                      <a:pt x="244" y="99"/>
                      <a:pt x="244" y="101"/>
                      <a:pt x="243" y="106"/>
                    </a:cubicBezTo>
                    <a:cubicBezTo>
                      <a:pt x="240" y="107"/>
                      <a:pt x="240" y="107"/>
                      <a:pt x="240" y="107"/>
                    </a:cubicBezTo>
                    <a:cubicBezTo>
                      <a:pt x="240" y="107"/>
                      <a:pt x="237" y="108"/>
                      <a:pt x="236" y="108"/>
                    </a:cubicBezTo>
                    <a:cubicBezTo>
                      <a:pt x="235" y="108"/>
                      <a:pt x="235" y="109"/>
                      <a:pt x="235" y="111"/>
                    </a:cubicBezTo>
                    <a:cubicBezTo>
                      <a:pt x="235" y="111"/>
                      <a:pt x="234" y="110"/>
                      <a:pt x="233" y="110"/>
                    </a:cubicBezTo>
                    <a:cubicBezTo>
                      <a:pt x="232" y="110"/>
                      <a:pt x="229" y="107"/>
                      <a:pt x="228" y="107"/>
                    </a:cubicBezTo>
                    <a:cubicBezTo>
                      <a:pt x="227" y="106"/>
                      <a:pt x="227" y="106"/>
                      <a:pt x="227" y="107"/>
                    </a:cubicBezTo>
                    <a:cubicBezTo>
                      <a:pt x="226" y="107"/>
                      <a:pt x="225" y="108"/>
                      <a:pt x="224" y="107"/>
                    </a:cubicBezTo>
                    <a:cubicBezTo>
                      <a:pt x="224" y="109"/>
                      <a:pt x="224" y="109"/>
                      <a:pt x="224" y="109"/>
                    </a:cubicBezTo>
                    <a:cubicBezTo>
                      <a:pt x="224" y="109"/>
                      <a:pt x="225" y="112"/>
                      <a:pt x="225" y="112"/>
                    </a:cubicBezTo>
                    <a:cubicBezTo>
                      <a:pt x="226" y="112"/>
                      <a:pt x="229" y="115"/>
                      <a:pt x="230" y="116"/>
                    </a:cubicBezTo>
                    <a:cubicBezTo>
                      <a:pt x="231" y="116"/>
                      <a:pt x="231" y="119"/>
                      <a:pt x="231" y="120"/>
                    </a:cubicBezTo>
                    <a:cubicBezTo>
                      <a:pt x="231" y="121"/>
                      <a:pt x="231" y="122"/>
                      <a:pt x="232" y="123"/>
                    </a:cubicBezTo>
                    <a:cubicBezTo>
                      <a:pt x="232" y="124"/>
                      <a:pt x="233" y="126"/>
                      <a:pt x="234" y="127"/>
                    </a:cubicBezTo>
                    <a:cubicBezTo>
                      <a:pt x="235" y="127"/>
                      <a:pt x="235" y="128"/>
                      <a:pt x="237" y="131"/>
                    </a:cubicBezTo>
                    <a:cubicBezTo>
                      <a:pt x="237" y="131"/>
                      <a:pt x="240" y="132"/>
                      <a:pt x="242" y="131"/>
                    </a:cubicBezTo>
                    <a:cubicBezTo>
                      <a:pt x="242" y="131"/>
                      <a:pt x="244" y="129"/>
                      <a:pt x="244" y="128"/>
                    </a:cubicBezTo>
                    <a:cubicBezTo>
                      <a:pt x="244" y="127"/>
                      <a:pt x="247" y="125"/>
                      <a:pt x="248" y="123"/>
                    </a:cubicBezTo>
                    <a:cubicBezTo>
                      <a:pt x="248" y="123"/>
                      <a:pt x="246" y="121"/>
                      <a:pt x="245" y="120"/>
                    </a:cubicBezTo>
                    <a:cubicBezTo>
                      <a:pt x="245" y="120"/>
                      <a:pt x="245" y="119"/>
                      <a:pt x="246" y="119"/>
                    </a:cubicBezTo>
                    <a:cubicBezTo>
                      <a:pt x="246" y="119"/>
                      <a:pt x="247" y="115"/>
                      <a:pt x="247" y="114"/>
                    </a:cubicBezTo>
                    <a:cubicBezTo>
                      <a:pt x="248" y="112"/>
                      <a:pt x="247" y="114"/>
                      <a:pt x="247" y="114"/>
                    </a:cubicBezTo>
                    <a:cubicBezTo>
                      <a:pt x="247" y="114"/>
                      <a:pt x="248" y="114"/>
                      <a:pt x="250" y="115"/>
                    </a:cubicBezTo>
                    <a:cubicBezTo>
                      <a:pt x="250" y="118"/>
                      <a:pt x="250" y="118"/>
                      <a:pt x="250" y="118"/>
                    </a:cubicBezTo>
                    <a:cubicBezTo>
                      <a:pt x="250" y="118"/>
                      <a:pt x="251" y="121"/>
                      <a:pt x="251" y="122"/>
                    </a:cubicBezTo>
                    <a:cubicBezTo>
                      <a:pt x="251" y="123"/>
                      <a:pt x="251" y="123"/>
                      <a:pt x="253" y="123"/>
                    </a:cubicBezTo>
                    <a:cubicBezTo>
                      <a:pt x="254" y="122"/>
                      <a:pt x="256" y="121"/>
                      <a:pt x="257" y="121"/>
                    </a:cubicBezTo>
                    <a:cubicBezTo>
                      <a:pt x="258" y="121"/>
                      <a:pt x="259" y="121"/>
                      <a:pt x="260" y="119"/>
                    </a:cubicBezTo>
                    <a:cubicBezTo>
                      <a:pt x="260" y="119"/>
                      <a:pt x="259" y="117"/>
                      <a:pt x="258" y="116"/>
                    </a:cubicBezTo>
                    <a:cubicBezTo>
                      <a:pt x="257" y="115"/>
                      <a:pt x="257" y="113"/>
                      <a:pt x="257" y="113"/>
                    </a:cubicBezTo>
                    <a:cubicBezTo>
                      <a:pt x="257" y="113"/>
                      <a:pt x="259" y="106"/>
                      <a:pt x="259" y="105"/>
                    </a:cubicBezTo>
                    <a:cubicBezTo>
                      <a:pt x="260" y="103"/>
                      <a:pt x="260" y="102"/>
                      <a:pt x="260" y="102"/>
                    </a:cubicBezTo>
                    <a:cubicBezTo>
                      <a:pt x="260" y="101"/>
                      <a:pt x="259" y="97"/>
                      <a:pt x="259" y="96"/>
                    </a:cubicBezTo>
                    <a:cubicBezTo>
                      <a:pt x="259" y="94"/>
                      <a:pt x="256" y="91"/>
                      <a:pt x="256" y="90"/>
                    </a:cubicBezTo>
                    <a:cubicBezTo>
                      <a:pt x="255" y="90"/>
                      <a:pt x="254" y="89"/>
                      <a:pt x="254" y="89"/>
                    </a:cubicBezTo>
                    <a:cubicBezTo>
                      <a:pt x="254" y="88"/>
                      <a:pt x="253" y="86"/>
                      <a:pt x="252" y="85"/>
                    </a:cubicBezTo>
                    <a:cubicBezTo>
                      <a:pt x="252" y="83"/>
                      <a:pt x="255" y="81"/>
                      <a:pt x="255" y="81"/>
                    </a:cubicBezTo>
                    <a:cubicBezTo>
                      <a:pt x="255" y="81"/>
                      <a:pt x="253" y="79"/>
                      <a:pt x="251" y="78"/>
                    </a:cubicBezTo>
                    <a:cubicBezTo>
                      <a:pt x="251" y="78"/>
                      <a:pt x="251" y="77"/>
                      <a:pt x="250" y="77"/>
                    </a:cubicBezTo>
                    <a:cubicBezTo>
                      <a:pt x="249" y="77"/>
                      <a:pt x="246" y="77"/>
                      <a:pt x="245" y="76"/>
                    </a:cubicBezTo>
                    <a:cubicBezTo>
                      <a:pt x="245" y="76"/>
                      <a:pt x="242" y="76"/>
                      <a:pt x="241" y="77"/>
                    </a:cubicBezTo>
                    <a:cubicBezTo>
                      <a:pt x="241" y="77"/>
                      <a:pt x="240" y="77"/>
                      <a:pt x="239" y="77"/>
                    </a:cubicBezTo>
                    <a:cubicBezTo>
                      <a:pt x="238" y="77"/>
                      <a:pt x="237" y="78"/>
                      <a:pt x="237" y="78"/>
                    </a:cubicBezTo>
                    <a:cubicBezTo>
                      <a:pt x="237" y="78"/>
                      <a:pt x="235" y="80"/>
                      <a:pt x="234" y="81"/>
                    </a:cubicBezTo>
                    <a:cubicBezTo>
                      <a:pt x="233" y="81"/>
                      <a:pt x="235" y="82"/>
                      <a:pt x="235" y="83"/>
                    </a:cubicBezTo>
                    <a:moveTo>
                      <a:pt x="213" y="104"/>
                    </a:moveTo>
                    <a:cubicBezTo>
                      <a:pt x="213" y="106"/>
                      <a:pt x="216" y="111"/>
                      <a:pt x="218" y="109"/>
                    </a:cubicBezTo>
                    <a:cubicBezTo>
                      <a:pt x="219" y="108"/>
                      <a:pt x="218" y="105"/>
                      <a:pt x="218" y="103"/>
                    </a:cubicBezTo>
                    <a:cubicBezTo>
                      <a:pt x="217" y="102"/>
                      <a:pt x="217" y="100"/>
                      <a:pt x="217" y="99"/>
                    </a:cubicBezTo>
                    <a:cubicBezTo>
                      <a:pt x="217" y="96"/>
                      <a:pt x="217" y="96"/>
                      <a:pt x="217" y="96"/>
                    </a:cubicBezTo>
                    <a:cubicBezTo>
                      <a:pt x="215" y="95"/>
                      <a:pt x="215" y="95"/>
                      <a:pt x="214" y="96"/>
                    </a:cubicBezTo>
                    <a:cubicBezTo>
                      <a:pt x="214" y="98"/>
                      <a:pt x="212" y="98"/>
                      <a:pt x="211" y="98"/>
                    </a:cubicBezTo>
                    <a:cubicBezTo>
                      <a:pt x="211" y="98"/>
                      <a:pt x="206" y="100"/>
                      <a:pt x="206" y="100"/>
                    </a:cubicBezTo>
                    <a:cubicBezTo>
                      <a:pt x="207" y="101"/>
                      <a:pt x="207" y="100"/>
                      <a:pt x="208" y="100"/>
                    </a:cubicBezTo>
                    <a:cubicBezTo>
                      <a:pt x="209" y="101"/>
                      <a:pt x="210" y="101"/>
                      <a:pt x="210" y="101"/>
                    </a:cubicBezTo>
                    <a:cubicBezTo>
                      <a:pt x="209" y="102"/>
                      <a:pt x="208" y="102"/>
                      <a:pt x="208" y="103"/>
                    </a:cubicBezTo>
                    <a:cubicBezTo>
                      <a:pt x="208" y="104"/>
                      <a:pt x="208" y="105"/>
                      <a:pt x="208" y="105"/>
                    </a:cubicBezTo>
                    <a:cubicBezTo>
                      <a:pt x="210" y="104"/>
                      <a:pt x="213" y="103"/>
                      <a:pt x="213" y="104"/>
                    </a:cubicBezTo>
                    <a:moveTo>
                      <a:pt x="238" y="187"/>
                    </a:moveTo>
                    <a:cubicBezTo>
                      <a:pt x="238" y="187"/>
                      <a:pt x="232" y="188"/>
                      <a:pt x="230" y="188"/>
                    </a:cubicBezTo>
                    <a:cubicBezTo>
                      <a:pt x="228" y="189"/>
                      <a:pt x="227" y="190"/>
                      <a:pt x="227" y="192"/>
                    </a:cubicBezTo>
                    <a:cubicBezTo>
                      <a:pt x="226" y="194"/>
                      <a:pt x="224" y="195"/>
                      <a:pt x="224" y="195"/>
                    </a:cubicBezTo>
                    <a:cubicBezTo>
                      <a:pt x="224" y="195"/>
                      <a:pt x="223" y="196"/>
                      <a:pt x="221" y="195"/>
                    </a:cubicBezTo>
                    <a:cubicBezTo>
                      <a:pt x="220" y="195"/>
                      <a:pt x="218" y="197"/>
                      <a:pt x="217" y="200"/>
                    </a:cubicBezTo>
                    <a:cubicBezTo>
                      <a:pt x="220" y="200"/>
                      <a:pt x="223" y="202"/>
                      <a:pt x="223" y="203"/>
                    </a:cubicBezTo>
                    <a:cubicBezTo>
                      <a:pt x="224" y="205"/>
                      <a:pt x="234" y="212"/>
                      <a:pt x="234" y="212"/>
                    </a:cubicBezTo>
                    <a:cubicBezTo>
                      <a:pt x="235" y="209"/>
                      <a:pt x="237" y="209"/>
                      <a:pt x="239" y="208"/>
                    </a:cubicBezTo>
                    <a:cubicBezTo>
                      <a:pt x="240" y="207"/>
                      <a:pt x="239" y="205"/>
                      <a:pt x="239" y="203"/>
                    </a:cubicBezTo>
                    <a:cubicBezTo>
                      <a:pt x="239" y="202"/>
                      <a:pt x="239" y="200"/>
                      <a:pt x="239" y="200"/>
                    </a:cubicBezTo>
                    <a:cubicBezTo>
                      <a:pt x="236" y="196"/>
                      <a:pt x="236" y="196"/>
                      <a:pt x="236" y="196"/>
                    </a:cubicBezTo>
                    <a:cubicBezTo>
                      <a:pt x="235" y="195"/>
                      <a:pt x="234" y="194"/>
                      <a:pt x="230" y="194"/>
                    </a:cubicBezTo>
                    <a:cubicBezTo>
                      <a:pt x="230" y="194"/>
                      <a:pt x="232" y="193"/>
                      <a:pt x="233" y="191"/>
                    </a:cubicBezTo>
                    <a:cubicBezTo>
                      <a:pt x="234" y="190"/>
                      <a:pt x="235" y="188"/>
                      <a:pt x="238" y="187"/>
                    </a:cubicBezTo>
                    <a:moveTo>
                      <a:pt x="200" y="195"/>
                    </a:moveTo>
                    <a:cubicBezTo>
                      <a:pt x="199" y="197"/>
                      <a:pt x="200" y="198"/>
                      <a:pt x="200" y="199"/>
                    </a:cubicBezTo>
                    <a:cubicBezTo>
                      <a:pt x="201" y="200"/>
                      <a:pt x="203" y="201"/>
                      <a:pt x="205" y="201"/>
                    </a:cubicBezTo>
                    <a:cubicBezTo>
                      <a:pt x="207" y="200"/>
                      <a:pt x="207" y="199"/>
                      <a:pt x="207" y="199"/>
                    </a:cubicBezTo>
                    <a:cubicBezTo>
                      <a:pt x="205" y="201"/>
                      <a:pt x="203" y="200"/>
                      <a:pt x="203" y="198"/>
                    </a:cubicBezTo>
                    <a:cubicBezTo>
                      <a:pt x="203" y="197"/>
                      <a:pt x="202" y="193"/>
                      <a:pt x="202" y="193"/>
                    </a:cubicBezTo>
                    <a:lnTo>
                      <a:pt x="200" y="195"/>
                    </a:lnTo>
                    <a:close/>
                    <a:moveTo>
                      <a:pt x="206" y="206"/>
                    </a:moveTo>
                    <a:cubicBezTo>
                      <a:pt x="208" y="206"/>
                      <a:pt x="211" y="207"/>
                      <a:pt x="211" y="206"/>
                    </a:cubicBezTo>
                    <a:cubicBezTo>
                      <a:pt x="212" y="206"/>
                      <a:pt x="211" y="202"/>
                      <a:pt x="211" y="200"/>
                    </a:cubicBezTo>
                    <a:cubicBezTo>
                      <a:pt x="207" y="203"/>
                      <a:pt x="205" y="203"/>
                      <a:pt x="206" y="206"/>
                    </a:cubicBezTo>
                    <a:moveTo>
                      <a:pt x="118" y="323"/>
                    </a:moveTo>
                    <a:cubicBezTo>
                      <a:pt x="117" y="322"/>
                      <a:pt x="116" y="322"/>
                      <a:pt x="116" y="322"/>
                    </a:cubicBezTo>
                    <a:cubicBezTo>
                      <a:pt x="115" y="322"/>
                      <a:pt x="115" y="322"/>
                      <a:pt x="115" y="322"/>
                    </a:cubicBezTo>
                    <a:cubicBezTo>
                      <a:pt x="115" y="323"/>
                      <a:pt x="114" y="324"/>
                      <a:pt x="116" y="324"/>
                    </a:cubicBezTo>
                    <a:cubicBezTo>
                      <a:pt x="117" y="324"/>
                      <a:pt x="117" y="325"/>
                      <a:pt x="118" y="326"/>
                    </a:cubicBezTo>
                    <a:cubicBezTo>
                      <a:pt x="119" y="326"/>
                      <a:pt x="121" y="325"/>
                      <a:pt x="121" y="325"/>
                    </a:cubicBezTo>
                    <a:lnTo>
                      <a:pt x="118" y="323"/>
                    </a:lnTo>
                    <a:close/>
                    <a:moveTo>
                      <a:pt x="92" y="307"/>
                    </a:moveTo>
                    <a:cubicBezTo>
                      <a:pt x="92" y="307"/>
                      <a:pt x="90" y="306"/>
                      <a:pt x="90" y="306"/>
                    </a:cubicBezTo>
                    <a:cubicBezTo>
                      <a:pt x="89" y="305"/>
                      <a:pt x="89" y="306"/>
                      <a:pt x="89" y="305"/>
                    </a:cubicBezTo>
                    <a:cubicBezTo>
                      <a:pt x="89" y="304"/>
                      <a:pt x="87" y="304"/>
                      <a:pt x="87" y="304"/>
                    </a:cubicBezTo>
                    <a:cubicBezTo>
                      <a:pt x="87" y="304"/>
                      <a:pt x="87" y="306"/>
                      <a:pt x="87" y="307"/>
                    </a:cubicBezTo>
                    <a:cubicBezTo>
                      <a:pt x="88" y="308"/>
                      <a:pt x="88" y="308"/>
                      <a:pt x="89" y="308"/>
                    </a:cubicBezTo>
                    <a:cubicBezTo>
                      <a:pt x="90" y="308"/>
                      <a:pt x="91" y="309"/>
                      <a:pt x="91" y="310"/>
                    </a:cubicBezTo>
                    <a:cubicBezTo>
                      <a:pt x="92" y="310"/>
                      <a:pt x="93" y="310"/>
                      <a:pt x="95" y="312"/>
                    </a:cubicBezTo>
                    <a:cubicBezTo>
                      <a:pt x="95" y="312"/>
                      <a:pt x="95" y="313"/>
                      <a:pt x="96" y="315"/>
                    </a:cubicBezTo>
                    <a:cubicBezTo>
                      <a:pt x="96" y="316"/>
                      <a:pt x="97" y="316"/>
                      <a:pt x="99" y="315"/>
                    </a:cubicBezTo>
                    <a:cubicBezTo>
                      <a:pt x="100" y="315"/>
                      <a:pt x="101" y="315"/>
                      <a:pt x="104" y="317"/>
                    </a:cubicBezTo>
                    <a:cubicBezTo>
                      <a:pt x="105" y="316"/>
                      <a:pt x="108" y="318"/>
                      <a:pt x="109" y="318"/>
                    </a:cubicBezTo>
                    <a:cubicBezTo>
                      <a:pt x="110" y="319"/>
                      <a:pt x="110" y="318"/>
                      <a:pt x="111" y="317"/>
                    </a:cubicBezTo>
                    <a:cubicBezTo>
                      <a:pt x="111" y="316"/>
                      <a:pt x="109" y="314"/>
                      <a:pt x="108" y="314"/>
                    </a:cubicBezTo>
                    <a:cubicBezTo>
                      <a:pt x="107" y="313"/>
                      <a:pt x="108" y="312"/>
                      <a:pt x="107" y="310"/>
                    </a:cubicBezTo>
                    <a:cubicBezTo>
                      <a:pt x="107" y="309"/>
                      <a:pt x="107" y="308"/>
                      <a:pt x="105" y="308"/>
                    </a:cubicBezTo>
                    <a:cubicBezTo>
                      <a:pt x="104" y="307"/>
                      <a:pt x="102" y="306"/>
                      <a:pt x="102" y="305"/>
                    </a:cubicBezTo>
                    <a:cubicBezTo>
                      <a:pt x="101" y="304"/>
                      <a:pt x="100" y="304"/>
                      <a:pt x="98" y="303"/>
                    </a:cubicBezTo>
                    <a:cubicBezTo>
                      <a:pt x="97" y="303"/>
                      <a:pt x="97" y="302"/>
                      <a:pt x="96" y="301"/>
                    </a:cubicBezTo>
                    <a:cubicBezTo>
                      <a:pt x="94" y="300"/>
                      <a:pt x="94" y="300"/>
                      <a:pt x="93" y="300"/>
                    </a:cubicBezTo>
                    <a:cubicBezTo>
                      <a:pt x="93" y="300"/>
                      <a:pt x="93" y="302"/>
                      <a:pt x="93" y="303"/>
                    </a:cubicBezTo>
                    <a:cubicBezTo>
                      <a:pt x="94" y="304"/>
                      <a:pt x="93" y="305"/>
                      <a:pt x="94" y="306"/>
                    </a:cubicBezTo>
                    <a:cubicBezTo>
                      <a:pt x="94" y="308"/>
                      <a:pt x="93" y="308"/>
                      <a:pt x="92" y="307"/>
                    </a:cubicBezTo>
                    <a:moveTo>
                      <a:pt x="71" y="295"/>
                    </a:moveTo>
                    <a:cubicBezTo>
                      <a:pt x="72" y="296"/>
                      <a:pt x="73" y="296"/>
                      <a:pt x="73" y="296"/>
                    </a:cubicBezTo>
                    <a:cubicBezTo>
                      <a:pt x="73" y="297"/>
                      <a:pt x="73" y="299"/>
                      <a:pt x="74" y="299"/>
                    </a:cubicBezTo>
                    <a:cubicBezTo>
                      <a:pt x="74" y="300"/>
                      <a:pt x="76" y="301"/>
                      <a:pt x="77" y="301"/>
                    </a:cubicBezTo>
                    <a:cubicBezTo>
                      <a:pt x="78" y="301"/>
                      <a:pt x="77" y="301"/>
                      <a:pt x="77" y="300"/>
                    </a:cubicBezTo>
                    <a:cubicBezTo>
                      <a:pt x="77" y="298"/>
                      <a:pt x="76" y="297"/>
                      <a:pt x="76" y="297"/>
                    </a:cubicBezTo>
                    <a:cubicBezTo>
                      <a:pt x="76" y="296"/>
                      <a:pt x="73" y="295"/>
                      <a:pt x="73" y="295"/>
                    </a:cubicBezTo>
                    <a:cubicBezTo>
                      <a:pt x="73" y="295"/>
                      <a:pt x="70" y="293"/>
                      <a:pt x="71" y="295"/>
                    </a:cubicBezTo>
                    <a:moveTo>
                      <a:pt x="58" y="261"/>
                    </a:moveTo>
                    <a:cubicBezTo>
                      <a:pt x="58" y="261"/>
                      <a:pt x="60" y="262"/>
                      <a:pt x="61" y="262"/>
                    </a:cubicBezTo>
                    <a:cubicBezTo>
                      <a:pt x="62" y="262"/>
                      <a:pt x="64" y="262"/>
                      <a:pt x="65" y="264"/>
                    </a:cubicBezTo>
                    <a:cubicBezTo>
                      <a:pt x="66" y="266"/>
                      <a:pt x="68" y="267"/>
                      <a:pt x="69" y="268"/>
                    </a:cubicBezTo>
                    <a:cubicBezTo>
                      <a:pt x="71" y="270"/>
                      <a:pt x="73" y="270"/>
                      <a:pt x="72" y="272"/>
                    </a:cubicBezTo>
                    <a:cubicBezTo>
                      <a:pt x="72" y="274"/>
                      <a:pt x="76" y="277"/>
                      <a:pt x="78" y="278"/>
                    </a:cubicBezTo>
                    <a:cubicBezTo>
                      <a:pt x="79" y="280"/>
                      <a:pt x="78" y="280"/>
                      <a:pt x="78" y="282"/>
                    </a:cubicBezTo>
                    <a:cubicBezTo>
                      <a:pt x="78" y="284"/>
                      <a:pt x="81" y="287"/>
                      <a:pt x="82" y="288"/>
                    </a:cubicBezTo>
                    <a:cubicBezTo>
                      <a:pt x="82" y="288"/>
                      <a:pt x="80" y="288"/>
                      <a:pt x="77" y="289"/>
                    </a:cubicBezTo>
                    <a:cubicBezTo>
                      <a:pt x="74" y="290"/>
                      <a:pt x="79" y="291"/>
                      <a:pt x="82" y="291"/>
                    </a:cubicBezTo>
                    <a:cubicBezTo>
                      <a:pt x="85" y="291"/>
                      <a:pt x="88" y="294"/>
                      <a:pt x="91" y="296"/>
                    </a:cubicBezTo>
                    <a:cubicBezTo>
                      <a:pt x="91" y="296"/>
                      <a:pt x="91" y="294"/>
                      <a:pt x="88" y="290"/>
                    </a:cubicBezTo>
                    <a:cubicBezTo>
                      <a:pt x="88" y="289"/>
                      <a:pt x="86" y="286"/>
                      <a:pt x="86" y="286"/>
                    </a:cubicBezTo>
                    <a:cubicBezTo>
                      <a:pt x="86" y="286"/>
                      <a:pt x="83" y="279"/>
                      <a:pt x="81" y="277"/>
                    </a:cubicBezTo>
                    <a:cubicBezTo>
                      <a:pt x="80" y="276"/>
                      <a:pt x="75" y="267"/>
                      <a:pt x="74" y="265"/>
                    </a:cubicBezTo>
                    <a:cubicBezTo>
                      <a:pt x="72" y="263"/>
                      <a:pt x="70" y="261"/>
                      <a:pt x="68" y="261"/>
                    </a:cubicBezTo>
                    <a:cubicBezTo>
                      <a:pt x="66" y="261"/>
                      <a:pt x="65" y="260"/>
                      <a:pt x="64" y="259"/>
                    </a:cubicBezTo>
                    <a:cubicBezTo>
                      <a:pt x="63" y="259"/>
                      <a:pt x="60" y="260"/>
                      <a:pt x="58" y="261"/>
                    </a:cubicBezTo>
                  </a:path>
                </a:pathLst>
              </a:custGeom>
              <a:solidFill>
                <a:srgbClr val="FFFFFF">
                  <a:alpha val="5490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17" tIns="34258" rIns="68517" bIns="34258" numCol="1" anchor="t" anchorCtr="0" compatLnSpc="1">
                <a:prstTxWarp prst="textNoShape">
                  <a:avLst/>
                </a:prstTxWarp>
              </a:bodyPr>
              <a:lstStyle/>
              <a:p>
                <a:pPr defTabSz="913577">
                  <a:defRPr/>
                </a:pPr>
                <a:endParaRPr lang="en-US" sz="1349" kern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7" name="Oval 36"/>
            <p:cNvSpPr/>
            <p:nvPr/>
          </p:nvSpPr>
          <p:spPr bwMode="auto">
            <a:xfrm>
              <a:off x="3647753" y="591079"/>
              <a:ext cx="1388492" cy="1389777"/>
            </a:xfrm>
            <a:prstGeom prst="ellipse">
              <a:avLst/>
            </a:prstGeom>
            <a:solidFill>
              <a:srgbClr val="5E81D3">
                <a:alpha val="55000"/>
              </a:srgb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17" tIns="34258" rIns="68517" bIns="34258" numCol="1" rtlCol="0" anchor="t" anchorCtr="0" compatLnSpc="1">
              <a:prstTxWarp prst="textNoShape">
                <a:avLst/>
              </a:prstTxWarp>
            </a:bodyPr>
            <a:lstStyle/>
            <a:p>
              <a:pPr defTabSz="9135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349" kern="0" dirty="0" err="1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新細明體" charset="0"/>
              </a:endParaRPr>
            </a:p>
          </p:txBody>
        </p:sp>
        <p:sp>
          <p:nvSpPr>
            <p:cNvPr id="38" name="Freeform 11"/>
            <p:cNvSpPr>
              <a:spLocks noEditPoints="1"/>
            </p:cNvSpPr>
            <p:nvPr/>
          </p:nvSpPr>
          <p:spPr bwMode="auto">
            <a:xfrm>
              <a:off x="4098148" y="982010"/>
              <a:ext cx="522668" cy="617698"/>
            </a:xfrm>
            <a:custGeom>
              <a:avLst/>
              <a:gdLst>
                <a:gd name="T0" fmla="*/ 141 w 281"/>
                <a:gd name="T1" fmla="*/ 71 h 332"/>
                <a:gd name="T2" fmla="*/ 141 w 281"/>
                <a:gd name="T3" fmla="*/ 71 h 332"/>
                <a:gd name="T4" fmla="*/ 141 w 281"/>
                <a:gd name="T5" fmla="*/ 71 h 332"/>
                <a:gd name="T6" fmla="*/ 72 w 281"/>
                <a:gd name="T7" fmla="*/ 90 h 332"/>
                <a:gd name="T8" fmla="*/ 71 w 281"/>
                <a:gd name="T9" fmla="*/ 181 h 332"/>
                <a:gd name="T10" fmla="*/ 76 w 281"/>
                <a:gd name="T11" fmla="*/ 195 h 332"/>
                <a:gd name="T12" fmla="*/ 192 w 281"/>
                <a:gd name="T13" fmla="*/ 81 h 332"/>
                <a:gd name="T14" fmla="*/ 141 w 281"/>
                <a:gd name="T15" fmla="*/ 71 h 332"/>
                <a:gd name="T16" fmla="*/ 95 w 281"/>
                <a:gd name="T17" fmla="*/ 217 h 332"/>
                <a:gd name="T18" fmla="*/ 141 w 281"/>
                <a:gd name="T19" fmla="*/ 246 h 332"/>
                <a:gd name="T20" fmla="*/ 141 w 281"/>
                <a:gd name="T21" fmla="*/ 246 h 332"/>
                <a:gd name="T22" fmla="*/ 141 w 281"/>
                <a:gd name="T23" fmla="*/ 246 h 332"/>
                <a:gd name="T24" fmla="*/ 141 w 281"/>
                <a:gd name="T25" fmla="*/ 246 h 332"/>
                <a:gd name="T26" fmla="*/ 141 w 281"/>
                <a:gd name="T27" fmla="*/ 246 h 332"/>
                <a:gd name="T28" fmla="*/ 210 w 281"/>
                <a:gd name="T29" fmla="*/ 181 h 332"/>
                <a:gd name="T30" fmla="*/ 210 w 281"/>
                <a:gd name="T31" fmla="*/ 104 h 332"/>
                <a:gd name="T32" fmla="*/ 95 w 281"/>
                <a:gd name="T33" fmla="*/ 217 h 332"/>
                <a:gd name="T34" fmla="*/ 281 w 281"/>
                <a:gd name="T35" fmla="*/ 38 h 332"/>
                <a:gd name="T36" fmla="*/ 141 w 281"/>
                <a:gd name="T37" fmla="*/ 0 h 332"/>
                <a:gd name="T38" fmla="*/ 141 w 281"/>
                <a:gd name="T39" fmla="*/ 0 h 332"/>
                <a:gd name="T40" fmla="*/ 141 w 281"/>
                <a:gd name="T41" fmla="*/ 0 h 332"/>
                <a:gd name="T42" fmla="*/ 1 w 281"/>
                <a:gd name="T43" fmla="*/ 38 h 332"/>
                <a:gd name="T44" fmla="*/ 0 w 281"/>
                <a:gd name="T45" fmla="*/ 201 h 332"/>
                <a:gd name="T46" fmla="*/ 141 w 281"/>
                <a:gd name="T47" fmla="*/ 332 h 332"/>
                <a:gd name="T48" fmla="*/ 141 w 281"/>
                <a:gd name="T49" fmla="*/ 332 h 332"/>
                <a:gd name="T50" fmla="*/ 141 w 281"/>
                <a:gd name="T51" fmla="*/ 332 h 332"/>
                <a:gd name="T52" fmla="*/ 141 w 281"/>
                <a:gd name="T53" fmla="*/ 332 h 332"/>
                <a:gd name="T54" fmla="*/ 141 w 281"/>
                <a:gd name="T55" fmla="*/ 332 h 332"/>
                <a:gd name="T56" fmla="*/ 281 w 281"/>
                <a:gd name="T57" fmla="*/ 201 h 332"/>
                <a:gd name="T58" fmla="*/ 281 w 281"/>
                <a:gd name="T59" fmla="*/ 38 h 332"/>
                <a:gd name="T60" fmla="*/ 141 w 281"/>
                <a:gd name="T61" fmla="*/ 289 h 332"/>
                <a:gd name="T62" fmla="*/ 141 w 281"/>
                <a:gd name="T63" fmla="*/ 289 h 332"/>
                <a:gd name="T64" fmla="*/ 141 w 281"/>
                <a:gd name="T65" fmla="*/ 289 h 332"/>
                <a:gd name="T66" fmla="*/ 141 w 281"/>
                <a:gd name="T67" fmla="*/ 289 h 332"/>
                <a:gd name="T68" fmla="*/ 141 w 281"/>
                <a:gd name="T69" fmla="*/ 289 h 332"/>
                <a:gd name="T70" fmla="*/ 36 w 281"/>
                <a:gd name="T71" fmla="*/ 192 h 332"/>
                <a:gd name="T72" fmla="*/ 37 w 281"/>
                <a:gd name="T73" fmla="*/ 62 h 332"/>
                <a:gd name="T74" fmla="*/ 141 w 281"/>
                <a:gd name="T75" fmla="*/ 34 h 332"/>
                <a:gd name="T76" fmla="*/ 141 w 281"/>
                <a:gd name="T77" fmla="*/ 34 h 332"/>
                <a:gd name="T78" fmla="*/ 141 w 281"/>
                <a:gd name="T79" fmla="*/ 34 h 332"/>
                <a:gd name="T80" fmla="*/ 245 w 281"/>
                <a:gd name="T81" fmla="*/ 62 h 332"/>
                <a:gd name="T82" fmla="*/ 245 w 281"/>
                <a:gd name="T83" fmla="*/ 192 h 332"/>
                <a:gd name="T84" fmla="*/ 141 w 281"/>
                <a:gd name="T85" fmla="*/ 28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32">
                  <a:moveTo>
                    <a:pt x="141" y="71"/>
                  </a:move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95" y="73"/>
                    <a:pt x="72" y="90"/>
                    <a:pt x="72" y="90"/>
                  </a:cubicBezTo>
                  <a:cubicBezTo>
                    <a:pt x="72" y="90"/>
                    <a:pt x="71" y="130"/>
                    <a:pt x="71" y="181"/>
                  </a:cubicBezTo>
                  <a:cubicBezTo>
                    <a:pt x="72" y="186"/>
                    <a:pt x="74" y="191"/>
                    <a:pt x="76" y="195"/>
                  </a:cubicBezTo>
                  <a:cubicBezTo>
                    <a:pt x="192" y="81"/>
                    <a:pt x="192" y="81"/>
                    <a:pt x="192" y="81"/>
                  </a:cubicBezTo>
                  <a:cubicBezTo>
                    <a:pt x="181" y="77"/>
                    <a:pt x="163" y="72"/>
                    <a:pt x="141" y="71"/>
                  </a:cubicBezTo>
                  <a:moveTo>
                    <a:pt x="95" y="217"/>
                  </a:moveTo>
                  <a:cubicBezTo>
                    <a:pt x="115" y="234"/>
                    <a:pt x="140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1" y="246"/>
                    <a:pt x="141" y="246"/>
                    <a:pt x="141" y="246"/>
                  </a:cubicBezTo>
                  <a:cubicBezTo>
                    <a:pt x="142" y="246"/>
                    <a:pt x="206" y="215"/>
                    <a:pt x="210" y="181"/>
                  </a:cubicBezTo>
                  <a:cubicBezTo>
                    <a:pt x="210" y="148"/>
                    <a:pt x="210" y="120"/>
                    <a:pt x="210" y="104"/>
                  </a:cubicBezTo>
                  <a:lnTo>
                    <a:pt x="95" y="217"/>
                  </a:lnTo>
                  <a:close/>
                  <a:moveTo>
                    <a:pt x="281" y="38"/>
                  </a:moveTo>
                  <a:cubicBezTo>
                    <a:pt x="281" y="38"/>
                    <a:pt x="233" y="4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48" y="4"/>
                    <a:pt x="1" y="38"/>
                    <a:pt x="1" y="38"/>
                  </a:cubicBezTo>
                  <a:cubicBezTo>
                    <a:pt x="1" y="38"/>
                    <a:pt x="0" y="97"/>
                    <a:pt x="0" y="201"/>
                  </a:cubicBezTo>
                  <a:cubicBezTo>
                    <a:pt x="9" y="268"/>
                    <a:pt x="139" y="331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3" y="331"/>
                    <a:pt x="272" y="268"/>
                    <a:pt x="281" y="201"/>
                  </a:cubicBezTo>
                  <a:cubicBezTo>
                    <a:pt x="281" y="97"/>
                    <a:pt x="281" y="38"/>
                    <a:pt x="281" y="38"/>
                  </a:cubicBezTo>
                  <a:moveTo>
                    <a:pt x="141" y="289"/>
                  </a:moveTo>
                  <a:cubicBezTo>
                    <a:pt x="141" y="289"/>
                    <a:pt x="141" y="289"/>
                    <a:pt x="141" y="289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39" y="288"/>
                    <a:pt x="43" y="242"/>
                    <a:pt x="36" y="192"/>
                  </a:cubicBezTo>
                  <a:cubicBezTo>
                    <a:pt x="36" y="114"/>
                    <a:pt x="37" y="62"/>
                    <a:pt x="37" y="62"/>
                  </a:cubicBezTo>
                  <a:cubicBezTo>
                    <a:pt x="37" y="62"/>
                    <a:pt x="72" y="37"/>
                    <a:pt x="141" y="34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209" y="37"/>
                    <a:pt x="245" y="62"/>
                    <a:pt x="245" y="62"/>
                  </a:cubicBezTo>
                  <a:cubicBezTo>
                    <a:pt x="245" y="62"/>
                    <a:pt x="245" y="114"/>
                    <a:pt x="245" y="192"/>
                  </a:cubicBezTo>
                  <a:cubicBezTo>
                    <a:pt x="239" y="242"/>
                    <a:pt x="142" y="288"/>
                    <a:pt x="141" y="28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17" tIns="34258" rIns="68517" bIns="34258" numCol="1" anchor="t" anchorCtr="0" compatLnSpc="1">
              <a:prstTxWarp prst="textNoShape">
                <a:avLst/>
              </a:prstTxWarp>
            </a:bodyPr>
            <a:lstStyle/>
            <a:p>
              <a:pPr defTabSz="913577">
                <a:defRPr/>
              </a:pPr>
              <a:endParaRPr lang="en-US" sz="1349" ker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85750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こんなこともできる。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43200" y="2266950"/>
            <a:ext cx="17526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43200" y="2343150"/>
            <a:ext cx="18288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953000" y="999351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Umbrella DNS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Picture 13" descr="9757806-Colored-arrows-vector-Stock-Vector-growth-business-sal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8019" y="423731"/>
            <a:ext cx="1266563" cy="175260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696202" y="742950"/>
            <a:ext cx="1219199" cy="1371600"/>
            <a:chOff x="7086600" y="92869"/>
            <a:chExt cx="2039813" cy="230743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0" y="1809750"/>
              <a:ext cx="590550" cy="5905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438150"/>
              <a:ext cx="590550" cy="59055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400" y="1276350"/>
              <a:ext cx="590550" cy="590550"/>
            </a:xfrm>
            <a:prstGeom prst="rect">
              <a:avLst/>
            </a:prstGeom>
          </p:spPr>
        </p:pic>
        <p:cxnSp>
          <p:nvCxnSpPr>
            <p:cNvPr id="46" name="Straight Connector 45"/>
            <p:cNvCxnSpPr>
              <a:stCxn id="49" idx="3"/>
              <a:endCxn id="45" idx="1"/>
            </p:cNvCxnSpPr>
            <p:nvPr/>
          </p:nvCxnSpPr>
          <p:spPr>
            <a:xfrm>
              <a:off x="7677150" y="1343025"/>
              <a:ext cx="476250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8001000" y="971550"/>
              <a:ext cx="228600" cy="381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543800" y="1581150"/>
              <a:ext cx="22860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600" y="1047750"/>
              <a:ext cx="590550" cy="590550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V="1">
              <a:off x="8229600" y="1809750"/>
              <a:ext cx="76200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4" idx="2"/>
              <a:endCxn id="43" idx="0"/>
            </p:cNvCxnSpPr>
            <p:nvPr/>
          </p:nvCxnSpPr>
          <p:spPr>
            <a:xfrm>
              <a:off x="7839075" y="1028700"/>
              <a:ext cx="152400" cy="7810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620000" y="971550"/>
              <a:ext cx="76201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979017" y="92869"/>
              <a:ext cx="1147396" cy="621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DNS</a:t>
              </a:r>
              <a:endPara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" name="Picture 1" descr="opendn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742950"/>
            <a:ext cx="304800" cy="304800"/>
          </a:xfrm>
          <a:prstGeom prst="rect">
            <a:avLst/>
          </a:prstGeom>
        </p:spPr>
      </p:pic>
      <p:pic>
        <p:nvPicPr>
          <p:cNvPr id="54" name="Picture 53" descr="opendn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504950"/>
            <a:ext cx="304800" cy="304800"/>
          </a:xfrm>
          <a:prstGeom prst="rect">
            <a:avLst/>
          </a:prstGeom>
        </p:spPr>
      </p:pic>
      <p:pic>
        <p:nvPicPr>
          <p:cNvPr id="55" name="Picture 54" descr="opendn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123950"/>
            <a:ext cx="304800" cy="304800"/>
          </a:xfrm>
          <a:prstGeom prst="rect">
            <a:avLst/>
          </a:prstGeom>
        </p:spPr>
      </p:pic>
      <p:cxnSp>
        <p:nvCxnSpPr>
          <p:cNvPr id="56" name="Straight Connector 55"/>
          <p:cNvCxnSpPr>
            <a:endCxn id="54" idx="3"/>
          </p:cNvCxnSpPr>
          <p:nvPr/>
        </p:nvCxnSpPr>
        <p:spPr>
          <a:xfrm flipH="1">
            <a:off x="7696200" y="1581150"/>
            <a:ext cx="762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4" idx="1"/>
            <a:endCxn id="2" idx="3"/>
          </p:cNvCxnSpPr>
          <p:nvPr/>
        </p:nvCxnSpPr>
        <p:spPr>
          <a:xfrm flipH="1" flipV="1">
            <a:off x="7696200" y="895350"/>
            <a:ext cx="273270" cy="2283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7696201" y="1276351"/>
            <a:ext cx="76199" cy="761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010400" y="43815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OpenDNS</a:t>
            </a:r>
            <a:endParaRPr lang="en-US" sz="1200" dirty="0">
              <a:solidFill>
                <a:srgbClr val="FF8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248400" y="2038350"/>
            <a:ext cx="2819400" cy="1191399"/>
            <a:chOff x="6248400" y="2294751"/>
            <a:chExt cx="2819400" cy="1191399"/>
          </a:xfrm>
        </p:grpSpPr>
        <p:sp>
          <p:nvSpPr>
            <p:cNvPr id="31" name="Oval 30"/>
            <p:cNvSpPr/>
            <p:nvPr/>
          </p:nvSpPr>
          <p:spPr>
            <a:xfrm>
              <a:off x="6248400" y="2343150"/>
              <a:ext cx="2819400" cy="1143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1600" y="2544375"/>
              <a:ext cx="819150" cy="8191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6000" y="2649150"/>
              <a:ext cx="609600" cy="6096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1800" y="2522150"/>
              <a:ext cx="863600" cy="863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162800" y="2447151"/>
              <a:ext cx="9626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ビジネスサイト</a:t>
              </a:r>
              <a:endPara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39000" y="2294751"/>
              <a:ext cx="88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許可サイト</a:t>
              </a:r>
              <a:endPara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248400" y="3209151"/>
            <a:ext cx="2895600" cy="1191399"/>
            <a:chOff x="6324600" y="3513951"/>
            <a:chExt cx="2895600" cy="1191399"/>
          </a:xfrm>
        </p:grpSpPr>
        <p:sp>
          <p:nvSpPr>
            <p:cNvPr id="63" name="Oval 62"/>
            <p:cNvSpPr/>
            <p:nvPr/>
          </p:nvSpPr>
          <p:spPr>
            <a:xfrm>
              <a:off x="6324600" y="3562350"/>
              <a:ext cx="2895600" cy="106680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5" name="Picture 4" descr="088-512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3867150"/>
              <a:ext cx="609600" cy="6096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467600" y="3867150"/>
              <a:ext cx="609600" cy="609600"/>
              <a:chOff x="4343400" y="3867150"/>
              <a:chExt cx="609600" cy="609600"/>
            </a:xfrm>
          </p:grpSpPr>
          <p:sp>
            <p:nvSpPr>
              <p:cNvPr id="7" name="Donut 6"/>
              <p:cNvSpPr/>
              <p:nvPr/>
            </p:nvSpPr>
            <p:spPr>
              <a:xfrm>
                <a:off x="4343400" y="3867150"/>
                <a:ext cx="609600" cy="609600"/>
              </a:xfrm>
              <a:prstGeom prst="donut">
                <a:avLst>
                  <a:gd name="adj" fmla="val 13539"/>
                </a:avLst>
              </a:prstGeom>
              <a:solidFill>
                <a:schemeClr val="tx1">
                  <a:lumMod val="50000"/>
                </a:schemeClr>
              </a:solidFill>
              <a:ln w="1270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357095" y="3987284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18+</a:t>
                </a:r>
                <a:endParaRPr lang="en-US" dirty="0">
                  <a:solidFill>
                    <a:schemeClr val="bg1">
                      <a:lumMod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0" y="3581400"/>
              <a:ext cx="1123950" cy="1123950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6629400" y="3683228"/>
              <a:ext cx="6479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chemeClr val="bg1">
                      <a:lumMod val="9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ギャンブル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467600" y="3683228"/>
              <a:ext cx="5437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rgbClr val="F2F2F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アダルト</a:t>
              </a:r>
              <a:endParaRPr lang="en-US" sz="800" dirty="0">
                <a:solidFill>
                  <a:srgbClr val="F2F2F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192869" y="3683228"/>
              <a:ext cx="6463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800" dirty="0" smtClean="0">
                  <a:solidFill>
                    <a:srgbClr val="F2F2F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ハッキング</a:t>
              </a:r>
              <a:endParaRPr lang="en-US" sz="800" dirty="0">
                <a:solidFill>
                  <a:srgbClr val="F2F2F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276237" y="3513951"/>
              <a:ext cx="88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禁止サイト</a:t>
              </a:r>
              <a:endParaRPr lang="en-US" sz="1200" b="1" dirty="0">
                <a:solidFill>
                  <a:schemeClr val="bg1">
                    <a:lumMod val="9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67" name="Oval 66"/>
          <p:cNvSpPr/>
          <p:nvPr/>
        </p:nvSpPr>
        <p:spPr>
          <a:xfrm>
            <a:off x="6248400" y="4324350"/>
            <a:ext cx="2895600" cy="8191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239000" y="4324350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schemeClr val="bg1">
                    <a:lumMod val="9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危険サイト</a:t>
            </a:r>
            <a:endParaRPr lang="en-US" sz="1200" b="1" dirty="0">
              <a:solidFill>
                <a:schemeClr val="bg1">
                  <a:lumMod val="9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9" name="Picture 68" descr="attention-bones-death-skull-icon--8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4552950"/>
            <a:ext cx="533400" cy="533400"/>
          </a:xfrm>
          <a:prstGeom prst="rect">
            <a:avLst/>
          </a:prstGeom>
        </p:spPr>
      </p:pic>
      <p:pic>
        <p:nvPicPr>
          <p:cNvPr id="71" name="Picture 70" descr="Hopstarter-Malware-Spy.ico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4508177"/>
            <a:ext cx="609600" cy="548640"/>
          </a:xfrm>
          <a:prstGeom prst="rect">
            <a:avLst/>
          </a:prstGeom>
        </p:spPr>
      </p:pic>
      <p:pic>
        <p:nvPicPr>
          <p:cNvPr id="78" name="Picture 77" descr="Malware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4629150"/>
            <a:ext cx="381000" cy="381000"/>
          </a:xfrm>
          <a:prstGeom prst="rect">
            <a:avLst/>
          </a:prstGeom>
        </p:spPr>
      </p:pic>
      <p:pic>
        <p:nvPicPr>
          <p:cNvPr id="79" name="Picture 78" descr="open-in-browser-512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190750"/>
            <a:ext cx="1295400" cy="1295400"/>
          </a:xfrm>
          <a:prstGeom prst="rect">
            <a:avLst/>
          </a:prstGeom>
        </p:spPr>
      </p:pic>
      <p:pic>
        <p:nvPicPr>
          <p:cNvPr id="80" name="Picture 27" descr="EndUserLeft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3333750"/>
            <a:ext cx="831850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Arrow Connector 81"/>
          <p:cNvCxnSpPr>
            <a:endCxn id="41" idx="1"/>
          </p:cNvCxnSpPr>
          <p:nvPr/>
        </p:nvCxnSpPr>
        <p:spPr>
          <a:xfrm flipV="1">
            <a:off x="2819400" y="2905125"/>
            <a:ext cx="3352800" cy="80962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6" idx="2"/>
          </p:cNvCxnSpPr>
          <p:nvPr/>
        </p:nvCxnSpPr>
        <p:spPr>
          <a:xfrm>
            <a:off x="2895600" y="3790950"/>
            <a:ext cx="2590800" cy="1524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&quot;No&quot; Symbol 87"/>
          <p:cNvSpPr/>
          <p:nvPr/>
        </p:nvSpPr>
        <p:spPr>
          <a:xfrm>
            <a:off x="5486400" y="4381500"/>
            <a:ext cx="838200" cy="762000"/>
          </a:xfrm>
          <a:prstGeom prst="noSmoking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90" name="Straight Arrow Connector 89"/>
          <p:cNvCxnSpPr>
            <a:endCxn id="88" idx="2"/>
          </p:cNvCxnSpPr>
          <p:nvPr/>
        </p:nvCxnSpPr>
        <p:spPr>
          <a:xfrm>
            <a:off x="2819400" y="3867150"/>
            <a:ext cx="2667000" cy="89535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Picture 9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657350"/>
            <a:ext cx="818349" cy="685800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5064873" y="1837551"/>
            <a:ext cx="979755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WEB</a:t>
            </a:r>
            <a:r>
              <a:rPr lang="ja-JP" alt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フィルタ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&quot;No&quot; Symbol 5"/>
          <p:cNvSpPr/>
          <p:nvPr/>
        </p:nvSpPr>
        <p:spPr>
          <a:xfrm>
            <a:off x="5486400" y="3562350"/>
            <a:ext cx="838200" cy="762000"/>
          </a:xfrm>
          <a:prstGeom prst="noSmoking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9" name="Rounded Rectangular Callout 98"/>
          <p:cNvSpPr/>
          <p:nvPr/>
        </p:nvSpPr>
        <p:spPr>
          <a:xfrm>
            <a:off x="457200" y="1123950"/>
            <a:ext cx="2971800" cy="838200"/>
          </a:xfrm>
          <a:prstGeom prst="wedgeRoundRectCallout">
            <a:avLst>
              <a:gd name="adj1" fmla="val 109415"/>
              <a:gd name="adj2" fmla="val -12889"/>
              <a:gd name="adj3" fmla="val 16667"/>
            </a:avLst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許可サイトは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アドレス通知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禁止・危険サイトはブロック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39000" y="206573"/>
            <a:ext cx="121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インターネット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5156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Umbrella Roaming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Freeform 22"/>
          <p:cNvSpPr/>
          <p:nvPr/>
        </p:nvSpPr>
        <p:spPr>
          <a:xfrm rot="10800000">
            <a:off x="2158055" y="1854913"/>
            <a:ext cx="792650" cy="606550"/>
          </a:xfrm>
          <a:custGeom>
            <a:avLst/>
            <a:gdLst>
              <a:gd name="connsiteX0" fmla="*/ 744868 w 792650"/>
              <a:gd name="connsiteY0" fmla="*/ 606550 h 606550"/>
              <a:gd name="connsiteX1" fmla="*/ 47782 w 792650"/>
              <a:gd name="connsiteY1" fmla="*/ 606550 h 606550"/>
              <a:gd name="connsiteX2" fmla="*/ 0 w 792650"/>
              <a:gd name="connsiteY2" fmla="*/ 558768 h 606550"/>
              <a:gd name="connsiteX3" fmla="*/ 0 w 792650"/>
              <a:gd name="connsiteY3" fmla="*/ 141865 h 606550"/>
              <a:gd name="connsiteX4" fmla="*/ 47782 w 792650"/>
              <a:gd name="connsiteY4" fmla="*/ 94083 h 606550"/>
              <a:gd name="connsiteX5" fmla="*/ 341895 w 792650"/>
              <a:gd name="connsiteY5" fmla="*/ 94083 h 606550"/>
              <a:gd name="connsiteX6" fmla="*/ 396463 w 792650"/>
              <a:gd name="connsiteY6" fmla="*/ 0 h 606550"/>
              <a:gd name="connsiteX7" fmla="*/ 451031 w 792650"/>
              <a:gd name="connsiteY7" fmla="*/ 94083 h 606550"/>
              <a:gd name="connsiteX8" fmla="*/ 744868 w 792650"/>
              <a:gd name="connsiteY8" fmla="*/ 94083 h 606550"/>
              <a:gd name="connsiteX9" fmla="*/ 792650 w 792650"/>
              <a:gd name="connsiteY9" fmla="*/ 141865 h 606550"/>
              <a:gd name="connsiteX10" fmla="*/ 792650 w 792650"/>
              <a:gd name="connsiteY10" fmla="*/ 558768 h 606550"/>
              <a:gd name="connsiteX11" fmla="*/ 744868 w 792650"/>
              <a:gd name="connsiteY11" fmla="*/ 606550 h 60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2650" h="606550">
                <a:moveTo>
                  <a:pt x="744868" y="606550"/>
                </a:moveTo>
                <a:lnTo>
                  <a:pt x="47782" y="606550"/>
                </a:lnTo>
                <a:cubicBezTo>
                  <a:pt x="21393" y="606550"/>
                  <a:pt x="0" y="585157"/>
                  <a:pt x="0" y="558768"/>
                </a:cubicBezTo>
                <a:lnTo>
                  <a:pt x="0" y="141865"/>
                </a:lnTo>
                <a:cubicBezTo>
                  <a:pt x="0" y="115476"/>
                  <a:pt x="21393" y="94083"/>
                  <a:pt x="47782" y="94083"/>
                </a:cubicBezTo>
                <a:lnTo>
                  <a:pt x="341895" y="94083"/>
                </a:lnTo>
                <a:lnTo>
                  <a:pt x="396463" y="0"/>
                </a:lnTo>
                <a:lnTo>
                  <a:pt x="451031" y="94083"/>
                </a:lnTo>
                <a:lnTo>
                  <a:pt x="744868" y="94083"/>
                </a:lnTo>
                <a:cubicBezTo>
                  <a:pt x="771257" y="94083"/>
                  <a:pt x="792650" y="115476"/>
                  <a:pt x="792650" y="141865"/>
                </a:cubicBezTo>
                <a:lnTo>
                  <a:pt x="792650" y="558768"/>
                </a:lnTo>
                <a:cubicBezTo>
                  <a:pt x="792650" y="585157"/>
                  <a:pt x="771257" y="606550"/>
                  <a:pt x="744868" y="60655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2544434" y="3284781"/>
            <a:ext cx="0" cy="326650"/>
          </a:xfrm>
          <a:prstGeom prst="line">
            <a:avLst/>
          </a:prstGeom>
          <a:noFill/>
          <a:ln w="12700" cap="rnd" cmpd="sng" algn="ctr">
            <a:solidFill>
              <a:srgbClr val="333333"/>
            </a:solidFill>
            <a:prstDash val="solid"/>
            <a:round/>
            <a:headEnd type="arrow" w="med" len="sm"/>
            <a:tailEnd type="arrow" w="med" len="med"/>
          </a:ln>
          <a:effectLst/>
          <a:extLst/>
        </p:spPr>
      </p:cxnSp>
      <p:grpSp>
        <p:nvGrpSpPr>
          <p:cNvPr id="25" name="Group 24"/>
          <p:cNvGrpSpPr/>
          <p:nvPr/>
        </p:nvGrpSpPr>
        <p:grpSpPr>
          <a:xfrm>
            <a:off x="1434429" y="1506486"/>
            <a:ext cx="2241956" cy="1200672"/>
            <a:chOff x="1848851" y="1439316"/>
            <a:chExt cx="2492801" cy="1335012"/>
          </a:xfrm>
        </p:grpSpPr>
        <p:sp>
          <p:nvSpPr>
            <p:cNvPr id="26" name="Freeform 25"/>
            <p:cNvSpPr/>
            <p:nvPr/>
          </p:nvSpPr>
          <p:spPr>
            <a:xfrm rot="3300032">
              <a:off x="3398167" y="1713692"/>
              <a:ext cx="782748" cy="325466"/>
            </a:xfrm>
            <a:custGeom>
              <a:avLst/>
              <a:gdLst>
                <a:gd name="connsiteX0" fmla="*/ 93636 w 763657"/>
                <a:gd name="connsiteY0" fmla="*/ 139429 h 327630"/>
                <a:gd name="connsiteX1" fmla="*/ 690959 w 763657"/>
                <a:gd name="connsiteY1" fmla="*/ 109085 h 327630"/>
                <a:gd name="connsiteX2" fmla="*/ 748448 w 763657"/>
                <a:gd name="connsiteY2" fmla="*/ 172594 h 327630"/>
                <a:gd name="connsiteX3" fmla="*/ 763657 w 763657"/>
                <a:gd name="connsiteY3" fmla="*/ 195582 h 327630"/>
                <a:gd name="connsiteX4" fmla="*/ 212297 w 763657"/>
                <a:gd name="connsiteY4" fmla="*/ 327630 h 327630"/>
                <a:gd name="connsiteX5" fmla="*/ 212297 w 763657"/>
                <a:gd name="connsiteY5" fmla="*/ 311204 h 327630"/>
                <a:gd name="connsiteX6" fmla="*/ 0 w 763657"/>
                <a:gd name="connsiteY6" fmla="*/ 311204 h 327630"/>
                <a:gd name="connsiteX7" fmla="*/ 1679 w 763657"/>
                <a:gd name="connsiteY7" fmla="*/ 303443 h 327630"/>
                <a:gd name="connsiteX8" fmla="*/ 93636 w 763657"/>
                <a:gd name="connsiteY8" fmla="*/ 139429 h 327630"/>
                <a:gd name="connsiteX0" fmla="*/ 212297 w 763657"/>
                <a:gd name="connsiteY0" fmla="*/ 311204 h 402644"/>
                <a:gd name="connsiteX1" fmla="*/ 0 w 763657"/>
                <a:gd name="connsiteY1" fmla="*/ 311204 h 402644"/>
                <a:gd name="connsiteX2" fmla="*/ 1679 w 763657"/>
                <a:gd name="connsiteY2" fmla="*/ 303443 h 402644"/>
                <a:gd name="connsiteX3" fmla="*/ 93636 w 763657"/>
                <a:gd name="connsiteY3" fmla="*/ 139429 h 402644"/>
                <a:gd name="connsiteX4" fmla="*/ 690959 w 763657"/>
                <a:gd name="connsiteY4" fmla="*/ 109085 h 402644"/>
                <a:gd name="connsiteX5" fmla="*/ 748448 w 763657"/>
                <a:gd name="connsiteY5" fmla="*/ 172594 h 402644"/>
                <a:gd name="connsiteX6" fmla="*/ 763657 w 763657"/>
                <a:gd name="connsiteY6" fmla="*/ 195582 h 402644"/>
                <a:gd name="connsiteX7" fmla="*/ 212297 w 763657"/>
                <a:gd name="connsiteY7" fmla="*/ 327630 h 402644"/>
                <a:gd name="connsiteX8" fmla="*/ 303737 w 763657"/>
                <a:gd name="connsiteY8" fmla="*/ 402644 h 402644"/>
                <a:gd name="connsiteX0" fmla="*/ 212297 w 763657"/>
                <a:gd name="connsiteY0" fmla="*/ 311204 h 327630"/>
                <a:gd name="connsiteX1" fmla="*/ 0 w 763657"/>
                <a:gd name="connsiteY1" fmla="*/ 311204 h 327630"/>
                <a:gd name="connsiteX2" fmla="*/ 1679 w 763657"/>
                <a:gd name="connsiteY2" fmla="*/ 303443 h 327630"/>
                <a:gd name="connsiteX3" fmla="*/ 93636 w 763657"/>
                <a:gd name="connsiteY3" fmla="*/ 139429 h 327630"/>
                <a:gd name="connsiteX4" fmla="*/ 690959 w 763657"/>
                <a:gd name="connsiteY4" fmla="*/ 109085 h 327630"/>
                <a:gd name="connsiteX5" fmla="*/ 748448 w 763657"/>
                <a:gd name="connsiteY5" fmla="*/ 172594 h 327630"/>
                <a:gd name="connsiteX6" fmla="*/ 763657 w 763657"/>
                <a:gd name="connsiteY6" fmla="*/ 195582 h 327630"/>
                <a:gd name="connsiteX7" fmla="*/ 212297 w 763657"/>
                <a:gd name="connsiteY7" fmla="*/ 327630 h 327630"/>
                <a:gd name="connsiteX0" fmla="*/ 212297 w 763657"/>
                <a:gd name="connsiteY0" fmla="*/ 311204 h 311204"/>
                <a:gd name="connsiteX1" fmla="*/ 0 w 763657"/>
                <a:gd name="connsiteY1" fmla="*/ 311204 h 311204"/>
                <a:gd name="connsiteX2" fmla="*/ 1679 w 763657"/>
                <a:gd name="connsiteY2" fmla="*/ 303443 h 311204"/>
                <a:gd name="connsiteX3" fmla="*/ 93636 w 763657"/>
                <a:gd name="connsiteY3" fmla="*/ 139429 h 311204"/>
                <a:gd name="connsiteX4" fmla="*/ 690959 w 763657"/>
                <a:gd name="connsiteY4" fmla="*/ 109085 h 311204"/>
                <a:gd name="connsiteX5" fmla="*/ 748448 w 763657"/>
                <a:gd name="connsiteY5" fmla="*/ 172594 h 311204"/>
                <a:gd name="connsiteX6" fmla="*/ 763657 w 763657"/>
                <a:gd name="connsiteY6" fmla="*/ 195582 h 311204"/>
                <a:gd name="connsiteX0" fmla="*/ 0 w 763657"/>
                <a:gd name="connsiteY0" fmla="*/ 311204 h 311204"/>
                <a:gd name="connsiteX1" fmla="*/ 1679 w 763657"/>
                <a:gd name="connsiteY1" fmla="*/ 303443 h 311204"/>
                <a:gd name="connsiteX2" fmla="*/ 93636 w 763657"/>
                <a:gd name="connsiteY2" fmla="*/ 139429 h 311204"/>
                <a:gd name="connsiteX3" fmla="*/ 690959 w 763657"/>
                <a:gd name="connsiteY3" fmla="*/ 109085 h 311204"/>
                <a:gd name="connsiteX4" fmla="*/ 748448 w 763657"/>
                <a:gd name="connsiteY4" fmla="*/ 172594 h 311204"/>
                <a:gd name="connsiteX5" fmla="*/ 763657 w 763657"/>
                <a:gd name="connsiteY5" fmla="*/ 195582 h 311204"/>
                <a:gd name="connsiteX0" fmla="*/ 0 w 748448"/>
                <a:gd name="connsiteY0" fmla="*/ 311204 h 311204"/>
                <a:gd name="connsiteX1" fmla="*/ 1679 w 748448"/>
                <a:gd name="connsiteY1" fmla="*/ 303443 h 311204"/>
                <a:gd name="connsiteX2" fmla="*/ 93636 w 748448"/>
                <a:gd name="connsiteY2" fmla="*/ 139429 h 311204"/>
                <a:gd name="connsiteX3" fmla="*/ 690959 w 748448"/>
                <a:gd name="connsiteY3" fmla="*/ 109085 h 311204"/>
                <a:gd name="connsiteX4" fmla="*/ 748448 w 748448"/>
                <a:gd name="connsiteY4" fmla="*/ 172594 h 31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448" h="311204">
                  <a:moveTo>
                    <a:pt x="0" y="311204"/>
                  </a:moveTo>
                  <a:lnTo>
                    <a:pt x="1679" y="303443"/>
                  </a:lnTo>
                  <a:cubicBezTo>
                    <a:pt x="19026" y="244368"/>
                    <a:pt x="49601" y="188177"/>
                    <a:pt x="93636" y="139429"/>
                  </a:cubicBezTo>
                  <a:cubicBezTo>
                    <a:pt x="250203" y="-33896"/>
                    <a:pt x="517634" y="-47482"/>
                    <a:pt x="690959" y="109085"/>
                  </a:cubicBezTo>
                  <a:cubicBezTo>
                    <a:pt x="712624" y="128656"/>
                    <a:pt x="731795" y="149959"/>
                    <a:pt x="748448" y="172594"/>
                  </a:cubicBezTo>
                </a:path>
              </a:pathLst>
            </a:custGeom>
            <a:noFill/>
            <a:ln w="101600" cap="rnd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848851" y="2138484"/>
              <a:ext cx="318488" cy="635844"/>
            </a:xfrm>
            <a:custGeom>
              <a:avLst/>
              <a:gdLst>
                <a:gd name="connsiteX0" fmla="*/ 293809 w 392310"/>
                <a:gd name="connsiteY0" fmla="*/ 0 h 607981"/>
                <a:gd name="connsiteX1" fmla="*/ 293809 w 392310"/>
                <a:gd name="connsiteY1" fmla="*/ 232977 h 607981"/>
                <a:gd name="connsiteX2" fmla="*/ 392310 w 392310"/>
                <a:gd name="connsiteY2" fmla="*/ 232977 h 607981"/>
                <a:gd name="connsiteX3" fmla="*/ 304532 w 392310"/>
                <a:gd name="connsiteY3" fmla="*/ 607981 h 607981"/>
                <a:gd name="connsiteX4" fmla="*/ 0 w 392310"/>
                <a:gd name="connsiteY4" fmla="*/ 303450 h 607981"/>
                <a:gd name="connsiteX5" fmla="*/ 243158 w 392310"/>
                <a:gd name="connsiteY5" fmla="*/ 5106 h 607981"/>
                <a:gd name="connsiteX6" fmla="*/ 293809 w 392310"/>
                <a:gd name="connsiteY6" fmla="*/ 0 h 607981"/>
                <a:gd name="connsiteX0" fmla="*/ 392310 w 483750"/>
                <a:gd name="connsiteY0" fmla="*/ 232977 h 607981"/>
                <a:gd name="connsiteX1" fmla="*/ 304532 w 483750"/>
                <a:gd name="connsiteY1" fmla="*/ 607981 h 607981"/>
                <a:gd name="connsiteX2" fmla="*/ 0 w 483750"/>
                <a:gd name="connsiteY2" fmla="*/ 303450 h 607981"/>
                <a:gd name="connsiteX3" fmla="*/ 243158 w 483750"/>
                <a:gd name="connsiteY3" fmla="*/ 5106 h 607981"/>
                <a:gd name="connsiteX4" fmla="*/ 293809 w 483750"/>
                <a:gd name="connsiteY4" fmla="*/ 0 h 607981"/>
                <a:gd name="connsiteX5" fmla="*/ 293809 w 483750"/>
                <a:gd name="connsiteY5" fmla="*/ 232977 h 607981"/>
                <a:gd name="connsiteX6" fmla="*/ 483750 w 483750"/>
                <a:gd name="connsiteY6" fmla="*/ 324417 h 607981"/>
                <a:gd name="connsiteX0" fmla="*/ 392310 w 392310"/>
                <a:gd name="connsiteY0" fmla="*/ 232977 h 607981"/>
                <a:gd name="connsiteX1" fmla="*/ 304532 w 392310"/>
                <a:gd name="connsiteY1" fmla="*/ 607981 h 607981"/>
                <a:gd name="connsiteX2" fmla="*/ 0 w 392310"/>
                <a:gd name="connsiteY2" fmla="*/ 303450 h 607981"/>
                <a:gd name="connsiteX3" fmla="*/ 243158 w 392310"/>
                <a:gd name="connsiteY3" fmla="*/ 5106 h 607981"/>
                <a:gd name="connsiteX4" fmla="*/ 293809 w 392310"/>
                <a:gd name="connsiteY4" fmla="*/ 0 h 607981"/>
                <a:gd name="connsiteX5" fmla="*/ 293809 w 392310"/>
                <a:gd name="connsiteY5" fmla="*/ 232977 h 607981"/>
                <a:gd name="connsiteX0" fmla="*/ 392310 w 392310"/>
                <a:gd name="connsiteY0" fmla="*/ 232977 h 607981"/>
                <a:gd name="connsiteX1" fmla="*/ 304532 w 392310"/>
                <a:gd name="connsiteY1" fmla="*/ 607981 h 607981"/>
                <a:gd name="connsiteX2" fmla="*/ 0 w 392310"/>
                <a:gd name="connsiteY2" fmla="*/ 303450 h 607981"/>
                <a:gd name="connsiteX3" fmla="*/ 243158 w 392310"/>
                <a:gd name="connsiteY3" fmla="*/ 5106 h 607981"/>
                <a:gd name="connsiteX4" fmla="*/ 293809 w 392310"/>
                <a:gd name="connsiteY4" fmla="*/ 0 h 607981"/>
                <a:gd name="connsiteX0" fmla="*/ 304532 w 304532"/>
                <a:gd name="connsiteY0" fmla="*/ 607981 h 607981"/>
                <a:gd name="connsiteX1" fmla="*/ 0 w 304532"/>
                <a:gd name="connsiteY1" fmla="*/ 303450 h 607981"/>
                <a:gd name="connsiteX2" fmla="*/ 243158 w 304532"/>
                <a:gd name="connsiteY2" fmla="*/ 5106 h 607981"/>
                <a:gd name="connsiteX3" fmla="*/ 293809 w 304532"/>
                <a:gd name="connsiteY3" fmla="*/ 0 h 60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32" h="607981">
                  <a:moveTo>
                    <a:pt x="304532" y="607981"/>
                  </a:moveTo>
                  <a:cubicBezTo>
                    <a:pt x="136344" y="607981"/>
                    <a:pt x="0" y="471638"/>
                    <a:pt x="0" y="303450"/>
                  </a:cubicBezTo>
                  <a:cubicBezTo>
                    <a:pt x="0" y="156286"/>
                    <a:pt x="104388" y="33502"/>
                    <a:pt x="243158" y="5106"/>
                  </a:cubicBezTo>
                  <a:lnTo>
                    <a:pt x="293809" y="0"/>
                  </a:lnTo>
                </a:path>
              </a:pathLst>
            </a:custGeom>
            <a:noFill/>
            <a:ln w="101600" cap="rnd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787047" flipH="1">
              <a:off x="2237837" y="1439316"/>
              <a:ext cx="1158045" cy="919888"/>
            </a:xfrm>
            <a:custGeom>
              <a:avLst/>
              <a:gdLst>
                <a:gd name="connsiteX0" fmla="*/ 472534 w 1270634"/>
                <a:gd name="connsiteY0" fmla="*/ 0 h 1009323"/>
                <a:gd name="connsiteX1" fmla="*/ 1270634 w 1270634"/>
                <a:gd name="connsiteY1" fmla="*/ 798100 h 1009323"/>
                <a:gd name="connsiteX2" fmla="*/ 1254419 w 1270634"/>
                <a:gd name="connsiteY2" fmla="*/ 958945 h 1009323"/>
                <a:gd name="connsiteX3" fmla="*/ 1241466 w 1270634"/>
                <a:gd name="connsiteY3" fmla="*/ 1009323 h 1009323"/>
                <a:gd name="connsiteX4" fmla="*/ 371141 w 1270634"/>
                <a:gd name="connsiteY4" fmla="*/ 1009323 h 1009323"/>
                <a:gd name="connsiteX5" fmla="*/ 371141 w 1270634"/>
                <a:gd name="connsiteY5" fmla="*/ 158010 h 1009323"/>
                <a:gd name="connsiteX6" fmla="*/ 0 w 1270634"/>
                <a:gd name="connsiteY6" fmla="*/ 158010 h 1009323"/>
                <a:gd name="connsiteX7" fmla="*/ 26309 w 1270634"/>
                <a:gd name="connsiteY7" fmla="*/ 136303 h 1009323"/>
                <a:gd name="connsiteX8" fmla="*/ 472534 w 1270634"/>
                <a:gd name="connsiteY8" fmla="*/ 0 h 1009323"/>
                <a:gd name="connsiteX0" fmla="*/ 371141 w 1270634"/>
                <a:gd name="connsiteY0" fmla="*/ 158010 h 1009323"/>
                <a:gd name="connsiteX1" fmla="*/ 0 w 1270634"/>
                <a:gd name="connsiteY1" fmla="*/ 158010 h 1009323"/>
                <a:gd name="connsiteX2" fmla="*/ 26309 w 1270634"/>
                <a:gd name="connsiteY2" fmla="*/ 136303 h 1009323"/>
                <a:gd name="connsiteX3" fmla="*/ 472534 w 1270634"/>
                <a:gd name="connsiteY3" fmla="*/ 0 h 1009323"/>
                <a:gd name="connsiteX4" fmla="*/ 1270634 w 1270634"/>
                <a:gd name="connsiteY4" fmla="*/ 798100 h 1009323"/>
                <a:gd name="connsiteX5" fmla="*/ 1254419 w 1270634"/>
                <a:gd name="connsiteY5" fmla="*/ 958945 h 1009323"/>
                <a:gd name="connsiteX6" fmla="*/ 1241466 w 1270634"/>
                <a:gd name="connsiteY6" fmla="*/ 1009323 h 1009323"/>
                <a:gd name="connsiteX7" fmla="*/ 371141 w 1270634"/>
                <a:gd name="connsiteY7" fmla="*/ 1009323 h 1009323"/>
                <a:gd name="connsiteX8" fmla="*/ 462581 w 1270634"/>
                <a:gd name="connsiteY8" fmla="*/ 249450 h 1009323"/>
                <a:gd name="connsiteX0" fmla="*/ 0 w 1270634"/>
                <a:gd name="connsiteY0" fmla="*/ 158010 h 1009323"/>
                <a:gd name="connsiteX1" fmla="*/ 26309 w 1270634"/>
                <a:gd name="connsiteY1" fmla="*/ 136303 h 1009323"/>
                <a:gd name="connsiteX2" fmla="*/ 472534 w 1270634"/>
                <a:gd name="connsiteY2" fmla="*/ 0 h 1009323"/>
                <a:gd name="connsiteX3" fmla="*/ 1270634 w 1270634"/>
                <a:gd name="connsiteY3" fmla="*/ 798100 h 1009323"/>
                <a:gd name="connsiteX4" fmla="*/ 1254419 w 1270634"/>
                <a:gd name="connsiteY4" fmla="*/ 958945 h 1009323"/>
                <a:gd name="connsiteX5" fmla="*/ 1241466 w 1270634"/>
                <a:gd name="connsiteY5" fmla="*/ 1009323 h 1009323"/>
                <a:gd name="connsiteX6" fmla="*/ 371141 w 1270634"/>
                <a:gd name="connsiteY6" fmla="*/ 1009323 h 1009323"/>
                <a:gd name="connsiteX7" fmla="*/ 462581 w 1270634"/>
                <a:gd name="connsiteY7" fmla="*/ 249450 h 1009323"/>
                <a:gd name="connsiteX0" fmla="*/ 0 w 1270634"/>
                <a:gd name="connsiteY0" fmla="*/ 158010 h 1009323"/>
                <a:gd name="connsiteX1" fmla="*/ 26309 w 1270634"/>
                <a:gd name="connsiteY1" fmla="*/ 136303 h 1009323"/>
                <a:gd name="connsiteX2" fmla="*/ 472534 w 1270634"/>
                <a:gd name="connsiteY2" fmla="*/ 0 h 1009323"/>
                <a:gd name="connsiteX3" fmla="*/ 1270634 w 1270634"/>
                <a:gd name="connsiteY3" fmla="*/ 798100 h 1009323"/>
                <a:gd name="connsiteX4" fmla="*/ 1254419 w 1270634"/>
                <a:gd name="connsiteY4" fmla="*/ 958945 h 1009323"/>
                <a:gd name="connsiteX5" fmla="*/ 1241466 w 1270634"/>
                <a:gd name="connsiteY5" fmla="*/ 1009323 h 1009323"/>
                <a:gd name="connsiteX6" fmla="*/ 371141 w 1270634"/>
                <a:gd name="connsiteY6" fmla="*/ 1009323 h 1009323"/>
                <a:gd name="connsiteX0" fmla="*/ 0 w 1270634"/>
                <a:gd name="connsiteY0" fmla="*/ 158010 h 1009323"/>
                <a:gd name="connsiteX1" fmla="*/ 26309 w 1270634"/>
                <a:gd name="connsiteY1" fmla="*/ 136303 h 1009323"/>
                <a:gd name="connsiteX2" fmla="*/ 472534 w 1270634"/>
                <a:gd name="connsiteY2" fmla="*/ 0 h 1009323"/>
                <a:gd name="connsiteX3" fmla="*/ 1270634 w 1270634"/>
                <a:gd name="connsiteY3" fmla="*/ 798100 h 1009323"/>
                <a:gd name="connsiteX4" fmla="*/ 1254419 w 1270634"/>
                <a:gd name="connsiteY4" fmla="*/ 958945 h 1009323"/>
                <a:gd name="connsiteX5" fmla="*/ 1241466 w 1270634"/>
                <a:gd name="connsiteY5" fmla="*/ 1009323 h 100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0634" h="1009323">
                  <a:moveTo>
                    <a:pt x="0" y="158010"/>
                  </a:moveTo>
                  <a:lnTo>
                    <a:pt x="26309" y="136303"/>
                  </a:lnTo>
                  <a:cubicBezTo>
                    <a:pt x="153687" y="50248"/>
                    <a:pt x="307242" y="0"/>
                    <a:pt x="472534" y="0"/>
                  </a:cubicBezTo>
                  <a:cubicBezTo>
                    <a:pt x="913312" y="0"/>
                    <a:pt x="1270634" y="357322"/>
                    <a:pt x="1270634" y="798100"/>
                  </a:cubicBezTo>
                  <a:cubicBezTo>
                    <a:pt x="1270634" y="853197"/>
                    <a:pt x="1265051" y="906991"/>
                    <a:pt x="1254419" y="958945"/>
                  </a:cubicBezTo>
                  <a:lnTo>
                    <a:pt x="1241466" y="1009323"/>
                  </a:lnTo>
                </a:path>
              </a:pathLst>
            </a:custGeom>
            <a:noFill/>
            <a:ln w="101600" cap="rnd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4023164" y="2138484"/>
              <a:ext cx="318488" cy="635844"/>
            </a:xfrm>
            <a:custGeom>
              <a:avLst/>
              <a:gdLst>
                <a:gd name="connsiteX0" fmla="*/ 293809 w 392310"/>
                <a:gd name="connsiteY0" fmla="*/ 0 h 607981"/>
                <a:gd name="connsiteX1" fmla="*/ 293809 w 392310"/>
                <a:gd name="connsiteY1" fmla="*/ 232977 h 607981"/>
                <a:gd name="connsiteX2" fmla="*/ 392310 w 392310"/>
                <a:gd name="connsiteY2" fmla="*/ 232977 h 607981"/>
                <a:gd name="connsiteX3" fmla="*/ 304532 w 392310"/>
                <a:gd name="connsiteY3" fmla="*/ 607981 h 607981"/>
                <a:gd name="connsiteX4" fmla="*/ 0 w 392310"/>
                <a:gd name="connsiteY4" fmla="*/ 303450 h 607981"/>
                <a:gd name="connsiteX5" fmla="*/ 243158 w 392310"/>
                <a:gd name="connsiteY5" fmla="*/ 5106 h 607981"/>
                <a:gd name="connsiteX6" fmla="*/ 293809 w 392310"/>
                <a:gd name="connsiteY6" fmla="*/ 0 h 607981"/>
                <a:gd name="connsiteX0" fmla="*/ 392310 w 483750"/>
                <a:gd name="connsiteY0" fmla="*/ 232977 h 607981"/>
                <a:gd name="connsiteX1" fmla="*/ 304532 w 483750"/>
                <a:gd name="connsiteY1" fmla="*/ 607981 h 607981"/>
                <a:gd name="connsiteX2" fmla="*/ 0 w 483750"/>
                <a:gd name="connsiteY2" fmla="*/ 303450 h 607981"/>
                <a:gd name="connsiteX3" fmla="*/ 243158 w 483750"/>
                <a:gd name="connsiteY3" fmla="*/ 5106 h 607981"/>
                <a:gd name="connsiteX4" fmla="*/ 293809 w 483750"/>
                <a:gd name="connsiteY4" fmla="*/ 0 h 607981"/>
                <a:gd name="connsiteX5" fmla="*/ 293809 w 483750"/>
                <a:gd name="connsiteY5" fmla="*/ 232977 h 607981"/>
                <a:gd name="connsiteX6" fmla="*/ 483750 w 483750"/>
                <a:gd name="connsiteY6" fmla="*/ 324417 h 607981"/>
                <a:gd name="connsiteX0" fmla="*/ 392310 w 392310"/>
                <a:gd name="connsiteY0" fmla="*/ 232977 h 607981"/>
                <a:gd name="connsiteX1" fmla="*/ 304532 w 392310"/>
                <a:gd name="connsiteY1" fmla="*/ 607981 h 607981"/>
                <a:gd name="connsiteX2" fmla="*/ 0 w 392310"/>
                <a:gd name="connsiteY2" fmla="*/ 303450 h 607981"/>
                <a:gd name="connsiteX3" fmla="*/ 243158 w 392310"/>
                <a:gd name="connsiteY3" fmla="*/ 5106 h 607981"/>
                <a:gd name="connsiteX4" fmla="*/ 293809 w 392310"/>
                <a:gd name="connsiteY4" fmla="*/ 0 h 607981"/>
                <a:gd name="connsiteX5" fmla="*/ 293809 w 392310"/>
                <a:gd name="connsiteY5" fmla="*/ 232977 h 607981"/>
                <a:gd name="connsiteX0" fmla="*/ 392310 w 392310"/>
                <a:gd name="connsiteY0" fmla="*/ 232977 h 607981"/>
                <a:gd name="connsiteX1" fmla="*/ 304532 w 392310"/>
                <a:gd name="connsiteY1" fmla="*/ 607981 h 607981"/>
                <a:gd name="connsiteX2" fmla="*/ 0 w 392310"/>
                <a:gd name="connsiteY2" fmla="*/ 303450 h 607981"/>
                <a:gd name="connsiteX3" fmla="*/ 243158 w 392310"/>
                <a:gd name="connsiteY3" fmla="*/ 5106 h 607981"/>
                <a:gd name="connsiteX4" fmla="*/ 293809 w 392310"/>
                <a:gd name="connsiteY4" fmla="*/ 0 h 607981"/>
                <a:gd name="connsiteX0" fmla="*/ 304532 w 304532"/>
                <a:gd name="connsiteY0" fmla="*/ 607981 h 607981"/>
                <a:gd name="connsiteX1" fmla="*/ 0 w 304532"/>
                <a:gd name="connsiteY1" fmla="*/ 303450 h 607981"/>
                <a:gd name="connsiteX2" fmla="*/ 243158 w 304532"/>
                <a:gd name="connsiteY2" fmla="*/ 5106 h 607981"/>
                <a:gd name="connsiteX3" fmla="*/ 293809 w 304532"/>
                <a:gd name="connsiteY3" fmla="*/ 0 h 60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532" h="607981">
                  <a:moveTo>
                    <a:pt x="304532" y="607981"/>
                  </a:moveTo>
                  <a:cubicBezTo>
                    <a:pt x="136344" y="607981"/>
                    <a:pt x="0" y="471638"/>
                    <a:pt x="0" y="303450"/>
                  </a:cubicBezTo>
                  <a:cubicBezTo>
                    <a:pt x="0" y="156286"/>
                    <a:pt x="104388" y="33502"/>
                    <a:pt x="243158" y="5106"/>
                  </a:cubicBezTo>
                  <a:lnTo>
                    <a:pt x="293809" y="0"/>
                  </a:lnTo>
                </a:path>
              </a:pathLst>
            </a:custGeom>
            <a:noFill/>
            <a:ln w="101600" cap="rnd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flipH="1">
              <a:off x="1848851" y="2455841"/>
              <a:ext cx="2492801" cy="318487"/>
            </a:xfrm>
            <a:custGeom>
              <a:avLst/>
              <a:gdLst>
                <a:gd name="connsiteX0" fmla="*/ 2492801 w 2492801"/>
                <a:gd name="connsiteY0" fmla="*/ 0 h 318487"/>
                <a:gd name="connsiteX1" fmla="*/ 1246401 w 2492801"/>
                <a:gd name="connsiteY1" fmla="*/ 145032 h 318487"/>
                <a:gd name="connsiteX2" fmla="*/ 0 w 2492801"/>
                <a:gd name="connsiteY2" fmla="*/ 0 h 318487"/>
                <a:gd name="connsiteX3" fmla="*/ 318488 w 2492801"/>
                <a:gd name="connsiteY3" fmla="*/ 318487 h 318487"/>
                <a:gd name="connsiteX4" fmla="*/ 1246401 w 2492801"/>
                <a:gd name="connsiteY4" fmla="*/ 161662 h 318487"/>
                <a:gd name="connsiteX5" fmla="*/ 2174313 w 2492801"/>
                <a:gd name="connsiteY5" fmla="*/ 318487 h 318487"/>
                <a:gd name="connsiteX6" fmla="*/ 2492801 w 2492801"/>
                <a:gd name="connsiteY6" fmla="*/ 0 h 318487"/>
                <a:gd name="connsiteX0" fmla="*/ 2492801 w 2492801"/>
                <a:gd name="connsiteY0" fmla="*/ 0 h 318487"/>
                <a:gd name="connsiteX1" fmla="*/ 1246401 w 2492801"/>
                <a:gd name="connsiteY1" fmla="*/ 145032 h 318487"/>
                <a:gd name="connsiteX2" fmla="*/ 0 w 2492801"/>
                <a:gd name="connsiteY2" fmla="*/ 0 h 318487"/>
                <a:gd name="connsiteX3" fmla="*/ 318488 w 2492801"/>
                <a:gd name="connsiteY3" fmla="*/ 318487 h 318487"/>
                <a:gd name="connsiteX4" fmla="*/ 2174313 w 2492801"/>
                <a:gd name="connsiteY4" fmla="*/ 318487 h 318487"/>
                <a:gd name="connsiteX5" fmla="*/ 2492801 w 2492801"/>
                <a:gd name="connsiteY5" fmla="*/ 0 h 318487"/>
                <a:gd name="connsiteX0" fmla="*/ 1246401 w 2492801"/>
                <a:gd name="connsiteY0" fmla="*/ 145032 h 318487"/>
                <a:gd name="connsiteX1" fmla="*/ 0 w 2492801"/>
                <a:gd name="connsiteY1" fmla="*/ 0 h 318487"/>
                <a:gd name="connsiteX2" fmla="*/ 318488 w 2492801"/>
                <a:gd name="connsiteY2" fmla="*/ 318487 h 318487"/>
                <a:gd name="connsiteX3" fmla="*/ 2174313 w 2492801"/>
                <a:gd name="connsiteY3" fmla="*/ 318487 h 318487"/>
                <a:gd name="connsiteX4" fmla="*/ 2492801 w 2492801"/>
                <a:gd name="connsiteY4" fmla="*/ 0 h 318487"/>
                <a:gd name="connsiteX5" fmla="*/ 1337841 w 2492801"/>
                <a:gd name="connsiteY5" fmla="*/ 236472 h 318487"/>
                <a:gd name="connsiteX0" fmla="*/ 1246401 w 2492801"/>
                <a:gd name="connsiteY0" fmla="*/ 145032 h 318487"/>
                <a:gd name="connsiteX1" fmla="*/ 0 w 2492801"/>
                <a:gd name="connsiteY1" fmla="*/ 0 h 318487"/>
                <a:gd name="connsiteX2" fmla="*/ 318488 w 2492801"/>
                <a:gd name="connsiteY2" fmla="*/ 318487 h 318487"/>
                <a:gd name="connsiteX3" fmla="*/ 2174313 w 2492801"/>
                <a:gd name="connsiteY3" fmla="*/ 318487 h 318487"/>
                <a:gd name="connsiteX4" fmla="*/ 2492801 w 2492801"/>
                <a:gd name="connsiteY4" fmla="*/ 0 h 318487"/>
                <a:gd name="connsiteX0" fmla="*/ 0 w 2492801"/>
                <a:gd name="connsiteY0" fmla="*/ 0 h 318487"/>
                <a:gd name="connsiteX1" fmla="*/ 318488 w 2492801"/>
                <a:gd name="connsiteY1" fmla="*/ 318487 h 318487"/>
                <a:gd name="connsiteX2" fmla="*/ 2174313 w 2492801"/>
                <a:gd name="connsiteY2" fmla="*/ 318487 h 318487"/>
                <a:gd name="connsiteX3" fmla="*/ 2492801 w 2492801"/>
                <a:gd name="connsiteY3" fmla="*/ 0 h 31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2801" h="318487">
                  <a:moveTo>
                    <a:pt x="0" y="0"/>
                  </a:moveTo>
                  <a:cubicBezTo>
                    <a:pt x="0" y="175896"/>
                    <a:pt x="142592" y="318487"/>
                    <a:pt x="318488" y="318487"/>
                  </a:cubicBezTo>
                  <a:lnTo>
                    <a:pt x="2174313" y="318487"/>
                  </a:lnTo>
                  <a:cubicBezTo>
                    <a:pt x="2350209" y="318487"/>
                    <a:pt x="2492801" y="175896"/>
                    <a:pt x="2492801" y="0"/>
                  </a:cubicBezTo>
                </a:path>
              </a:pathLst>
            </a:custGeom>
            <a:noFill/>
            <a:ln w="101600" cap="rnd" cmpd="sng" algn="ctr">
              <a:solidFill>
                <a:srgbClr val="049FD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27836" y="2997789"/>
            <a:ext cx="2633196" cy="31283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defTabSz="913577">
              <a:lnSpc>
                <a:spcPct val="90000"/>
              </a:lnSpc>
              <a:defRPr/>
            </a:pPr>
            <a:r>
              <a:rPr lang="en-US" sz="1600" kern="0" dirty="0" smtClean="0">
                <a:solidFill>
                  <a:srgbClr val="049FD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208.67.222.222</a:t>
            </a:r>
            <a:endParaRPr lang="en-US" sz="1600" kern="0" dirty="0">
              <a:solidFill>
                <a:srgbClr val="049FD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32" name="Text Placeholder 4"/>
          <p:cNvSpPr txBox="1">
            <a:spLocks/>
          </p:cNvSpPr>
          <p:nvPr/>
        </p:nvSpPr>
        <p:spPr>
          <a:xfrm>
            <a:off x="4393525" y="1567543"/>
            <a:ext cx="4312709" cy="2780282"/>
          </a:xfrm>
          <a:prstGeom prst="rect">
            <a:avLst/>
          </a:prstGeom>
        </p:spPr>
        <p:txBody>
          <a:bodyPr lIns="91420" tIns="45710" rIns="91420" bIns="45710" anchor="t">
            <a:noAutofit/>
          </a:bodyPr>
          <a:lstStyle>
            <a:lvl1pPr marL="0" marR="0" indent="0" algn="l" defTabSz="457105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400" b="0" i="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05" rtl="0" eaLnBrk="1" fontAlgn="auto" latinLnBrk="0" hangingPunct="1">
              <a:lnSpc>
                <a:spcPct val="100000"/>
              </a:lnSpc>
              <a:spcBef>
                <a:spcPts val="20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VPN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を切った状態でも保護が可能</a:t>
            </a: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追加のエージェントは不要</a:t>
            </a:r>
          </a:p>
          <a:p>
            <a:pPr marL="0" marR="0" lvl="0" indent="0" algn="ctr" defTabSz="457105" rtl="0" eaLnBrk="1" fontAlgn="auto" latinLnBrk="0" hangingPunct="1">
              <a:lnSpc>
                <a:spcPct val="100000"/>
              </a:lnSpc>
              <a:spcBef>
                <a:spcPts val="20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DNS</a:t>
            </a: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レイヤでの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可視性と執行が可能 </a:t>
            </a:r>
            <a:endParaRPr kumimoji="0" lang="ja-JP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457105" rtl="0" eaLnBrk="1" fontAlgn="auto" latinLnBrk="0" hangingPunct="1">
              <a:lnSpc>
                <a:spcPct val="100000"/>
              </a:lnSpc>
              <a:spcBef>
                <a:spcPts val="20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悪質なドメインや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</a:t>
            </a: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アドレスの</a:t>
            </a:r>
            <a:b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リクエストをブロック</a:t>
            </a:r>
            <a:endParaRPr kumimoji="0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457105" rtl="0" eaLnBrk="1" fontAlgn="auto" latinLnBrk="0" hangingPunct="1">
              <a:lnSpc>
                <a:spcPct val="100000"/>
              </a:lnSpc>
              <a:spcBef>
                <a:spcPts val="20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予測インテリジェンス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現状と緊急の脅威を発見する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59894" y="2518761"/>
            <a:ext cx="364554" cy="463022"/>
            <a:chOff x="5882114" y="2160092"/>
            <a:chExt cx="292608" cy="371644"/>
          </a:xfrm>
        </p:grpSpPr>
        <p:sp>
          <p:nvSpPr>
            <p:cNvPr id="35" name="Freeform 2"/>
            <p:cNvSpPr>
              <a:spLocks noChangeArrowheads="1"/>
            </p:cNvSpPr>
            <p:nvPr/>
          </p:nvSpPr>
          <p:spPr bwMode="auto">
            <a:xfrm>
              <a:off x="5882114" y="2160092"/>
              <a:ext cx="292608" cy="371644"/>
            </a:xfrm>
            <a:custGeom>
              <a:avLst/>
              <a:gdLst>
                <a:gd name="T0" fmla="*/ 3 w 769"/>
                <a:gd name="T1" fmla="*/ 0 h 973"/>
                <a:gd name="T2" fmla="*/ 768 w 769"/>
                <a:gd name="T3" fmla="*/ 0 h 973"/>
                <a:gd name="T4" fmla="*/ 768 w 769"/>
                <a:gd name="T5" fmla="*/ 424 h 973"/>
                <a:gd name="T6" fmla="*/ 384 w 769"/>
                <a:gd name="T7" fmla="*/ 972 h 973"/>
                <a:gd name="T8" fmla="*/ 0 w 769"/>
                <a:gd name="T9" fmla="*/ 424 h 973"/>
                <a:gd name="T10" fmla="*/ 0 w 769"/>
                <a:gd name="T11" fmla="*/ 0 h 973"/>
                <a:gd name="T12" fmla="*/ 3 w 769"/>
                <a:gd name="T13" fmla="*/ 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9" h="973">
                  <a:moveTo>
                    <a:pt x="3" y="0"/>
                  </a:moveTo>
                  <a:lnTo>
                    <a:pt x="768" y="0"/>
                  </a:lnTo>
                  <a:lnTo>
                    <a:pt x="768" y="424"/>
                  </a:lnTo>
                  <a:cubicBezTo>
                    <a:pt x="768" y="755"/>
                    <a:pt x="384" y="972"/>
                    <a:pt x="384" y="972"/>
                  </a:cubicBezTo>
                  <a:cubicBezTo>
                    <a:pt x="384" y="972"/>
                    <a:pt x="0" y="755"/>
                    <a:pt x="0" y="424"/>
                  </a:cubicBez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FFFFFF"/>
            </a:solidFill>
            <a:ln w="38100" cap="rnd">
              <a:solidFill>
                <a:srgbClr val="049FD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6" name="Freeform 1"/>
            <p:cNvSpPr>
              <a:spLocks noChangeArrowheads="1"/>
            </p:cNvSpPr>
            <p:nvPr/>
          </p:nvSpPr>
          <p:spPr bwMode="auto">
            <a:xfrm>
              <a:off x="5945829" y="2222313"/>
              <a:ext cx="171529" cy="171528"/>
            </a:xfrm>
            <a:custGeom>
              <a:avLst/>
              <a:gdLst>
                <a:gd name="T0" fmla="*/ 225 w 451"/>
                <a:gd name="T1" fmla="*/ 299 h 451"/>
                <a:gd name="T2" fmla="*/ 373 w 451"/>
                <a:gd name="T3" fmla="*/ 447 h 451"/>
                <a:gd name="T4" fmla="*/ 376 w 451"/>
                <a:gd name="T5" fmla="*/ 450 h 451"/>
                <a:gd name="T6" fmla="*/ 450 w 451"/>
                <a:gd name="T7" fmla="*/ 376 h 451"/>
                <a:gd name="T8" fmla="*/ 447 w 451"/>
                <a:gd name="T9" fmla="*/ 373 h 451"/>
                <a:gd name="T10" fmla="*/ 299 w 451"/>
                <a:gd name="T11" fmla="*/ 225 h 451"/>
                <a:gd name="T12" fmla="*/ 447 w 451"/>
                <a:gd name="T13" fmla="*/ 77 h 451"/>
                <a:gd name="T14" fmla="*/ 450 w 451"/>
                <a:gd name="T15" fmla="*/ 74 h 451"/>
                <a:gd name="T16" fmla="*/ 376 w 451"/>
                <a:gd name="T17" fmla="*/ 0 h 451"/>
                <a:gd name="T18" fmla="*/ 373 w 451"/>
                <a:gd name="T19" fmla="*/ 2 h 451"/>
                <a:gd name="T20" fmla="*/ 225 w 451"/>
                <a:gd name="T21" fmla="*/ 151 h 451"/>
                <a:gd name="T22" fmla="*/ 76 w 451"/>
                <a:gd name="T23" fmla="*/ 2 h 451"/>
                <a:gd name="T24" fmla="*/ 74 w 451"/>
                <a:gd name="T25" fmla="*/ 0 h 451"/>
                <a:gd name="T26" fmla="*/ 0 w 451"/>
                <a:gd name="T27" fmla="*/ 74 h 451"/>
                <a:gd name="T28" fmla="*/ 2 w 451"/>
                <a:gd name="T29" fmla="*/ 77 h 451"/>
                <a:gd name="T30" fmla="*/ 150 w 451"/>
                <a:gd name="T31" fmla="*/ 225 h 451"/>
                <a:gd name="T32" fmla="*/ 2 w 451"/>
                <a:gd name="T33" fmla="*/ 373 h 451"/>
                <a:gd name="T34" fmla="*/ 0 w 451"/>
                <a:gd name="T35" fmla="*/ 376 h 451"/>
                <a:gd name="T36" fmla="*/ 74 w 451"/>
                <a:gd name="T37" fmla="*/ 450 h 451"/>
                <a:gd name="T38" fmla="*/ 76 w 451"/>
                <a:gd name="T39" fmla="*/ 447 h 451"/>
                <a:gd name="T40" fmla="*/ 225 w 451"/>
                <a:gd name="T41" fmla="*/ 299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1" h="451">
                  <a:moveTo>
                    <a:pt x="225" y="299"/>
                  </a:moveTo>
                  <a:lnTo>
                    <a:pt x="373" y="447"/>
                  </a:lnTo>
                  <a:cubicBezTo>
                    <a:pt x="373" y="447"/>
                    <a:pt x="376" y="447"/>
                    <a:pt x="376" y="450"/>
                  </a:cubicBezTo>
                  <a:cubicBezTo>
                    <a:pt x="405" y="431"/>
                    <a:pt x="431" y="405"/>
                    <a:pt x="450" y="376"/>
                  </a:cubicBezTo>
                  <a:cubicBezTo>
                    <a:pt x="450" y="376"/>
                    <a:pt x="450" y="373"/>
                    <a:pt x="447" y="373"/>
                  </a:cubicBezTo>
                  <a:lnTo>
                    <a:pt x="299" y="225"/>
                  </a:lnTo>
                  <a:lnTo>
                    <a:pt x="447" y="77"/>
                  </a:lnTo>
                  <a:cubicBezTo>
                    <a:pt x="447" y="77"/>
                    <a:pt x="447" y="74"/>
                    <a:pt x="450" y="74"/>
                  </a:cubicBezTo>
                  <a:cubicBezTo>
                    <a:pt x="431" y="45"/>
                    <a:pt x="405" y="18"/>
                    <a:pt x="376" y="0"/>
                  </a:cubicBezTo>
                  <a:cubicBezTo>
                    <a:pt x="376" y="0"/>
                    <a:pt x="373" y="0"/>
                    <a:pt x="373" y="2"/>
                  </a:cubicBezTo>
                  <a:lnTo>
                    <a:pt x="225" y="151"/>
                  </a:lnTo>
                  <a:lnTo>
                    <a:pt x="76" y="2"/>
                  </a:lnTo>
                  <a:cubicBezTo>
                    <a:pt x="76" y="2"/>
                    <a:pt x="74" y="2"/>
                    <a:pt x="74" y="0"/>
                  </a:cubicBezTo>
                  <a:cubicBezTo>
                    <a:pt x="45" y="18"/>
                    <a:pt x="18" y="45"/>
                    <a:pt x="0" y="74"/>
                  </a:cubicBezTo>
                  <a:cubicBezTo>
                    <a:pt x="0" y="74"/>
                    <a:pt x="0" y="77"/>
                    <a:pt x="2" y="77"/>
                  </a:cubicBezTo>
                  <a:lnTo>
                    <a:pt x="150" y="225"/>
                  </a:lnTo>
                  <a:lnTo>
                    <a:pt x="2" y="373"/>
                  </a:lnTo>
                  <a:cubicBezTo>
                    <a:pt x="2" y="373"/>
                    <a:pt x="2" y="376"/>
                    <a:pt x="0" y="376"/>
                  </a:cubicBezTo>
                  <a:cubicBezTo>
                    <a:pt x="18" y="405"/>
                    <a:pt x="45" y="431"/>
                    <a:pt x="74" y="450"/>
                  </a:cubicBezTo>
                  <a:cubicBezTo>
                    <a:pt x="74" y="450"/>
                    <a:pt x="76" y="450"/>
                    <a:pt x="76" y="447"/>
                  </a:cubicBezTo>
                  <a:lnTo>
                    <a:pt x="225" y="299"/>
                  </a:lnTo>
                </a:path>
              </a:pathLst>
            </a:custGeom>
            <a:solidFill>
              <a:srgbClr val="049F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110415" y="1854914"/>
            <a:ext cx="889987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777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AB00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マルウェア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AB003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685777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AB00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C2 </a:t>
            </a:r>
            <a:r>
              <a:rPr kumimoji="0" lang="ja-JP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AB00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コールバック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AB003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685777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AB0033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フィッシング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AB0033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129" y="3666369"/>
            <a:ext cx="1592761" cy="1180517"/>
          </a:xfrm>
          <a:prstGeom prst="rect">
            <a:avLst/>
          </a:prstGeom>
          <a:effectLst/>
        </p:spPr>
      </p:pic>
      <p:cxnSp>
        <p:nvCxnSpPr>
          <p:cNvPr id="39" name="Straight Connector 38"/>
          <p:cNvCxnSpPr/>
          <p:nvPr/>
        </p:nvCxnSpPr>
        <p:spPr>
          <a:xfrm flipH="1">
            <a:off x="4572000" y="1671492"/>
            <a:ext cx="1" cy="2896088"/>
          </a:xfrm>
          <a:prstGeom prst="line">
            <a:avLst/>
          </a:prstGeom>
          <a:noFill/>
          <a:ln w="19050" cap="flat" cmpd="sng" algn="ctr">
            <a:solidFill>
              <a:srgbClr val="666666">
                <a:lumMod val="20000"/>
                <a:lumOff val="80000"/>
              </a:srgbClr>
            </a:solidFill>
            <a:prstDash val="solid"/>
          </a:ln>
          <a:effectLst/>
        </p:spPr>
      </p:cxnSp>
      <p:sp>
        <p:nvSpPr>
          <p:cNvPr id="2" name="テキスト ボックス 1"/>
          <p:cNvSpPr txBox="1"/>
          <p:nvPr/>
        </p:nvSpPr>
        <p:spPr>
          <a:xfrm>
            <a:off x="991290" y="835299"/>
            <a:ext cx="321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リモート ユーザ向けのサービス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530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Web Proxy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との違い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625868"/>
              </p:ext>
            </p:extLst>
          </p:nvPr>
        </p:nvGraphicFramePr>
        <p:xfrm>
          <a:off x="755576" y="1073150"/>
          <a:ext cx="7101898" cy="3262311"/>
        </p:xfrm>
        <a:graphic>
          <a:graphicData uri="http://schemas.openxmlformats.org/drawingml/2006/table">
            <a:tbl>
              <a:tblPr/>
              <a:tblGrid>
                <a:gridCol w="4121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853">
                <a:tc>
                  <a:txBody>
                    <a:bodyPr/>
                    <a:lstStyle/>
                    <a:p>
                      <a:pPr algn="ctr" fontAlgn="b"/>
                      <a:endParaRPr lang="ja-JP" altLang="en-US" sz="2000" b="1" i="0" u="none" strike="noStrike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3449" marR="3449" marT="3449" marB="0" anchor="b">
                    <a:lnL>
                      <a:noFill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Yu Gothic" charset="-128"/>
                        </a:rPr>
                        <a:t>Umbrella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Web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Yu Gothic" charset="-128"/>
                        </a:rPr>
                        <a:t> Proxy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導入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時のネットワーク構成の変更必要なし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1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ダイレクト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でインターネットへ抜ける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リモート ユーザの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保護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1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全て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のポートとプロトコルに対応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1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80/443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番ポート及び</a:t>
                      </a:r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HTTP/S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通信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オープン プラットフォーム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（他社製品との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API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連携）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1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Web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コンテンツ フィルタリング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1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外部向け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通信の一元管理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1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Web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アプリケーションの可視化とコントロール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秋頃リリース予定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全て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の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Web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通信のログ取得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Intelligent Proxy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のグレー判定のみ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16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ja-JP" alt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ユーザの</a:t>
                      </a:r>
                      <a:r>
                        <a:rPr lang="ja-JP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認証</a:t>
                      </a:r>
                    </a:p>
                  </a:txBody>
                  <a:tcPr marL="3449" marR="3449" marT="34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2000" b="0" i="0" u="none" strike="noStrike" dirty="0">
                          <a:solidFill>
                            <a:srgbClr val="00B05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✓</a:t>
                      </a:r>
                    </a:p>
                  </a:txBody>
                  <a:tcPr marL="3449" marR="3449" marT="3449" marB="0" anchor="b">
                    <a:lnL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66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"/>
            <a:ext cx="9418748" cy="5295682"/>
          </a:xfrm>
          <a:prstGeom prst="rect">
            <a:avLst/>
          </a:prstGeom>
        </p:spPr>
      </p:pic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37766" y="1411300"/>
            <a:ext cx="8345488" cy="316821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社内・社外場所を選ばず均一のセキュリティを施すことができる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導入が簡単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ポート、プロトコル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OS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に縛られない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同様のサービスはない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まとめ</a:t>
            </a:r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2652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59"/>
            <a:ext cx="9494603" cy="5334154"/>
          </a:xfrm>
          <a:prstGeom prst="rect">
            <a:avLst/>
          </a:prstGeom>
        </p:spPr>
      </p:pic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437766" y="1410294"/>
            <a:ext cx="8208523" cy="316821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出口対策を検討しいているお客様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SSL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通信（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）の可視化を検討しているお客様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リモートユーザ：　例えば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Office 365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</a:t>
            </a: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Google </a:t>
            </a:r>
            <a:r>
              <a:rPr kumimoji="1" lang="en-US" alt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Apps</a:t>
            </a:r>
            <a:r>
              <a:rPr kumimoji="1"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等へ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ダイレクトで接続しているお客様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  <a:buFont typeface="Arial" charset="0"/>
              <a:buChar char="•"/>
            </a:pP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大学：　学生、企業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教授と いろいろな人が出入りしている環境</a:t>
            </a:r>
            <a:endParaRPr kumimoji="1" lang="en-US" alt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どんなお客様向け？</a:t>
            </a:r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9676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492699" y="3054518"/>
            <a:ext cx="8320322" cy="5642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>
                <a:latin typeface="Arial" charset="0"/>
              </a:rPr>
              <a:t>CloudLock</a:t>
            </a:r>
            <a:endParaRPr dirty="0">
              <a:latin typeface="Arial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xfrm>
            <a:off x="314325" y="301625"/>
            <a:ext cx="8550275" cy="2541588"/>
          </a:xfrm>
        </p:spPr>
      </p:pic>
    </p:spTree>
    <p:extLst>
      <p:ext uri="{BB962C8B-B14F-4D97-AF65-F5344CB8AC3E}">
        <p14:creationId xmlns:p14="http://schemas.microsoft.com/office/powerpoint/2010/main" val="3744924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Shape 1283"/>
          <p:cNvGrpSpPr/>
          <p:nvPr/>
        </p:nvGrpSpPr>
        <p:grpSpPr>
          <a:xfrm>
            <a:off x="649499" y="653450"/>
            <a:ext cx="7813699" cy="4079175"/>
            <a:chOff x="573299" y="424850"/>
            <a:chExt cx="7813699" cy="4079175"/>
          </a:xfrm>
        </p:grpSpPr>
        <p:pic>
          <p:nvPicPr>
            <p:cNvPr id="1284" name="Shape 1284" descr="rectangl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3299" y="971649"/>
              <a:ext cx="7813699" cy="172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5" name="Shape 1285"/>
            <p:cNvSpPr/>
            <p:nvPr/>
          </p:nvSpPr>
          <p:spPr>
            <a:xfrm>
              <a:off x="3853825" y="424850"/>
              <a:ext cx="1198800" cy="1198500"/>
            </a:xfrm>
            <a:prstGeom prst="ellipse">
              <a:avLst/>
            </a:prstGeom>
            <a:solidFill>
              <a:srgbClr val="108ED7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ja-JP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</a:p>
          </p:txBody>
        </p:sp>
        <p:cxnSp>
          <p:nvCxnSpPr>
            <p:cNvPr id="1286" name="Shape 1286"/>
            <p:cNvCxnSpPr/>
            <p:nvPr/>
          </p:nvCxnSpPr>
          <p:spPr>
            <a:xfrm>
              <a:off x="2245550" y="3975200"/>
              <a:ext cx="4582200" cy="0"/>
            </a:xfrm>
            <a:prstGeom prst="straightConnector1">
              <a:avLst/>
            </a:prstGeom>
            <a:noFill/>
            <a:ln w="9525" cap="flat" cmpd="sng">
              <a:solidFill>
                <a:srgbClr val="CDCDCD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287" name="Shape 1287"/>
            <p:cNvSpPr txBox="1"/>
            <p:nvPr/>
          </p:nvSpPr>
          <p:spPr>
            <a:xfrm>
              <a:off x="1146550" y="1576250"/>
              <a:ext cx="66672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2400" b="1" dirty="0">
                  <a:solidFill>
                    <a:srgbClr val="011B4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2016 年度最高の情報セキュリティ技術</a:t>
              </a:r>
              <a:r>
                <a:rPr 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</a:p>
          </p:txBody>
        </p:sp>
        <p:sp>
          <p:nvSpPr>
            <p:cNvPr id="1288" name="Shape 1288"/>
            <p:cNvSpPr txBox="1"/>
            <p:nvPr/>
          </p:nvSpPr>
          <p:spPr>
            <a:xfrm>
              <a:off x="2953050" y="2327650"/>
              <a:ext cx="3000000" cy="1155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95000"/>
                </a:lnSpc>
                <a:spcBef>
                  <a:spcPts val="1100"/>
                </a:spcBef>
                <a:buNone/>
              </a:pPr>
              <a:r>
                <a:rPr lang="ja-JP" sz="6200">
                  <a:solidFill>
                    <a:srgbClr val="4D4D4D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CASB</a:t>
              </a:r>
            </a:p>
          </p:txBody>
        </p:sp>
        <p:sp>
          <p:nvSpPr>
            <p:cNvPr id="1289" name="Shape 1289"/>
            <p:cNvSpPr txBox="1"/>
            <p:nvPr/>
          </p:nvSpPr>
          <p:spPr>
            <a:xfrm>
              <a:off x="2514600" y="3291125"/>
              <a:ext cx="3951514" cy="769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ja-JP" sz="1800" dirty="0">
                  <a:solidFill>
                    <a:srgbClr val="4D4D4D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クラウド アクセス セキュリティ ブローカ</a:t>
              </a:r>
            </a:p>
          </p:txBody>
        </p:sp>
        <p:sp>
          <p:nvSpPr>
            <p:cNvPr id="1290" name="Shape 1290"/>
            <p:cNvSpPr txBox="1"/>
            <p:nvPr/>
          </p:nvSpPr>
          <p:spPr>
            <a:xfrm>
              <a:off x="2953050" y="4060625"/>
              <a:ext cx="30000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ja-JP" i="1">
                  <a:solidFill>
                    <a:srgbClr val="A6A6A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出典：Gartner、2016 年</a:t>
              </a:r>
            </a:p>
          </p:txBody>
        </p:sp>
        <p:sp>
          <p:nvSpPr>
            <p:cNvPr id="1291" name="Shape 1291"/>
            <p:cNvSpPr txBox="1"/>
            <p:nvPr/>
          </p:nvSpPr>
          <p:spPr>
            <a:xfrm>
              <a:off x="4058189" y="483802"/>
              <a:ext cx="462900" cy="614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ja-JP" sz="6000" b="1" dirty="0">
                  <a:solidFill>
                    <a:schemeClr val="l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</a:p>
          </p:txBody>
        </p:sp>
        <p:sp>
          <p:nvSpPr>
            <p:cNvPr id="1292" name="Shape 1292"/>
            <p:cNvSpPr txBox="1"/>
            <p:nvPr/>
          </p:nvSpPr>
          <p:spPr>
            <a:xfrm>
              <a:off x="4446656" y="895326"/>
              <a:ext cx="3642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ja-JP" sz="2400" dirty="0">
                  <a:solidFill>
                    <a:schemeClr val="l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894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Shape 179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73" y="1445675"/>
            <a:ext cx="4171878" cy="282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Shape 1797"/>
          <p:cNvSpPr/>
          <p:nvPr/>
        </p:nvSpPr>
        <p:spPr>
          <a:xfrm>
            <a:off x="287400" y="1276022"/>
            <a:ext cx="2021700" cy="2360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98" name="Shape 1798"/>
          <p:cNvSpPr/>
          <p:nvPr/>
        </p:nvSpPr>
        <p:spPr>
          <a:xfrm>
            <a:off x="6993000" y="1349798"/>
            <a:ext cx="2021700" cy="2330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99" name="Shape 1799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z="24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CASB の市場浸透率は 2020 年までに 85 % に増加 </a:t>
            </a:r>
          </a:p>
        </p:txBody>
      </p:sp>
      <p:sp>
        <p:nvSpPr>
          <p:cNvPr id="1803" name="Shape 1803"/>
          <p:cNvSpPr txBox="1"/>
          <p:nvPr/>
        </p:nvSpPr>
        <p:spPr>
          <a:xfrm>
            <a:off x="16525" y="1359712"/>
            <a:ext cx="2517300" cy="54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sz="1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2015 年の</a:t>
            </a:r>
            <a: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sz="1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CASB の市場浸透率</a:t>
            </a:r>
            <a: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lang="ja-JP" sz="10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ja-JP" sz="1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5 %</a:t>
            </a:r>
          </a:p>
        </p:txBody>
      </p:sp>
      <p:sp>
        <p:nvSpPr>
          <p:cNvPr id="1804" name="Shape 1804"/>
          <p:cNvSpPr txBox="1"/>
          <p:nvPr/>
        </p:nvSpPr>
        <p:spPr>
          <a:xfrm>
            <a:off x="6715958" y="1433490"/>
            <a:ext cx="2517300" cy="54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sz="1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2020 年の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ja-JP" sz="1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CASB の市場浸透率</a:t>
            </a:r>
            <a: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lang="ja-JP" sz="10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ja-JP" sz="10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85 %</a:t>
            </a:r>
          </a:p>
        </p:txBody>
      </p:sp>
      <p:sp>
        <p:nvSpPr>
          <p:cNvPr id="1805" name="Shape 1805"/>
          <p:cNvSpPr txBox="1"/>
          <p:nvPr/>
        </p:nvSpPr>
        <p:spPr>
          <a:xfrm>
            <a:off x="2539800" y="4885675"/>
            <a:ext cx="4994100" cy="1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z="600">
                <a:solidFill>
                  <a:srgbClr val="66666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出典：</a:t>
            </a:r>
            <a:r>
              <a:rPr lang="en-US" sz="600">
                <a:solidFill>
                  <a:srgbClr val="66666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	</a:t>
            </a:r>
            <a:r>
              <a:rPr lang="ja-JP" sz="600">
                <a:solidFill>
                  <a:srgbClr val="66666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Market Guide for Cloud Access Security Brokers（Gartner、2015 年 10 月）、CloudLock の予測</a:t>
            </a:r>
            <a: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sz="600">
                <a:solidFill>
                  <a:srgbClr val="66666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	</a:t>
            </a:r>
            <a:r>
              <a:rPr lang="ja-JP" sz="600">
                <a:solidFill>
                  <a:srgbClr val="66666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“Forecast: Public Cloud Services, Worldwide, 2013-2019, 1Q15 Update”（Gartner、2015 年）</a:t>
            </a:r>
          </a:p>
        </p:txBody>
      </p:sp>
      <p:pic>
        <p:nvPicPr>
          <p:cNvPr id="1806" name="Shape 1806"/>
          <p:cNvPicPr preferRelativeResize="0"/>
          <p:nvPr/>
        </p:nvPicPr>
        <p:blipFill rotWithShape="1">
          <a:blip r:embed="rId4">
            <a:alphaModFix/>
          </a:blip>
          <a:srcRect l="30474" t="18476" r="30243" b="18292"/>
          <a:stretch/>
        </p:blipFill>
        <p:spPr>
          <a:xfrm flipH="1">
            <a:off x="591800" y="2049000"/>
            <a:ext cx="1405776" cy="139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Shape 1807"/>
          <p:cNvPicPr preferRelativeResize="0"/>
          <p:nvPr/>
        </p:nvPicPr>
        <p:blipFill rotWithShape="1">
          <a:blip r:embed="rId5">
            <a:alphaModFix/>
          </a:blip>
          <a:srcRect l="30377" t="18558" r="30212" b="18532"/>
          <a:stretch/>
        </p:blipFill>
        <p:spPr>
          <a:xfrm flipH="1">
            <a:off x="7275799" y="2131032"/>
            <a:ext cx="1405776" cy="1387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Shape 1867"/>
          <p:cNvSpPr txBox="1">
            <a:spLocks noGrp="1"/>
          </p:cNvSpPr>
          <p:nvPr>
            <p:ph type="title" idx="4294967295"/>
          </p:nvPr>
        </p:nvSpPr>
        <p:spPr>
          <a:xfrm>
            <a:off x="279000" y="326550"/>
            <a:ext cx="8229600" cy="291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-JP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クラウドにおける上位の脅威に対抗 </a:t>
            </a:r>
          </a:p>
        </p:txBody>
      </p:sp>
      <p:graphicFrame>
        <p:nvGraphicFramePr>
          <p:cNvPr id="1868" name="Shape 1868"/>
          <p:cNvGraphicFramePr/>
          <p:nvPr>
            <p:extLst>
              <p:ext uri="{D42A27DB-BD31-4B8C-83A1-F6EECF244321}">
                <p14:modId xmlns:p14="http://schemas.microsoft.com/office/powerpoint/2010/main" val="125973816"/>
              </p:ext>
            </p:extLst>
          </p:nvPr>
        </p:nvGraphicFramePr>
        <p:xfrm>
          <a:off x="611560" y="987576"/>
          <a:ext cx="7776864" cy="25898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5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639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 b="1" baseline="0" dirty="0">
                          <a:solidFill>
                            <a:schemeClr val="lt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2016 年の上位の脅威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09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b="1" baseline="0" dirty="0">
                          <a:solidFill>
                            <a:schemeClr val="lt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CloudLock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7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639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aseline="0" dirty="0">
                          <a:solidFill>
                            <a:srgbClr val="676767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データ漏洩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baseline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639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aseline="0" dirty="0">
                          <a:solidFill>
                            <a:srgbClr val="676767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ID、クレデンシャル、アクセス管理が弱い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baseline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639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aseline="0" dirty="0">
                          <a:solidFill>
                            <a:srgbClr val="676767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インターフェイスと API のセキュリティが確保されていない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baseline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639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aseline="0" dirty="0">
                          <a:solidFill>
                            <a:srgbClr val="676767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アカウントのハイジャック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baseline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639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400" baseline="0" dirty="0" err="1">
                          <a:solidFill>
                            <a:srgbClr val="676767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悪意のある内部関係者</a:t>
                      </a:r>
                      <a:endParaRPr lang="en" sz="1400" baseline="0" dirty="0">
                        <a:solidFill>
                          <a:srgbClr val="676767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baseline="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69" name="Shape 1869"/>
          <p:cNvSpPr txBox="1"/>
          <p:nvPr/>
        </p:nvSpPr>
        <p:spPr>
          <a:xfrm>
            <a:off x="872450" y="3776950"/>
            <a:ext cx="3960000" cy="33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-JP" sz="900" i="1">
                <a:solidFill>
                  <a:srgbClr val="A6A6A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出典：Cloud Security Alliance（CSA）、2016 年</a:t>
            </a:r>
          </a:p>
        </p:txBody>
      </p:sp>
      <p:pic>
        <p:nvPicPr>
          <p:cNvPr id="1870" name="Shape 1870" descr="csa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4925" y="3652150"/>
            <a:ext cx="1208575" cy="5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Shape 1871" descr="y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719" y="1614800"/>
            <a:ext cx="370210" cy="33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Shape 1872" descr="y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719" y="2009300"/>
            <a:ext cx="370210" cy="33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" name="Shape 1873" descr="y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719" y="2403800"/>
            <a:ext cx="370210" cy="33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Shape 1874" descr="y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719" y="2798300"/>
            <a:ext cx="370210" cy="33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Shape 1875" descr="y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0719" y="3192800"/>
            <a:ext cx="370210" cy="333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7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4567" y="2730348"/>
            <a:ext cx="8794866" cy="2167470"/>
            <a:chOff x="174567" y="2730348"/>
            <a:chExt cx="8794866" cy="2167470"/>
          </a:xfrm>
        </p:grpSpPr>
        <p:sp>
          <p:nvSpPr>
            <p:cNvPr id="16" name="Oval 15"/>
            <p:cNvSpPr/>
            <p:nvPr/>
          </p:nvSpPr>
          <p:spPr>
            <a:xfrm>
              <a:off x="174567" y="3355902"/>
              <a:ext cx="8794866" cy="902587"/>
            </a:xfrm>
            <a:prstGeom prst="ellipse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840966" y="2730348"/>
              <a:ext cx="1636245" cy="936000"/>
              <a:chOff x="5840966" y="2730348"/>
              <a:chExt cx="1636245" cy="936000"/>
            </a:xfrm>
          </p:grpSpPr>
          <p:sp>
            <p:nvSpPr>
              <p:cNvPr id="67" name="Snip Diagonal Corner Rectangle 3"/>
              <p:cNvSpPr>
                <a:spLocks noChangeAspect="1"/>
              </p:cNvSpPr>
              <p:nvPr/>
            </p:nvSpPr>
            <p:spPr>
              <a:xfrm>
                <a:off x="5840966" y="2730348"/>
                <a:ext cx="1636245" cy="936000"/>
              </a:xfrm>
              <a:custGeom>
                <a:avLst/>
                <a:gdLst>
                  <a:gd name="connsiteX0" fmla="*/ 548430 w 4830306"/>
                  <a:gd name="connsiteY0" fmla="*/ 0 h 3125490"/>
                  <a:gd name="connsiteX1" fmla="*/ 4309381 w 4830306"/>
                  <a:gd name="connsiteY1" fmla="*/ 0 h 3125490"/>
                  <a:gd name="connsiteX2" fmla="*/ 4830306 w 4830306"/>
                  <a:gd name="connsiteY2" fmla="*/ 520925 h 3125490"/>
                  <a:gd name="connsiteX3" fmla="*/ 4830306 w 4830306"/>
                  <a:gd name="connsiteY3" fmla="*/ 2577060 h 3125490"/>
                  <a:gd name="connsiteX4" fmla="*/ 4281876 w 4830306"/>
                  <a:gd name="connsiteY4" fmla="*/ 3125490 h 3125490"/>
                  <a:gd name="connsiteX5" fmla="*/ 520925 w 4830306"/>
                  <a:gd name="connsiteY5" fmla="*/ 3125490 h 3125490"/>
                  <a:gd name="connsiteX6" fmla="*/ 0 w 4830306"/>
                  <a:gd name="connsiteY6" fmla="*/ 2604565 h 3125490"/>
                  <a:gd name="connsiteX7" fmla="*/ 0 w 4830306"/>
                  <a:gd name="connsiteY7" fmla="*/ 548430 h 3125490"/>
                  <a:gd name="connsiteX8" fmla="*/ 548430 w 4830306"/>
                  <a:gd name="connsiteY8" fmla="*/ 0 h 3125490"/>
                  <a:gd name="connsiteX0" fmla="*/ 548430 w 4830306"/>
                  <a:gd name="connsiteY0" fmla="*/ 0 h 3192335"/>
                  <a:gd name="connsiteX1" fmla="*/ 4309381 w 4830306"/>
                  <a:gd name="connsiteY1" fmla="*/ 0 h 3192335"/>
                  <a:gd name="connsiteX2" fmla="*/ 4830306 w 4830306"/>
                  <a:gd name="connsiteY2" fmla="*/ 520925 h 3192335"/>
                  <a:gd name="connsiteX3" fmla="*/ 4830306 w 4830306"/>
                  <a:gd name="connsiteY3" fmla="*/ 2577060 h 3192335"/>
                  <a:gd name="connsiteX4" fmla="*/ 4281876 w 4830306"/>
                  <a:gd name="connsiteY4" fmla="*/ 3125490 h 3192335"/>
                  <a:gd name="connsiteX5" fmla="*/ 520925 w 4830306"/>
                  <a:gd name="connsiteY5" fmla="*/ 3125490 h 3192335"/>
                  <a:gd name="connsiteX6" fmla="*/ 0 w 4830306"/>
                  <a:gd name="connsiteY6" fmla="*/ 2604565 h 3192335"/>
                  <a:gd name="connsiteX7" fmla="*/ 0 w 4830306"/>
                  <a:gd name="connsiteY7" fmla="*/ 548430 h 3192335"/>
                  <a:gd name="connsiteX8" fmla="*/ 548430 w 4830306"/>
                  <a:gd name="connsiteY8" fmla="*/ 0 h 3192335"/>
                  <a:gd name="connsiteX0" fmla="*/ 576675 w 4858551"/>
                  <a:gd name="connsiteY0" fmla="*/ 0 h 3164267"/>
                  <a:gd name="connsiteX1" fmla="*/ 4337626 w 4858551"/>
                  <a:gd name="connsiteY1" fmla="*/ 0 h 3164267"/>
                  <a:gd name="connsiteX2" fmla="*/ 4858551 w 4858551"/>
                  <a:gd name="connsiteY2" fmla="*/ 520925 h 3164267"/>
                  <a:gd name="connsiteX3" fmla="*/ 4858551 w 4858551"/>
                  <a:gd name="connsiteY3" fmla="*/ 2577060 h 3164267"/>
                  <a:gd name="connsiteX4" fmla="*/ 4310121 w 4858551"/>
                  <a:gd name="connsiteY4" fmla="*/ 3125490 h 3164267"/>
                  <a:gd name="connsiteX5" fmla="*/ 549170 w 4858551"/>
                  <a:gd name="connsiteY5" fmla="*/ 3125490 h 3164267"/>
                  <a:gd name="connsiteX6" fmla="*/ 28245 w 4858551"/>
                  <a:gd name="connsiteY6" fmla="*/ 2604565 h 3164267"/>
                  <a:gd name="connsiteX7" fmla="*/ 28245 w 4858551"/>
                  <a:gd name="connsiteY7" fmla="*/ 548430 h 3164267"/>
                  <a:gd name="connsiteX8" fmla="*/ 576675 w 4858551"/>
                  <a:gd name="connsiteY8" fmla="*/ 0 h 3164267"/>
                  <a:gd name="connsiteX0" fmla="*/ 576675 w 4858551"/>
                  <a:gd name="connsiteY0" fmla="*/ 0 h 3164549"/>
                  <a:gd name="connsiteX1" fmla="*/ 4337626 w 4858551"/>
                  <a:gd name="connsiteY1" fmla="*/ 0 h 3164549"/>
                  <a:gd name="connsiteX2" fmla="*/ 4858551 w 4858551"/>
                  <a:gd name="connsiteY2" fmla="*/ 520925 h 3164549"/>
                  <a:gd name="connsiteX3" fmla="*/ 4858551 w 4858551"/>
                  <a:gd name="connsiteY3" fmla="*/ 2577060 h 3164549"/>
                  <a:gd name="connsiteX4" fmla="*/ 4310121 w 4858551"/>
                  <a:gd name="connsiteY4" fmla="*/ 3125490 h 3164549"/>
                  <a:gd name="connsiteX5" fmla="*/ 549170 w 4858551"/>
                  <a:gd name="connsiteY5" fmla="*/ 3125490 h 3164549"/>
                  <a:gd name="connsiteX6" fmla="*/ 28245 w 4858551"/>
                  <a:gd name="connsiteY6" fmla="*/ 2604565 h 3164549"/>
                  <a:gd name="connsiteX7" fmla="*/ 28245 w 4858551"/>
                  <a:gd name="connsiteY7" fmla="*/ 548430 h 3164549"/>
                  <a:gd name="connsiteX8" fmla="*/ 576675 w 4858551"/>
                  <a:gd name="connsiteY8" fmla="*/ 0 h 3164549"/>
                  <a:gd name="connsiteX0" fmla="*/ 576675 w 4858551"/>
                  <a:gd name="connsiteY0" fmla="*/ 0 h 3166114"/>
                  <a:gd name="connsiteX1" fmla="*/ 4337626 w 4858551"/>
                  <a:gd name="connsiteY1" fmla="*/ 0 h 3166114"/>
                  <a:gd name="connsiteX2" fmla="*/ 4858551 w 4858551"/>
                  <a:gd name="connsiteY2" fmla="*/ 520925 h 3166114"/>
                  <a:gd name="connsiteX3" fmla="*/ 4858551 w 4858551"/>
                  <a:gd name="connsiteY3" fmla="*/ 2577060 h 3166114"/>
                  <a:gd name="connsiteX4" fmla="*/ 4310121 w 4858551"/>
                  <a:gd name="connsiteY4" fmla="*/ 3125490 h 3166114"/>
                  <a:gd name="connsiteX5" fmla="*/ 549170 w 4858551"/>
                  <a:gd name="connsiteY5" fmla="*/ 3125490 h 3166114"/>
                  <a:gd name="connsiteX6" fmla="*/ 28245 w 4858551"/>
                  <a:gd name="connsiteY6" fmla="*/ 2604565 h 3166114"/>
                  <a:gd name="connsiteX7" fmla="*/ 28245 w 4858551"/>
                  <a:gd name="connsiteY7" fmla="*/ 548430 h 3166114"/>
                  <a:gd name="connsiteX8" fmla="*/ 576675 w 4858551"/>
                  <a:gd name="connsiteY8" fmla="*/ 0 h 3166114"/>
                  <a:gd name="connsiteX0" fmla="*/ 548430 w 4830306"/>
                  <a:gd name="connsiteY0" fmla="*/ 0 h 3166114"/>
                  <a:gd name="connsiteX1" fmla="*/ 4309381 w 4830306"/>
                  <a:gd name="connsiteY1" fmla="*/ 0 h 3166114"/>
                  <a:gd name="connsiteX2" fmla="*/ 4830306 w 4830306"/>
                  <a:gd name="connsiteY2" fmla="*/ 520925 h 3166114"/>
                  <a:gd name="connsiteX3" fmla="*/ 4830306 w 4830306"/>
                  <a:gd name="connsiteY3" fmla="*/ 2577060 h 3166114"/>
                  <a:gd name="connsiteX4" fmla="*/ 4281876 w 4830306"/>
                  <a:gd name="connsiteY4" fmla="*/ 3125490 h 3166114"/>
                  <a:gd name="connsiteX5" fmla="*/ 520925 w 4830306"/>
                  <a:gd name="connsiteY5" fmla="*/ 3125490 h 3166114"/>
                  <a:gd name="connsiteX6" fmla="*/ 0 w 4830306"/>
                  <a:gd name="connsiteY6" fmla="*/ 2604565 h 3166114"/>
                  <a:gd name="connsiteX7" fmla="*/ 0 w 4830306"/>
                  <a:gd name="connsiteY7" fmla="*/ 548430 h 3166114"/>
                  <a:gd name="connsiteX8" fmla="*/ 548430 w 4830306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535607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851544 w 4844988"/>
                  <a:gd name="connsiteY7" fmla="*/ 1385264 h 3166114"/>
                  <a:gd name="connsiteX8" fmla="*/ 563112 w 4844988"/>
                  <a:gd name="connsiteY8" fmla="*/ 0 h 3166114"/>
                  <a:gd name="connsiteX0" fmla="*/ 1899155 w 4844988"/>
                  <a:gd name="connsiteY0" fmla="*/ 0 h 3173454"/>
                  <a:gd name="connsiteX1" fmla="*/ 4324063 w 4844988"/>
                  <a:gd name="connsiteY1" fmla="*/ 7340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015467 w 4844988"/>
                  <a:gd name="connsiteY3" fmla="*/ 118588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3834082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32937"/>
                  <a:gd name="connsiteX1" fmla="*/ 2731090 w 4844988"/>
                  <a:gd name="connsiteY1" fmla="*/ 418416 h 3132937"/>
                  <a:gd name="connsiteX2" fmla="*/ 3538309 w 4844988"/>
                  <a:gd name="connsiteY2" fmla="*/ 396134 h 3132937"/>
                  <a:gd name="connsiteX3" fmla="*/ 3861308 w 4844988"/>
                  <a:gd name="connsiteY3" fmla="*/ 958323 h 3132937"/>
                  <a:gd name="connsiteX4" fmla="*/ 4844988 w 4844988"/>
                  <a:gd name="connsiteY4" fmla="*/ 1975126 h 3132937"/>
                  <a:gd name="connsiteX5" fmla="*/ 3834082 w 4844988"/>
                  <a:gd name="connsiteY5" fmla="*/ 3132830 h 3132937"/>
                  <a:gd name="connsiteX6" fmla="*/ 1034788 w 4844988"/>
                  <a:gd name="connsiteY6" fmla="*/ 3132830 h 3132937"/>
                  <a:gd name="connsiteX7" fmla="*/ 0 w 4844988"/>
                  <a:gd name="connsiteY7" fmla="*/ 2200829 h 3132937"/>
                  <a:gd name="connsiteX8" fmla="*/ 851544 w 4844988"/>
                  <a:gd name="connsiteY8" fmla="*/ 1392604 h 3132937"/>
                  <a:gd name="connsiteX9" fmla="*/ 1899155 w 4844988"/>
                  <a:gd name="connsiteY9" fmla="*/ 0 h 3132937"/>
                  <a:gd name="connsiteX0" fmla="*/ 1899155 w 4844988"/>
                  <a:gd name="connsiteY0" fmla="*/ 0 h 3133189"/>
                  <a:gd name="connsiteX1" fmla="*/ 2731090 w 4844988"/>
                  <a:gd name="connsiteY1" fmla="*/ 418416 h 3133189"/>
                  <a:gd name="connsiteX2" fmla="*/ 3538309 w 4844988"/>
                  <a:gd name="connsiteY2" fmla="*/ 396134 h 3133189"/>
                  <a:gd name="connsiteX3" fmla="*/ 3861308 w 4844988"/>
                  <a:gd name="connsiteY3" fmla="*/ 958323 h 3133189"/>
                  <a:gd name="connsiteX4" fmla="*/ 4844988 w 4844988"/>
                  <a:gd name="connsiteY4" fmla="*/ 1975126 h 3133189"/>
                  <a:gd name="connsiteX5" fmla="*/ 3834082 w 4844988"/>
                  <a:gd name="connsiteY5" fmla="*/ 3132830 h 3133189"/>
                  <a:gd name="connsiteX6" fmla="*/ 1034788 w 4844988"/>
                  <a:gd name="connsiteY6" fmla="*/ 3132830 h 3133189"/>
                  <a:gd name="connsiteX7" fmla="*/ 0 w 4844988"/>
                  <a:gd name="connsiteY7" fmla="*/ 2200829 h 3133189"/>
                  <a:gd name="connsiteX8" fmla="*/ 851544 w 4844988"/>
                  <a:gd name="connsiteY8" fmla="*/ 1392604 h 3133189"/>
                  <a:gd name="connsiteX9" fmla="*/ 1899155 w 4844988"/>
                  <a:gd name="connsiteY9" fmla="*/ 0 h 3133189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5058"/>
                  <a:gd name="connsiteY0" fmla="*/ 0 h 3133266"/>
                  <a:gd name="connsiteX1" fmla="*/ 2731090 w 4845058"/>
                  <a:gd name="connsiteY1" fmla="*/ 418416 h 3133266"/>
                  <a:gd name="connsiteX2" fmla="*/ 3538309 w 4845058"/>
                  <a:gd name="connsiteY2" fmla="*/ 396134 h 3133266"/>
                  <a:gd name="connsiteX3" fmla="*/ 3861308 w 4845058"/>
                  <a:gd name="connsiteY3" fmla="*/ 958323 h 3133266"/>
                  <a:gd name="connsiteX4" fmla="*/ 4844988 w 4845058"/>
                  <a:gd name="connsiteY4" fmla="*/ 1975126 h 3133266"/>
                  <a:gd name="connsiteX5" fmla="*/ 3834082 w 4845058"/>
                  <a:gd name="connsiteY5" fmla="*/ 3132830 h 3133266"/>
                  <a:gd name="connsiteX6" fmla="*/ 1034788 w 4845058"/>
                  <a:gd name="connsiteY6" fmla="*/ 3132830 h 3133266"/>
                  <a:gd name="connsiteX7" fmla="*/ 0 w 4845058"/>
                  <a:gd name="connsiteY7" fmla="*/ 2200829 h 3133266"/>
                  <a:gd name="connsiteX8" fmla="*/ 851544 w 4845058"/>
                  <a:gd name="connsiteY8" fmla="*/ 1392604 h 3133266"/>
                  <a:gd name="connsiteX9" fmla="*/ 1899155 w 4845058"/>
                  <a:gd name="connsiteY9" fmla="*/ 0 h 3133266"/>
                  <a:gd name="connsiteX0" fmla="*/ 1899155 w 4845043"/>
                  <a:gd name="connsiteY0" fmla="*/ 0 h 3133266"/>
                  <a:gd name="connsiteX1" fmla="*/ 2731090 w 4845043"/>
                  <a:gd name="connsiteY1" fmla="*/ 418416 h 3133266"/>
                  <a:gd name="connsiteX2" fmla="*/ 3538309 w 4845043"/>
                  <a:gd name="connsiteY2" fmla="*/ 396134 h 3133266"/>
                  <a:gd name="connsiteX3" fmla="*/ 3861308 w 4845043"/>
                  <a:gd name="connsiteY3" fmla="*/ 958323 h 3133266"/>
                  <a:gd name="connsiteX4" fmla="*/ 4844988 w 4845043"/>
                  <a:gd name="connsiteY4" fmla="*/ 1975126 h 3133266"/>
                  <a:gd name="connsiteX5" fmla="*/ 3834082 w 4845043"/>
                  <a:gd name="connsiteY5" fmla="*/ 3132830 h 3133266"/>
                  <a:gd name="connsiteX6" fmla="*/ 1034788 w 4845043"/>
                  <a:gd name="connsiteY6" fmla="*/ 3132830 h 3133266"/>
                  <a:gd name="connsiteX7" fmla="*/ 0 w 4845043"/>
                  <a:gd name="connsiteY7" fmla="*/ 2200829 h 3133266"/>
                  <a:gd name="connsiteX8" fmla="*/ 851544 w 4845043"/>
                  <a:gd name="connsiteY8" fmla="*/ 1392604 h 3133266"/>
                  <a:gd name="connsiteX9" fmla="*/ 1899155 w 484504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1308 w 4847123"/>
                  <a:gd name="connsiteY3" fmla="*/ 958323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907 w 4847875"/>
                  <a:gd name="connsiteY0" fmla="*/ 0 h 3133108"/>
                  <a:gd name="connsiteX1" fmla="*/ 2731842 w 4847875"/>
                  <a:gd name="connsiteY1" fmla="*/ 418416 h 3133108"/>
                  <a:gd name="connsiteX2" fmla="*/ 3539061 w 4847875"/>
                  <a:gd name="connsiteY2" fmla="*/ 396134 h 3133108"/>
                  <a:gd name="connsiteX3" fmla="*/ 3869401 w 4847875"/>
                  <a:gd name="connsiteY3" fmla="*/ 973005 h 3133108"/>
                  <a:gd name="connsiteX4" fmla="*/ 4845740 w 4847875"/>
                  <a:gd name="connsiteY4" fmla="*/ 1975126 h 3133108"/>
                  <a:gd name="connsiteX5" fmla="*/ 3834834 w 4847875"/>
                  <a:gd name="connsiteY5" fmla="*/ 3132830 h 3133108"/>
                  <a:gd name="connsiteX6" fmla="*/ 1035540 w 4847875"/>
                  <a:gd name="connsiteY6" fmla="*/ 3132830 h 3133108"/>
                  <a:gd name="connsiteX7" fmla="*/ 752 w 4847875"/>
                  <a:gd name="connsiteY7" fmla="*/ 2200829 h 3133108"/>
                  <a:gd name="connsiteX8" fmla="*/ 852296 w 4847875"/>
                  <a:gd name="connsiteY8" fmla="*/ 1392604 h 3133108"/>
                  <a:gd name="connsiteX9" fmla="*/ 1899907 w 4847875"/>
                  <a:gd name="connsiteY9" fmla="*/ 0 h 3133108"/>
                  <a:gd name="connsiteX0" fmla="*/ 1899832 w 4847800"/>
                  <a:gd name="connsiteY0" fmla="*/ 0 h 3140212"/>
                  <a:gd name="connsiteX1" fmla="*/ 2731767 w 4847800"/>
                  <a:gd name="connsiteY1" fmla="*/ 418416 h 3140212"/>
                  <a:gd name="connsiteX2" fmla="*/ 3538986 w 4847800"/>
                  <a:gd name="connsiteY2" fmla="*/ 396134 h 3140212"/>
                  <a:gd name="connsiteX3" fmla="*/ 3869326 w 4847800"/>
                  <a:gd name="connsiteY3" fmla="*/ 973005 h 3140212"/>
                  <a:gd name="connsiteX4" fmla="*/ 4845665 w 4847800"/>
                  <a:gd name="connsiteY4" fmla="*/ 1975126 h 3140212"/>
                  <a:gd name="connsiteX5" fmla="*/ 3834759 w 4847800"/>
                  <a:gd name="connsiteY5" fmla="*/ 3132830 h 3140212"/>
                  <a:gd name="connsiteX6" fmla="*/ 1035465 w 4847800"/>
                  <a:gd name="connsiteY6" fmla="*/ 3132830 h 3140212"/>
                  <a:gd name="connsiteX7" fmla="*/ 677 w 4847800"/>
                  <a:gd name="connsiteY7" fmla="*/ 2200829 h 3140212"/>
                  <a:gd name="connsiteX8" fmla="*/ 852221 w 4847800"/>
                  <a:gd name="connsiteY8" fmla="*/ 1392604 h 3140212"/>
                  <a:gd name="connsiteX9" fmla="*/ 1899832 w 4847800"/>
                  <a:gd name="connsiteY9" fmla="*/ 0 h 3140212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1448"/>
                  <a:gd name="connsiteY0" fmla="*/ 0 h 3141003"/>
                  <a:gd name="connsiteX1" fmla="*/ 2717121 w 4831448"/>
                  <a:gd name="connsiteY1" fmla="*/ 418416 h 3141003"/>
                  <a:gd name="connsiteX2" fmla="*/ 3516999 w 4831448"/>
                  <a:gd name="connsiteY2" fmla="*/ 410815 h 3141003"/>
                  <a:gd name="connsiteX3" fmla="*/ 3854680 w 4831448"/>
                  <a:gd name="connsiteY3" fmla="*/ 973005 h 3141003"/>
                  <a:gd name="connsiteX4" fmla="*/ 4831019 w 4831448"/>
                  <a:gd name="connsiteY4" fmla="*/ 2070554 h 3141003"/>
                  <a:gd name="connsiteX5" fmla="*/ 3820113 w 4831448"/>
                  <a:gd name="connsiteY5" fmla="*/ 3132830 h 3141003"/>
                  <a:gd name="connsiteX6" fmla="*/ 1020819 w 4831448"/>
                  <a:gd name="connsiteY6" fmla="*/ 3132830 h 3141003"/>
                  <a:gd name="connsiteX7" fmla="*/ 713 w 4831448"/>
                  <a:gd name="connsiteY7" fmla="*/ 2208170 h 3141003"/>
                  <a:gd name="connsiteX8" fmla="*/ 837575 w 4831448"/>
                  <a:gd name="connsiteY8" fmla="*/ 1392604 h 3141003"/>
                  <a:gd name="connsiteX9" fmla="*/ 1885186 w 4831448"/>
                  <a:gd name="connsiteY9" fmla="*/ 0 h 3141003"/>
                  <a:gd name="connsiteX0" fmla="*/ 1885186 w 4831521"/>
                  <a:gd name="connsiteY0" fmla="*/ 0 h 3141003"/>
                  <a:gd name="connsiteX1" fmla="*/ 2717121 w 4831521"/>
                  <a:gd name="connsiteY1" fmla="*/ 418416 h 3141003"/>
                  <a:gd name="connsiteX2" fmla="*/ 3516999 w 4831521"/>
                  <a:gd name="connsiteY2" fmla="*/ 410815 h 3141003"/>
                  <a:gd name="connsiteX3" fmla="*/ 3854680 w 4831521"/>
                  <a:gd name="connsiteY3" fmla="*/ 973005 h 3141003"/>
                  <a:gd name="connsiteX4" fmla="*/ 4831019 w 4831521"/>
                  <a:gd name="connsiteY4" fmla="*/ 2070554 h 3141003"/>
                  <a:gd name="connsiteX5" fmla="*/ 3820113 w 4831521"/>
                  <a:gd name="connsiteY5" fmla="*/ 3132830 h 3141003"/>
                  <a:gd name="connsiteX6" fmla="*/ 1020819 w 4831521"/>
                  <a:gd name="connsiteY6" fmla="*/ 3132830 h 3141003"/>
                  <a:gd name="connsiteX7" fmla="*/ 713 w 4831521"/>
                  <a:gd name="connsiteY7" fmla="*/ 2208170 h 3141003"/>
                  <a:gd name="connsiteX8" fmla="*/ 837575 w 4831521"/>
                  <a:gd name="connsiteY8" fmla="*/ 1392604 h 3141003"/>
                  <a:gd name="connsiteX9" fmla="*/ 1885186 w 4831521"/>
                  <a:gd name="connsiteY9" fmla="*/ 0 h 314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521" h="3141003">
                    <a:moveTo>
                      <a:pt x="1885186" y="0"/>
                    </a:moveTo>
                    <a:cubicBezTo>
                      <a:pt x="2507520" y="14681"/>
                      <a:pt x="2579286" y="315648"/>
                      <a:pt x="2717121" y="418416"/>
                    </a:cubicBezTo>
                    <a:cubicBezTo>
                      <a:pt x="3147693" y="227473"/>
                      <a:pt x="3365380" y="322814"/>
                      <a:pt x="3516999" y="410815"/>
                    </a:cubicBezTo>
                    <a:cubicBezTo>
                      <a:pt x="3771484" y="583531"/>
                      <a:pt x="3813082" y="829653"/>
                      <a:pt x="3854680" y="973005"/>
                    </a:cubicBezTo>
                    <a:cubicBezTo>
                      <a:pt x="4674414" y="1135764"/>
                      <a:pt x="4840807" y="1849071"/>
                      <a:pt x="4831019" y="2070554"/>
                    </a:cubicBezTo>
                    <a:cubicBezTo>
                      <a:pt x="4853753" y="2999662"/>
                      <a:pt x="4098355" y="3121303"/>
                      <a:pt x="3820113" y="3132830"/>
                    </a:cubicBezTo>
                    <a:cubicBezTo>
                      <a:pt x="2734839" y="3121466"/>
                      <a:pt x="2901294" y="3132830"/>
                      <a:pt x="1020819" y="3132830"/>
                    </a:cubicBezTo>
                    <a:cubicBezTo>
                      <a:pt x="233764" y="3222186"/>
                      <a:pt x="-15238" y="2556933"/>
                      <a:pt x="713" y="2208170"/>
                    </a:cubicBezTo>
                    <a:cubicBezTo>
                      <a:pt x="42312" y="1439598"/>
                      <a:pt x="678522" y="1412430"/>
                      <a:pt x="837575" y="1392604"/>
                    </a:cubicBezTo>
                    <a:cubicBezTo>
                      <a:pt x="819734" y="40184"/>
                      <a:pt x="1778232" y="23763"/>
                      <a:pt x="1885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FA661C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rade Gothic LT Std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998545" y="3194319"/>
                <a:ext cx="13210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 dirty="0" smtClean="0">
                    <a:solidFill>
                      <a:schemeClr val="tx1">
                        <a:lumMod val="50000"/>
                      </a:schemeClr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セキュア</a:t>
                </a:r>
                <a:r>
                  <a:rPr lang="en-US" altLang="ja-JP" sz="1400" dirty="0" smtClean="0">
                    <a:solidFill>
                      <a:schemeClr val="tx1">
                        <a:lumMod val="50000"/>
                      </a:schemeClr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DNS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794" y="2920605"/>
                <a:ext cx="638236" cy="25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1669410" y="2773190"/>
              <a:ext cx="1636245" cy="936000"/>
              <a:chOff x="1669410" y="2773190"/>
              <a:chExt cx="1636245" cy="936000"/>
            </a:xfrm>
          </p:grpSpPr>
          <p:sp>
            <p:nvSpPr>
              <p:cNvPr id="68" name="Snip Diagonal Corner Rectangle 3"/>
              <p:cNvSpPr>
                <a:spLocks noChangeAspect="1"/>
              </p:cNvSpPr>
              <p:nvPr/>
            </p:nvSpPr>
            <p:spPr>
              <a:xfrm>
                <a:off x="1669410" y="2773190"/>
                <a:ext cx="1636245" cy="936000"/>
              </a:xfrm>
              <a:custGeom>
                <a:avLst/>
                <a:gdLst>
                  <a:gd name="connsiteX0" fmla="*/ 548430 w 4830306"/>
                  <a:gd name="connsiteY0" fmla="*/ 0 h 3125490"/>
                  <a:gd name="connsiteX1" fmla="*/ 4309381 w 4830306"/>
                  <a:gd name="connsiteY1" fmla="*/ 0 h 3125490"/>
                  <a:gd name="connsiteX2" fmla="*/ 4830306 w 4830306"/>
                  <a:gd name="connsiteY2" fmla="*/ 520925 h 3125490"/>
                  <a:gd name="connsiteX3" fmla="*/ 4830306 w 4830306"/>
                  <a:gd name="connsiteY3" fmla="*/ 2577060 h 3125490"/>
                  <a:gd name="connsiteX4" fmla="*/ 4281876 w 4830306"/>
                  <a:gd name="connsiteY4" fmla="*/ 3125490 h 3125490"/>
                  <a:gd name="connsiteX5" fmla="*/ 520925 w 4830306"/>
                  <a:gd name="connsiteY5" fmla="*/ 3125490 h 3125490"/>
                  <a:gd name="connsiteX6" fmla="*/ 0 w 4830306"/>
                  <a:gd name="connsiteY6" fmla="*/ 2604565 h 3125490"/>
                  <a:gd name="connsiteX7" fmla="*/ 0 w 4830306"/>
                  <a:gd name="connsiteY7" fmla="*/ 548430 h 3125490"/>
                  <a:gd name="connsiteX8" fmla="*/ 548430 w 4830306"/>
                  <a:gd name="connsiteY8" fmla="*/ 0 h 3125490"/>
                  <a:gd name="connsiteX0" fmla="*/ 548430 w 4830306"/>
                  <a:gd name="connsiteY0" fmla="*/ 0 h 3192335"/>
                  <a:gd name="connsiteX1" fmla="*/ 4309381 w 4830306"/>
                  <a:gd name="connsiteY1" fmla="*/ 0 h 3192335"/>
                  <a:gd name="connsiteX2" fmla="*/ 4830306 w 4830306"/>
                  <a:gd name="connsiteY2" fmla="*/ 520925 h 3192335"/>
                  <a:gd name="connsiteX3" fmla="*/ 4830306 w 4830306"/>
                  <a:gd name="connsiteY3" fmla="*/ 2577060 h 3192335"/>
                  <a:gd name="connsiteX4" fmla="*/ 4281876 w 4830306"/>
                  <a:gd name="connsiteY4" fmla="*/ 3125490 h 3192335"/>
                  <a:gd name="connsiteX5" fmla="*/ 520925 w 4830306"/>
                  <a:gd name="connsiteY5" fmla="*/ 3125490 h 3192335"/>
                  <a:gd name="connsiteX6" fmla="*/ 0 w 4830306"/>
                  <a:gd name="connsiteY6" fmla="*/ 2604565 h 3192335"/>
                  <a:gd name="connsiteX7" fmla="*/ 0 w 4830306"/>
                  <a:gd name="connsiteY7" fmla="*/ 548430 h 3192335"/>
                  <a:gd name="connsiteX8" fmla="*/ 548430 w 4830306"/>
                  <a:gd name="connsiteY8" fmla="*/ 0 h 3192335"/>
                  <a:gd name="connsiteX0" fmla="*/ 576675 w 4858551"/>
                  <a:gd name="connsiteY0" fmla="*/ 0 h 3164267"/>
                  <a:gd name="connsiteX1" fmla="*/ 4337626 w 4858551"/>
                  <a:gd name="connsiteY1" fmla="*/ 0 h 3164267"/>
                  <a:gd name="connsiteX2" fmla="*/ 4858551 w 4858551"/>
                  <a:gd name="connsiteY2" fmla="*/ 520925 h 3164267"/>
                  <a:gd name="connsiteX3" fmla="*/ 4858551 w 4858551"/>
                  <a:gd name="connsiteY3" fmla="*/ 2577060 h 3164267"/>
                  <a:gd name="connsiteX4" fmla="*/ 4310121 w 4858551"/>
                  <a:gd name="connsiteY4" fmla="*/ 3125490 h 3164267"/>
                  <a:gd name="connsiteX5" fmla="*/ 549170 w 4858551"/>
                  <a:gd name="connsiteY5" fmla="*/ 3125490 h 3164267"/>
                  <a:gd name="connsiteX6" fmla="*/ 28245 w 4858551"/>
                  <a:gd name="connsiteY6" fmla="*/ 2604565 h 3164267"/>
                  <a:gd name="connsiteX7" fmla="*/ 28245 w 4858551"/>
                  <a:gd name="connsiteY7" fmla="*/ 548430 h 3164267"/>
                  <a:gd name="connsiteX8" fmla="*/ 576675 w 4858551"/>
                  <a:gd name="connsiteY8" fmla="*/ 0 h 3164267"/>
                  <a:gd name="connsiteX0" fmla="*/ 576675 w 4858551"/>
                  <a:gd name="connsiteY0" fmla="*/ 0 h 3164549"/>
                  <a:gd name="connsiteX1" fmla="*/ 4337626 w 4858551"/>
                  <a:gd name="connsiteY1" fmla="*/ 0 h 3164549"/>
                  <a:gd name="connsiteX2" fmla="*/ 4858551 w 4858551"/>
                  <a:gd name="connsiteY2" fmla="*/ 520925 h 3164549"/>
                  <a:gd name="connsiteX3" fmla="*/ 4858551 w 4858551"/>
                  <a:gd name="connsiteY3" fmla="*/ 2577060 h 3164549"/>
                  <a:gd name="connsiteX4" fmla="*/ 4310121 w 4858551"/>
                  <a:gd name="connsiteY4" fmla="*/ 3125490 h 3164549"/>
                  <a:gd name="connsiteX5" fmla="*/ 549170 w 4858551"/>
                  <a:gd name="connsiteY5" fmla="*/ 3125490 h 3164549"/>
                  <a:gd name="connsiteX6" fmla="*/ 28245 w 4858551"/>
                  <a:gd name="connsiteY6" fmla="*/ 2604565 h 3164549"/>
                  <a:gd name="connsiteX7" fmla="*/ 28245 w 4858551"/>
                  <a:gd name="connsiteY7" fmla="*/ 548430 h 3164549"/>
                  <a:gd name="connsiteX8" fmla="*/ 576675 w 4858551"/>
                  <a:gd name="connsiteY8" fmla="*/ 0 h 3164549"/>
                  <a:gd name="connsiteX0" fmla="*/ 576675 w 4858551"/>
                  <a:gd name="connsiteY0" fmla="*/ 0 h 3166114"/>
                  <a:gd name="connsiteX1" fmla="*/ 4337626 w 4858551"/>
                  <a:gd name="connsiteY1" fmla="*/ 0 h 3166114"/>
                  <a:gd name="connsiteX2" fmla="*/ 4858551 w 4858551"/>
                  <a:gd name="connsiteY2" fmla="*/ 520925 h 3166114"/>
                  <a:gd name="connsiteX3" fmla="*/ 4858551 w 4858551"/>
                  <a:gd name="connsiteY3" fmla="*/ 2577060 h 3166114"/>
                  <a:gd name="connsiteX4" fmla="*/ 4310121 w 4858551"/>
                  <a:gd name="connsiteY4" fmla="*/ 3125490 h 3166114"/>
                  <a:gd name="connsiteX5" fmla="*/ 549170 w 4858551"/>
                  <a:gd name="connsiteY5" fmla="*/ 3125490 h 3166114"/>
                  <a:gd name="connsiteX6" fmla="*/ 28245 w 4858551"/>
                  <a:gd name="connsiteY6" fmla="*/ 2604565 h 3166114"/>
                  <a:gd name="connsiteX7" fmla="*/ 28245 w 4858551"/>
                  <a:gd name="connsiteY7" fmla="*/ 548430 h 3166114"/>
                  <a:gd name="connsiteX8" fmla="*/ 576675 w 4858551"/>
                  <a:gd name="connsiteY8" fmla="*/ 0 h 3166114"/>
                  <a:gd name="connsiteX0" fmla="*/ 548430 w 4830306"/>
                  <a:gd name="connsiteY0" fmla="*/ 0 h 3166114"/>
                  <a:gd name="connsiteX1" fmla="*/ 4309381 w 4830306"/>
                  <a:gd name="connsiteY1" fmla="*/ 0 h 3166114"/>
                  <a:gd name="connsiteX2" fmla="*/ 4830306 w 4830306"/>
                  <a:gd name="connsiteY2" fmla="*/ 520925 h 3166114"/>
                  <a:gd name="connsiteX3" fmla="*/ 4830306 w 4830306"/>
                  <a:gd name="connsiteY3" fmla="*/ 2577060 h 3166114"/>
                  <a:gd name="connsiteX4" fmla="*/ 4281876 w 4830306"/>
                  <a:gd name="connsiteY4" fmla="*/ 3125490 h 3166114"/>
                  <a:gd name="connsiteX5" fmla="*/ 520925 w 4830306"/>
                  <a:gd name="connsiteY5" fmla="*/ 3125490 h 3166114"/>
                  <a:gd name="connsiteX6" fmla="*/ 0 w 4830306"/>
                  <a:gd name="connsiteY6" fmla="*/ 2604565 h 3166114"/>
                  <a:gd name="connsiteX7" fmla="*/ 0 w 4830306"/>
                  <a:gd name="connsiteY7" fmla="*/ 548430 h 3166114"/>
                  <a:gd name="connsiteX8" fmla="*/ 548430 w 4830306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535607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851544 w 4844988"/>
                  <a:gd name="connsiteY7" fmla="*/ 1385264 h 3166114"/>
                  <a:gd name="connsiteX8" fmla="*/ 563112 w 4844988"/>
                  <a:gd name="connsiteY8" fmla="*/ 0 h 3166114"/>
                  <a:gd name="connsiteX0" fmla="*/ 1899155 w 4844988"/>
                  <a:gd name="connsiteY0" fmla="*/ 0 h 3173454"/>
                  <a:gd name="connsiteX1" fmla="*/ 4324063 w 4844988"/>
                  <a:gd name="connsiteY1" fmla="*/ 7340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015467 w 4844988"/>
                  <a:gd name="connsiteY3" fmla="*/ 118588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3834082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32937"/>
                  <a:gd name="connsiteX1" fmla="*/ 2731090 w 4844988"/>
                  <a:gd name="connsiteY1" fmla="*/ 418416 h 3132937"/>
                  <a:gd name="connsiteX2" fmla="*/ 3538309 w 4844988"/>
                  <a:gd name="connsiteY2" fmla="*/ 396134 h 3132937"/>
                  <a:gd name="connsiteX3" fmla="*/ 3861308 w 4844988"/>
                  <a:gd name="connsiteY3" fmla="*/ 958323 h 3132937"/>
                  <a:gd name="connsiteX4" fmla="*/ 4844988 w 4844988"/>
                  <a:gd name="connsiteY4" fmla="*/ 1975126 h 3132937"/>
                  <a:gd name="connsiteX5" fmla="*/ 3834082 w 4844988"/>
                  <a:gd name="connsiteY5" fmla="*/ 3132830 h 3132937"/>
                  <a:gd name="connsiteX6" fmla="*/ 1034788 w 4844988"/>
                  <a:gd name="connsiteY6" fmla="*/ 3132830 h 3132937"/>
                  <a:gd name="connsiteX7" fmla="*/ 0 w 4844988"/>
                  <a:gd name="connsiteY7" fmla="*/ 2200829 h 3132937"/>
                  <a:gd name="connsiteX8" fmla="*/ 851544 w 4844988"/>
                  <a:gd name="connsiteY8" fmla="*/ 1392604 h 3132937"/>
                  <a:gd name="connsiteX9" fmla="*/ 1899155 w 4844988"/>
                  <a:gd name="connsiteY9" fmla="*/ 0 h 3132937"/>
                  <a:gd name="connsiteX0" fmla="*/ 1899155 w 4844988"/>
                  <a:gd name="connsiteY0" fmla="*/ 0 h 3133189"/>
                  <a:gd name="connsiteX1" fmla="*/ 2731090 w 4844988"/>
                  <a:gd name="connsiteY1" fmla="*/ 418416 h 3133189"/>
                  <a:gd name="connsiteX2" fmla="*/ 3538309 w 4844988"/>
                  <a:gd name="connsiteY2" fmla="*/ 396134 h 3133189"/>
                  <a:gd name="connsiteX3" fmla="*/ 3861308 w 4844988"/>
                  <a:gd name="connsiteY3" fmla="*/ 958323 h 3133189"/>
                  <a:gd name="connsiteX4" fmla="*/ 4844988 w 4844988"/>
                  <a:gd name="connsiteY4" fmla="*/ 1975126 h 3133189"/>
                  <a:gd name="connsiteX5" fmla="*/ 3834082 w 4844988"/>
                  <a:gd name="connsiteY5" fmla="*/ 3132830 h 3133189"/>
                  <a:gd name="connsiteX6" fmla="*/ 1034788 w 4844988"/>
                  <a:gd name="connsiteY6" fmla="*/ 3132830 h 3133189"/>
                  <a:gd name="connsiteX7" fmla="*/ 0 w 4844988"/>
                  <a:gd name="connsiteY7" fmla="*/ 2200829 h 3133189"/>
                  <a:gd name="connsiteX8" fmla="*/ 851544 w 4844988"/>
                  <a:gd name="connsiteY8" fmla="*/ 1392604 h 3133189"/>
                  <a:gd name="connsiteX9" fmla="*/ 1899155 w 4844988"/>
                  <a:gd name="connsiteY9" fmla="*/ 0 h 3133189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5058"/>
                  <a:gd name="connsiteY0" fmla="*/ 0 h 3133266"/>
                  <a:gd name="connsiteX1" fmla="*/ 2731090 w 4845058"/>
                  <a:gd name="connsiteY1" fmla="*/ 418416 h 3133266"/>
                  <a:gd name="connsiteX2" fmla="*/ 3538309 w 4845058"/>
                  <a:gd name="connsiteY2" fmla="*/ 396134 h 3133266"/>
                  <a:gd name="connsiteX3" fmla="*/ 3861308 w 4845058"/>
                  <a:gd name="connsiteY3" fmla="*/ 958323 h 3133266"/>
                  <a:gd name="connsiteX4" fmla="*/ 4844988 w 4845058"/>
                  <a:gd name="connsiteY4" fmla="*/ 1975126 h 3133266"/>
                  <a:gd name="connsiteX5" fmla="*/ 3834082 w 4845058"/>
                  <a:gd name="connsiteY5" fmla="*/ 3132830 h 3133266"/>
                  <a:gd name="connsiteX6" fmla="*/ 1034788 w 4845058"/>
                  <a:gd name="connsiteY6" fmla="*/ 3132830 h 3133266"/>
                  <a:gd name="connsiteX7" fmla="*/ 0 w 4845058"/>
                  <a:gd name="connsiteY7" fmla="*/ 2200829 h 3133266"/>
                  <a:gd name="connsiteX8" fmla="*/ 851544 w 4845058"/>
                  <a:gd name="connsiteY8" fmla="*/ 1392604 h 3133266"/>
                  <a:gd name="connsiteX9" fmla="*/ 1899155 w 4845058"/>
                  <a:gd name="connsiteY9" fmla="*/ 0 h 3133266"/>
                  <a:gd name="connsiteX0" fmla="*/ 1899155 w 4845043"/>
                  <a:gd name="connsiteY0" fmla="*/ 0 h 3133266"/>
                  <a:gd name="connsiteX1" fmla="*/ 2731090 w 4845043"/>
                  <a:gd name="connsiteY1" fmla="*/ 418416 h 3133266"/>
                  <a:gd name="connsiteX2" fmla="*/ 3538309 w 4845043"/>
                  <a:gd name="connsiteY2" fmla="*/ 396134 h 3133266"/>
                  <a:gd name="connsiteX3" fmla="*/ 3861308 w 4845043"/>
                  <a:gd name="connsiteY3" fmla="*/ 958323 h 3133266"/>
                  <a:gd name="connsiteX4" fmla="*/ 4844988 w 4845043"/>
                  <a:gd name="connsiteY4" fmla="*/ 1975126 h 3133266"/>
                  <a:gd name="connsiteX5" fmla="*/ 3834082 w 4845043"/>
                  <a:gd name="connsiteY5" fmla="*/ 3132830 h 3133266"/>
                  <a:gd name="connsiteX6" fmla="*/ 1034788 w 4845043"/>
                  <a:gd name="connsiteY6" fmla="*/ 3132830 h 3133266"/>
                  <a:gd name="connsiteX7" fmla="*/ 0 w 4845043"/>
                  <a:gd name="connsiteY7" fmla="*/ 2200829 h 3133266"/>
                  <a:gd name="connsiteX8" fmla="*/ 851544 w 4845043"/>
                  <a:gd name="connsiteY8" fmla="*/ 1392604 h 3133266"/>
                  <a:gd name="connsiteX9" fmla="*/ 1899155 w 484504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1308 w 4847123"/>
                  <a:gd name="connsiteY3" fmla="*/ 958323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907 w 4847875"/>
                  <a:gd name="connsiteY0" fmla="*/ 0 h 3133108"/>
                  <a:gd name="connsiteX1" fmla="*/ 2731842 w 4847875"/>
                  <a:gd name="connsiteY1" fmla="*/ 418416 h 3133108"/>
                  <a:gd name="connsiteX2" fmla="*/ 3539061 w 4847875"/>
                  <a:gd name="connsiteY2" fmla="*/ 396134 h 3133108"/>
                  <a:gd name="connsiteX3" fmla="*/ 3869401 w 4847875"/>
                  <a:gd name="connsiteY3" fmla="*/ 973005 h 3133108"/>
                  <a:gd name="connsiteX4" fmla="*/ 4845740 w 4847875"/>
                  <a:gd name="connsiteY4" fmla="*/ 1975126 h 3133108"/>
                  <a:gd name="connsiteX5" fmla="*/ 3834834 w 4847875"/>
                  <a:gd name="connsiteY5" fmla="*/ 3132830 h 3133108"/>
                  <a:gd name="connsiteX6" fmla="*/ 1035540 w 4847875"/>
                  <a:gd name="connsiteY6" fmla="*/ 3132830 h 3133108"/>
                  <a:gd name="connsiteX7" fmla="*/ 752 w 4847875"/>
                  <a:gd name="connsiteY7" fmla="*/ 2200829 h 3133108"/>
                  <a:gd name="connsiteX8" fmla="*/ 852296 w 4847875"/>
                  <a:gd name="connsiteY8" fmla="*/ 1392604 h 3133108"/>
                  <a:gd name="connsiteX9" fmla="*/ 1899907 w 4847875"/>
                  <a:gd name="connsiteY9" fmla="*/ 0 h 3133108"/>
                  <a:gd name="connsiteX0" fmla="*/ 1899832 w 4847800"/>
                  <a:gd name="connsiteY0" fmla="*/ 0 h 3140212"/>
                  <a:gd name="connsiteX1" fmla="*/ 2731767 w 4847800"/>
                  <a:gd name="connsiteY1" fmla="*/ 418416 h 3140212"/>
                  <a:gd name="connsiteX2" fmla="*/ 3538986 w 4847800"/>
                  <a:gd name="connsiteY2" fmla="*/ 396134 h 3140212"/>
                  <a:gd name="connsiteX3" fmla="*/ 3869326 w 4847800"/>
                  <a:gd name="connsiteY3" fmla="*/ 973005 h 3140212"/>
                  <a:gd name="connsiteX4" fmla="*/ 4845665 w 4847800"/>
                  <a:gd name="connsiteY4" fmla="*/ 1975126 h 3140212"/>
                  <a:gd name="connsiteX5" fmla="*/ 3834759 w 4847800"/>
                  <a:gd name="connsiteY5" fmla="*/ 3132830 h 3140212"/>
                  <a:gd name="connsiteX6" fmla="*/ 1035465 w 4847800"/>
                  <a:gd name="connsiteY6" fmla="*/ 3132830 h 3140212"/>
                  <a:gd name="connsiteX7" fmla="*/ 677 w 4847800"/>
                  <a:gd name="connsiteY7" fmla="*/ 2200829 h 3140212"/>
                  <a:gd name="connsiteX8" fmla="*/ 852221 w 4847800"/>
                  <a:gd name="connsiteY8" fmla="*/ 1392604 h 3140212"/>
                  <a:gd name="connsiteX9" fmla="*/ 1899832 w 4847800"/>
                  <a:gd name="connsiteY9" fmla="*/ 0 h 3140212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1448"/>
                  <a:gd name="connsiteY0" fmla="*/ 0 h 3141003"/>
                  <a:gd name="connsiteX1" fmla="*/ 2717121 w 4831448"/>
                  <a:gd name="connsiteY1" fmla="*/ 418416 h 3141003"/>
                  <a:gd name="connsiteX2" fmla="*/ 3516999 w 4831448"/>
                  <a:gd name="connsiteY2" fmla="*/ 410815 h 3141003"/>
                  <a:gd name="connsiteX3" fmla="*/ 3854680 w 4831448"/>
                  <a:gd name="connsiteY3" fmla="*/ 973005 h 3141003"/>
                  <a:gd name="connsiteX4" fmla="*/ 4831019 w 4831448"/>
                  <a:gd name="connsiteY4" fmla="*/ 2070554 h 3141003"/>
                  <a:gd name="connsiteX5" fmla="*/ 3820113 w 4831448"/>
                  <a:gd name="connsiteY5" fmla="*/ 3132830 h 3141003"/>
                  <a:gd name="connsiteX6" fmla="*/ 1020819 w 4831448"/>
                  <a:gd name="connsiteY6" fmla="*/ 3132830 h 3141003"/>
                  <a:gd name="connsiteX7" fmla="*/ 713 w 4831448"/>
                  <a:gd name="connsiteY7" fmla="*/ 2208170 h 3141003"/>
                  <a:gd name="connsiteX8" fmla="*/ 837575 w 4831448"/>
                  <a:gd name="connsiteY8" fmla="*/ 1392604 h 3141003"/>
                  <a:gd name="connsiteX9" fmla="*/ 1885186 w 4831448"/>
                  <a:gd name="connsiteY9" fmla="*/ 0 h 3141003"/>
                  <a:gd name="connsiteX0" fmla="*/ 1885186 w 4831521"/>
                  <a:gd name="connsiteY0" fmla="*/ 0 h 3141003"/>
                  <a:gd name="connsiteX1" fmla="*/ 2717121 w 4831521"/>
                  <a:gd name="connsiteY1" fmla="*/ 418416 h 3141003"/>
                  <a:gd name="connsiteX2" fmla="*/ 3516999 w 4831521"/>
                  <a:gd name="connsiteY2" fmla="*/ 410815 h 3141003"/>
                  <a:gd name="connsiteX3" fmla="*/ 3854680 w 4831521"/>
                  <a:gd name="connsiteY3" fmla="*/ 973005 h 3141003"/>
                  <a:gd name="connsiteX4" fmla="*/ 4831019 w 4831521"/>
                  <a:gd name="connsiteY4" fmla="*/ 2070554 h 3141003"/>
                  <a:gd name="connsiteX5" fmla="*/ 3820113 w 4831521"/>
                  <a:gd name="connsiteY5" fmla="*/ 3132830 h 3141003"/>
                  <a:gd name="connsiteX6" fmla="*/ 1020819 w 4831521"/>
                  <a:gd name="connsiteY6" fmla="*/ 3132830 h 3141003"/>
                  <a:gd name="connsiteX7" fmla="*/ 713 w 4831521"/>
                  <a:gd name="connsiteY7" fmla="*/ 2208170 h 3141003"/>
                  <a:gd name="connsiteX8" fmla="*/ 837575 w 4831521"/>
                  <a:gd name="connsiteY8" fmla="*/ 1392604 h 3141003"/>
                  <a:gd name="connsiteX9" fmla="*/ 1885186 w 4831521"/>
                  <a:gd name="connsiteY9" fmla="*/ 0 h 314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521" h="3141003">
                    <a:moveTo>
                      <a:pt x="1885186" y="0"/>
                    </a:moveTo>
                    <a:cubicBezTo>
                      <a:pt x="2507520" y="14681"/>
                      <a:pt x="2579286" y="315648"/>
                      <a:pt x="2717121" y="418416"/>
                    </a:cubicBezTo>
                    <a:cubicBezTo>
                      <a:pt x="3147693" y="227473"/>
                      <a:pt x="3365380" y="322814"/>
                      <a:pt x="3516999" y="410815"/>
                    </a:cubicBezTo>
                    <a:cubicBezTo>
                      <a:pt x="3771484" y="583531"/>
                      <a:pt x="3813082" y="829653"/>
                      <a:pt x="3854680" y="973005"/>
                    </a:cubicBezTo>
                    <a:cubicBezTo>
                      <a:pt x="4674414" y="1135764"/>
                      <a:pt x="4840807" y="1849071"/>
                      <a:pt x="4831019" y="2070554"/>
                    </a:cubicBezTo>
                    <a:cubicBezTo>
                      <a:pt x="4853753" y="2999662"/>
                      <a:pt x="4098355" y="3121303"/>
                      <a:pt x="3820113" y="3132830"/>
                    </a:cubicBezTo>
                    <a:cubicBezTo>
                      <a:pt x="2734839" y="3121466"/>
                      <a:pt x="2901294" y="3132830"/>
                      <a:pt x="1020819" y="3132830"/>
                    </a:cubicBezTo>
                    <a:cubicBezTo>
                      <a:pt x="233764" y="3222186"/>
                      <a:pt x="-15238" y="2556933"/>
                      <a:pt x="713" y="2208170"/>
                    </a:cubicBezTo>
                    <a:cubicBezTo>
                      <a:pt x="42312" y="1439598"/>
                      <a:pt x="678522" y="1412430"/>
                      <a:pt x="837575" y="1392604"/>
                    </a:cubicBezTo>
                    <a:cubicBezTo>
                      <a:pt x="819734" y="40184"/>
                      <a:pt x="1778232" y="23763"/>
                      <a:pt x="1885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chemeClr val="accent5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rade Gothic LT Std"/>
                </a:endParaRPr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11827" y="2908344"/>
                <a:ext cx="377495" cy="377495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679836" y="3296375"/>
                <a:ext cx="16231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 smtClean="0">
                    <a:solidFill>
                      <a:schemeClr val="tx1">
                        <a:lumMod val="50000"/>
                      </a:schemeClr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マルウェア解析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251358" y="3856746"/>
              <a:ext cx="1652530" cy="936000"/>
              <a:chOff x="1251358" y="3856746"/>
              <a:chExt cx="1652530" cy="936000"/>
            </a:xfrm>
          </p:grpSpPr>
          <p:sp>
            <p:nvSpPr>
              <p:cNvPr id="65" name="Snip Diagonal Corner Rectangle 3"/>
              <p:cNvSpPr>
                <a:spLocks noChangeAspect="1"/>
              </p:cNvSpPr>
              <p:nvPr/>
            </p:nvSpPr>
            <p:spPr>
              <a:xfrm>
                <a:off x="1251358" y="3856746"/>
                <a:ext cx="1636245" cy="936000"/>
              </a:xfrm>
              <a:custGeom>
                <a:avLst/>
                <a:gdLst>
                  <a:gd name="connsiteX0" fmla="*/ 548430 w 4830306"/>
                  <a:gd name="connsiteY0" fmla="*/ 0 h 3125490"/>
                  <a:gd name="connsiteX1" fmla="*/ 4309381 w 4830306"/>
                  <a:gd name="connsiteY1" fmla="*/ 0 h 3125490"/>
                  <a:gd name="connsiteX2" fmla="*/ 4830306 w 4830306"/>
                  <a:gd name="connsiteY2" fmla="*/ 520925 h 3125490"/>
                  <a:gd name="connsiteX3" fmla="*/ 4830306 w 4830306"/>
                  <a:gd name="connsiteY3" fmla="*/ 2577060 h 3125490"/>
                  <a:gd name="connsiteX4" fmla="*/ 4281876 w 4830306"/>
                  <a:gd name="connsiteY4" fmla="*/ 3125490 h 3125490"/>
                  <a:gd name="connsiteX5" fmla="*/ 520925 w 4830306"/>
                  <a:gd name="connsiteY5" fmla="*/ 3125490 h 3125490"/>
                  <a:gd name="connsiteX6" fmla="*/ 0 w 4830306"/>
                  <a:gd name="connsiteY6" fmla="*/ 2604565 h 3125490"/>
                  <a:gd name="connsiteX7" fmla="*/ 0 w 4830306"/>
                  <a:gd name="connsiteY7" fmla="*/ 548430 h 3125490"/>
                  <a:gd name="connsiteX8" fmla="*/ 548430 w 4830306"/>
                  <a:gd name="connsiteY8" fmla="*/ 0 h 3125490"/>
                  <a:gd name="connsiteX0" fmla="*/ 548430 w 4830306"/>
                  <a:gd name="connsiteY0" fmla="*/ 0 h 3192335"/>
                  <a:gd name="connsiteX1" fmla="*/ 4309381 w 4830306"/>
                  <a:gd name="connsiteY1" fmla="*/ 0 h 3192335"/>
                  <a:gd name="connsiteX2" fmla="*/ 4830306 w 4830306"/>
                  <a:gd name="connsiteY2" fmla="*/ 520925 h 3192335"/>
                  <a:gd name="connsiteX3" fmla="*/ 4830306 w 4830306"/>
                  <a:gd name="connsiteY3" fmla="*/ 2577060 h 3192335"/>
                  <a:gd name="connsiteX4" fmla="*/ 4281876 w 4830306"/>
                  <a:gd name="connsiteY4" fmla="*/ 3125490 h 3192335"/>
                  <a:gd name="connsiteX5" fmla="*/ 520925 w 4830306"/>
                  <a:gd name="connsiteY5" fmla="*/ 3125490 h 3192335"/>
                  <a:gd name="connsiteX6" fmla="*/ 0 w 4830306"/>
                  <a:gd name="connsiteY6" fmla="*/ 2604565 h 3192335"/>
                  <a:gd name="connsiteX7" fmla="*/ 0 w 4830306"/>
                  <a:gd name="connsiteY7" fmla="*/ 548430 h 3192335"/>
                  <a:gd name="connsiteX8" fmla="*/ 548430 w 4830306"/>
                  <a:gd name="connsiteY8" fmla="*/ 0 h 3192335"/>
                  <a:gd name="connsiteX0" fmla="*/ 576675 w 4858551"/>
                  <a:gd name="connsiteY0" fmla="*/ 0 h 3164267"/>
                  <a:gd name="connsiteX1" fmla="*/ 4337626 w 4858551"/>
                  <a:gd name="connsiteY1" fmla="*/ 0 h 3164267"/>
                  <a:gd name="connsiteX2" fmla="*/ 4858551 w 4858551"/>
                  <a:gd name="connsiteY2" fmla="*/ 520925 h 3164267"/>
                  <a:gd name="connsiteX3" fmla="*/ 4858551 w 4858551"/>
                  <a:gd name="connsiteY3" fmla="*/ 2577060 h 3164267"/>
                  <a:gd name="connsiteX4" fmla="*/ 4310121 w 4858551"/>
                  <a:gd name="connsiteY4" fmla="*/ 3125490 h 3164267"/>
                  <a:gd name="connsiteX5" fmla="*/ 549170 w 4858551"/>
                  <a:gd name="connsiteY5" fmla="*/ 3125490 h 3164267"/>
                  <a:gd name="connsiteX6" fmla="*/ 28245 w 4858551"/>
                  <a:gd name="connsiteY6" fmla="*/ 2604565 h 3164267"/>
                  <a:gd name="connsiteX7" fmla="*/ 28245 w 4858551"/>
                  <a:gd name="connsiteY7" fmla="*/ 548430 h 3164267"/>
                  <a:gd name="connsiteX8" fmla="*/ 576675 w 4858551"/>
                  <a:gd name="connsiteY8" fmla="*/ 0 h 3164267"/>
                  <a:gd name="connsiteX0" fmla="*/ 576675 w 4858551"/>
                  <a:gd name="connsiteY0" fmla="*/ 0 h 3164549"/>
                  <a:gd name="connsiteX1" fmla="*/ 4337626 w 4858551"/>
                  <a:gd name="connsiteY1" fmla="*/ 0 h 3164549"/>
                  <a:gd name="connsiteX2" fmla="*/ 4858551 w 4858551"/>
                  <a:gd name="connsiteY2" fmla="*/ 520925 h 3164549"/>
                  <a:gd name="connsiteX3" fmla="*/ 4858551 w 4858551"/>
                  <a:gd name="connsiteY3" fmla="*/ 2577060 h 3164549"/>
                  <a:gd name="connsiteX4" fmla="*/ 4310121 w 4858551"/>
                  <a:gd name="connsiteY4" fmla="*/ 3125490 h 3164549"/>
                  <a:gd name="connsiteX5" fmla="*/ 549170 w 4858551"/>
                  <a:gd name="connsiteY5" fmla="*/ 3125490 h 3164549"/>
                  <a:gd name="connsiteX6" fmla="*/ 28245 w 4858551"/>
                  <a:gd name="connsiteY6" fmla="*/ 2604565 h 3164549"/>
                  <a:gd name="connsiteX7" fmla="*/ 28245 w 4858551"/>
                  <a:gd name="connsiteY7" fmla="*/ 548430 h 3164549"/>
                  <a:gd name="connsiteX8" fmla="*/ 576675 w 4858551"/>
                  <a:gd name="connsiteY8" fmla="*/ 0 h 3164549"/>
                  <a:gd name="connsiteX0" fmla="*/ 576675 w 4858551"/>
                  <a:gd name="connsiteY0" fmla="*/ 0 h 3166114"/>
                  <a:gd name="connsiteX1" fmla="*/ 4337626 w 4858551"/>
                  <a:gd name="connsiteY1" fmla="*/ 0 h 3166114"/>
                  <a:gd name="connsiteX2" fmla="*/ 4858551 w 4858551"/>
                  <a:gd name="connsiteY2" fmla="*/ 520925 h 3166114"/>
                  <a:gd name="connsiteX3" fmla="*/ 4858551 w 4858551"/>
                  <a:gd name="connsiteY3" fmla="*/ 2577060 h 3166114"/>
                  <a:gd name="connsiteX4" fmla="*/ 4310121 w 4858551"/>
                  <a:gd name="connsiteY4" fmla="*/ 3125490 h 3166114"/>
                  <a:gd name="connsiteX5" fmla="*/ 549170 w 4858551"/>
                  <a:gd name="connsiteY5" fmla="*/ 3125490 h 3166114"/>
                  <a:gd name="connsiteX6" fmla="*/ 28245 w 4858551"/>
                  <a:gd name="connsiteY6" fmla="*/ 2604565 h 3166114"/>
                  <a:gd name="connsiteX7" fmla="*/ 28245 w 4858551"/>
                  <a:gd name="connsiteY7" fmla="*/ 548430 h 3166114"/>
                  <a:gd name="connsiteX8" fmla="*/ 576675 w 4858551"/>
                  <a:gd name="connsiteY8" fmla="*/ 0 h 3166114"/>
                  <a:gd name="connsiteX0" fmla="*/ 548430 w 4830306"/>
                  <a:gd name="connsiteY0" fmla="*/ 0 h 3166114"/>
                  <a:gd name="connsiteX1" fmla="*/ 4309381 w 4830306"/>
                  <a:gd name="connsiteY1" fmla="*/ 0 h 3166114"/>
                  <a:gd name="connsiteX2" fmla="*/ 4830306 w 4830306"/>
                  <a:gd name="connsiteY2" fmla="*/ 520925 h 3166114"/>
                  <a:gd name="connsiteX3" fmla="*/ 4830306 w 4830306"/>
                  <a:gd name="connsiteY3" fmla="*/ 2577060 h 3166114"/>
                  <a:gd name="connsiteX4" fmla="*/ 4281876 w 4830306"/>
                  <a:gd name="connsiteY4" fmla="*/ 3125490 h 3166114"/>
                  <a:gd name="connsiteX5" fmla="*/ 520925 w 4830306"/>
                  <a:gd name="connsiteY5" fmla="*/ 3125490 h 3166114"/>
                  <a:gd name="connsiteX6" fmla="*/ 0 w 4830306"/>
                  <a:gd name="connsiteY6" fmla="*/ 2604565 h 3166114"/>
                  <a:gd name="connsiteX7" fmla="*/ 0 w 4830306"/>
                  <a:gd name="connsiteY7" fmla="*/ 548430 h 3166114"/>
                  <a:gd name="connsiteX8" fmla="*/ 548430 w 4830306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535607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851544 w 4844988"/>
                  <a:gd name="connsiteY7" fmla="*/ 1385264 h 3166114"/>
                  <a:gd name="connsiteX8" fmla="*/ 563112 w 4844988"/>
                  <a:gd name="connsiteY8" fmla="*/ 0 h 3166114"/>
                  <a:gd name="connsiteX0" fmla="*/ 1899155 w 4844988"/>
                  <a:gd name="connsiteY0" fmla="*/ 0 h 3173454"/>
                  <a:gd name="connsiteX1" fmla="*/ 4324063 w 4844988"/>
                  <a:gd name="connsiteY1" fmla="*/ 7340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015467 w 4844988"/>
                  <a:gd name="connsiteY3" fmla="*/ 118588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3834082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32937"/>
                  <a:gd name="connsiteX1" fmla="*/ 2731090 w 4844988"/>
                  <a:gd name="connsiteY1" fmla="*/ 418416 h 3132937"/>
                  <a:gd name="connsiteX2" fmla="*/ 3538309 w 4844988"/>
                  <a:gd name="connsiteY2" fmla="*/ 396134 h 3132937"/>
                  <a:gd name="connsiteX3" fmla="*/ 3861308 w 4844988"/>
                  <a:gd name="connsiteY3" fmla="*/ 958323 h 3132937"/>
                  <a:gd name="connsiteX4" fmla="*/ 4844988 w 4844988"/>
                  <a:gd name="connsiteY4" fmla="*/ 1975126 h 3132937"/>
                  <a:gd name="connsiteX5" fmla="*/ 3834082 w 4844988"/>
                  <a:gd name="connsiteY5" fmla="*/ 3132830 h 3132937"/>
                  <a:gd name="connsiteX6" fmla="*/ 1034788 w 4844988"/>
                  <a:gd name="connsiteY6" fmla="*/ 3132830 h 3132937"/>
                  <a:gd name="connsiteX7" fmla="*/ 0 w 4844988"/>
                  <a:gd name="connsiteY7" fmla="*/ 2200829 h 3132937"/>
                  <a:gd name="connsiteX8" fmla="*/ 851544 w 4844988"/>
                  <a:gd name="connsiteY8" fmla="*/ 1392604 h 3132937"/>
                  <a:gd name="connsiteX9" fmla="*/ 1899155 w 4844988"/>
                  <a:gd name="connsiteY9" fmla="*/ 0 h 3132937"/>
                  <a:gd name="connsiteX0" fmla="*/ 1899155 w 4844988"/>
                  <a:gd name="connsiteY0" fmla="*/ 0 h 3133189"/>
                  <a:gd name="connsiteX1" fmla="*/ 2731090 w 4844988"/>
                  <a:gd name="connsiteY1" fmla="*/ 418416 h 3133189"/>
                  <a:gd name="connsiteX2" fmla="*/ 3538309 w 4844988"/>
                  <a:gd name="connsiteY2" fmla="*/ 396134 h 3133189"/>
                  <a:gd name="connsiteX3" fmla="*/ 3861308 w 4844988"/>
                  <a:gd name="connsiteY3" fmla="*/ 958323 h 3133189"/>
                  <a:gd name="connsiteX4" fmla="*/ 4844988 w 4844988"/>
                  <a:gd name="connsiteY4" fmla="*/ 1975126 h 3133189"/>
                  <a:gd name="connsiteX5" fmla="*/ 3834082 w 4844988"/>
                  <a:gd name="connsiteY5" fmla="*/ 3132830 h 3133189"/>
                  <a:gd name="connsiteX6" fmla="*/ 1034788 w 4844988"/>
                  <a:gd name="connsiteY6" fmla="*/ 3132830 h 3133189"/>
                  <a:gd name="connsiteX7" fmla="*/ 0 w 4844988"/>
                  <a:gd name="connsiteY7" fmla="*/ 2200829 h 3133189"/>
                  <a:gd name="connsiteX8" fmla="*/ 851544 w 4844988"/>
                  <a:gd name="connsiteY8" fmla="*/ 1392604 h 3133189"/>
                  <a:gd name="connsiteX9" fmla="*/ 1899155 w 4844988"/>
                  <a:gd name="connsiteY9" fmla="*/ 0 h 3133189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5058"/>
                  <a:gd name="connsiteY0" fmla="*/ 0 h 3133266"/>
                  <a:gd name="connsiteX1" fmla="*/ 2731090 w 4845058"/>
                  <a:gd name="connsiteY1" fmla="*/ 418416 h 3133266"/>
                  <a:gd name="connsiteX2" fmla="*/ 3538309 w 4845058"/>
                  <a:gd name="connsiteY2" fmla="*/ 396134 h 3133266"/>
                  <a:gd name="connsiteX3" fmla="*/ 3861308 w 4845058"/>
                  <a:gd name="connsiteY3" fmla="*/ 958323 h 3133266"/>
                  <a:gd name="connsiteX4" fmla="*/ 4844988 w 4845058"/>
                  <a:gd name="connsiteY4" fmla="*/ 1975126 h 3133266"/>
                  <a:gd name="connsiteX5" fmla="*/ 3834082 w 4845058"/>
                  <a:gd name="connsiteY5" fmla="*/ 3132830 h 3133266"/>
                  <a:gd name="connsiteX6" fmla="*/ 1034788 w 4845058"/>
                  <a:gd name="connsiteY6" fmla="*/ 3132830 h 3133266"/>
                  <a:gd name="connsiteX7" fmla="*/ 0 w 4845058"/>
                  <a:gd name="connsiteY7" fmla="*/ 2200829 h 3133266"/>
                  <a:gd name="connsiteX8" fmla="*/ 851544 w 4845058"/>
                  <a:gd name="connsiteY8" fmla="*/ 1392604 h 3133266"/>
                  <a:gd name="connsiteX9" fmla="*/ 1899155 w 4845058"/>
                  <a:gd name="connsiteY9" fmla="*/ 0 h 3133266"/>
                  <a:gd name="connsiteX0" fmla="*/ 1899155 w 4845043"/>
                  <a:gd name="connsiteY0" fmla="*/ 0 h 3133266"/>
                  <a:gd name="connsiteX1" fmla="*/ 2731090 w 4845043"/>
                  <a:gd name="connsiteY1" fmla="*/ 418416 h 3133266"/>
                  <a:gd name="connsiteX2" fmla="*/ 3538309 w 4845043"/>
                  <a:gd name="connsiteY2" fmla="*/ 396134 h 3133266"/>
                  <a:gd name="connsiteX3" fmla="*/ 3861308 w 4845043"/>
                  <a:gd name="connsiteY3" fmla="*/ 958323 h 3133266"/>
                  <a:gd name="connsiteX4" fmla="*/ 4844988 w 4845043"/>
                  <a:gd name="connsiteY4" fmla="*/ 1975126 h 3133266"/>
                  <a:gd name="connsiteX5" fmla="*/ 3834082 w 4845043"/>
                  <a:gd name="connsiteY5" fmla="*/ 3132830 h 3133266"/>
                  <a:gd name="connsiteX6" fmla="*/ 1034788 w 4845043"/>
                  <a:gd name="connsiteY6" fmla="*/ 3132830 h 3133266"/>
                  <a:gd name="connsiteX7" fmla="*/ 0 w 4845043"/>
                  <a:gd name="connsiteY7" fmla="*/ 2200829 h 3133266"/>
                  <a:gd name="connsiteX8" fmla="*/ 851544 w 4845043"/>
                  <a:gd name="connsiteY8" fmla="*/ 1392604 h 3133266"/>
                  <a:gd name="connsiteX9" fmla="*/ 1899155 w 484504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1308 w 4847123"/>
                  <a:gd name="connsiteY3" fmla="*/ 958323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907 w 4847875"/>
                  <a:gd name="connsiteY0" fmla="*/ 0 h 3133108"/>
                  <a:gd name="connsiteX1" fmla="*/ 2731842 w 4847875"/>
                  <a:gd name="connsiteY1" fmla="*/ 418416 h 3133108"/>
                  <a:gd name="connsiteX2" fmla="*/ 3539061 w 4847875"/>
                  <a:gd name="connsiteY2" fmla="*/ 396134 h 3133108"/>
                  <a:gd name="connsiteX3" fmla="*/ 3869401 w 4847875"/>
                  <a:gd name="connsiteY3" fmla="*/ 973005 h 3133108"/>
                  <a:gd name="connsiteX4" fmla="*/ 4845740 w 4847875"/>
                  <a:gd name="connsiteY4" fmla="*/ 1975126 h 3133108"/>
                  <a:gd name="connsiteX5" fmla="*/ 3834834 w 4847875"/>
                  <a:gd name="connsiteY5" fmla="*/ 3132830 h 3133108"/>
                  <a:gd name="connsiteX6" fmla="*/ 1035540 w 4847875"/>
                  <a:gd name="connsiteY6" fmla="*/ 3132830 h 3133108"/>
                  <a:gd name="connsiteX7" fmla="*/ 752 w 4847875"/>
                  <a:gd name="connsiteY7" fmla="*/ 2200829 h 3133108"/>
                  <a:gd name="connsiteX8" fmla="*/ 852296 w 4847875"/>
                  <a:gd name="connsiteY8" fmla="*/ 1392604 h 3133108"/>
                  <a:gd name="connsiteX9" fmla="*/ 1899907 w 4847875"/>
                  <a:gd name="connsiteY9" fmla="*/ 0 h 3133108"/>
                  <a:gd name="connsiteX0" fmla="*/ 1899832 w 4847800"/>
                  <a:gd name="connsiteY0" fmla="*/ 0 h 3140212"/>
                  <a:gd name="connsiteX1" fmla="*/ 2731767 w 4847800"/>
                  <a:gd name="connsiteY1" fmla="*/ 418416 h 3140212"/>
                  <a:gd name="connsiteX2" fmla="*/ 3538986 w 4847800"/>
                  <a:gd name="connsiteY2" fmla="*/ 396134 h 3140212"/>
                  <a:gd name="connsiteX3" fmla="*/ 3869326 w 4847800"/>
                  <a:gd name="connsiteY3" fmla="*/ 973005 h 3140212"/>
                  <a:gd name="connsiteX4" fmla="*/ 4845665 w 4847800"/>
                  <a:gd name="connsiteY4" fmla="*/ 1975126 h 3140212"/>
                  <a:gd name="connsiteX5" fmla="*/ 3834759 w 4847800"/>
                  <a:gd name="connsiteY5" fmla="*/ 3132830 h 3140212"/>
                  <a:gd name="connsiteX6" fmla="*/ 1035465 w 4847800"/>
                  <a:gd name="connsiteY6" fmla="*/ 3132830 h 3140212"/>
                  <a:gd name="connsiteX7" fmla="*/ 677 w 4847800"/>
                  <a:gd name="connsiteY7" fmla="*/ 2200829 h 3140212"/>
                  <a:gd name="connsiteX8" fmla="*/ 852221 w 4847800"/>
                  <a:gd name="connsiteY8" fmla="*/ 1392604 h 3140212"/>
                  <a:gd name="connsiteX9" fmla="*/ 1899832 w 4847800"/>
                  <a:gd name="connsiteY9" fmla="*/ 0 h 3140212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1448"/>
                  <a:gd name="connsiteY0" fmla="*/ 0 h 3141003"/>
                  <a:gd name="connsiteX1" fmla="*/ 2717121 w 4831448"/>
                  <a:gd name="connsiteY1" fmla="*/ 418416 h 3141003"/>
                  <a:gd name="connsiteX2" fmla="*/ 3516999 w 4831448"/>
                  <a:gd name="connsiteY2" fmla="*/ 410815 h 3141003"/>
                  <a:gd name="connsiteX3" fmla="*/ 3854680 w 4831448"/>
                  <a:gd name="connsiteY3" fmla="*/ 973005 h 3141003"/>
                  <a:gd name="connsiteX4" fmla="*/ 4831019 w 4831448"/>
                  <a:gd name="connsiteY4" fmla="*/ 2070554 h 3141003"/>
                  <a:gd name="connsiteX5" fmla="*/ 3820113 w 4831448"/>
                  <a:gd name="connsiteY5" fmla="*/ 3132830 h 3141003"/>
                  <a:gd name="connsiteX6" fmla="*/ 1020819 w 4831448"/>
                  <a:gd name="connsiteY6" fmla="*/ 3132830 h 3141003"/>
                  <a:gd name="connsiteX7" fmla="*/ 713 w 4831448"/>
                  <a:gd name="connsiteY7" fmla="*/ 2208170 h 3141003"/>
                  <a:gd name="connsiteX8" fmla="*/ 837575 w 4831448"/>
                  <a:gd name="connsiteY8" fmla="*/ 1392604 h 3141003"/>
                  <a:gd name="connsiteX9" fmla="*/ 1885186 w 4831448"/>
                  <a:gd name="connsiteY9" fmla="*/ 0 h 3141003"/>
                  <a:gd name="connsiteX0" fmla="*/ 1885186 w 4831521"/>
                  <a:gd name="connsiteY0" fmla="*/ 0 h 3141003"/>
                  <a:gd name="connsiteX1" fmla="*/ 2717121 w 4831521"/>
                  <a:gd name="connsiteY1" fmla="*/ 418416 h 3141003"/>
                  <a:gd name="connsiteX2" fmla="*/ 3516999 w 4831521"/>
                  <a:gd name="connsiteY2" fmla="*/ 410815 h 3141003"/>
                  <a:gd name="connsiteX3" fmla="*/ 3854680 w 4831521"/>
                  <a:gd name="connsiteY3" fmla="*/ 973005 h 3141003"/>
                  <a:gd name="connsiteX4" fmla="*/ 4831019 w 4831521"/>
                  <a:gd name="connsiteY4" fmla="*/ 2070554 h 3141003"/>
                  <a:gd name="connsiteX5" fmla="*/ 3820113 w 4831521"/>
                  <a:gd name="connsiteY5" fmla="*/ 3132830 h 3141003"/>
                  <a:gd name="connsiteX6" fmla="*/ 1020819 w 4831521"/>
                  <a:gd name="connsiteY6" fmla="*/ 3132830 h 3141003"/>
                  <a:gd name="connsiteX7" fmla="*/ 713 w 4831521"/>
                  <a:gd name="connsiteY7" fmla="*/ 2208170 h 3141003"/>
                  <a:gd name="connsiteX8" fmla="*/ 837575 w 4831521"/>
                  <a:gd name="connsiteY8" fmla="*/ 1392604 h 3141003"/>
                  <a:gd name="connsiteX9" fmla="*/ 1885186 w 4831521"/>
                  <a:gd name="connsiteY9" fmla="*/ 0 h 314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521" h="3141003">
                    <a:moveTo>
                      <a:pt x="1885186" y="0"/>
                    </a:moveTo>
                    <a:cubicBezTo>
                      <a:pt x="2507520" y="14681"/>
                      <a:pt x="2579286" y="315648"/>
                      <a:pt x="2717121" y="418416"/>
                    </a:cubicBezTo>
                    <a:cubicBezTo>
                      <a:pt x="3147693" y="227473"/>
                      <a:pt x="3365380" y="322814"/>
                      <a:pt x="3516999" y="410815"/>
                    </a:cubicBezTo>
                    <a:cubicBezTo>
                      <a:pt x="3771484" y="583531"/>
                      <a:pt x="3813082" y="829653"/>
                      <a:pt x="3854680" y="973005"/>
                    </a:cubicBezTo>
                    <a:cubicBezTo>
                      <a:pt x="4674414" y="1135764"/>
                      <a:pt x="4840807" y="1849071"/>
                      <a:pt x="4831019" y="2070554"/>
                    </a:cubicBezTo>
                    <a:cubicBezTo>
                      <a:pt x="4853753" y="2999662"/>
                      <a:pt x="4098355" y="3121303"/>
                      <a:pt x="3820113" y="3132830"/>
                    </a:cubicBezTo>
                    <a:cubicBezTo>
                      <a:pt x="2734839" y="3121466"/>
                      <a:pt x="2901294" y="3132830"/>
                      <a:pt x="1020819" y="3132830"/>
                    </a:cubicBezTo>
                    <a:cubicBezTo>
                      <a:pt x="233764" y="3222186"/>
                      <a:pt x="-15238" y="2556933"/>
                      <a:pt x="713" y="2208170"/>
                    </a:cubicBezTo>
                    <a:cubicBezTo>
                      <a:pt x="42312" y="1439598"/>
                      <a:pt x="678522" y="1412430"/>
                      <a:pt x="837575" y="1392604"/>
                    </a:cubicBezTo>
                    <a:cubicBezTo>
                      <a:pt x="819734" y="40184"/>
                      <a:pt x="1778232" y="23763"/>
                      <a:pt x="1885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chemeClr val="accent5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rade Gothic LT Std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267644" y="4365542"/>
                <a:ext cx="16362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 dirty="0" smtClean="0">
                    <a:solidFill>
                      <a:schemeClr val="tx1">
                        <a:lumMod val="50000"/>
                      </a:schemeClr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ウェブ セキュリティ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47" t="4020" r="75759" b="7082"/>
              <a:stretch/>
            </p:blipFill>
            <p:spPr>
              <a:xfrm>
                <a:off x="1679836" y="3958538"/>
                <a:ext cx="389152" cy="393875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3782137" y="3961818"/>
              <a:ext cx="1636246" cy="936000"/>
              <a:chOff x="3782137" y="3961818"/>
              <a:chExt cx="1636246" cy="936000"/>
            </a:xfrm>
          </p:grpSpPr>
          <p:sp>
            <p:nvSpPr>
              <p:cNvPr id="88" name="Snip Diagonal Corner Rectangle 3"/>
              <p:cNvSpPr>
                <a:spLocks noChangeAspect="1"/>
              </p:cNvSpPr>
              <p:nvPr/>
            </p:nvSpPr>
            <p:spPr>
              <a:xfrm>
                <a:off x="3782138" y="3961818"/>
                <a:ext cx="1636245" cy="936000"/>
              </a:xfrm>
              <a:custGeom>
                <a:avLst/>
                <a:gdLst>
                  <a:gd name="connsiteX0" fmla="*/ 548430 w 4830306"/>
                  <a:gd name="connsiteY0" fmla="*/ 0 h 3125490"/>
                  <a:gd name="connsiteX1" fmla="*/ 4309381 w 4830306"/>
                  <a:gd name="connsiteY1" fmla="*/ 0 h 3125490"/>
                  <a:gd name="connsiteX2" fmla="*/ 4830306 w 4830306"/>
                  <a:gd name="connsiteY2" fmla="*/ 520925 h 3125490"/>
                  <a:gd name="connsiteX3" fmla="*/ 4830306 w 4830306"/>
                  <a:gd name="connsiteY3" fmla="*/ 2577060 h 3125490"/>
                  <a:gd name="connsiteX4" fmla="*/ 4281876 w 4830306"/>
                  <a:gd name="connsiteY4" fmla="*/ 3125490 h 3125490"/>
                  <a:gd name="connsiteX5" fmla="*/ 520925 w 4830306"/>
                  <a:gd name="connsiteY5" fmla="*/ 3125490 h 3125490"/>
                  <a:gd name="connsiteX6" fmla="*/ 0 w 4830306"/>
                  <a:gd name="connsiteY6" fmla="*/ 2604565 h 3125490"/>
                  <a:gd name="connsiteX7" fmla="*/ 0 w 4830306"/>
                  <a:gd name="connsiteY7" fmla="*/ 548430 h 3125490"/>
                  <a:gd name="connsiteX8" fmla="*/ 548430 w 4830306"/>
                  <a:gd name="connsiteY8" fmla="*/ 0 h 3125490"/>
                  <a:gd name="connsiteX0" fmla="*/ 548430 w 4830306"/>
                  <a:gd name="connsiteY0" fmla="*/ 0 h 3192335"/>
                  <a:gd name="connsiteX1" fmla="*/ 4309381 w 4830306"/>
                  <a:gd name="connsiteY1" fmla="*/ 0 h 3192335"/>
                  <a:gd name="connsiteX2" fmla="*/ 4830306 w 4830306"/>
                  <a:gd name="connsiteY2" fmla="*/ 520925 h 3192335"/>
                  <a:gd name="connsiteX3" fmla="*/ 4830306 w 4830306"/>
                  <a:gd name="connsiteY3" fmla="*/ 2577060 h 3192335"/>
                  <a:gd name="connsiteX4" fmla="*/ 4281876 w 4830306"/>
                  <a:gd name="connsiteY4" fmla="*/ 3125490 h 3192335"/>
                  <a:gd name="connsiteX5" fmla="*/ 520925 w 4830306"/>
                  <a:gd name="connsiteY5" fmla="*/ 3125490 h 3192335"/>
                  <a:gd name="connsiteX6" fmla="*/ 0 w 4830306"/>
                  <a:gd name="connsiteY6" fmla="*/ 2604565 h 3192335"/>
                  <a:gd name="connsiteX7" fmla="*/ 0 w 4830306"/>
                  <a:gd name="connsiteY7" fmla="*/ 548430 h 3192335"/>
                  <a:gd name="connsiteX8" fmla="*/ 548430 w 4830306"/>
                  <a:gd name="connsiteY8" fmla="*/ 0 h 3192335"/>
                  <a:gd name="connsiteX0" fmla="*/ 576675 w 4858551"/>
                  <a:gd name="connsiteY0" fmla="*/ 0 h 3164267"/>
                  <a:gd name="connsiteX1" fmla="*/ 4337626 w 4858551"/>
                  <a:gd name="connsiteY1" fmla="*/ 0 h 3164267"/>
                  <a:gd name="connsiteX2" fmla="*/ 4858551 w 4858551"/>
                  <a:gd name="connsiteY2" fmla="*/ 520925 h 3164267"/>
                  <a:gd name="connsiteX3" fmla="*/ 4858551 w 4858551"/>
                  <a:gd name="connsiteY3" fmla="*/ 2577060 h 3164267"/>
                  <a:gd name="connsiteX4" fmla="*/ 4310121 w 4858551"/>
                  <a:gd name="connsiteY4" fmla="*/ 3125490 h 3164267"/>
                  <a:gd name="connsiteX5" fmla="*/ 549170 w 4858551"/>
                  <a:gd name="connsiteY5" fmla="*/ 3125490 h 3164267"/>
                  <a:gd name="connsiteX6" fmla="*/ 28245 w 4858551"/>
                  <a:gd name="connsiteY6" fmla="*/ 2604565 h 3164267"/>
                  <a:gd name="connsiteX7" fmla="*/ 28245 w 4858551"/>
                  <a:gd name="connsiteY7" fmla="*/ 548430 h 3164267"/>
                  <a:gd name="connsiteX8" fmla="*/ 576675 w 4858551"/>
                  <a:gd name="connsiteY8" fmla="*/ 0 h 3164267"/>
                  <a:gd name="connsiteX0" fmla="*/ 576675 w 4858551"/>
                  <a:gd name="connsiteY0" fmla="*/ 0 h 3164549"/>
                  <a:gd name="connsiteX1" fmla="*/ 4337626 w 4858551"/>
                  <a:gd name="connsiteY1" fmla="*/ 0 h 3164549"/>
                  <a:gd name="connsiteX2" fmla="*/ 4858551 w 4858551"/>
                  <a:gd name="connsiteY2" fmla="*/ 520925 h 3164549"/>
                  <a:gd name="connsiteX3" fmla="*/ 4858551 w 4858551"/>
                  <a:gd name="connsiteY3" fmla="*/ 2577060 h 3164549"/>
                  <a:gd name="connsiteX4" fmla="*/ 4310121 w 4858551"/>
                  <a:gd name="connsiteY4" fmla="*/ 3125490 h 3164549"/>
                  <a:gd name="connsiteX5" fmla="*/ 549170 w 4858551"/>
                  <a:gd name="connsiteY5" fmla="*/ 3125490 h 3164549"/>
                  <a:gd name="connsiteX6" fmla="*/ 28245 w 4858551"/>
                  <a:gd name="connsiteY6" fmla="*/ 2604565 h 3164549"/>
                  <a:gd name="connsiteX7" fmla="*/ 28245 w 4858551"/>
                  <a:gd name="connsiteY7" fmla="*/ 548430 h 3164549"/>
                  <a:gd name="connsiteX8" fmla="*/ 576675 w 4858551"/>
                  <a:gd name="connsiteY8" fmla="*/ 0 h 3164549"/>
                  <a:gd name="connsiteX0" fmla="*/ 576675 w 4858551"/>
                  <a:gd name="connsiteY0" fmla="*/ 0 h 3166114"/>
                  <a:gd name="connsiteX1" fmla="*/ 4337626 w 4858551"/>
                  <a:gd name="connsiteY1" fmla="*/ 0 h 3166114"/>
                  <a:gd name="connsiteX2" fmla="*/ 4858551 w 4858551"/>
                  <a:gd name="connsiteY2" fmla="*/ 520925 h 3166114"/>
                  <a:gd name="connsiteX3" fmla="*/ 4858551 w 4858551"/>
                  <a:gd name="connsiteY3" fmla="*/ 2577060 h 3166114"/>
                  <a:gd name="connsiteX4" fmla="*/ 4310121 w 4858551"/>
                  <a:gd name="connsiteY4" fmla="*/ 3125490 h 3166114"/>
                  <a:gd name="connsiteX5" fmla="*/ 549170 w 4858551"/>
                  <a:gd name="connsiteY5" fmla="*/ 3125490 h 3166114"/>
                  <a:gd name="connsiteX6" fmla="*/ 28245 w 4858551"/>
                  <a:gd name="connsiteY6" fmla="*/ 2604565 h 3166114"/>
                  <a:gd name="connsiteX7" fmla="*/ 28245 w 4858551"/>
                  <a:gd name="connsiteY7" fmla="*/ 548430 h 3166114"/>
                  <a:gd name="connsiteX8" fmla="*/ 576675 w 4858551"/>
                  <a:gd name="connsiteY8" fmla="*/ 0 h 3166114"/>
                  <a:gd name="connsiteX0" fmla="*/ 548430 w 4830306"/>
                  <a:gd name="connsiteY0" fmla="*/ 0 h 3166114"/>
                  <a:gd name="connsiteX1" fmla="*/ 4309381 w 4830306"/>
                  <a:gd name="connsiteY1" fmla="*/ 0 h 3166114"/>
                  <a:gd name="connsiteX2" fmla="*/ 4830306 w 4830306"/>
                  <a:gd name="connsiteY2" fmla="*/ 520925 h 3166114"/>
                  <a:gd name="connsiteX3" fmla="*/ 4830306 w 4830306"/>
                  <a:gd name="connsiteY3" fmla="*/ 2577060 h 3166114"/>
                  <a:gd name="connsiteX4" fmla="*/ 4281876 w 4830306"/>
                  <a:gd name="connsiteY4" fmla="*/ 3125490 h 3166114"/>
                  <a:gd name="connsiteX5" fmla="*/ 520925 w 4830306"/>
                  <a:gd name="connsiteY5" fmla="*/ 3125490 h 3166114"/>
                  <a:gd name="connsiteX6" fmla="*/ 0 w 4830306"/>
                  <a:gd name="connsiteY6" fmla="*/ 2604565 h 3166114"/>
                  <a:gd name="connsiteX7" fmla="*/ 0 w 4830306"/>
                  <a:gd name="connsiteY7" fmla="*/ 548430 h 3166114"/>
                  <a:gd name="connsiteX8" fmla="*/ 548430 w 4830306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535607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851544 w 4844988"/>
                  <a:gd name="connsiteY7" fmla="*/ 1385264 h 3166114"/>
                  <a:gd name="connsiteX8" fmla="*/ 563112 w 4844988"/>
                  <a:gd name="connsiteY8" fmla="*/ 0 h 3166114"/>
                  <a:gd name="connsiteX0" fmla="*/ 1899155 w 4844988"/>
                  <a:gd name="connsiteY0" fmla="*/ 0 h 3173454"/>
                  <a:gd name="connsiteX1" fmla="*/ 4324063 w 4844988"/>
                  <a:gd name="connsiteY1" fmla="*/ 7340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015467 w 4844988"/>
                  <a:gd name="connsiteY3" fmla="*/ 118588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3834082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32937"/>
                  <a:gd name="connsiteX1" fmla="*/ 2731090 w 4844988"/>
                  <a:gd name="connsiteY1" fmla="*/ 418416 h 3132937"/>
                  <a:gd name="connsiteX2" fmla="*/ 3538309 w 4844988"/>
                  <a:gd name="connsiteY2" fmla="*/ 396134 h 3132937"/>
                  <a:gd name="connsiteX3" fmla="*/ 3861308 w 4844988"/>
                  <a:gd name="connsiteY3" fmla="*/ 958323 h 3132937"/>
                  <a:gd name="connsiteX4" fmla="*/ 4844988 w 4844988"/>
                  <a:gd name="connsiteY4" fmla="*/ 1975126 h 3132937"/>
                  <a:gd name="connsiteX5" fmla="*/ 3834082 w 4844988"/>
                  <a:gd name="connsiteY5" fmla="*/ 3132830 h 3132937"/>
                  <a:gd name="connsiteX6" fmla="*/ 1034788 w 4844988"/>
                  <a:gd name="connsiteY6" fmla="*/ 3132830 h 3132937"/>
                  <a:gd name="connsiteX7" fmla="*/ 0 w 4844988"/>
                  <a:gd name="connsiteY7" fmla="*/ 2200829 h 3132937"/>
                  <a:gd name="connsiteX8" fmla="*/ 851544 w 4844988"/>
                  <a:gd name="connsiteY8" fmla="*/ 1392604 h 3132937"/>
                  <a:gd name="connsiteX9" fmla="*/ 1899155 w 4844988"/>
                  <a:gd name="connsiteY9" fmla="*/ 0 h 3132937"/>
                  <a:gd name="connsiteX0" fmla="*/ 1899155 w 4844988"/>
                  <a:gd name="connsiteY0" fmla="*/ 0 h 3133189"/>
                  <a:gd name="connsiteX1" fmla="*/ 2731090 w 4844988"/>
                  <a:gd name="connsiteY1" fmla="*/ 418416 h 3133189"/>
                  <a:gd name="connsiteX2" fmla="*/ 3538309 w 4844988"/>
                  <a:gd name="connsiteY2" fmla="*/ 396134 h 3133189"/>
                  <a:gd name="connsiteX3" fmla="*/ 3861308 w 4844988"/>
                  <a:gd name="connsiteY3" fmla="*/ 958323 h 3133189"/>
                  <a:gd name="connsiteX4" fmla="*/ 4844988 w 4844988"/>
                  <a:gd name="connsiteY4" fmla="*/ 1975126 h 3133189"/>
                  <a:gd name="connsiteX5" fmla="*/ 3834082 w 4844988"/>
                  <a:gd name="connsiteY5" fmla="*/ 3132830 h 3133189"/>
                  <a:gd name="connsiteX6" fmla="*/ 1034788 w 4844988"/>
                  <a:gd name="connsiteY6" fmla="*/ 3132830 h 3133189"/>
                  <a:gd name="connsiteX7" fmla="*/ 0 w 4844988"/>
                  <a:gd name="connsiteY7" fmla="*/ 2200829 h 3133189"/>
                  <a:gd name="connsiteX8" fmla="*/ 851544 w 4844988"/>
                  <a:gd name="connsiteY8" fmla="*/ 1392604 h 3133189"/>
                  <a:gd name="connsiteX9" fmla="*/ 1899155 w 4844988"/>
                  <a:gd name="connsiteY9" fmla="*/ 0 h 3133189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5058"/>
                  <a:gd name="connsiteY0" fmla="*/ 0 h 3133266"/>
                  <a:gd name="connsiteX1" fmla="*/ 2731090 w 4845058"/>
                  <a:gd name="connsiteY1" fmla="*/ 418416 h 3133266"/>
                  <a:gd name="connsiteX2" fmla="*/ 3538309 w 4845058"/>
                  <a:gd name="connsiteY2" fmla="*/ 396134 h 3133266"/>
                  <a:gd name="connsiteX3" fmla="*/ 3861308 w 4845058"/>
                  <a:gd name="connsiteY3" fmla="*/ 958323 h 3133266"/>
                  <a:gd name="connsiteX4" fmla="*/ 4844988 w 4845058"/>
                  <a:gd name="connsiteY4" fmla="*/ 1975126 h 3133266"/>
                  <a:gd name="connsiteX5" fmla="*/ 3834082 w 4845058"/>
                  <a:gd name="connsiteY5" fmla="*/ 3132830 h 3133266"/>
                  <a:gd name="connsiteX6" fmla="*/ 1034788 w 4845058"/>
                  <a:gd name="connsiteY6" fmla="*/ 3132830 h 3133266"/>
                  <a:gd name="connsiteX7" fmla="*/ 0 w 4845058"/>
                  <a:gd name="connsiteY7" fmla="*/ 2200829 h 3133266"/>
                  <a:gd name="connsiteX8" fmla="*/ 851544 w 4845058"/>
                  <a:gd name="connsiteY8" fmla="*/ 1392604 h 3133266"/>
                  <a:gd name="connsiteX9" fmla="*/ 1899155 w 4845058"/>
                  <a:gd name="connsiteY9" fmla="*/ 0 h 3133266"/>
                  <a:gd name="connsiteX0" fmla="*/ 1899155 w 4845043"/>
                  <a:gd name="connsiteY0" fmla="*/ 0 h 3133266"/>
                  <a:gd name="connsiteX1" fmla="*/ 2731090 w 4845043"/>
                  <a:gd name="connsiteY1" fmla="*/ 418416 h 3133266"/>
                  <a:gd name="connsiteX2" fmla="*/ 3538309 w 4845043"/>
                  <a:gd name="connsiteY2" fmla="*/ 396134 h 3133266"/>
                  <a:gd name="connsiteX3" fmla="*/ 3861308 w 4845043"/>
                  <a:gd name="connsiteY3" fmla="*/ 958323 h 3133266"/>
                  <a:gd name="connsiteX4" fmla="*/ 4844988 w 4845043"/>
                  <a:gd name="connsiteY4" fmla="*/ 1975126 h 3133266"/>
                  <a:gd name="connsiteX5" fmla="*/ 3834082 w 4845043"/>
                  <a:gd name="connsiteY5" fmla="*/ 3132830 h 3133266"/>
                  <a:gd name="connsiteX6" fmla="*/ 1034788 w 4845043"/>
                  <a:gd name="connsiteY6" fmla="*/ 3132830 h 3133266"/>
                  <a:gd name="connsiteX7" fmla="*/ 0 w 4845043"/>
                  <a:gd name="connsiteY7" fmla="*/ 2200829 h 3133266"/>
                  <a:gd name="connsiteX8" fmla="*/ 851544 w 4845043"/>
                  <a:gd name="connsiteY8" fmla="*/ 1392604 h 3133266"/>
                  <a:gd name="connsiteX9" fmla="*/ 1899155 w 484504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1308 w 4847123"/>
                  <a:gd name="connsiteY3" fmla="*/ 958323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907 w 4847875"/>
                  <a:gd name="connsiteY0" fmla="*/ 0 h 3133108"/>
                  <a:gd name="connsiteX1" fmla="*/ 2731842 w 4847875"/>
                  <a:gd name="connsiteY1" fmla="*/ 418416 h 3133108"/>
                  <a:gd name="connsiteX2" fmla="*/ 3539061 w 4847875"/>
                  <a:gd name="connsiteY2" fmla="*/ 396134 h 3133108"/>
                  <a:gd name="connsiteX3" fmla="*/ 3869401 w 4847875"/>
                  <a:gd name="connsiteY3" fmla="*/ 973005 h 3133108"/>
                  <a:gd name="connsiteX4" fmla="*/ 4845740 w 4847875"/>
                  <a:gd name="connsiteY4" fmla="*/ 1975126 h 3133108"/>
                  <a:gd name="connsiteX5" fmla="*/ 3834834 w 4847875"/>
                  <a:gd name="connsiteY5" fmla="*/ 3132830 h 3133108"/>
                  <a:gd name="connsiteX6" fmla="*/ 1035540 w 4847875"/>
                  <a:gd name="connsiteY6" fmla="*/ 3132830 h 3133108"/>
                  <a:gd name="connsiteX7" fmla="*/ 752 w 4847875"/>
                  <a:gd name="connsiteY7" fmla="*/ 2200829 h 3133108"/>
                  <a:gd name="connsiteX8" fmla="*/ 852296 w 4847875"/>
                  <a:gd name="connsiteY8" fmla="*/ 1392604 h 3133108"/>
                  <a:gd name="connsiteX9" fmla="*/ 1899907 w 4847875"/>
                  <a:gd name="connsiteY9" fmla="*/ 0 h 3133108"/>
                  <a:gd name="connsiteX0" fmla="*/ 1899832 w 4847800"/>
                  <a:gd name="connsiteY0" fmla="*/ 0 h 3140212"/>
                  <a:gd name="connsiteX1" fmla="*/ 2731767 w 4847800"/>
                  <a:gd name="connsiteY1" fmla="*/ 418416 h 3140212"/>
                  <a:gd name="connsiteX2" fmla="*/ 3538986 w 4847800"/>
                  <a:gd name="connsiteY2" fmla="*/ 396134 h 3140212"/>
                  <a:gd name="connsiteX3" fmla="*/ 3869326 w 4847800"/>
                  <a:gd name="connsiteY3" fmla="*/ 973005 h 3140212"/>
                  <a:gd name="connsiteX4" fmla="*/ 4845665 w 4847800"/>
                  <a:gd name="connsiteY4" fmla="*/ 1975126 h 3140212"/>
                  <a:gd name="connsiteX5" fmla="*/ 3834759 w 4847800"/>
                  <a:gd name="connsiteY5" fmla="*/ 3132830 h 3140212"/>
                  <a:gd name="connsiteX6" fmla="*/ 1035465 w 4847800"/>
                  <a:gd name="connsiteY6" fmla="*/ 3132830 h 3140212"/>
                  <a:gd name="connsiteX7" fmla="*/ 677 w 4847800"/>
                  <a:gd name="connsiteY7" fmla="*/ 2200829 h 3140212"/>
                  <a:gd name="connsiteX8" fmla="*/ 852221 w 4847800"/>
                  <a:gd name="connsiteY8" fmla="*/ 1392604 h 3140212"/>
                  <a:gd name="connsiteX9" fmla="*/ 1899832 w 4847800"/>
                  <a:gd name="connsiteY9" fmla="*/ 0 h 3140212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1448"/>
                  <a:gd name="connsiteY0" fmla="*/ 0 h 3141003"/>
                  <a:gd name="connsiteX1" fmla="*/ 2717121 w 4831448"/>
                  <a:gd name="connsiteY1" fmla="*/ 418416 h 3141003"/>
                  <a:gd name="connsiteX2" fmla="*/ 3516999 w 4831448"/>
                  <a:gd name="connsiteY2" fmla="*/ 410815 h 3141003"/>
                  <a:gd name="connsiteX3" fmla="*/ 3854680 w 4831448"/>
                  <a:gd name="connsiteY3" fmla="*/ 973005 h 3141003"/>
                  <a:gd name="connsiteX4" fmla="*/ 4831019 w 4831448"/>
                  <a:gd name="connsiteY4" fmla="*/ 2070554 h 3141003"/>
                  <a:gd name="connsiteX5" fmla="*/ 3820113 w 4831448"/>
                  <a:gd name="connsiteY5" fmla="*/ 3132830 h 3141003"/>
                  <a:gd name="connsiteX6" fmla="*/ 1020819 w 4831448"/>
                  <a:gd name="connsiteY6" fmla="*/ 3132830 h 3141003"/>
                  <a:gd name="connsiteX7" fmla="*/ 713 w 4831448"/>
                  <a:gd name="connsiteY7" fmla="*/ 2208170 h 3141003"/>
                  <a:gd name="connsiteX8" fmla="*/ 837575 w 4831448"/>
                  <a:gd name="connsiteY8" fmla="*/ 1392604 h 3141003"/>
                  <a:gd name="connsiteX9" fmla="*/ 1885186 w 4831448"/>
                  <a:gd name="connsiteY9" fmla="*/ 0 h 3141003"/>
                  <a:gd name="connsiteX0" fmla="*/ 1885186 w 4831521"/>
                  <a:gd name="connsiteY0" fmla="*/ 0 h 3141003"/>
                  <a:gd name="connsiteX1" fmla="*/ 2717121 w 4831521"/>
                  <a:gd name="connsiteY1" fmla="*/ 418416 h 3141003"/>
                  <a:gd name="connsiteX2" fmla="*/ 3516999 w 4831521"/>
                  <a:gd name="connsiteY2" fmla="*/ 410815 h 3141003"/>
                  <a:gd name="connsiteX3" fmla="*/ 3854680 w 4831521"/>
                  <a:gd name="connsiteY3" fmla="*/ 973005 h 3141003"/>
                  <a:gd name="connsiteX4" fmla="*/ 4831019 w 4831521"/>
                  <a:gd name="connsiteY4" fmla="*/ 2070554 h 3141003"/>
                  <a:gd name="connsiteX5" fmla="*/ 3820113 w 4831521"/>
                  <a:gd name="connsiteY5" fmla="*/ 3132830 h 3141003"/>
                  <a:gd name="connsiteX6" fmla="*/ 1020819 w 4831521"/>
                  <a:gd name="connsiteY6" fmla="*/ 3132830 h 3141003"/>
                  <a:gd name="connsiteX7" fmla="*/ 713 w 4831521"/>
                  <a:gd name="connsiteY7" fmla="*/ 2208170 h 3141003"/>
                  <a:gd name="connsiteX8" fmla="*/ 837575 w 4831521"/>
                  <a:gd name="connsiteY8" fmla="*/ 1392604 h 3141003"/>
                  <a:gd name="connsiteX9" fmla="*/ 1885186 w 4831521"/>
                  <a:gd name="connsiteY9" fmla="*/ 0 h 314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521" h="3141003">
                    <a:moveTo>
                      <a:pt x="1885186" y="0"/>
                    </a:moveTo>
                    <a:cubicBezTo>
                      <a:pt x="2507520" y="14681"/>
                      <a:pt x="2579286" y="315648"/>
                      <a:pt x="2717121" y="418416"/>
                    </a:cubicBezTo>
                    <a:cubicBezTo>
                      <a:pt x="3147693" y="227473"/>
                      <a:pt x="3365380" y="322814"/>
                      <a:pt x="3516999" y="410815"/>
                    </a:cubicBezTo>
                    <a:cubicBezTo>
                      <a:pt x="3771484" y="583531"/>
                      <a:pt x="3813082" y="829653"/>
                      <a:pt x="3854680" y="973005"/>
                    </a:cubicBezTo>
                    <a:cubicBezTo>
                      <a:pt x="4674414" y="1135764"/>
                      <a:pt x="4840807" y="1849071"/>
                      <a:pt x="4831019" y="2070554"/>
                    </a:cubicBezTo>
                    <a:cubicBezTo>
                      <a:pt x="4853753" y="2999662"/>
                      <a:pt x="4098355" y="3121303"/>
                      <a:pt x="3820113" y="3132830"/>
                    </a:cubicBezTo>
                    <a:cubicBezTo>
                      <a:pt x="2734839" y="3121466"/>
                      <a:pt x="2901294" y="3132830"/>
                      <a:pt x="1020819" y="3132830"/>
                    </a:cubicBezTo>
                    <a:cubicBezTo>
                      <a:pt x="233764" y="3222186"/>
                      <a:pt x="-15238" y="2556933"/>
                      <a:pt x="713" y="2208170"/>
                    </a:cubicBezTo>
                    <a:cubicBezTo>
                      <a:pt x="42312" y="1439598"/>
                      <a:pt x="678522" y="1412430"/>
                      <a:pt x="837575" y="1392604"/>
                    </a:cubicBezTo>
                    <a:cubicBezTo>
                      <a:pt x="819734" y="40184"/>
                      <a:pt x="1778232" y="23763"/>
                      <a:pt x="1885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chemeClr val="accent6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rade Gothic LT Std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782137" y="4483595"/>
                <a:ext cx="16362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 dirty="0" smtClean="0">
                    <a:solidFill>
                      <a:schemeClr val="tx1">
                        <a:lumMod val="50000"/>
                      </a:schemeClr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メール セキュリティ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69553"/>
              <a:stretch/>
            </p:blipFill>
            <p:spPr>
              <a:xfrm>
                <a:off x="4188963" y="4060061"/>
                <a:ext cx="410453" cy="396000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6394542" y="3827008"/>
              <a:ext cx="1636246" cy="936000"/>
              <a:chOff x="6394542" y="3827008"/>
              <a:chExt cx="1636246" cy="936000"/>
            </a:xfrm>
          </p:grpSpPr>
          <p:sp>
            <p:nvSpPr>
              <p:cNvPr id="92" name="Snip Diagonal Corner Rectangle 3"/>
              <p:cNvSpPr>
                <a:spLocks noChangeAspect="1"/>
              </p:cNvSpPr>
              <p:nvPr/>
            </p:nvSpPr>
            <p:spPr>
              <a:xfrm>
                <a:off x="6394543" y="3827008"/>
                <a:ext cx="1636245" cy="936000"/>
              </a:xfrm>
              <a:custGeom>
                <a:avLst/>
                <a:gdLst>
                  <a:gd name="connsiteX0" fmla="*/ 548430 w 4830306"/>
                  <a:gd name="connsiteY0" fmla="*/ 0 h 3125490"/>
                  <a:gd name="connsiteX1" fmla="*/ 4309381 w 4830306"/>
                  <a:gd name="connsiteY1" fmla="*/ 0 h 3125490"/>
                  <a:gd name="connsiteX2" fmla="*/ 4830306 w 4830306"/>
                  <a:gd name="connsiteY2" fmla="*/ 520925 h 3125490"/>
                  <a:gd name="connsiteX3" fmla="*/ 4830306 w 4830306"/>
                  <a:gd name="connsiteY3" fmla="*/ 2577060 h 3125490"/>
                  <a:gd name="connsiteX4" fmla="*/ 4281876 w 4830306"/>
                  <a:gd name="connsiteY4" fmla="*/ 3125490 h 3125490"/>
                  <a:gd name="connsiteX5" fmla="*/ 520925 w 4830306"/>
                  <a:gd name="connsiteY5" fmla="*/ 3125490 h 3125490"/>
                  <a:gd name="connsiteX6" fmla="*/ 0 w 4830306"/>
                  <a:gd name="connsiteY6" fmla="*/ 2604565 h 3125490"/>
                  <a:gd name="connsiteX7" fmla="*/ 0 w 4830306"/>
                  <a:gd name="connsiteY7" fmla="*/ 548430 h 3125490"/>
                  <a:gd name="connsiteX8" fmla="*/ 548430 w 4830306"/>
                  <a:gd name="connsiteY8" fmla="*/ 0 h 3125490"/>
                  <a:gd name="connsiteX0" fmla="*/ 548430 w 4830306"/>
                  <a:gd name="connsiteY0" fmla="*/ 0 h 3192335"/>
                  <a:gd name="connsiteX1" fmla="*/ 4309381 w 4830306"/>
                  <a:gd name="connsiteY1" fmla="*/ 0 h 3192335"/>
                  <a:gd name="connsiteX2" fmla="*/ 4830306 w 4830306"/>
                  <a:gd name="connsiteY2" fmla="*/ 520925 h 3192335"/>
                  <a:gd name="connsiteX3" fmla="*/ 4830306 w 4830306"/>
                  <a:gd name="connsiteY3" fmla="*/ 2577060 h 3192335"/>
                  <a:gd name="connsiteX4" fmla="*/ 4281876 w 4830306"/>
                  <a:gd name="connsiteY4" fmla="*/ 3125490 h 3192335"/>
                  <a:gd name="connsiteX5" fmla="*/ 520925 w 4830306"/>
                  <a:gd name="connsiteY5" fmla="*/ 3125490 h 3192335"/>
                  <a:gd name="connsiteX6" fmla="*/ 0 w 4830306"/>
                  <a:gd name="connsiteY6" fmla="*/ 2604565 h 3192335"/>
                  <a:gd name="connsiteX7" fmla="*/ 0 w 4830306"/>
                  <a:gd name="connsiteY7" fmla="*/ 548430 h 3192335"/>
                  <a:gd name="connsiteX8" fmla="*/ 548430 w 4830306"/>
                  <a:gd name="connsiteY8" fmla="*/ 0 h 3192335"/>
                  <a:gd name="connsiteX0" fmla="*/ 576675 w 4858551"/>
                  <a:gd name="connsiteY0" fmla="*/ 0 h 3164267"/>
                  <a:gd name="connsiteX1" fmla="*/ 4337626 w 4858551"/>
                  <a:gd name="connsiteY1" fmla="*/ 0 h 3164267"/>
                  <a:gd name="connsiteX2" fmla="*/ 4858551 w 4858551"/>
                  <a:gd name="connsiteY2" fmla="*/ 520925 h 3164267"/>
                  <a:gd name="connsiteX3" fmla="*/ 4858551 w 4858551"/>
                  <a:gd name="connsiteY3" fmla="*/ 2577060 h 3164267"/>
                  <a:gd name="connsiteX4" fmla="*/ 4310121 w 4858551"/>
                  <a:gd name="connsiteY4" fmla="*/ 3125490 h 3164267"/>
                  <a:gd name="connsiteX5" fmla="*/ 549170 w 4858551"/>
                  <a:gd name="connsiteY5" fmla="*/ 3125490 h 3164267"/>
                  <a:gd name="connsiteX6" fmla="*/ 28245 w 4858551"/>
                  <a:gd name="connsiteY6" fmla="*/ 2604565 h 3164267"/>
                  <a:gd name="connsiteX7" fmla="*/ 28245 w 4858551"/>
                  <a:gd name="connsiteY7" fmla="*/ 548430 h 3164267"/>
                  <a:gd name="connsiteX8" fmla="*/ 576675 w 4858551"/>
                  <a:gd name="connsiteY8" fmla="*/ 0 h 3164267"/>
                  <a:gd name="connsiteX0" fmla="*/ 576675 w 4858551"/>
                  <a:gd name="connsiteY0" fmla="*/ 0 h 3164549"/>
                  <a:gd name="connsiteX1" fmla="*/ 4337626 w 4858551"/>
                  <a:gd name="connsiteY1" fmla="*/ 0 h 3164549"/>
                  <a:gd name="connsiteX2" fmla="*/ 4858551 w 4858551"/>
                  <a:gd name="connsiteY2" fmla="*/ 520925 h 3164549"/>
                  <a:gd name="connsiteX3" fmla="*/ 4858551 w 4858551"/>
                  <a:gd name="connsiteY3" fmla="*/ 2577060 h 3164549"/>
                  <a:gd name="connsiteX4" fmla="*/ 4310121 w 4858551"/>
                  <a:gd name="connsiteY4" fmla="*/ 3125490 h 3164549"/>
                  <a:gd name="connsiteX5" fmla="*/ 549170 w 4858551"/>
                  <a:gd name="connsiteY5" fmla="*/ 3125490 h 3164549"/>
                  <a:gd name="connsiteX6" fmla="*/ 28245 w 4858551"/>
                  <a:gd name="connsiteY6" fmla="*/ 2604565 h 3164549"/>
                  <a:gd name="connsiteX7" fmla="*/ 28245 w 4858551"/>
                  <a:gd name="connsiteY7" fmla="*/ 548430 h 3164549"/>
                  <a:gd name="connsiteX8" fmla="*/ 576675 w 4858551"/>
                  <a:gd name="connsiteY8" fmla="*/ 0 h 3164549"/>
                  <a:gd name="connsiteX0" fmla="*/ 576675 w 4858551"/>
                  <a:gd name="connsiteY0" fmla="*/ 0 h 3166114"/>
                  <a:gd name="connsiteX1" fmla="*/ 4337626 w 4858551"/>
                  <a:gd name="connsiteY1" fmla="*/ 0 h 3166114"/>
                  <a:gd name="connsiteX2" fmla="*/ 4858551 w 4858551"/>
                  <a:gd name="connsiteY2" fmla="*/ 520925 h 3166114"/>
                  <a:gd name="connsiteX3" fmla="*/ 4858551 w 4858551"/>
                  <a:gd name="connsiteY3" fmla="*/ 2577060 h 3166114"/>
                  <a:gd name="connsiteX4" fmla="*/ 4310121 w 4858551"/>
                  <a:gd name="connsiteY4" fmla="*/ 3125490 h 3166114"/>
                  <a:gd name="connsiteX5" fmla="*/ 549170 w 4858551"/>
                  <a:gd name="connsiteY5" fmla="*/ 3125490 h 3166114"/>
                  <a:gd name="connsiteX6" fmla="*/ 28245 w 4858551"/>
                  <a:gd name="connsiteY6" fmla="*/ 2604565 h 3166114"/>
                  <a:gd name="connsiteX7" fmla="*/ 28245 w 4858551"/>
                  <a:gd name="connsiteY7" fmla="*/ 548430 h 3166114"/>
                  <a:gd name="connsiteX8" fmla="*/ 576675 w 4858551"/>
                  <a:gd name="connsiteY8" fmla="*/ 0 h 3166114"/>
                  <a:gd name="connsiteX0" fmla="*/ 548430 w 4830306"/>
                  <a:gd name="connsiteY0" fmla="*/ 0 h 3166114"/>
                  <a:gd name="connsiteX1" fmla="*/ 4309381 w 4830306"/>
                  <a:gd name="connsiteY1" fmla="*/ 0 h 3166114"/>
                  <a:gd name="connsiteX2" fmla="*/ 4830306 w 4830306"/>
                  <a:gd name="connsiteY2" fmla="*/ 520925 h 3166114"/>
                  <a:gd name="connsiteX3" fmla="*/ 4830306 w 4830306"/>
                  <a:gd name="connsiteY3" fmla="*/ 2577060 h 3166114"/>
                  <a:gd name="connsiteX4" fmla="*/ 4281876 w 4830306"/>
                  <a:gd name="connsiteY4" fmla="*/ 3125490 h 3166114"/>
                  <a:gd name="connsiteX5" fmla="*/ 520925 w 4830306"/>
                  <a:gd name="connsiteY5" fmla="*/ 3125490 h 3166114"/>
                  <a:gd name="connsiteX6" fmla="*/ 0 w 4830306"/>
                  <a:gd name="connsiteY6" fmla="*/ 2604565 h 3166114"/>
                  <a:gd name="connsiteX7" fmla="*/ 0 w 4830306"/>
                  <a:gd name="connsiteY7" fmla="*/ 548430 h 3166114"/>
                  <a:gd name="connsiteX8" fmla="*/ 548430 w 4830306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535607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14682 w 4844988"/>
                  <a:gd name="connsiteY7" fmla="*/ 548430 h 3166114"/>
                  <a:gd name="connsiteX8" fmla="*/ 563112 w 4844988"/>
                  <a:gd name="connsiteY8" fmla="*/ 0 h 3166114"/>
                  <a:gd name="connsiteX0" fmla="*/ 563112 w 4844988"/>
                  <a:gd name="connsiteY0" fmla="*/ 0 h 3166114"/>
                  <a:gd name="connsiteX1" fmla="*/ 4324063 w 4844988"/>
                  <a:gd name="connsiteY1" fmla="*/ 0 h 3166114"/>
                  <a:gd name="connsiteX2" fmla="*/ 4844988 w 4844988"/>
                  <a:gd name="connsiteY2" fmla="*/ 520925 h 3166114"/>
                  <a:gd name="connsiteX3" fmla="*/ 4844988 w 4844988"/>
                  <a:gd name="connsiteY3" fmla="*/ 2577060 h 3166114"/>
                  <a:gd name="connsiteX4" fmla="*/ 4296558 w 4844988"/>
                  <a:gd name="connsiteY4" fmla="*/ 3125490 h 3166114"/>
                  <a:gd name="connsiteX5" fmla="*/ 1034788 w 4844988"/>
                  <a:gd name="connsiteY5" fmla="*/ 3125490 h 3166114"/>
                  <a:gd name="connsiteX6" fmla="*/ 0 w 4844988"/>
                  <a:gd name="connsiteY6" fmla="*/ 2193489 h 3166114"/>
                  <a:gd name="connsiteX7" fmla="*/ 851544 w 4844988"/>
                  <a:gd name="connsiteY7" fmla="*/ 1385264 h 3166114"/>
                  <a:gd name="connsiteX8" fmla="*/ 563112 w 4844988"/>
                  <a:gd name="connsiteY8" fmla="*/ 0 h 3166114"/>
                  <a:gd name="connsiteX0" fmla="*/ 1899155 w 4844988"/>
                  <a:gd name="connsiteY0" fmla="*/ 0 h 3173454"/>
                  <a:gd name="connsiteX1" fmla="*/ 4324063 w 4844988"/>
                  <a:gd name="connsiteY1" fmla="*/ 7340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4844988 w 4844988"/>
                  <a:gd name="connsiteY2" fmla="*/ 528265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844988 w 4844988"/>
                  <a:gd name="connsiteY3" fmla="*/ 2584400 h 3173454"/>
                  <a:gd name="connsiteX4" fmla="*/ 4296558 w 4844988"/>
                  <a:gd name="connsiteY4" fmla="*/ 3132830 h 3173454"/>
                  <a:gd name="connsiteX5" fmla="*/ 1034788 w 4844988"/>
                  <a:gd name="connsiteY5" fmla="*/ 3132830 h 3173454"/>
                  <a:gd name="connsiteX6" fmla="*/ 0 w 4844988"/>
                  <a:gd name="connsiteY6" fmla="*/ 2200829 h 3173454"/>
                  <a:gd name="connsiteX7" fmla="*/ 851544 w 4844988"/>
                  <a:gd name="connsiteY7" fmla="*/ 1392604 h 3173454"/>
                  <a:gd name="connsiteX8" fmla="*/ 1899155 w 4844988"/>
                  <a:gd name="connsiteY8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4015467 w 4844988"/>
                  <a:gd name="connsiteY3" fmla="*/ 118588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2584400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4296558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73454"/>
                  <a:gd name="connsiteX1" fmla="*/ 2731090 w 4844988"/>
                  <a:gd name="connsiteY1" fmla="*/ 418416 h 3173454"/>
                  <a:gd name="connsiteX2" fmla="*/ 3538309 w 4844988"/>
                  <a:gd name="connsiteY2" fmla="*/ 396134 h 3173454"/>
                  <a:gd name="connsiteX3" fmla="*/ 3861308 w 4844988"/>
                  <a:gd name="connsiteY3" fmla="*/ 958323 h 3173454"/>
                  <a:gd name="connsiteX4" fmla="*/ 4844988 w 4844988"/>
                  <a:gd name="connsiteY4" fmla="*/ 1975126 h 3173454"/>
                  <a:gd name="connsiteX5" fmla="*/ 3834082 w 4844988"/>
                  <a:gd name="connsiteY5" fmla="*/ 3132830 h 3173454"/>
                  <a:gd name="connsiteX6" fmla="*/ 1034788 w 4844988"/>
                  <a:gd name="connsiteY6" fmla="*/ 3132830 h 3173454"/>
                  <a:gd name="connsiteX7" fmla="*/ 0 w 4844988"/>
                  <a:gd name="connsiteY7" fmla="*/ 2200829 h 3173454"/>
                  <a:gd name="connsiteX8" fmla="*/ 851544 w 4844988"/>
                  <a:gd name="connsiteY8" fmla="*/ 1392604 h 3173454"/>
                  <a:gd name="connsiteX9" fmla="*/ 1899155 w 4844988"/>
                  <a:gd name="connsiteY9" fmla="*/ 0 h 3173454"/>
                  <a:gd name="connsiteX0" fmla="*/ 1899155 w 4844988"/>
                  <a:gd name="connsiteY0" fmla="*/ 0 h 3132937"/>
                  <a:gd name="connsiteX1" fmla="*/ 2731090 w 4844988"/>
                  <a:gd name="connsiteY1" fmla="*/ 418416 h 3132937"/>
                  <a:gd name="connsiteX2" fmla="*/ 3538309 w 4844988"/>
                  <a:gd name="connsiteY2" fmla="*/ 396134 h 3132937"/>
                  <a:gd name="connsiteX3" fmla="*/ 3861308 w 4844988"/>
                  <a:gd name="connsiteY3" fmla="*/ 958323 h 3132937"/>
                  <a:gd name="connsiteX4" fmla="*/ 4844988 w 4844988"/>
                  <a:gd name="connsiteY4" fmla="*/ 1975126 h 3132937"/>
                  <a:gd name="connsiteX5" fmla="*/ 3834082 w 4844988"/>
                  <a:gd name="connsiteY5" fmla="*/ 3132830 h 3132937"/>
                  <a:gd name="connsiteX6" fmla="*/ 1034788 w 4844988"/>
                  <a:gd name="connsiteY6" fmla="*/ 3132830 h 3132937"/>
                  <a:gd name="connsiteX7" fmla="*/ 0 w 4844988"/>
                  <a:gd name="connsiteY7" fmla="*/ 2200829 h 3132937"/>
                  <a:gd name="connsiteX8" fmla="*/ 851544 w 4844988"/>
                  <a:gd name="connsiteY8" fmla="*/ 1392604 h 3132937"/>
                  <a:gd name="connsiteX9" fmla="*/ 1899155 w 4844988"/>
                  <a:gd name="connsiteY9" fmla="*/ 0 h 3132937"/>
                  <a:gd name="connsiteX0" fmla="*/ 1899155 w 4844988"/>
                  <a:gd name="connsiteY0" fmla="*/ 0 h 3133189"/>
                  <a:gd name="connsiteX1" fmla="*/ 2731090 w 4844988"/>
                  <a:gd name="connsiteY1" fmla="*/ 418416 h 3133189"/>
                  <a:gd name="connsiteX2" fmla="*/ 3538309 w 4844988"/>
                  <a:gd name="connsiteY2" fmla="*/ 396134 h 3133189"/>
                  <a:gd name="connsiteX3" fmla="*/ 3861308 w 4844988"/>
                  <a:gd name="connsiteY3" fmla="*/ 958323 h 3133189"/>
                  <a:gd name="connsiteX4" fmla="*/ 4844988 w 4844988"/>
                  <a:gd name="connsiteY4" fmla="*/ 1975126 h 3133189"/>
                  <a:gd name="connsiteX5" fmla="*/ 3834082 w 4844988"/>
                  <a:gd name="connsiteY5" fmla="*/ 3132830 h 3133189"/>
                  <a:gd name="connsiteX6" fmla="*/ 1034788 w 4844988"/>
                  <a:gd name="connsiteY6" fmla="*/ 3132830 h 3133189"/>
                  <a:gd name="connsiteX7" fmla="*/ 0 w 4844988"/>
                  <a:gd name="connsiteY7" fmla="*/ 2200829 h 3133189"/>
                  <a:gd name="connsiteX8" fmla="*/ 851544 w 4844988"/>
                  <a:gd name="connsiteY8" fmla="*/ 1392604 h 3133189"/>
                  <a:gd name="connsiteX9" fmla="*/ 1899155 w 4844988"/>
                  <a:gd name="connsiteY9" fmla="*/ 0 h 3133189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4988"/>
                  <a:gd name="connsiteY0" fmla="*/ 0 h 3133266"/>
                  <a:gd name="connsiteX1" fmla="*/ 2731090 w 4844988"/>
                  <a:gd name="connsiteY1" fmla="*/ 418416 h 3133266"/>
                  <a:gd name="connsiteX2" fmla="*/ 3538309 w 4844988"/>
                  <a:gd name="connsiteY2" fmla="*/ 396134 h 3133266"/>
                  <a:gd name="connsiteX3" fmla="*/ 3861308 w 4844988"/>
                  <a:gd name="connsiteY3" fmla="*/ 958323 h 3133266"/>
                  <a:gd name="connsiteX4" fmla="*/ 4844988 w 4844988"/>
                  <a:gd name="connsiteY4" fmla="*/ 1975126 h 3133266"/>
                  <a:gd name="connsiteX5" fmla="*/ 3834082 w 4844988"/>
                  <a:gd name="connsiteY5" fmla="*/ 3132830 h 3133266"/>
                  <a:gd name="connsiteX6" fmla="*/ 1034788 w 4844988"/>
                  <a:gd name="connsiteY6" fmla="*/ 3132830 h 3133266"/>
                  <a:gd name="connsiteX7" fmla="*/ 0 w 4844988"/>
                  <a:gd name="connsiteY7" fmla="*/ 2200829 h 3133266"/>
                  <a:gd name="connsiteX8" fmla="*/ 851544 w 4844988"/>
                  <a:gd name="connsiteY8" fmla="*/ 1392604 h 3133266"/>
                  <a:gd name="connsiteX9" fmla="*/ 1899155 w 4844988"/>
                  <a:gd name="connsiteY9" fmla="*/ 0 h 3133266"/>
                  <a:gd name="connsiteX0" fmla="*/ 1899155 w 4845058"/>
                  <a:gd name="connsiteY0" fmla="*/ 0 h 3133266"/>
                  <a:gd name="connsiteX1" fmla="*/ 2731090 w 4845058"/>
                  <a:gd name="connsiteY1" fmla="*/ 418416 h 3133266"/>
                  <a:gd name="connsiteX2" fmla="*/ 3538309 w 4845058"/>
                  <a:gd name="connsiteY2" fmla="*/ 396134 h 3133266"/>
                  <a:gd name="connsiteX3" fmla="*/ 3861308 w 4845058"/>
                  <a:gd name="connsiteY3" fmla="*/ 958323 h 3133266"/>
                  <a:gd name="connsiteX4" fmla="*/ 4844988 w 4845058"/>
                  <a:gd name="connsiteY4" fmla="*/ 1975126 h 3133266"/>
                  <a:gd name="connsiteX5" fmla="*/ 3834082 w 4845058"/>
                  <a:gd name="connsiteY5" fmla="*/ 3132830 h 3133266"/>
                  <a:gd name="connsiteX6" fmla="*/ 1034788 w 4845058"/>
                  <a:gd name="connsiteY6" fmla="*/ 3132830 h 3133266"/>
                  <a:gd name="connsiteX7" fmla="*/ 0 w 4845058"/>
                  <a:gd name="connsiteY7" fmla="*/ 2200829 h 3133266"/>
                  <a:gd name="connsiteX8" fmla="*/ 851544 w 4845058"/>
                  <a:gd name="connsiteY8" fmla="*/ 1392604 h 3133266"/>
                  <a:gd name="connsiteX9" fmla="*/ 1899155 w 4845058"/>
                  <a:gd name="connsiteY9" fmla="*/ 0 h 3133266"/>
                  <a:gd name="connsiteX0" fmla="*/ 1899155 w 4845043"/>
                  <a:gd name="connsiteY0" fmla="*/ 0 h 3133266"/>
                  <a:gd name="connsiteX1" fmla="*/ 2731090 w 4845043"/>
                  <a:gd name="connsiteY1" fmla="*/ 418416 h 3133266"/>
                  <a:gd name="connsiteX2" fmla="*/ 3538309 w 4845043"/>
                  <a:gd name="connsiteY2" fmla="*/ 396134 h 3133266"/>
                  <a:gd name="connsiteX3" fmla="*/ 3861308 w 4845043"/>
                  <a:gd name="connsiteY3" fmla="*/ 958323 h 3133266"/>
                  <a:gd name="connsiteX4" fmla="*/ 4844988 w 4845043"/>
                  <a:gd name="connsiteY4" fmla="*/ 1975126 h 3133266"/>
                  <a:gd name="connsiteX5" fmla="*/ 3834082 w 4845043"/>
                  <a:gd name="connsiteY5" fmla="*/ 3132830 h 3133266"/>
                  <a:gd name="connsiteX6" fmla="*/ 1034788 w 4845043"/>
                  <a:gd name="connsiteY6" fmla="*/ 3132830 h 3133266"/>
                  <a:gd name="connsiteX7" fmla="*/ 0 w 4845043"/>
                  <a:gd name="connsiteY7" fmla="*/ 2200829 h 3133266"/>
                  <a:gd name="connsiteX8" fmla="*/ 851544 w 4845043"/>
                  <a:gd name="connsiteY8" fmla="*/ 1392604 h 3133266"/>
                  <a:gd name="connsiteX9" fmla="*/ 1899155 w 484504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1308 w 4847123"/>
                  <a:gd name="connsiteY3" fmla="*/ 958323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155 w 4847123"/>
                  <a:gd name="connsiteY0" fmla="*/ 0 h 3133266"/>
                  <a:gd name="connsiteX1" fmla="*/ 2731090 w 4847123"/>
                  <a:gd name="connsiteY1" fmla="*/ 418416 h 3133266"/>
                  <a:gd name="connsiteX2" fmla="*/ 3538309 w 4847123"/>
                  <a:gd name="connsiteY2" fmla="*/ 396134 h 3133266"/>
                  <a:gd name="connsiteX3" fmla="*/ 3868649 w 4847123"/>
                  <a:gd name="connsiteY3" fmla="*/ 973005 h 3133266"/>
                  <a:gd name="connsiteX4" fmla="*/ 4844988 w 4847123"/>
                  <a:gd name="connsiteY4" fmla="*/ 1975126 h 3133266"/>
                  <a:gd name="connsiteX5" fmla="*/ 3834082 w 4847123"/>
                  <a:gd name="connsiteY5" fmla="*/ 3132830 h 3133266"/>
                  <a:gd name="connsiteX6" fmla="*/ 1034788 w 4847123"/>
                  <a:gd name="connsiteY6" fmla="*/ 3132830 h 3133266"/>
                  <a:gd name="connsiteX7" fmla="*/ 0 w 4847123"/>
                  <a:gd name="connsiteY7" fmla="*/ 2200829 h 3133266"/>
                  <a:gd name="connsiteX8" fmla="*/ 851544 w 4847123"/>
                  <a:gd name="connsiteY8" fmla="*/ 1392604 h 3133266"/>
                  <a:gd name="connsiteX9" fmla="*/ 1899155 w 4847123"/>
                  <a:gd name="connsiteY9" fmla="*/ 0 h 3133266"/>
                  <a:gd name="connsiteX0" fmla="*/ 1899907 w 4847875"/>
                  <a:gd name="connsiteY0" fmla="*/ 0 h 3133108"/>
                  <a:gd name="connsiteX1" fmla="*/ 2731842 w 4847875"/>
                  <a:gd name="connsiteY1" fmla="*/ 418416 h 3133108"/>
                  <a:gd name="connsiteX2" fmla="*/ 3539061 w 4847875"/>
                  <a:gd name="connsiteY2" fmla="*/ 396134 h 3133108"/>
                  <a:gd name="connsiteX3" fmla="*/ 3869401 w 4847875"/>
                  <a:gd name="connsiteY3" fmla="*/ 973005 h 3133108"/>
                  <a:gd name="connsiteX4" fmla="*/ 4845740 w 4847875"/>
                  <a:gd name="connsiteY4" fmla="*/ 1975126 h 3133108"/>
                  <a:gd name="connsiteX5" fmla="*/ 3834834 w 4847875"/>
                  <a:gd name="connsiteY5" fmla="*/ 3132830 h 3133108"/>
                  <a:gd name="connsiteX6" fmla="*/ 1035540 w 4847875"/>
                  <a:gd name="connsiteY6" fmla="*/ 3132830 h 3133108"/>
                  <a:gd name="connsiteX7" fmla="*/ 752 w 4847875"/>
                  <a:gd name="connsiteY7" fmla="*/ 2200829 h 3133108"/>
                  <a:gd name="connsiteX8" fmla="*/ 852296 w 4847875"/>
                  <a:gd name="connsiteY8" fmla="*/ 1392604 h 3133108"/>
                  <a:gd name="connsiteX9" fmla="*/ 1899907 w 4847875"/>
                  <a:gd name="connsiteY9" fmla="*/ 0 h 3133108"/>
                  <a:gd name="connsiteX0" fmla="*/ 1899832 w 4847800"/>
                  <a:gd name="connsiteY0" fmla="*/ 0 h 3140212"/>
                  <a:gd name="connsiteX1" fmla="*/ 2731767 w 4847800"/>
                  <a:gd name="connsiteY1" fmla="*/ 418416 h 3140212"/>
                  <a:gd name="connsiteX2" fmla="*/ 3538986 w 4847800"/>
                  <a:gd name="connsiteY2" fmla="*/ 396134 h 3140212"/>
                  <a:gd name="connsiteX3" fmla="*/ 3869326 w 4847800"/>
                  <a:gd name="connsiteY3" fmla="*/ 973005 h 3140212"/>
                  <a:gd name="connsiteX4" fmla="*/ 4845665 w 4847800"/>
                  <a:gd name="connsiteY4" fmla="*/ 1975126 h 3140212"/>
                  <a:gd name="connsiteX5" fmla="*/ 3834759 w 4847800"/>
                  <a:gd name="connsiteY5" fmla="*/ 3132830 h 3140212"/>
                  <a:gd name="connsiteX6" fmla="*/ 1035465 w 4847800"/>
                  <a:gd name="connsiteY6" fmla="*/ 3132830 h 3140212"/>
                  <a:gd name="connsiteX7" fmla="*/ 677 w 4847800"/>
                  <a:gd name="connsiteY7" fmla="*/ 2200829 h 3140212"/>
                  <a:gd name="connsiteX8" fmla="*/ 852221 w 4847800"/>
                  <a:gd name="connsiteY8" fmla="*/ 1392604 h 3140212"/>
                  <a:gd name="connsiteX9" fmla="*/ 1899832 w 4847800"/>
                  <a:gd name="connsiteY9" fmla="*/ 0 h 3140212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0279"/>
                  <a:gd name="connsiteX1" fmla="*/ 2717121 w 4833154"/>
                  <a:gd name="connsiteY1" fmla="*/ 418416 h 3140279"/>
                  <a:gd name="connsiteX2" fmla="*/ 3524340 w 4833154"/>
                  <a:gd name="connsiteY2" fmla="*/ 396134 h 3140279"/>
                  <a:gd name="connsiteX3" fmla="*/ 3854680 w 4833154"/>
                  <a:gd name="connsiteY3" fmla="*/ 973005 h 3140279"/>
                  <a:gd name="connsiteX4" fmla="*/ 4831019 w 4833154"/>
                  <a:gd name="connsiteY4" fmla="*/ 1975126 h 3140279"/>
                  <a:gd name="connsiteX5" fmla="*/ 3820113 w 4833154"/>
                  <a:gd name="connsiteY5" fmla="*/ 3132830 h 3140279"/>
                  <a:gd name="connsiteX6" fmla="*/ 1020819 w 4833154"/>
                  <a:gd name="connsiteY6" fmla="*/ 3132830 h 3140279"/>
                  <a:gd name="connsiteX7" fmla="*/ 713 w 4833154"/>
                  <a:gd name="connsiteY7" fmla="*/ 2208170 h 3140279"/>
                  <a:gd name="connsiteX8" fmla="*/ 837575 w 4833154"/>
                  <a:gd name="connsiteY8" fmla="*/ 1392604 h 3140279"/>
                  <a:gd name="connsiteX9" fmla="*/ 1885186 w 4833154"/>
                  <a:gd name="connsiteY9" fmla="*/ 0 h 3140279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24340 w 4833154"/>
                  <a:gd name="connsiteY2" fmla="*/ 396134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1975126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3154"/>
                  <a:gd name="connsiteY0" fmla="*/ 0 h 3141003"/>
                  <a:gd name="connsiteX1" fmla="*/ 2717121 w 4833154"/>
                  <a:gd name="connsiteY1" fmla="*/ 418416 h 3141003"/>
                  <a:gd name="connsiteX2" fmla="*/ 3516999 w 4833154"/>
                  <a:gd name="connsiteY2" fmla="*/ 410815 h 3141003"/>
                  <a:gd name="connsiteX3" fmla="*/ 3854680 w 4833154"/>
                  <a:gd name="connsiteY3" fmla="*/ 973005 h 3141003"/>
                  <a:gd name="connsiteX4" fmla="*/ 4831019 w 4833154"/>
                  <a:gd name="connsiteY4" fmla="*/ 2070554 h 3141003"/>
                  <a:gd name="connsiteX5" fmla="*/ 3820113 w 4833154"/>
                  <a:gd name="connsiteY5" fmla="*/ 3132830 h 3141003"/>
                  <a:gd name="connsiteX6" fmla="*/ 1020819 w 4833154"/>
                  <a:gd name="connsiteY6" fmla="*/ 3132830 h 3141003"/>
                  <a:gd name="connsiteX7" fmla="*/ 713 w 4833154"/>
                  <a:gd name="connsiteY7" fmla="*/ 2208170 h 3141003"/>
                  <a:gd name="connsiteX8" fmla="*/ 837575 w 4833154"/>
                  <a:gd name="connsiteY8" fmla="*/ 1392604 h 3141003"/>
                  <a:gd name="connsiteX9" fmla="*/ 1885186 w 4833154"/>
                  <a:gd name="connsiteY9" fmla="*/ 0 h 3141003"/>
                  <a:gd name="connsiteX0" fmla="*/ 1885186 w 4831448"/>
                  <a:gd name="connsiteY0" fmla="*/ 0 h 3141003"/>
                  <a:gd name="connsiteX1" fmla="*/ 2717121 w 4831448"/>
                  <a:gd name="connsiteY1" fmla="*/ 418416 h 3141003"/>
                  <a:gd name="connsiteX2" fmla="*/ 3516999 w 4831448"/>
                  <a:gd name="connsiteY2" fmla="*/ 410815 h 3141003"/>
                  <a:gd name="connsiteX3" fmla="*/ 3854680 w 4831448"/>
                  <a:gd name="connsiteY3" fmla="*/ 973005 h 3141003"/>
                  <a:gd name="connsiteX4" fmla="*/ 4831019 w 4831448"/>
                  <a:gd name="connsiteY4" fmla="*/ 2070554 h 3141003"/>
                  <a:gd name="connsiteX5" fmla="*/ 3820113 w 4831448"/>
                  <a:gd name="connsiteY5" fmla="*/ 3132830 h 3141003"/>
                  <a:gd name="connsiteX6" fmla="*/ 1020819 w 4831448"/>
                  <a:gd name="connsiteY6" fmla="*/ 3132830 h 3141003"/>
                  <a:gd name="connsiteX7" fmla="*/ 713 w 4831448"/>
                  <a:gd name="connsiteY7" fmla="*/ 2208170 h 3141003"/>
                  <a:gd name="connsiteX8" fmla="*/ 837575 w 4831448"/>
                  <a:gd name="connsiteY8" fmla="*/ 1392604 h 3141003"/>
                  <a:gd name="connsiteX9" fmla="*/ 1885186 w 4831448"/>
                  <a:gd name="connsiteY9" fmla="*/ 0 h 3141003"/>
                  <a:gd name="connsiteX0" fmla="*/ 1885186 w 4831521"/>
                  <a:gd name="connsiteY0" fmla="*/ 0 h 3141003"/>
                  <a:gd name="connsiteX1" fmla="*/ 2717121 w 4831521"/>
                  <a:gd name="connsiteY1" fmla="*/ 418416 h 3141003"/>
                  <a:gd name="connsiteX2" fmla="*/ 3516999 w 4831521"/>
                  <a:gd name="connsiteY2" fmla="*/ 410815 h 3141003"/>
                  <a:gd name="connsiteX3" fmla="*/ 3854680 w 4831521"/>
                  <a:gd name="connsiteY3" fmla="*/ 973005 h 3141003"/>
                  <a:gd name="connsiteX4" fmla="*/ 4831019 w 4831521"/>
                  <a:gd name="connsiteY4" fmla="*/ 2070554 h 3141003"/>
                  <a:gd name="connsiteX5" fmla="*/ 3820113 w 4831521"/>
                  <a:gd name="connsiteY5" fmla="*/ 3132830 h 3141003"/>
                  <a:gd name="connsiteX6" fmla="*/ 1020819 w 4831521"/>
                  <a:gd name="connsiteY6" fmla="*/ 3132830 h 3141003"/>
                  <a:gd name="connsiteX7" fmla="*/ 713 w 4831521"/>
                  <a:gd name="connsiteY7" fmla="*/ 2208170 h 3141003"/>
                  <a:gd name="connsiteX8" fmla="*/ 837575 w 4831521"/>
                  <a:gd name="connsiteY8" fmla="*/ 1392604 h 3141003"/>
                  <a:gd name="connsiteX9" fmla="*/ 1885186 w 4831521"/>
                  <a:gd name="connsiteY9" fmla="*/ 0 h 314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521" h="3141003">
                    <a:moveTo>
                      <a:pt x="1885186" y="0"/>
                    </a:moveTo>
                    <a:cubicBezTo>
                      <a:pt x="2507520" y="14681"/>
                      <a:pt x="2579286" y="315648"/>
                      <a:pt x="2717121" y="418416"/>
                    </a:cubicBezTo>
                    <a:cubicBezTo>
                      <a:pt x="3147693" y="227473"/>
                      <a:pt x="3365380" y="322814"/>
                      <a:pt x="3516999" y="410815"/>
                    </a:cubicBezTo>
                    <a:cubicBezTo>
                      <a:pt x="3771484" y="583531"/>
                      <a:pt x="3813082" y="829653"/>
                      <a:pt x="3854680" y="973005"/>
                    </a:cubicBezTo>
                    <a:cubicBezTo>
                      <a:pt x="4674414" y="1135764"/>
                      <a:pt x="4840807" y="1849071"/>
                      <a:pt x="4831019" y="2070554"/>
                    </a:cubicBezTo>
                    <a:cubicBezTo>
                      <a:pt x="4853753" y="2999662"/>
                      <a:pt x="4098355" y="3121303"/>
                      <a:pt x="3820113" y="3132830"/>
                    </a:cubicBezTo>
                    <a:cubicBezTo>
                      <a:pt x="2734839" y="3121466"/>
                      <a:pt x="2901294" y="3132830"/>
                      <a:pt x="1020819" y="3132830"/>
                    </a:cubicBezTo>
                    <a:cubicBezTo>
                      <a:pt x="233764" y="3222186"/>
                      <a:pt x="-15238" y="2556933"/>
                      <a:pt x="713" y="2208170"/>
                    </a:cubicBezTo>
                    <a:cubicBezTo>
                      <a:pt x="42312" y="1439598"/>
                      <a:pt x="678522" y="1412430"/>
                      <a:pt x="837575" y="1392604"/>
                    </a:cubicBezTo>
                    <a:cubicBezTo>
                      <a:pt x="819734" y="40184"/>
                      <a:pt x="1778232" y="23763"/>
                      <a:pt x="1885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Trade Gothic LT Std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394542" y="4333529"/>
                <a:ext cx="16362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 dirty="0" smtClean="0">
                    <a:solidFill>
                      <a:schemeClr val="tx1">
                        <a:lumMod val="50000"/>
                      </a:schemeClr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アンチ マルウェア</a:t>
                </a:r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grpSp>
            <p:nvGrpSpPr>
              <p:cNvPr id="97" name="Group 96"/>
              <p:cNvGrpSpPr>
                <a:grpSpLocks noChangeAspect="1"/>
              </p:cNvGrpSpPr>
              <p:nvPr/>
            </p:nvGrpSpPr>
            <p:grpSpPr>
              <a:xfrm>
                <a:off x="6860285" y="3960849"/>
                <a:ext cx="285378" cy="360000"/>
                <a:chOff x="2322747" y="1197939"/>
                <a:chExt cx="198707" cy="241668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2353909" y="1220816"/>
                  <a:ext cx="152988" cy="1001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 rot="3622272">
                  <a:off x="2366043" y="1298999"/>
                  <a:ext cx="112114" cy="1001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04" name="Freeform 103"/>
                <p:cNvSpPr>
                  <a:spLocks noEditPoints="1"/>
                </p:cNvSpPr>
                <p:nvPr/>
              </p:nvSpPr>
              <p:spPr bwMode="auto">
                <a:xfrm>
                  <a:off x="2322747" y="1197939"/>
                  <a:ext cx="198707" cy="241668"/>
                </a:xfrm>
                <a:custGeom>
                  <a:avLst/>
                  <a:gdLst>
                    <a:gd name="T0" fmla="*/ 214 w 262"/>
                    <a:gd name="T1" fmla="*/ 19 h 312"/>
                    <a:gd name="T2" fmla="*/ 214 w 262"/>
                    <a:gd name="T3" fmla="*/ 36 h 312"/>
                    <a:gd name="T4" fmla="*/ 161 w 262"/>
                    <a:gd name="T5" fmla="*/ 24 h 312"/>
                    <a:gd name="T6" fmla="*/ 161 w 262"/>
                    <a:gd name="T7" fmla="*/ 7 h 312"/>
                    <a:gd name="T8" fmla="*/ 131 w 262"/>
                    <a:gd name="T9" fmla="*/ 0 h 312"/>
                    <a:gd name="T10" fmla="*/ 101 w 262"/>
                    <a:gd name="T11" fmla="*/ 7 h 312"/>
                    <a:gd name="T12" fmla="*/ 101 w 262"/>
                    <a:gd name="T13" fmla="*/ 24 h 312"/>
                    <a:gd name="T14" fmla="*/ 48 w 262"/>
                    <a:gd name="T15" fmla="*/ 36 h 312"/>
                    <a:gd name="T16" fmla="*/ 48 w 262"/>
                    <a:gd name="T17" fmla="*/ 19 h 312"/>
                    <a:gd name="T18" fmla="*/ 0 w 262"/>
                    <a:gd name="T19" fmla="*/ 29 h 312"/>
                    <a:gd name="T20" fmla="*/ 0 w 262"/>
                    <a:gd name="T21" fmla="*/ 122 h 312"/>
                    <a:gd name="T22" fmla="*/ 131 w 262"/>
                    <a:gd name="T23" fmla="*/ 312 h 312"/>
                    <a:gd name="T24" fmla="*/ 262 w 262"/>
                    <a:gd name="T25" fmla="*/ 122 h 312"/>
                    <a:gd name="T26" fmla="*/ 262 w 262"/>
                    <a:gd name="T27" fmla="*/ 29 h 312"/>
                    <a:gd name="T28" fmla="*/ 214 w 262"/>
                    <a:gd name="T29" fmla="*/ 19 h 312"/>
                    <a:gd name="T30" fmla="*/ 226 w 262"/>
                    <a:gd name="T31" fmla="*/ 122 h 312"/>
                    <a:gd name="T32" fmla="*/ 222 w 262"/>
                    <a:gd name="T33" fmla="*/ 156 h 312"/>
                    <a:gd name="T34" fmla="*/ 131 w 262"/>
                    <a:gd name="T35" fmla="*/ 156 h 312"/>
                    <a:gd name="T36" fmla="*/ 131 w 262"/>
                    <a:gd name="T37" fmla="*/ 273 h 312"/>
                    <a:gd name="T38" fmla="*/ 40 w 262"/>
                    <a:gd name="T39" fmla="*/ 156 h 312"/>
                    <a:gd name="T40" fmla="*/ 131 w 262"/>
                    <a:gd name="T41" fmla="*/ 156 h 312"/>
                    <a:gd name="T42" fmla="*/ 131 w 262"/>
                    <a:gd name="T43" fmla="*/ 54 h 312"/>
                    <a:gd name="T44" fmla="*/ 226 w 262"/>
                    <a:gd name="T45" fmla="*/ 76 h 312"/>
                    <a:gd name="T46" fmla="*/ 226 w 262"/>
                    <a:gd name="T47" fmla="*/ 122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2" h="312">
                      <a:moveTo>
                        <a:pt x="214" y="19"/>
                      </a:moveTo>
                      <a:cubicBezTo>
                        <a:pt x="214" y="36"/>
                        <a:pt x="214" y="36"/>
                        <a:pt x="214" y="36"/>
                      </a:cubicBezTo>
                      <a:cubicBezTo>
                        <a:pt x="161" y="24"/>
                        <a:pt x="161" y="24"/>
                        <a:pt x="161" y="24"/>
                      </a:cubicBezTo>
                      <a:cubicBezTo>
                        <a:pt x="161" y="7"/>
                        <a:pt x="161" y="7"/>
                        <a:pt x="161" y="7"/>
                      </a:cubicBezTo>
                      <a:cubicBezTo>
                        <a:pt x="131" y="0"/>
                        <a:pt x="131" y="0"/>
                        <a:pt x="131" y="0"/>
                      </a:cubicBezTo>
                      <a:cubicBezTo>
                        <a:pt x="101" y="7"/>
                        <a:pt x="101" y="7"/>
                        <a:pt x="101" y="7"/>
                      </a:cubicBezTo>
                      <a:cubicBezTo>
                        <a:pt x="101" y="24"/>
                        <a:pt x="101" y="24"/>
                        <a:pt x="101" y="24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22"/>
                        <a:pt x="0" y="122"/>
                        <a:pt x="0" y="122"/>
                      </a:cubicBezTo>
                      <a:cubicBezTo>
                        <a:pt x="0" y="208"/>
                        <a:pt x="54" y="281"/>
                        <a:pt x="131" y="312"/>
                      </a:cubicBezTo>
                      <a:cubicBezTo>
                        <a:pt x="208" y="281"/>
                        <a:pt x="262" y="208"/>
                        <a:pt x="262" y="122"/>
                      </a:cubicBezTo>
                      <a:cubicBezTo>
                        <a:pt x="262" y="29"/>
                        <a:pt x="262" y="29"/>
                        <a:pt x="262" y="29"/>
                      </a:cubicBezTo>
                      <a:lnTo>
                        <a:pt x="214" y="19"/>
                      </a:lnTo>
                      <a:close/>
                      <a:moveTo>
                        <a:pt x="226" y="122"/>
                      </a:moveTo>
                      <a:cubicBezTo>
                        <a:pt x="226" y="134"/>
                        <a:pt x="225" y="145"/>
                        <a:pt x="222" y="156"/>
                      </a:cubicBezTo>
                      <a:cubicBezTo>
                        <a:pt x="131" y="156"/>
                        <a:pt x="131" y="156"/>
                        <a:pt x="131" y="156"/>
                      </a:cubicBezTo>
                      <a:cubicBezTo>
                        <a:pt x="131" y="273"/>
                        <a:pt x="131" y="273"/>
                        <a:pt x="131" y="273"/>
                      </a:cubicBezTo>
                      <a:cubicBezTo>
                        <a:pt x="84" y="249"/>
                        <a:pt x="50" y="206"/>
                        <a:pt x="40" y="156"/>
                      </a:cubicBezTo>
                      <a:cubicBezTo>
                        <a:pt x="131" y="156"/>
                        <a:pt x="131" y="156"/>
                        <a:pt x="131" y="156"/>
                      </a:cubicBezTo>
                      <a:cubicBezTo>
                        <a:pt x="131" y="54"/>
                        <a:pt x="131" y="54"/>
                        <a:pt x="131" y="54"/>
                      </a:cubicBezTo>
                      <a:cubicBezTo>
                        <a:pt x="226" y="76"/>
                        <a:pt x="226" y="76"/>
                        <a:pt x="226" y="76"/>
                      </a:cubicBezTo>
                      <a:lnTo>
                        <a:pt x="226" y="12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323850" y="1018940"/>
            <a:ext cx="8645582" cy="1471896"/>
            <a:chOff x="323850" y="1018940"/>
            <a:chExt cx="8645582" cy="1471896"/>
          </a:xfrm>
        </p:grpSpPr>
        <p:sp>
          <p:nvSpPr>
            <p:cNvPr id="109" name="角丸四角形 78"/>
            <p:cNvSpPr/>
            <p:nvPr/>
          </p:nvSpPr>
          <p:spPr>
            <a:xfrm>
              <a:off x="323850" y="1018940"/>
              <a:ext cx="8496300" cy="1230992"/>
            </a:xfrm>
            <a:prstGeom prst="roundRect">
              <a:avLst>
                <a:gd name="adj" fmla="val 116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0" name="正方形/長方形 65"/>
            <p:cNvSpPr/>
            <p:nvPr/>
          </p:nvSpPr>
          <p:spPr>
            <a:xfrm>
              <a:off x="2196590" y="1820104"/>
              <a:ext cx="4750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世界最大規模の</a:t>
              </a:r>
              <a:r>
                <a:rPr kumimoji="1" lang="en-US" altLang="ja-JP" sz="2400" dirty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kumimoji="1" lang="ja-JP" altLang="en-US" sz="24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ビッグデータ</a:t>
              </a:r>
              <a:r>
                <a:rPr kumimoji="1" lang="en-US" altLang="ja-JP" sz="24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kumimoji="1" lang="ja-JP" altLang="en-US" sz="2400" dirty="0" smtClean="0">
                  <a:solidFill>
                    <a:schemeClr val="accent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分析</a:t>
              </a:r>
              <a:endParaRPr kumimoji="1" lang="en-US" altLang="ja-JP" sz="2400" dirty="0" smtClean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1" name="二等辺三角形 20"/>
            <p:cNvSpPr/>
            <p:nvPr/>
          </p:nvSpPr>
          <p:spPr>
            <a:xfrm rot="10800000">
              <a:off x="4401667" y="2248127"/>
              <a:ext cx="340666" cy="24270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20106" y="1057946"/>
              <a:ext cx="7629005" cy="773612"/>
              <a:chOff x="1108740" y="4228726"/>
              <a:chExt cx="7629005" cy="773612"/>
            </a:xfrm>
          </p:grpSpPr>
          <p:sp>
            <p:nvSpPr>
              <p:cNvPr id="112" name="テキスト ボックス 16"/>
              <p:cNvSpPr txBox="1"/>
              <p:nvPr/>
            </p:nvSpPr>
            <p:spPr>
              <a:xfrm>
                <a:off x="1108740" y="4232897"/>
                <a:ext cx="106952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150</a:t>
                </a:r>
                <a:r>
                  <a:rPr kumimoji="1" lang="ja-JP" altLang="en-US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万</a:t>
                </a:r>
                <a:endParaRPr kumimoji="1" lang="en-US" altLang="ja-JP" sz="2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マルウェア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サンプル収集</a:t>
                </a:r>
                <a:endParaRPr kumimoji="1" lang="ja-JP" altLang="en-US" sz="12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3" name="テキスト ボックス 66"/>
              <p:cNvSpPr txBox="1"/>
              <p:nvPr/>
            </p:nvSpPr>
            <p:spPr>
              <a:xfrm>
                <a:off x="2258652" y="4232897"/>
                <a:ext cx="8787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42</a:t>
                </a:r>
                <a:r>
                  <a:rPr kumimoji="1" lang="ja-JP" altLang="en-US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億</a:t>
                </a:r>
                <a:endParaRPr kumimoji="1" lang="en-US" altLang="ja-JP" sz="2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ja-JP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Web </a:t>
                </a:r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サイト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ブロック</a:t>
                </a:r>
              </a:p>
            </p:txBody>
          </p:sp>
          <p:sp>
            <p:nvSpPr>
              <p:cNvPr id="114" name="テキスト ボックス 70"/>
              <p:cNvSpPr txBox="1"/>
              <p:nvPr/>
            </p:nvSpPr>
            <p:spPr>
              <a:xfrm>
                <a:off x="3251016" y="4232897"/>
                <a:ext cx="122581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10</a:t>
                </a:r>
                <a:r>
                  <a:rPr kumimoji="1" lang="ja-JP" altLang="en-US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億</a:t>
                </a:r>
                <a:endParaRPr kumimoji="1" lang="en-US" altLang="ja-JP" sz="2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レピュテーション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クエリ登録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5" name="テキスト ボックス 71"/>
              <p:cNvSpPr txBox="1"/>
              <p:nvPr/>
            </p:nvSpPr>
            <p:spPr>
              <a:xfrm>
                <a:off x="4548128" y="4232897"/>
                <a:ext cx="8258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930</a:t>
                </a:r>
                <a:r>
                  <a:rPr kumimoji="1" lang="ja-JP" altLang="en-US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億</a:t>
                </a:r>
                <a:endParaRPr kumimoji="1" lang="en-US" altLang="ja-JP" sz="2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メール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解析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6" name="テキスト ボックス 73"/>
              <p:cNvSpPr txBox="1"/>
              <p:nvPr/>
            </p:nvSpPr>
            <p:spPr>
              <a:xfrm>
                <a:off x="5417287" y="4232897"/>
                <a:ext cx="118494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</a:t>
                </a:r>
                <a:r>
                  <a:rPr kumimoji="1" lang="ja-JP" altLang="en-US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万</a:t>
                </a:r>
                <a:endParaRPr kumimoji="1" lang="en-US" altLang="ja-JP" sz="2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ja-JP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Cisco</a:t>
                </a:r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AMP </a:t>
                </a:r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で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マルウェア発見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7" name="テキスト ボックス 76"/>
              <p:cNvSpPr txBox="1"/>
              <p:nvPr/>
            </p:nvSpPr>
            <p:spPr>
              <a:xfrm>
                <a:off x="6576017" y="4232897"/>
                <a:ext cx="144142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30</a:t>
                </a:r>
                <a:r>
                  <a:rPr kumimoji="1" lang="ja-JP" altLang="en-US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万</a:t>
                </a:r>
                <a:endParaRPr kumimoji="1" lang="en-US" altLang="ja-JP" sz="2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マルウェア情報を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en-US" altLang="ja-JP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Cisco</a:t>
                </a:r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AMP </a:t>
                </a:r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へ送信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18" name="テキスト ボックス 77"/>
              <p:cNvSpPr txBox="1"/>
              <p:nvPr/>
            </p:nvSpPr>
            <p:spPr>
              <a:xfrm>
                <a:off x="8040118" y="4232897"/>
                <a:ext cx="69762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10</a:t>
                </a:r>
                <a:r>
                  <a:rPr kumimoji="1" lang="ja-JP" altLang="en-US" sz="2000" b="1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万</a:t>
                </a:r>
                <a:endParaRPr kumimoji="1" lang="en-US" altLang="ja-JP" sz="2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イベント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  <a:p>
                <a:pPr algn="ctr"/>
                <a:r>
                  <a:rPr kumimoji="1" lang="ja-JP" altLang="en-US" sz="12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検出</a:t>
                </a:r>
                <a:endParaRPr kumimoji="1" lang="en-US" altLang="ja-JP" sz="12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>
                <a:off x="218459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201196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509083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5421612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611564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7997395" y="4228726"/>
                <a:ext cx="0" cy="769441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7944373" y="1558935"/>
              <a:ext cx="1025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/</a:t>
              </a:r>
              <a:r>
                <a:rPr lang="en-US" sz="105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2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1</a:t>
              </a:r>
              <a:r>
                <a:rPr lang="ja-JP" altLang="en-US" sz="2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 panose="020B0604020202020204" pitchFamily="34" charset="0"/>
                </a:rPr>
                <a:t>日</a:t>
              </a:r>
              <a:endParaRPr 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70690" y="2532623"/>
            <a:ext cx="2202633" cy="1260000"/>
            <a:chOff x="3470684" y="2532623"/>
            <a:chExt cx="2202633" cy="1260000"/>
          </a:xfrm>
        </p:grpSpPr>
        <p:sp>
          <p:nvSpPr>
            <p:cNvPr id="19" name="Snip Diagonal Corner Rectangle 3"/>
            <p:cNvSpPr>
              <a:spLocks noChangeAspect="1"/>
            </p:cNvSpPr>
            <p:nvPr/>
          </p:nvSpPr>
          <p:spPr>
            <a:xfrm>
              <a:off x="3470684" y="2532623"/>
              <a:ext cx="2202633" cy="1260000"/>
            </a:xfrm>
            <a:custGeom>
              <a:avLst/>
              <a:gdLst>
                <a:gd name="connsiteX0" fmla="*/ 548430 w 4830306"/>
                <a:gd name="connsiteY0" fmla="*/ 0 h 3125490"/>
                <a:gd name="connsiteX1" fmla="*/ 4309381 w 4830306"/>
                <a:gd name="connsiteY1" fmla="*/ 0 h 3125490"/>
                <a:gd name="connsiteX2" fmla="*/ 4830306 w 4830306"/>
                <a:gd name="connsiteY2" fmla="*/ 520925 h 3125490"/>
                <a:gd name="connsiteX3" fmla="*/ 4830306 w 4830306"/>
                <a:gd name="connsiteY3" fmla="*/ 2577060 h 3125490"/>
                <a:gd name="connsiteX4" fmla="*/ 4281876 w 4830306"/>
                <a:gd name="connsiteY4" fmla="*/ 3125490 h 3125490"/>
                <a:gd name="connsiteX5" fmla="*/ 520925 w 4830306"/>
                <a:gd name="connsiteY5" fmla="*/ 3125490 h 3125490"/>
                <a:gd name="connsiteX6" fmla="*/ 0 w 4830306"/>
                <a:gd name="connsiteY6" fmla="*/ 2604565 h 3125490"/>
                <a:gd name="connsiteX7" fmla="*/ 0 w 4830306"/>
                <a:gd name="connsiteY7" fmla="*/ 548430 h 3125490"/>
                <a:gd name="connsiteX8" fmla="*/ 548430 w 4830306"/>
                <a:gd name="connsiteY8" fmla="*/ 0 h 3125490"/>
                <a:gd name="connsiteX0" fmla="*/ 548430 w 4830306"/>
                <a:gd name="connsiteY0" fmla="*/ 0 h 3192335"/>
                <a:gd name="connsiteX1" fmla="*/ 4309381 w 4830306"/>
                <a:gd name="connsiteY1" fmla="*/ 0 h 3192335"/>
                <a:gd name="connsiteX2" fmla="*/ 4830306 w 4830306"/>
                <a:gd name="connsiteY2" fmla="*/ 520925 h 3192335"/>
                <a:gd name="connsiteX3" fmla="*/ 4830306 w 4830306"/>
                <a:gd name="connsiteY3" fmla="*/ 2577060 h 3192335"/>
                <a:gd name="connsiteX4" fmla="*/ 4281876 w 4830306"/>
                <a:gd name="connsiteY4" fmla="*/ 3125490 h 3192335"/>
                <a:gd name="connsiteX5" fmla="*/ 520925 w 4830306"/>
                <a:gd name="connsiteY5" fmla="*/ 3125490 h 3192335"/>
                <a:gd name="connsiteX6" fmla="*/ 0 w 4830306"/>
                <a:gd name="connsiteY6" fmla="*/ 2604565 h 3192335"/>
                <a:gd name="connsiteX7" fmla="*/ 0 w 4830306"/>
                <a:gd name="connsiteY7" fmla="*/ 548430 h 3192335"/>
                <a:gd name="connsiteX8" fmla="*/ 548430 w 4830306"/>
                <a:gd name="connsiteY8" fmla="*/ 0 h 3192335"/>
                <a:gd name="connsiteX0" fmla="*/ 576675 w 4858551"/>
                <a:gd name="connsiteY0" fmla="*/ 0 h 3164267"/>
                <a:gd name="connsiteX1" fmla="*/ 4337626 w 4858551"/>
                <a:gd name="connsiteY1" fmla="*/ 0 h 3164267"/>
                <a:gd name="connsiteX2" fmla="*/ 4858551 w 4858551"/>
                <a:gd name="connsiteY2" fmla="*/ 520925 h 3164267"/>
                <a:gd name="connsiteX3" fmla="*/ 4858551 w 4858551"/>
                <a:gd name="connsiteY3" fmla="*/ 2577060 h 3164267"/>
                <a:gd name="connsiteX4" fmla="*/ 4310121 w 4858551"/>
                <a:gd name="connsiteY4" fmla="*/ 3125490 h 3164267"/>
                <a:gd name="connsiteX5" fmla="*/ 549170 w 4858551"/>
                <a:gd name="connsiteY5" fmla="*/ 3125490 h 3164267"/>
                <a:gd name="connsiteX6" fmla="*/ 28245 w 4858551"/>
                <a:gd name="connsiteY6" fmla="*/ 2604565 h 3164267"/>
                <a:gd name="connsiteX7" fmla="*/ 28245 w 4858551"/>
                <a:gd name="connsiteY7" fmla="*/ 548430 h 3164267"/>
                <a:gd name="connsiteX8" fmla="*/ 576675 w 4858551"/>
                <a:gd name="connsiteY8" fmla="*/ 0 h 3164267"/>
                <a:gd name="connsiteX0" fmla="*/ 576675 w 4858551"/>
                <a:gd name="connsiteY0" fmla="*/ 0 h 3164549"/>
                <a:gd name="connsiteX1" fmla="*/ 4337626 w 4858551"/>
                <a:gd name="connsiteY1" fmla="*/ 0 h 3164549"/>
                <a:gd name="connsiteX2" fmla="*/ 4858551 w 4858551"/>
                <a:gd name="connsiteY2" fmla="*/ 520925 h 3164549"/>
                <a:gd name="connsiteX3" fmla="*/ 4858551 w 4858551"/>
                <a:gd name="connsiteY3" fmla="*/ 2577060 h 3164549"/>
                <a:gd name="connsiteX4" fmla="*/ 4310121 w 4858551"/>
                <a:gd name="connsiteY4" fmla="*/ 3125490 h 3164549"/>
                <a:gd name="connsiteX5" fmla="*/ 549170 w 4858551"/>
                <a:gd name="connsiteY5" fmla="*/ 3125490 h 3164549"/>
                <a:gd name="connsiteX6" fmla="*/ 28245 w 4858551"/>
                <a:gd name="connsiteY6" fmla="*/ 2604565 h 3164549"/>
                <a:gd name="connsiteX7" fmla="*/ 28245 w 4858551"/>
                <a:gd name="connsiteY7" fmla="*/ 548430 h 3164549"/>
                <a:gd name="connsiteX8" fmla="*/ 576675 w 4858551"/>
                <a:gd name="connsiteY8" fmla="*/ 0 h 3164549"/>
                <a:gd name="connsiteX0" fmla="*/ 576675 w 4858551"/>
                <a:gd name="connsiteY0" fmla="*/ 0 h 3166114"/>
                <a:gd name="connsiteX1" fmla="*/ 4337626 w 4858551"/>
                <a:gd name="connsiteY1" fmla="*/ 0 h 3166114"/>
                <a:gd name="connsiteX2" fmla="*/ 4858551 w 4858551"/>
                <a:gd name="connsiteY2" fmla="*/ 520925 h 3166114"/>
                <a:gd name="connsiteX3" fmla="*/ 4858551 w 4858551"/>
                <a:gd name="connsiteY3" fmla="*/ 2577060 h 3166114"/>
                <a:gd name="connsiteX4" fmla="*/ 4310121 w 4858551"/>
                <a:gd name="connsiteY4" fmla="*/ 3125490 h 3166114"/>
                <a:gd name="connsiteX5" fmla="*/ 549170 w 4858551"/>
                <a:gd name="connsiteY5" fmla="*/ 3125490 h 3166114"/>
                <a:gd name="connsiteX6" fmla="*/ 28245 w 4858551"/>
                <a:gd name="connsiteY6" fmla="*/ 2604565 h 3166114"/>
                <a:gd name="connsiteX7" fmla="*/ 28245 w 4858551"/>
                <a:gd name="connsiteY7" fmla="*/ 548430 h 3166114"/>
                <a:gd name="connsiteX8" fmla="*/ 576675 w 4858551"/>
                <a:gd name="connsiteY8" fmla="*/ 0 h 3166114"/>
                <a:gd name="connsiteX0" fmla="*/ 548430 w 4830306"/>
                <a:gd name="connsiteY0" fmla="*/ 0 h 3166114"/>
                <a:gd name="connsiteX1" fmla="*/ 4309381 w 4830306"/>
                <a:gd name="connsiteY1" fmla="*/ 0 h 3166114"/>
                <a:gd name="connsiteX2" fmla="*/ 4830306 w 4830306"/>
                <a:gd name="connsiteY2" fmla="*/ 520925 h 3166114"/>
                <a:gd name="connsiteX3" fmla="*/ 4830306 w 4830306"/>
                <a:gd name="connsiteY3" fmla="*/ 2577060 h 3166114"/>
                <a:gd name="connsiteX4" fmla="*/ 4281876 w 4830306"/>
                <a:gd name="connsiteY4" fmla="*/ 3125490 h 3166114"/>
                <a:gd name="connsiteX5" fmla="*/ 520925 w 4830306"/>
                <a:gd name="connsiteY5" fmla="*/ 3125490 h 3166114"/>
                <a:gd name="connsiteX6" fmla="*/ 0 w 4830306"/>
                <a:gd name="connsiteY6" fmla="*/ 2604565 h 3166114"/>
                <a:gd name="connsiteX7" fmla="*/ 0 w 4830306"/>
                <a:gd name="connsiteY7" fmla="*/ 548430 h 3166114"/>
                <a:gd name="connsiteX8" fmla="*/ 548430 w 4830306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535607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14682 w 4844988"/>
                <a:gd name="connsiteY7" fmla="*/ 548430 h 3166114"/>
                <a:gd name="connsiteX8" fmla="*/ 563112 w 4844988"/>
                <a:gd name="connsiteY8" fmla="*/ 0 h 3166114"/>
                <a:gd name="connsiteX0" fmla="*/ 563112 w 4844988"/>
                <a:gd name="connsiteY0" fmla="*/ 0 h 3166114"/>
                <a:gd name="connsiteX1" fmla="*/ 4324063 w 4844988"/>
                <a:gd name="connsiteY1" fmla="*/ 0 h 3166114"/>
                <a:gd name="connsiteX2" fmla="*/ 4844988 w 4844988"/>
                <a:gd name="connsiteY2" fmla="*/ 520925 h 3166114"/>
                <a:gd name="connsiteX3" fmla="*/ 4844988 w 4844988"/>
                <a:gd name="connsiteY3" fmla="*/ 2577060 h 3166114"/>
                <a:gd name="connsiteX4" fmla="*/ 4296558 w 4844988"/>
                <a:gd name="connsiteY4" fmla="*/ 3125490 h 3166114"/>
                <a:gd name="connsiteX5" fmla="*/ 1034788 w 4844988"/>
                <a:gd name="connsiteY5" fmla="*/ 3125490 h 3166114"/>
                <a:gd name="connsiteX6" fmla="*/ 0 w 4844988"/>
                <a:gd name="connsiteY6" fmla="*/ 2193489 h 3166114"/>
                <a:gd name="connsiteX7" fmla="*/ 851544 w 4844988"/>
                <a:gd name="connsiteY7" fmla="*/ 1385264 h 3166114"/>
                <a:gd name="connsiteX8" fmla="*/ 563112 w 4844988"/>
                <a:gd name="connsiteY8" fmla="*/ 0 h 3166114"/>
                <a:gd name="connsiteX0" fmla="*/ 1899155 w 4844988"/>
                <a:gd name="connsiteY0" fmla="*/ 0 h 3173454"/>
                <a:gd name="connsiteX1" fmla="*/ 4324063 w 4844988"/>
                <a:gd name="connsiteY1" fmla="*/ 7340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4844988 w 4844988"/>
                <a:gd name="connsiteY2" fmla="*/ 528265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844988 w 4844988"/>
                <a:gd name="connsiteY3" fmla="*/ 2584400 h 3173454"/>
                <a:gd name="connsiteX4" fmla="*/ 4296558 w 4844988"/>
                <a:gd name="connsiteY4" fmla="*/ 3132830 h 3173454"/>
                <a:gd name="connsiteX5" fmla="*/ 1034788 w 4844988"/>
                <a:gd name="connsiteY5" fmla="*/ 3132830 h 3173454"/>
                <a:gd name="connsiteX6" fmla="*/ 0 w 4844988"/>
                <a:gd name="connsiteY6" fmla="*/ 2200829 h 3173454"/>
                <a:gd name="connsiteX7" fmla="*/ 851544 w 4844988"/>
                <a:gd name="connsiteY7" fmla="*/ 1392604 h 3173454"/>
                <a:gd name="connsiteX8" fmla="*/ 1899155 w 4844988"/>
                <a:gd name="connsiteY8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4015467 w 4844988"/>
                <a:gd name="connsiteY3" fmla="*/ 118588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2584400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4296558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73454"/>
                <a:gd name="connsiteX1" fmla="*/ 2731090 w 4844988"/>
                <a:gd name="connsiteY1" fmla="*/ 418416 h 3173454"/>
                <a:gd name="connsiteX2" fmla="*/ 3538309 w 4844988"/>
                <a:gd name="connsiteY2" fmla="*/ 396134 h 3173454"/>
                <a:gd name="connsiteX3" fmla="*/ 3861308 w 4844988"/>
                <a:gd name="connsiteY3" fmla="*/ 958323 h 3173454"/>
                <a:gd name="connsiteX4" fmla="*/ 4844988 w 4844988"/>
                <a:gd name="connsiteY4" fmla="*/ 1975126 h 3173454"/>
                <a:gd name="connsiteX5" fmla="*/ 3834082 w 4844988"/>
                <a:gd name="connsiteY5" fmla="*/ 3132830 h 3173454"/>
                <a:gd name="connsiteX6" fmla="*/ 1034788 w 4844988"/>
                <a:gd name="connsiteY6" fmla="*/ 3132830 h 3173454"/>
                <a:gd name="connsiteX7" fmla="*/ 0 w 4844988"/>
                <a:gd name="connsiteY7" fmla="*/ 2200829 h 3173454"/>
                <a:gd name="connsiteX8" fmla="*/ 851544 w 4844988"/>
                <a:gd name="connsiteY8" fmla="*/ 1392604 h 3173454"/>
                <a:gd name="connsiteX9" fmla="*/ 1899155 w 4844988"/>
                <a:gd name="connsiteY9" fmla="*/ 0 h 3173454"/>
                <a:gd name="connsiteX0" fmla="*/ 1899155 w 4844988"/>
                <a:gd name="connsiteY0" fmla="*/ 0 h 3132937"/>
                <a:gd name="connsiteX1" fmla="*/ 2731090 w 4844988"/>
                <a:gd name="connsiteY1" fmla="*/ 418416 h 3132937"/>
                <a:gd name="connsiteX2" fmla="*/ 3538309 w 4844988"/>
                <a:gd name="connsiteY2" fmla="*/ 396134 h 3132937"/>
                <a:gd name="connsiteX3" fmla="*/ 3861308 w 4844988"/>
                <a:gd name="connsiteY3" fmla="*/ 958323 h 3132937"/>
                <a:gd name="connsiteX4" fmla="*/ 4844988 w 4844988"/>
                <a:gd name="connsiteY4" fmla="*/ 1975126 h 3132937"/>
                <a:gd name="connsiteX5" fmla="*/ 3834082 w 4844988"/>
                <a:gd name="connsiteY5" fmla="*/ 3132830 h 3132937"/>
                <a:gd name="connsiteX6" fmla="*/ 1034788 w 4844988"/>
                <a:gd name="connsiteY6" fmla="*/ 3132830 h 3132937"/>
                <a:gd name="connsiteX7" fmla="*/ 0 w 4844988"/>
                <a:gd name="connsiteY7" fmla="*/ 2200829 h 3132937"/>
                <a:gd name="connsiteX8" fmla="*/ 851544 w 4844988"/>
                <a:gd name="connsiteY8" fmla="*/ 1392604 h 3132937"/>
                <a:gd name="connsiteX9" fmla="*/ 1899155 w 4844988"/>
                <a:gd name="connsiteY9" fmla="*/ 0 h 3132937"/>
                <a:gd name="connsiteX0" fmla="*/ 1899155 w 4844988"/>
                <a:gd name="connsiteY0" fmla="*/ 0 h 3133189"/>
                <a:gd name="connsiteX1" fmla="*/ 2731090 w 4844988"/>
                <a:gd name="connsiteY1" fmla="*/ 418416 h 3133189"/>
                <a:gd name="connsiteX2" fmla="*/ 3538309 w 4844988"/>
                <a:gd name="connsiteY2" fmla="*/ 396134 h 3133189"/>
                <a:gd name="connsiteX3" fmla="*/ 3861308 w 4844988"/>
                <a:gd name="connsiteY3" fmla="*/ 958323 h 3133189"/>
                <a:gd name="connsiteX4" fmla="*/ 4844988 w 4844988"/>
                <a:gd name="connsiteY4" fmla="*/ 1975126 h 3133189"/>
                <a:gd name="connsiteX5" fmla="*/ 3834082 w 4844988"/>
                <a:gd name="connsiteY5" fmla="*/ 3132830 h 3133189"/>
                <a:gd name="connsiteX6" fmla="*/ 1034788 w 4844988"/>
                <a:gd name="connsiteY6" fmla="*/ 3132830 h 3133189"/>
                <a:gd name="connsiteX7" fmla="*/ 0 w 4844988"/>
                <a:gd name="connsiteY7" fmla="*/ 2200829 h 3133189"/>
                <a:gd name="connsiteX8" fmla="*/ 851544 w 4844988"/>
                <a:gd name="connsiteY8" fmla="*/ 1392604 h 3133189"/>
                <a:gd name="connsiteX9" fmla="*/ 1899155 w 4844988"/>
                <a:gd name="connsiteY9" fmla="*/ 0 h 3133189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4988"/>
                <a:gd name="connsiteY0" fmla="*/ 0 h 3133266"/>
                <a:gd name="connsiteX1" fmla="*/ 2731090 w 4844988"/>
                <a:gd name="connsiteY1" fmla="*/ 418416 h 3133266"/>
                <a:gd name="connsiteX2" fmla="*/ 3538309 w 4844988"/>
                <a:gd name="connsiteY2" fmla="*/ 396134 h 3133266"/>
                <a:gd name="connsiteX3" fmla="*/ 3861308 w 4844988"/>
                <a:gd name="connsiteY3" fmla="*/ 958323 h 3133266"/>
                <a:gd name="connsiteX4" fmla="*/ 4844988 w 4844988"/>
                <a:gd name="connsiteY4" fmla="*/ 1975126 h 3133266"/>
                <a:gd name="connsiteX5" fmla="*/ 3834082 w 4844988"/>
                <a:gd name="connsiteY5" fmla="*/ 3132830 h 3133266"/>
                <a:gd name="connsiteX6" fmla="*/ 1034788 w 4844988"/>
                <a:gd name="connsiteY6" fmla="*/ 3132830 h 3133266"/>
                <a:gd name="connsiteX7" fmla="*/ 0 w 4844988"/>
                <a:gd name="connsiteY7" fmla="*/ 2200829 h 3133266"/>
                <a:gd name="connsiteX8" fmla="*/ 851544 w 4844988"/>
                <a:gd name="connsiteY8" fmla="*/ 1392604 h 3133266"/>
                <a:gd name="connsiteX9" fmla="*/ 1899155 w 4844988"/>
                <a:gd name="connsiteY9" fmla="*/ 0 h 3133266"/>
                <a:gd name="connsiteX0" fmla="*/ 1899155 w 4845058"/>
                <a:gd name="connsiteY0" fmla="*/ 0 h 3133266"/>
                <a:gd name="connsiteX1" fmla="*/ 2731090 w 4845058"/>
                <a:gd name="connsiteY1" fmla="*/ 418416 h 3133266"/>
                <a:gd name="connsiteX2" fmla="*/ 3538309 w 4845058"/>
                <a:gd name="connsiteY2" fmla="*/ 396134 h 3133266"/>
                <a:gd name="connsiteX3" fmla="*/ 3861308 w 4845058"/>
                <a:gd name="connsiteY3" fmla="*/ 958323 h 3133266"/>
                <a:gd name="connsiteX4" fmla="*/ 4844988 w 4845058"/>
                <a:gd name="connsiteY4" fmla="*/ 1975126 h 3133266"/>
                <a:gd name="connsiteX5" fmla="*/ 3834082 w 4845058"/>
                <a:gd name="connsiteY5" fmla="*/ 3132830 h 3133266"/>
                <a:gd name="connsiteX6" fmla="*/ 1034788 w 4845058"/>
                <a:gd name="connsiteY6" fmla="*/ 3132830 h 3133266"/>
                <a:gd name="connsiteX7" fmla="*/ 0 w 4845058"/>
                <a:gd name="connsiteY7" fmla="*/ 2200829 h 3133266"/>
                <a:gd name="connsiteX8" fmla="*/ 851544 w 4845058"/>
                <a:gd name="connsiteY8" fmla="*/ 1392604 h 3133266"/>
                <a:gd name="connsiteX9" fmla="*/ 1899155 w 4845058"/>
                <a:gd name="connsiteY9" fmla="*/ 0 h 3133266"/>
                <a:gd name="connsiteX0" fmla="*/ 1899155 w 4845043"/>
                <a:gd name="connsiteY0" fmla="*/ 0 h 3133266"/>
                <a:gd name="connsiteX1" fmla="*/ 2731090 w 4845043"/>
                <a:gd name="connsiteY1" fmla="*/ 418416 h 3133266"/>
                <a:gd name="connsiteX2" fmla="*/ 3538309 w 4845043"/>
                <a:gd name="connsiteY2" fmla="*/ 396134 h 3133266"/>
                <a:gd name="connsiteX3" fmla="*/ 3861308 w 4845043"/>
                <a:gd name="connsiteY3" fmla="*/ 958323 h 3133266"/>
                <a:gd name="connsiteX4" fmla="*/ 4844988 w 4845043"/>
                <a:gd name="connsiteY4" fmla="*/ 1975126 h 3133266"/>
                <a:gd name="connsiteX5" fmla="*/ 3834082 w 4845043"/>
                <a:gd name="connsiteY5" fmla="*/ 3132830 h 3133266"/>
                <a:gd name="connsiteX6" fmla="*/ 1034788 w 4845043"/>
                <a:gd name="connsiteY6" fmla="*/ 3132830 h 3133266"/>
                <a:gd name="connsiteX7" fmla="*/ 0 w 4845043"/>
                <a:gd name="connsiteY7" fmla="*/ 2200829 h 3133266"/>
                <a:gd name="connsiteX8" fmla="*/ 851544 w 4845043"/>
                <a:gd name="connsiteY8" fmla="*/ 1392604 h 3133266"/>
                <a:gd name="connsiteX9" fmla="*/ 1899155 w 484504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1308 w 4847123"/>
                <a:gd name="connsiteY3" fmla="*/ 958323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155 w 4847123"/>
                <a:gd name="connsiteY0" fmla="*/ 0 h 3133266"/>
                <a:gd name="connsiteX1" fmla="*/ 2731090 w 4847123"/>
                <a:gd name="connsiteY1" fmla="*/ 418416 h 3133266"/>
                <a:gd name="connsiteX2" fmla="*/ 3538309 w 4847123"/>
                <a:gd name="connsiteY2" fmla="*/ 396134 h 3133266"/>
                <a:gd name="connsiteX3" fmla="*/ 3868649 w 4847123"/>
                <a:gd name="connsiteY3" fmla="*/ 973005 h 3133266"/>
                <a:gd name="connsiteX4" fmla="*/ 4844988 w 4847123"/>
                <a:gd name="connsiteY4" fmla="*/ 1975126 h 3133266"/>
                <a:gd name="connsiteX5" fmla="*/ 3834082 w 4847123"/>
                <a:gd name="connsiteY5" fmla="*/ 3132830 h 3133266"/>
                <a:gd name="connsiteX6" fmla="*/ 1034788 w 4847123"/>
                <a:gd name="connsiteY6" fmla="*/ 3132830 h 3133266"/>
                <a:gd name="connsiteX7" fmla="*/ 0 w 4847123"/>
                <a:gd name="connsiteY7" fmla="*/ 2200829 h 3133266"/>
                <a:gd name="connsiteX8" fmla="*/ 851544 w 4847123"/>
                <a:gd name="connsiteY8" fmla="*/ 1392604 h 3133266"/>
                <a:gd name="connsiteX9" fmla="*/ 1899155 w 4847123"/>
                <a:gd name="connsiteY9" fmla="*/ 0 h 3133266"/>
                <a:gd name="connsiteX0" fmla="*/ 1899907 w 4847875"/>
                <a:gd name="connsiteY0" fmla="*/ 0 h 3133108"/>
                <a:gd name="connsiteX1" fmla="*/ 2731842 w 4847875"/>
                <a:gd name="connsiteY1" fmla="*/ 418416 h 3133108"/>
                <a:gd name="connsiteX2" fmla="*/ 3539061 w 4847875"/>
                <a:gd name="connsiteY2" fmla="*/ 396134 h 3133108"/>
                <a:gd name="connsiteX3" fmla="*/ 3869401 w 4847875"/>
                <a:gd name="connsiteY3" fmla="*/ 973005 h 3133108"/>
                <a:gd name="connsiteX4" fmla="*/ 4845740 w 4847875"/>
                <a:gd name="connsiteY4" fmla="*/ 1975126 h 3133108"/>
                <a:gd name="connsiteX5" fmla="*/ 3834834 w 4847875"/>
                <a:gd name="connsiteY5" fmla="*/ 3132830 h 3133108"/>
                <a:gd name="connsiteX6" fmla="*/ 1035540 w 4847875"/>
                <a:gd name="connsiteY6" fmla="*/ 3132830 h 3133108"/>
                <a:gd name="connsiteX7" fmla="*/ 752 w 4847875"/>
                <a:gd name="connsiteY7" fmla="*/ 2200829 h 3133108"/>
                <a:gd name="connsiteX8" fmla="*/ 852296 w 4847875"/>
                <a:gd name="connsiteY8" fmla="*/ 1392604 h 3133108"/>
                <a:gd name="connsiteX9" fmla="*/ 1899907 w 4847875"/>
                <a:gd name="connsiteY9" fmla="*/ 0 h 3133108"/>
                <a:gd name="connsiteX0" fmla="*/ 1899832 w 4847800"/>
                <a:gd name="connsiteY0" fmla="*/ 0 h 3140212"/>
                <a:gd name="connsiteX1" fmla="*/ 2731767 w 4847800"/>
                <a:gd name="connsiteY1" fmla="*/ 418416 h 3140212"/>
                <a:gd name="connsiteX2" fmla="*/ 3538986 w 4847800"/>
                <a:gd name="connsiteY2" fmla="*/ 396134 h 3140212"/>
                <a:gd name="connsiteX3" fmla="*/ 3869326 w 4847800"/>
                <a:gd name="connsiteY3" fmla="*/ 973005 h 3140212"/>
                <a:gd name="connsiteX4" fmla="*/ 4845665 w 4847800"/>
                <a:gd name="connsiteY4" fmla="*/ 1975126 h 3140212"/>
                <a:gd name="connsiteX5" fmla="*/ 3834759 w 4847800"/>
                <a:gd name="connsiteY5" fmla="*/ 3132830 h 3140212"/>
                <a:gd name="connsiteX6" fmla="*/ 1035465 w 4847800"/>
                <a:gd name="connsiteY6" fmla="*/ 3132830 h 3140212"/>
                <a:gd name="connsiteX7" fmla="*/ 677 w 4847800"/>
                <a:gd name="connsiteY7" fmla="*/ 2200829 h 3140212"/>
                <a:gd name="connsiteX8" fmla="*/ 852221 w 4847800"/>
                <a:gd name="connsiteY8" fmla="*/ 1392604 h 3140212"/>
                <a:gd name="connsiteX9" fmla="*/ 1899832 w 4847800"/>
                <a:gd name="connsiteY9" fmla="*/ 0 h 3140212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0279"/>
                <a:gd name="connsiteX1" fmla="*/ 2717121 w 4833154"/>
                <a:gd name="connsiteY1" fmla="*/ 418416 h 3140279"/>
                <a:gd name="connsiteX2" fmla="*/ 3524340 w 4833154"/>
                <a:gd name="connsiteY2" fmla="*/ 396134 h 3140279"/>
                <a:gd name="connsiteX3" fmla="*/ 3854680 w 4833154"/>
                <a:gd name="connsiteY3" fmla="*/ 973005 h 3140279"/>
                <a:gd name="connsiteX4" fmla="*/ 4831019 w 4833154"/>
                <a:gd name="connsiteY4" fmla="*/ 1975126 h 3140279"/>
                <a:gd name="connsiteX5" fmla="*/ 3820113 w 4833154"/>
                <a:gd name="connsiteY5" fmla="*/ 3132830 h 3140279"/>
                <a:gd name="connsiteX6" fmla="*/ 1020819 w 4833154"/>
                <a:gd name="connsiteY6" fmla="*/ 3132830 h 3140279"/>
                <a:gd name="connsiteX7" fmla="*/ 713 w 4833154"/>
                <a:gd name="connsiteY7" fmla="*/ 2208170 h 3140279"/>
                <a:gd name="connsiteX8" fmla="*/ 837575 w 4833154"/>
                <a:gd name="connsiteY8" fmla="*/ 1392604 h 3140279"/>
                <a:gd name="connsiteX9" fmla="*/ 1885186 w 4833154"/>
                <a:gd name="connsiteY9" fmla="*/ 0 h 3140279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24340 w 4833154"/>
                <a:gd name="connsiteY2" fmla="*/ 396134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1975126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3154"/>
                <a:gd name="connsiteY0" fmla="*/ 0 h 3141003"/>
                <a:gd name="connsiteX1" fmla="*/ 2717121 w 4833154"/>
                <a:gd name="connsiteY1" fmla="*/ 418416 h 3141003"/>
                <a:gd name="connsiteX2" fmla="*/ 3516999 w 4833154"/>
                <a:gd name="connsiteY2" fmla="*/ 410815 h 3141003"/>
                <a:gd name="connsiteX3" fmla="*/ 3854680 w 4833154"/>
                <a:gd name="connsiteY3" fmla="*/ 973005 h 3141003"/>
                <a:gd name="connsiteX4" fmla="*/ 4831019 w 4833154"/>
                <a:gd name="connsiteY4" fmla="*/ 2070554 h 3141003"/>
                <a:gd name="connsiteX5" fmla="*/ 3820113 w 4833154"/>
                <a:gd name="connsiteY5" fmla="*/ 3132830 h 3141003"/>
                <a:gd name="connsiteX6" fmla="*/ 1020819 w 4833154"/>
                <a:gd name="connsiteY6" fmla="*/ 3132830 h 3141003"/>
                <a:gd name="connsiteX7" fmla="*/ 713 w 4833154"/>
                <a:gd name="connsiteY7" fmla="*/ 2208170 h 3141003"/>
                <a:gd name="connsiteX8" fmla="*/ 837575 w 4833154"/>
                <a:gd name="connsiteY8" fmla="*/ 1392604 h 3141003"/>
                <a:gd name="connsiteX9" fmla="*/ 1885186 w 4833154"/>
                <a:gd name="connsiteY9" fmla="*/ 0 h 3141003"/>
                <a:gd name="connsiteX0" fmla="*/ 1885186 w 4831448"/>
                <a:gd name="connsiteY0" fmla="*/ 0 h 3141003"/>
                <a:gd name="connsiteX1" fmla="*/ 2717121 w 4831448"/>
                <a:gd name="connsiteY1" fmla="*/ 418416 h 3141003"/>
                <a:gd name="connsiteX2" fmla="*/ 3516999 w 4831448"/>
                <a:gd name="connsiteY2" fmla="*/ 410815 h 3141003"/>
                <a:gd name="connsiteX3" fmla="*/ 3854680 w 4831448"/>
                <a:gd name="connsiteY3" fmla="*/ 973005 h 3141003"/>
                <a:gd name="connsiteX4" fmla="*/ 4831019 w 4831448"/>
                <a:gd name="connsiteY4" fmla="*/ 2070554 h 3141003"/>
                <a:gd name="connsiteX5" fmla="*/ 3820113 w 4831448"/>
                <a:gd name="connsiteY5" fmla="*/ 3132830 h 3141003"/>
                <a:gd name="connsiteX6" fmla="*/ 1020819 w 4831448"/>
                <a:gd name="connsiteY6" fmla="*/ 3132830 h 3141003"/>
                <a:gd name="connsiteX7" fmla="*/ 713 w 4831448"/>
                <a:gd name="connsiteY7" fmla="*/ 2208170 h 3141003"/>
                <a:gd name="connsiteX8" fmla="*/ 837575 w 4831448"/>
                <a:gd name="connsiteY8" fmla="*/ 1392604 h 3141003"/>
                <a:gd name="connsiteX9" fmla="*/ 1885186 w 4831448"/>
                <a:gd name="connsiteY9" fmla="*/ 0 h 3141003"/>
                <a:gd name="connsiteX0" fmla="*/ 1885186 w 4831521"/>
                <a:gd name="connsiteY0" fmla="*/ 0 h 3141003"/>
                <a:gd name="connsiteX1" fmla="*/ 2717121 w 4831521"/>
                <a:gd name="connsiteY1" fmla="*/ 418416 h 3141003"/>
                <a:gd name="connsiteX2" fmla="*/ 3516999 w 4831521"/>
                <a:gd name="connsiteY2" fmla="*/ 410815 h 3141003"/>
                <a:gd name="connsiteX3" fmla="*/ 3854680 w 4831521"/>
                <a:gd name="connsiteY3" fmla="*/ 973005 h 3141003"/>
                <a:gd name="connsiteX4" fmla="*/ 4831019 w 4831521"/>
                <a:gd name="connsiteY4" fmla="*/ 2070554 h 3141003"/>
                <a:gd name="connsiteX5" fmla="*/ 3820113 w 4831521"/>
                <a:gd name="connsiteY5" fmla="*/ 3132830 h 3141003"/>
                <a:gd name="connsiteX6" fmla="*/ 1020819 w 4831521"/>
                <a:gd name="connsiteY6" fmla="*/ 3132830 h 3141003"/>
                <a:gd name="connsiteX7" fmla="*/ 713 w 4831521"/>
                <a:gd name="connsiteY7" fmla="*/ 2208170 h 3141003"/>
                <a:gd name="connsiteX8" fmla="*/ 837575 w 4831521"/>
                <a:gd name="connsiteY8" fmla="*/ 1392604 h 3141003"/>
                <a:gd name="connsiteX9" fmla="*/ 1885186 w 4831521"/>
                <a:gd name="connsiteY9" fmla="*/ 0 h 314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1521" h="3141003">
                  <a:moveTo>
                    <a:pt x="1885186" y="0"/>
                  </a:moveTo>
                  <a:cubicBezTo>
                    <a:pt x="2507520" y="14681"/>
                    <a:pt x="2579286" y="315648"/>
                    <a:pt x="2717121" y="418416"/>
                  </a:cubicBezTo>
                  <a:cubicBezTo>
                    <a:pt x="3147693" y="227473"/>
                    <a:pt x="3365380" y="322814"/>
                    <a:pt x="3516999" y="410815"/>
                  </a:cubicBezTo>
                  <a:cubicBezTo>
                    <a:pt x="3771484" y="583531"/>
                    <a:pt x="3813082" y="829653"/>
                    <a:pt x="3854680" y="973005"/>
                  </a:cubicBezTo>
                  <a:cubicBezTo>
                    <a:pt x="4674414" y="1135764"/>
                    <a:pt x="4840807" y="1849071"/>
                    <a:pt x="4831019" y="2070554"/>
                  </a:cubicBezTo>
                  <a:cubicBezTo>
                    <a:pt x="4853753" y="2999662"/>
                    <a:pt x="4098355" y="3121303"/>
                    <a:pt x="3820113" y="3132830"/>
                  </a:cubicBezTo>
                  <a:cubicBezTo>
                    <a:pt x="2734839" y="3121466"/>
                    <a:pt x="2901294" y="3132830"/>
                    <a:pt x="1020819" y="3132830"/>
                  </a:cubicBezTo>
                  <a:cubicBezTo>
                    <a:pt x="233764" y="3222186"/>
                    <a:pt x="-15238" y="2556933"/>
                    <a:pt x="713" y="2208170"/>
                  </a:cubicBezTo>
                  <a:cubicBezTo>
                    <a:pt x="42312" y="1439598"/>
                    <a:pt x="678522" y="1412430"/>
                    <a:pt x="837575" y="1392604"/>
                  </a:cubicBezTo>
                  <a:cubicBezTo>
                    <a:pt x="819734" y="40184"/>
                    <a:pt x="1778232" y="23763"/>
                    <a:pt x="18851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pic>
          <p:nvPicPr>
            <p:cNvPr id="17" name="Picture 3" descr="TalosLogo_dropshadow_ps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000" y="3091175"/>
              <a:ext cx="1620000" cy="540000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272733"/>
            <a:ext cx="8345488" cy="731837"/>
          </a:xfrm>
        </p:spPr>
        <p:txBody>
          <a:bodyPr/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Cisco Security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を支える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Big Data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0" name="Group 134"/>
          <p:cNvGrpSpPr/>
          <p:nvPr/>
        </p:nvGrpSpPr>
        <p:grpSpPr>
          <a:xfrm rot="20700000">
            <a:off x="1978889" y="4014340"/>
            <a:ext cx="780396" cy="463546"/>
            <a:chOff x="3531957" y="508981"/>
            <a:chExt cx="2379132" cy="1123240"/>
          </a:xfrm>
          <a:noFill/>
        </p:grpSpPr>
        <p:sp>
          <p:nvSpPr>
            <p:cNvPr id="51" name="Oval 135"/>
            <p:cNvSpPr/>
            <p:nvPr/>
          </p:nvSpPr>
          <p:spPr bwMode="auto">
            <a:xfrm>
              <a:off x="4752547" y="85807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2" name="Oval 136"/>
            <p:cNvSpPr/>
            <p:nvPr/>
          </p:nvSpPr>
          <p:spPr bwMode="auto">
            <a:xfrm>
              <a:off x="5097498" y="68204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3" name="Oval 137"/>
            <p:cNvSpPr/>
            <p:nvPr/>
          </p:nvSpPr>
          <p:spPr bwMode="auto">
            <a:xfrm>
              <a:off x="4557514" y="63716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4" name="Oval 138"/>
            <p:cNvSpPr/>
            <p:nvPr/>
          </p:nvSpPr>
          <p:spPr bwMode="auto">
            <a:xfrm>
              <a:off x="5321218" y="103274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5" name="Oval 139"/>
            <p:cNvSpPr/>
            <p:nvPr/>
          </p:nvSpPr>
          <p:spPr bwMode="auto">
            <a:xfrm>
              <a:off x="5042034" y="112649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6" name="Oval 140"/>
            <p:cNvSpPr/>
            <p:nvPr/>
          </p:nvSpPr>
          <p:spPr bwMode="auto">
            <a:xfrm>
              <a:off x="4356385" y="123672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7" name="Oval 141"/>
            <p:cNvSpPr/>
            <p:nvPr/>
          </p:nvSpPr>
          <p:spPr bwMode="auto">
            <a:xfrm>
              <a:off x="5555954" y="129743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8" name="Oval 142"/>
            <p:cNvSpPr/>
            <p:nvPr/>
          </p:nvSpPr>
          <p:spPr bwMode="auto">
            <a:xfrm>
              <a:off x="4754279" y="128747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59" name="Oval 143"/>
            <p:cNvSpPr/>
            <p:nvPr/>
          </p:nvSpPr>
          <p:spPr bwMode="auto">
            <a:xfrm>
              <a:off x="4557514" y="136916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60" name="Oval 144"/>
            <p:cNvSpPr/>
            <p:nvPr/>
          </p:nvSpPr>
          <p:spPr bwMode="auto">
            <a:xfrm>
              <a:off x="4850884" y="58959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61" name="Oval 145"/>
            <p:cNvSpPr/>
            <p:nvPr/>
          </p:nvSpPr>
          <p:spPr bwMode="auto">
            <a:xfrm>
              <a:off x="5067168" y="9408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62" name="Oval 146"/>
            <p:cNvSpPr/>
            <p:nvPr/>
          </p:nvSpPr>
          <p:spPr bwMode="auto">
            <a:xfrm rot="7562885">
              <a:off x="5333231" y="87015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63" name="Oval 147"/>
            <p:cNvSpPr/>
            <p:nvPr/>
          </p:nvSpPr>
          <p:spPr bwMode="auto">
            <a:xfrm rot="7562885">
              <a:off x="4838815" y="11535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64" name="Oval 148"/>
            <p:cNvSpPr/>
            <p:nvPr/>
          </p:nvSpPr>
          <p:spPr bwMode="auto">
            <a:xfrm rot="7562885">
              <a:off x="5192830" y="74292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69" name="Oval 149"/>
            <p:cNvSpPr/>
            <p:nvPr/>
          </p:nvSpPr>
          <p:spPr bwMode="auto">
            <a:xfrm rot="7562885">
              <a:off x="4475243" y="10575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0" name="Oval 150"/>
            <p:cNvSpPr/>
            <p:nvPr/>
          </p:nvSpPr>
          <p:spPr bwMode="auto">
            <a:xfrm rot="7562885">
              <a:off x="4512439" y="84708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2" name="Oval 151"/>
            <p:cNvSpPr/>
            <p:nvPr/>
          </p:nvSpPr>
          <p:spPr bwMode="auto">
            <a:xfrm rot="7562885">
              <a:off x="4386687" y="145404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4" name="Oval 152"/>
            <p:cNvSpPr/>
            <p:nvPr/>
          </p:nvSpPr>
          <p:spPr bwMode="auto">
            <a:xfrm rot="7562885">
              <a:off x="4923557" y="129800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5" name="Oval 153"/>
            <p:cNvSpPr/>
            <p:nvPr/>
          </p:nvSpPr>
          <p:spPr bwMode="auto">
            <a:xfrm rot="7562885">
              <a:off x="4326027" y="1015142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6" name="Oval 154"/>
            <p:cNvSpPr/>
            <p:nvPr/>
          </p:nvSpPr>
          <p:spPr bwMode="auto">
            <a:xfrm rot="7562885">
              <a:off x="4937021" y="80587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7" name="Oval 155"/>
            <p:cNvSpPr/>
            <p:nvPr/>
          </p:nvSpPr>
          <p:spPr bwMode="auto">
            <a:xfrm rot="7562885">
              <a:off x="5357366" y="125264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8" name="Oval 156"/>
            <p:cNvSpPr/>
            <p:nvPr/>
          </p:nvSpPr>
          <p:spPr bwMode="auto">
            <a:xfrm rot="7562885">
              <a:off x="4726809" y="103436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79" name="Oval 157"/>
            <p:cNvSpPr/>
            <p:nvPr/>
          </p:nvSpPr>
          <p:spPr bwMode="auto">
            <a:xfrm>
              <a:off x="5672471" y="110043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0" name="Oval 158"/>
            <p:cNvSpPr/>
            <p:nvPr/>
          </p:nvSpPr>
          <p:spPr bwMode="auto">
            <a:xfrm>
              <a:off x="5480567" y="119418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1" name="Oval 159"/>
            <p:cNvSpPr/>
            <p:nvPr/>
          </p:nvSpPr>
          <p:spPr bwMode="auto">
            <a:xfrm>
              <a:off x="4609622" y="98093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2" name="Oval 160"/>
            <p:cNvSpPr/>
            <p:nvPr/>
          </p:nvSpPr>
          <p:spPr bwMode="auto">
            <a:xfrm>
              <a:off x="5850429" y="1072328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3" name="Oval 161"/>
            <p:cNvSpPr/>
            <p:nvPr/>
          </p:nvSpPr>
          <p:spPr bwMode="auto">
            <a:xfrm>
              <a:off x="5272551" y="145123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4" name="Oval 162"/>
            <p:cNvSpPr/>
            <p:nvPr/>
          </p:nvSpPr>
          <p:spPr bwMode="auto">
            <a:xfrm>
              <a:off x="4996047" y="143686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5" name="Oval 163"/>
            <p:cNvSpPr/>
            <p:nvPr/>
          </p:nvSpPr>
          <p:spPr bwMode="auto">
            <a:xfrm>
              <a:off x="5574932" y="93818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6" name="Oval 164"/>
            <p:cNvSpPr/>
            <p:nvPr/>
          </p:nvSpPr>
          <p:spPr bwMode="auto">
            <a:xfrm rot="7562885">
              <a:off x="5459371" y="106517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7" name="Oval 165"/>
            <p:cNvSpPr/>
            <p:nvPr/>
          </p:nvSpPr>
          <p:spPr bwMode="auto">
            <a:xfrm rot="7562885">
              <a:off x="5170171" y="131857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89" name="Oval 166"/>
            <p:cNvSpPr/>
            <p:nvPr/>
          </p:nvSpPr>
          <p:spPr bwMode="auto">
            <a:xfrm rot="7562885">
              <a:off x="5755893" y="94087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90" name="Oval 167"/>
            <p:cNvSpPr/>
            <p:nvPr/>
          </p:nvSpPr>
          <p:spPr bwMode="auto">
            <a:xfrm rot="7562885">
              <a:off x="4597181" y="12555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93" name="Oval 168"/>
            <p:cNvSpPr/>
            <p:nvPr/>
          </p:nvSpPr>
          <p:spPr bwMode="auto">
            <a:xfrm rot="7562885">
              <a:off x="4931423" y="10123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98" name="Oval 169"/>
            <p:cNvSpPr/>
            <p:nvPr/>
          </p:nvSpPr>
          <p:spPr bwMode="auto">
            <a:xfrm rot="7562885">
              <a:off x="4825220" y="152173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99" name="Oval 170"/>
            <p:cNvSpPr/>
            <p:nvPr/>
          </p:nvSpPr>
          <p:spPr bwMode="auto">
            <a:xfrm rot="7562885">
              <a:off x="5442107" y="14081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00" name="Oval 171"/>
            <p:cNvSpPr/>
            <p:nvPr/>
          </p:nvSpPr>
          <p:spPr bwMode="auto">
            <a:xfrm rot="7562885">
              <a:off x="4692390" y="69935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05" name="Oval 172"/>
            <p:cNvSpPr/>
            <p:nvPr/>
          </p:nvSpPr>
          <p:spPr bwMode="auto">
            <a:xfrm rot="7562885">
              <a:off x="5489301" y="78533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06" name="Oval 173"/>
            <p:cNvSpPr/>
            <p:nvPr/>
          </p:nvSpPr>
          <p:spPr bwMode="auto">
            <a:xfrm rot="7562885">
              <a:off x="5688668" y="124817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07" name="Oval 174"/>
            <p:cNvSpPr/>
            <p:nvPr/>
          </p:nvSpPr>
          <p:spPr bwMode="auto">
            <a:xfrm rot="7562885">
              <a:off x="5165342" y="11020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08" name="Oval 175"/>
            <p:cNvSpPr/>
            <p:nvPr/>
          </p:nvSpPr>
          <p:spPr bwMode="auto">
            <a:xfrm rot="1800000">
              <a:off x="3956407" y="797812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25" name="Oval 176"/>
            <p:cNvSpPr/>
            <p:nvPr/>
          </p:nvSpPr>
          <p:spPr bwMode="auto">
            <a:xfrm rot="1800000">
              <a:off x="4343159" y="81784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26" name="Oval 177"/>
            <p:cNvSpPr/>
            <p:nvPr/>
          </p:nvSpPr>
          <p:spPr bwMode="auto">
            <a:xfrm rot="1800000">
              <a:off x="3897959" y="50898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27" name="Oval 178"/>
            <p:cNvSpPr/>
            <p:nvPr/>
          </p:nvSpPr>
          <p:spPr bwMode="auto">
            <a:xfrm rot="1800000">
              <a:off x="4072901" y="117501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28" name="Oval 179"/>
            <p:cNvSpPr/>
            <p:nvPr/>
          </p:nvSpPr>
          <p:spPr bwMode="auto">
            <a:xfrm rot="1800000">
              <a:off x="3743208" y="117054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29" name="Oval 180"/>
            <p:cNvSpPr/>
            <p:nvPr/>
          </p:nvSpPr>
          <p:spPr bwMode="auto">
            <a:xfrm rot="1800000">
              <a:off x="3531957" y="114291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0" name="Oval 181"/>
            <p:cNvSpPr/>
            <p:nvPr/>
          </p:nvSpPr>
          <p:spPr bwMode="auto">
            <a:xfrm rot="1800000">
              <a:off x="4175808" y="6144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1" name="Oval 182"/>
            <p:cNvSpPr/>
            <p:nvPr/>
          </p:nvSpPr>
          <p:spPr bwMode="auto">
            <a:xfrm rot="1800000">
              <a:off x="4187478" y="102682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2" name="Oval 183"/>
            <p:cNvSpPr/>
            <p:nvPr/>
          </p:nvSpPr>
          <p:spPr bwMode="auto">
            <a:xfrm rot="9362885">
              <a:off x="3883412" y="109681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3" name="Oval 184"/>
            <p:cNvSpPr/>
            <p:nvPr/>
          </p:nvSpPr>
          <p:spPr bwMode="auto">
            <a:xfrm rot="9362885">
              <a:off x="4395289" y="91824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4" name="Oval 185"/>
            <p:cNvSpPr/>
            <p:nvPr/>
          </p:nvSpPr>
          <p:spPr bwMode="auto">
            <a:xfrm rot="9362885">
              <a:off x="3616526" y="8319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5" name="Oval 186"/>
            <p:cNvSpPr/>
            <p:nvPr/>
          </p:nvSpPr>
          <p:spPr bwMode="auto">
            <a:xfrm rot="9362885">
              <a:off x="3753975" y="6682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6" name="Oval 187"/>
            <p:cNvSpPr/>
            <p:nvPr/>
          </p:nvSpPr>
          <p:spPr bwMode="auto">
            <a:xfrm rot="9362885">
              <a:off x="3884551" y="126432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7" name="Oval 188"/>
            <p:cNvSpPr/>
            <p:nvPr/>
          </p:nvSpPr>
          <p:spPr bwMode="auto">
            <a:xfrm rot="9362885">
              <a:off x="4142279" y="84485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8" name="Oval 189"/>
            <p:cNvSpPr/>
            <p:nvPr/>
          </p:nvSpPr>
          <p:spPr bwMode="auto">
            <a:xfrm rot="9362885">
              <a:off x="3845984" y="9376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39" name="Oval 190"/>
            <p:cNvSpPr/>
            <p:nvPr/>
          </p:nvSpPr>
          <p:spPr bwMode="auto">
            <a:xfrm rot="1800000">
              <a:off x="3771200" y="83275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0" name="Oval 191"/>
            <p:cNvSpPr/>
            <p:nvPr/>
          </p:nvSpPr>
          <p:spPr bwMode="auto">
            <a:xfrm rot="1800000">
              <a:off x="4110165" y="157150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1" name="Oval 192"/>
            <p:cNvSpPr/>
            <p:nvPr/>
          </p:nvSpPr>
          <p:spPr bwMode="auto">
            <a:xfrm rot="1800000">
              <a:off x="3877892" y="142080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2" name="Oval 193"/>
            <p:cNvSpPr/>
            <p:nvPr/>
          </p:nvSpPr>
          <p:spPr bwMode="auto">
            <a:xfrm rot="9362885">
              <a:off x="4087839" y="140544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3" name="Oval 194"/>
            <p:cNvSpPr/>
            <p:nvPr/>
          </p:nvSpPr>
          <p:spPr bwMode="auto">
            <a:xfrm rot="9362885">
              <a:off x="3623106" y="106441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4" name="Oval 195"/>
            <p:cNvSpPr/>
            <p:nvPr/>
          </p:nvSpPr>
          <p:spPr bwMode="auto">
            <a:xfrm rot="9362885">
              <a:off x="4034168" y="102091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5" name="Oval 196"/>
            <p:cNvSpPr/>
            <p:nvPr/>
          </p:nvSpPr>
          <p:spPr bwMode="auto">
            <a:xfrm rot="9362885">
              <a:off x="3983681" y="63029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6" name="Oval 197"/>
            <p:cNvSpPr/>
            <p:nvPr/>
          </p:nvSpPr>
          <p:spPr bwMode="auto">
            <a:xfrm rot="9362885">
              <a:off x="4191919" y="121551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</p:grpSp>
      <p:grpSp>
        <p:nvGrpSpPr>
          <p:cNvPr id="147" name="Group 134"/>
          <p:cNvGrpSpPr/>
          <p:nvPr/>
        </p:nvGrpSpPr>
        <p:grpSpPr>
          <a:xfrm rot="20700000">
            <a:off x="2263625" y="2920071"/>
            <a:ext cx="780396" cy="463546"/>
            <a:chOff x="3531957" y="508981"/>
            <a:chExt cx="2379132" cy="1123240"/>
          </a:xfrm>
          <a:noFill/>
        </p:grpSpPr>
        <p:sp>
          <p:nvSpPr>
            <p:cNvPr id="148" name="Oval 135"/>
            <p:cNvSpPr/>
            <p:nvPr/>
          </p:nvSpPr>
          <p:spPr bwMode="auto">
            <a:xfrm>
              <a:off x="4752547" y="85807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49" name="Oval 136"/>
            <p:cNvSpPr/>
            <p:nvPr/>
          </p:nvSpPr>
          <p:spPr bwMode="auto">
            <a:xfrm>
              <a:off x="5097498" y="68204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0" name="Oval 137"/>
            <p:cNvSpPr/>
            <p:nvPr/>
          </p:nvSpPr>
          <p:spPr bwMode="auto">
            <a:xfrm>
              <a:off x="4557514" y="63716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1" name="Oval 138"/>
            <p:cNvSpPr/>
            <p:nvPr/>
          </p:nvSpPr>
          <p:spPr bwMode="auto">
            <a:xfrm>
              <a:off x="5321218" y="103274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2" name="Oval 139"/>
            <p:cNvSpPr/>
            <p:nvPr/>
          </p:nvSpPr>
          <p:spPr bwMode="auto">
            <a:xfrm>
              <a:off x="5042034" y="112649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3" name="Oval 140"/>
            <p:cNvSpPr/>
            <p:nvPr/>
          </p:nvSpPr>
          <p:spPr bwMode="auto">
            <a:xfrm>
              <a:off x="4356385" y="123672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4" name="Oval 141"/>
            <p:cNvSpPr/>
            <p:nvPr/>
          </p:nvSpPr>
          <p:spPr bwMode="auto">
            <a:xfrm>
              <a:off x="5555954" y="129743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5" name="Oval 142"/>
            <p:cNvSpPr/>
            <p:nvPr/>
          </p:nvSpPr>
          <p:spPr bwMode="auto">
            <a:xfrm>
              <a:off x="4754279" y="128747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6" name="Oval 143"/>
            <p:cNvSpPr/>
            <p:nvPr/>
          </p:nvSpPr>
          <p:spPr bwMode="auto">
            <a:xfrm>
              <a:off x="4557514" y="136916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7" name="Oval 144"/>
            <p:cNvSpPr/>
            <p:nvPr/>
          </p:nvSpPr>
          <p:spPr bwMode="auto">
            <a:xfrm>
              <a:off x="4850884" y="58959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8" name="Oval 145"/>
            <p:cNvSpPr/>
            <p:nvPr/>
          </p:nvSpPr>
          <p:spPr bwMode="auto">
            <a:xfrm>
              <a:off x="5067168" y="9408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59" name="Oval 146"/>
            <p:cNvSpPr/>
            <p:nvPr/>
          </p:nvSpPr>
          <p:spPr bwMode="auto">
            <a:xfrm rot="7562885">
              <a:off x="5333231" y="87015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0" name="Oval 147"/>
            <p:cNvSpPr/>
            <p:nvPr/>
          </p:nvSpPr>
          <p:spPr bwMode="auto">
            <a:xfrm rot="7562885">
              <a:off x="4838815" y="11535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1" name="Oval 148"/>
            <p:cNvSpPr/>
            <p:nvPr/>
          </p:nvSpPr>
          <p:spPr bwMode="auto">
            <a:xfrm rot="7562885">
              <a:off x="5192830" y="74292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2" name="Oval 149"/>
            <p:cNvSpPr/>
            <p:nvPr/>
          </p:nvSpPr>
          <p:spPr bwMode="auto">
            <a:xfrm rot="7562885">
              <a:off x="4475243" y="10575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3" name="Oval 150"/>
            <p:cNvSpPr/>
            <p:nvPr/>
          </p:nvSpPr>
          <p:spPr bwMode="auto">
            <a:xfrm rot="7562885">
              <a:off x="4512439" y="84708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4" name="Oval 151"/>
            <p:cNvSpPr/>
            <p:nvPr/>
          </p:nvSpPr>
          <p:spPr bwMode="auto">
            <a:xfrm rot="7562885">
              <a:off x="4386687" y="145404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5" name="Oval 152"/>
            <p:cNvSpPr/>
            <p:nvPr/>
          </p:nvSpPr>
          <p:spPr bwMode="auto">
            <a:xfrm rot="7562885">
              <a:off x="4923557" y="129800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6" name="Oval 153"/>
            <p:cNvSpPr/>
            <p:nvPr/>
          </p:nvSpPr>
          <p:spPr bwMode="auto">
            <a:xfrm rot="7562885">
              <a:off x="4326027" y="1015142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7" name="Oval 154"/>
            <p:cNvSpPr/>
            <p:nvPr/>
          </p:nvSpPr>
          <p:spPr bwMode="auto">
            <a:xfrm rot="7562885">
              <a:off x="4937021" y="80587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8" name="Oval 155"/>
            <p:cNvSpPr/>
            <p:nvPr/>
          </p:nvSpPr>
          <p:spPr bwMode="auto">
            <a:xfrm rot="7562885">
              <a:off x="5357366" y="125264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69" name="Oval 156"/>
            <p:cNvSpPr/>
            <p:nvPr/>
          </p:nvSpPr>
          <p:spPr bwMode="auto">
            <a:xfrm rot="7562885">
              <a:off x="4726809" y="103436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0" name="Oval 157"/>
            <p:cNvSpPr/>
            <p:nvPr/>
          </p:nvSpPr>
          <p:spPr bwMode="auto">
            <a:xfrm>
              <a:off x="5672471" y="110043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1" name="Oval 158"/>
            <p:cNvSpPr/>
            <p:nvPr/>
          </p:nvSpPr>
          <p:spPr bwMode="auto">
            <a:xfrm>
              <a:off x="5480567" y="119418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2" name="Oval 159"/>
            <p:cNvSpPr/>
            <p:nvPr/>
          </p:nvSpPr>
          <p:spPr bwMode="auto">
            <a:xfrm>
              <a:off x="4609622" y="98093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3" name="Oval 160"/>
            <p:cNvSpPr/>
            <p:nvPr/>
          </p:nvSpPr>
          <p:spPr bwMode="auto">
            <a:xfrm>
              <a:off x="5850429" y="1072328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4" name="Oval 161"/>
            <p:cNvSpPr/>
            <p:nvPr/>
          </p:nvSpPr>
          <p:spPr bwMode="auto">
            <a:xfrm>
              <a:off x="5272551" y="145123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5" name="Oval 162"/>
            <p:cNvSpPr/>
            <p:nvPr/>
          </p:nvSpPr>
          <p:spPr bwMode="auto">
            <a:xfrm>
              <a:off x="4996047" y="143686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6" name="Oval 163"/>
            <p:cNvSpPr/>
            <p:nvPr/>
          </p:nvSpPr>
          <p:spPr bwMode="auto">
            <a:xfrm>
              <a:off x="5574932" y="93818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7" name="Oval 164"/>
            <p:cNvSpPr/>
            <p:nvPr/>
          </p:nvSpPr>
          <p:spPr bwMode="auto">
            <a:xfrm rot="7562885">
              <a:off x="5459371" y="106517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8" name="Oval 165"/>
            <p:cNvSpPr/>
            <p:nvPr/>
          </p:nvSpPr>
          <p:spPr bwMode="auto">
            <a:xfrm rot="7562885">
              <a:off x="5170171" y="131857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79" name="Oval 166"/>
            <p:cNvSpPr/>
            <p:nvPr/>
          </p:nvSpPr>
          <p:spPr bwMode="auto">
            <a:xfrm rot="7562885">
              <a:off x="5755893" y="94087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0" name="Oval 167"/>
            <p:cNvSpPr/>
            <p:nvPr/>
          </p:nvSpPr>
          <p:spPr bwMode="auto">
            <a:xfrm rot="7562885">
              <a:off x="4597181" y="12555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1" name="Oval 168"/>
            <p:cNvSpPr/>
            <p:nvPr/>
          </p:nvSpPr>
          <p:spPr bwMode="auto">
            <a:xfrm rot="7562885">
              <a:off x="4931423" y="10123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2" name="Oval 169"/>
            <p:cNvSpPr/>
            <p:nvPr/>
          </p:nvSpPr>
          <p:spPr bwMode="auto">
            <a:xfrm rot="7562885">
              <a:off x="4825220" y="152173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3" name="Oval 170"/>
            <p:cNvSpPr/>
            <p:nvPr/>
          </p:nvSpPr>
          <p:spPr bwMode="auto">
            <a:xfrm rot="7562885">
              <a:off x="5442107" y="14081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4" name="Oval 171"/>
            <p:cNvSpPr/>
            <p:nvPr/>
          </p:nvSpPr>
          <p:spPr bwMode="auto">
            <a:xfrm rot="7562885">
              <a:off x="4692390" y="69935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5" name="Oval 172"/>
            <p:cNvSpPr/>
            <p:nvPr/>
          </p:nvSpPr>
          <p:spPr bwMode="auto">
            <a:xfrm rot="7562885">
              <a:off x="5489301" y="78533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6" name="Oval 173"/>
            <p:cNvSpPr/>
            <p:nvPr/>
          </p:nvSpPr>
          <p:spPr bwMode="auto">
            <a:xfrm rot="7562885">
              <a:off x="5688668" y="124817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7" name="Oval 174"/>
            <p:cNvSpPr/>
            <p:nvPr/>
          </p:nvSpPr>
          <p:spPr bwMode="auto">
            <a:xfrm rot="7562885">
              <a:off x="5165342" y="11020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8" name="Oval 175"/>
            <p:cNvSpPr/>
            <p:nvPr/>
          </p:nvSpPr>
          <p:spPr bwMode="auto">
            <a:xfrm rot="1800000">
              <a:off x="3956407" y="797812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89" name="Oval 176"/>
            <p:cNvSpPr/>
            <p:nvPr/>
          </p:nvSpPr>
          <p:spPr bwMode="auto">
            <a:xfrm rot="1800000">
              <a:off x="4343159" y="81784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0" name="Oval 177"/>
            <p:cNvSpPr/>
            <p:nvPr/>
          </p:nvSpPr>
          <p:spPr bwMode="auto">
            <a:xfrm rot="1800000">
              <a:off x="3897959" y="50898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1" name="Oval 178"/>
            <p:cNvSpPr/>
            <p:nvPr/>
          </p:nvSpPr>
          <p:spPr bwMode="auto">
            <a:xfrm rot="1800000">
              <a:off x="4072901" y="117501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2" name="Oval 179"/>
            <p:cNvSpPr/>
            <p:nvPr/>
          </p:nvSpPr>
          <p:spPr bwMode="auto">
            <a:xfrm rot="1800000">
              <a:off x="3743208" y="117054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3" name="Oval 180"/>
            <p:cNvSpPr/>
            <p:nvPr/>
          </p:nvSpPr>
          <p:spPr bwMode="auto">
            <a:xfrm rot="1800000">
              <a:off x="3531957" y="114291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4" name="Oval 181"/>
            <p:cNvSpPr/>
            <p:nvPr/>
          </p:nvSpPr>
          <p:spPr bwMode="auto">
            <a:xfrm rot="1800000">
              <a:off x="4175808" y="6144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5" name="Oval 182"/>
            <p:cNvSpPr/>
            <p:nvPr/>
          </p:nvSpPr>
          <p:spPr bwMode="auto">
            <a:xfrm rot="1800000">
              <a:off x="4187478" y="102682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6" name="Oval 183"/>
            <p:cNvSpPr/>
            <p:nvPr/>
          </p:nvSpPr>
          <p:spPr bwMode="auto">
            <a:xfrm rot="9362885">
              <a:off x="3883412" y="109681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7" name="Oval 184"/>
            <p:cNvSpPr/>
            <p:nvPr/>
          </p:nvSpPr>
          <p:spPr bwMode="auto">
            <a:xfrm rot="9362885">
              <a:off x="4395289" y="91824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8" name="Oval 185"/>
            <p:cNvSpPr/>
            <p:nvPr/>
          </p:nvSpPr>
          <p:spPr bwMode="auto">
            <a:xfrm rot="9362885">
              <a:off x="3616526" y="8319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199" name="Oval 186"/>
            <p:cNvSpPr/>
            <p:nvPr/>
          </p:nvSpPr>
          <p:spPr bwMode="auto">
            <a:xfrm rot="9362885">
              <a:off x="3753975" y="6682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0" name="Oval 187"/>
            <p:cNvSpPr/>
            <p:nvPr/>
          </p:nvSpPr>
          <p:spPr bwMode="auto">
            <a:xfrm rot="9362885">
              <a:off x="3884551" y="126432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1" name="Oval 188"/>
            <p:cNvSpPr/>
            <p:nvPr/>
          </p:nvSpPr>
          <p:spPr bwMode="auto">
            <a:xfrm rot="9362885">
              <a:off x="4142279" y="84485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2" name="Oval 189"/>
            <p:cNvSpPr/>
            <p:nvPr/>
          </p:nvSpPr>
          <p:spPr bwMode="auto">
            <a:xfrm rot="9362885">
              <a:off x="3845984" y="9376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3" name="Oval 190"/>
            <p:cNvSpPr/>
            <p:nvPr/>
          </p:nvSpPr>
          <p:spPr bwMode="auto">
            <a:xfrm rot="1800000">
              <a:off x="3771200" y="83275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4" name="Oval 191"/>
            <p:cNvSpPr/>
            <p:nvPr/>
          </p:nvSpPr>
          <p:spPr bwMode="auto">
            <a:xfrm rot="1800000">
              <a:off x="4110165" y="157150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5" name="Oval 192"/>
            <p:cNvSpPr/>
            <p:nvPr/>
          </p:nvSpPr>
          <p:spPr bwMode="auto">
            <a:xfrm rot="1800000">
              <a:off x="3877892" y="142080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6" name="Oval 193"/>
            <p:cNvSpPr/>
            <p:nvPr/>
          </p:nvSpPr>
          <p:spPr bwMode="auto">
            <a:xfrm rot="9362885">
              <a:off x="4087839" y="140544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7" name="Oval 194"/>
            <p:cNvSpPr/>
            <p:nvPr/>
          </p:nvSpPr>
          <p:spPr bwMode="auto">
            <a:xfrm rot="9362885">
              <a:off x="3623106" y="106441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8" name="Oval 195"/>
            <p:cNvSpPr/>
            <p:nvPr/>
          </p:nvSpPr>
          <p:spPr bwMode="auto">
            <a:xfrm rot="9362885">
              <a:off x="4034168" y="102091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09" name="Oval 196"/>
            <p:cNvSpPr/>
            <p:nvPr/>
          </p:nvSpPr>
          <p:spPr bwMode="auto">
            <a:xfrm rot="9362885">
              <a:off x="3983681" y="63029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0" name="Oval 197"/>
            <p:cNvSpPr/>
            <p:nvPr/>
          </p:nvSpPr>
          <p:spPr bwMode="auto">
            <a:xfrm rot="9362885">
              <a:off x="4191919" y="121551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</p:grpSp>
      <p:grpSp>
        <p:nvGrpSpPr>
          <p:cNvPr id="211" name="Group 134"/>
          <p:cNvGrpSpPr/>
          <p:nvPr/>
        </p:nvGrpSpPr>
        <p:grpSpPr>
          <a:xfrm rot="20700000">
            <a:off x="4412740" y="4117208"/>
            <a:ext cx="780396" cy="463546"/>
            <a:chOff x="3531957" y="508981"/>
            <a:chExt cx="2379132" cy="1123240"/>
          </a:xfrm>
          <a:noFill/>
        </p:grpSpPr>
        <p:sp>
          <p:nvSpPr>
            <p:cNvPr id="212" name="Oval 135"/>
            <p:cNvSpPr/>
            <p:nvPr/>
          </p:nvSpPr>
          <p:spPr bwMode="auto">
            <a:xfrm>
              <a:off x="4752547" y="85807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3" name="Oval 136"/>
            <p:cNvSpPr/>
            <p:nvPr/>
          </p:nvSpPr>
          <p:spPr bwMode="auto">
            <a:xfrm>
              <a:off x="5097498" y="68204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4" name="Oval 137"/>
            <p:cNvSpPr/>
            <p:nvPr/>
          </p:nvSpPr>
          <p:spPr bwMode="auto">
            <a:xfrm>
              <a:off x="4557514" y="63716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5" name="Oval 138"/>
            <p:cNvSpPr/>
            <p:nvPr/>
          </p:nvSpPr>
          <p:spPr bwMode="auto">
            <a:xfrm>
              <a:off x="5321218" y="103274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6" name="Oval 139"/>
            <p:cNvSpPr/>
            <p:nvPr/>
          </p:nvSpPr>
          <p:spPr bwMode="auto">
            <a:xfrm>
              <a:off x="5042034" y="112649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7" name="Oval 140"/>
            <p:cNvSpPr/>
            <p:nvPr/>
          </p:nvSpPr>
          <p:spPr bwMode="auto">
            <a:xfrm>
              <a:off x="4356385" y="123672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8" name="Oval 141"/>
            <p:cNvSpPr/>
            <p:nvPr/>
          </p:nvSpPr>
          <p:spPr bwMode="auto">
            <a:xfrm>
              <a:off x="5555954" y="129743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19" name="Oval 142"/>
            <p:cNvSpPr/>
            <p:nvPr/>
          </p:nvSpPr>
          <p:spPr bwMode="auto">
            <a:xfrm>
              <a:off x="4754279" y="128747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0" name="Oval 143"/>
            <p:cNvSpPr/>
            <p:nvPr/>
          </p:nvSpPr>
          <p:spPr bwMode="auto">
            <a:xfrm>
              <a:off x="4557514" y="136916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1" name="Oval 144"/>
            <p:cNvSpPr/>
            <p:nvPr/>
          </p:nvSpPr>
          <p:spPr bwMode="auto">
            <a:xfrm>
              <a:off x="4850884" y="58959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2" name="Oval 145"/>
            <p:cNvSpPr/>
            <p:nvPr/>
          </p:nvSpPr>
          <p:spPr bwMode="auto">
            <a:xfrm>
              <a:off x="5067168" y="9408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3" name="Oval 146"/>
            <p:cNvSpPr/>
            <p:nvPr/>
          </p:nvSpPr>
          <p:spPr bwMode="auto">
            <a:xfrm rot="7562885">
              <a:off x="5333231" y="87015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4" name="Oval 147"/>
            <p:cNvSpPr/>
            <p:nvPr/>
          </p:nvSpPr>
          <p:spPr bwMode="auto">
            <a:xfrm rot="7562885">
              <a:off x="4838815" y="11535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5" name="Oval 148"/>
            <p:cNvSpPr/>
            <p:nvPr/>
          </p:nvSpPr>
          <p:spPr bwMode="auto">
            <a:xfrm rot="7562885">
              <a:off x="5192830" y="74292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6" name="Oval 149"/>
            <p:cNvSpPr/>
            <p:nvPr/>
          </p:nvSpPr>
          <p:spPr bwMode="auto">
            <a:xfrm rot="7562885">
              <a:off x="4475243" y="10575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7" name="Oval 150"/>
            <p:cNvSpPr/>
            <p:nvPr/>
          </p:nvSpPr>
          <p:spPr bwMode="auto">
            <a:xfrm rot="7562885">
              <a:off x="4512439" y="84708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8" name="Oval 151"/>
            <p:cNvSpPr/>
            <p:nvPr/>
          </p:nvSpPr>
          <p:spPr bwMode="auto">
            <a:xfrm rot="7562885">
              <a:off x="4386687" y="145404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29" name="Oval 152"/>
            <p:cNvSpPr/>
            <p:nvPr/>
          </p:nvSpPr>
          <p:spPr bwMode="auto">
            <a:xfrm rot="7562885">
              <a:off x="4923557" y="129800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0" name="Oval 153"/>
            <p:cNvSpPr/>
            <p:nvPr/>
          </p:nvSpPr>
          <p:spPr bwMode="auto">
            <a:xfrm rot="7562885">
              <a:off x="4326027" y="1015142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1" name="Oval 154"/>
            <p:cNvSpPr/>
            <p:nvPr/>
          </p:nvSpPr>
          <p:spPr bwMode="auto">
            <a:xfrm rot="7562885">
              <a:off x="4937021" y="80587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2" name="Oval 155"/>
            <p:cNvSpPr/>
            <p:nvPr/>
          </p:nvSpPr>
          <p:spPr bwMode="auto">
            <a:xfrm rot="7562885">
              <a:off x="5357366" y="125264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3" name="Oval 156"/>
            <p:cNvSpPr/>
            <p:nvPr/>
          </p:nvSpPr>
          <p:spPr bwMode="auto">
            <a:xfrm rot="7562885">
              <a:off x="4726809" y="103436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4" name="Oval 157"/>
            <p:cNvSpPr/>
            <p:nvPr/>
          </p:nvSpPr>
          <p:spPr bwMode="auto">
            <a:xfrm>
              <a:off x="5672471" y="110043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5" name="Oval 158"/>
            <p:cNvSpPr/>
            <p:nvPr/>
          </p:nvSpPr>
          <p:spPr bwMode="auto">
            <a:xfrm>
              <a:off x="5480567" y="119418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6" name="Oval 159"/>
            <p:cNvSpPr/>
            <p:nvPr/>
          </p:nvSpPr>
          <p:spPr bwMode="auto">
            <a:xfrm>
              <a:off x="4609622" y="98093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7" name="Oval 160"/>
            <p:cNvSpPr/>
            <p:nvPr/>
          </p:nvSpPr>
          <p:spPr bwMode="auto">
            <a:xfrm>
              <a:off x="5850429" y="1072328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8" name="Oval 161"/>
            <p:cNvSpPr/>
            <p:nvPr/>
          </p:nvSpPr>
          <p:spPr bwMode="auto">
            <a:xfrm>
              <a:off x="5272551" y="145123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39" name="Oval 162"/>
            <p:cNvSpPr/>
            <p:nvPr/>
          </p:nvSpPr>
          <p:spPr bwMode="auto">
            <a:xfrm>
              <a:off x="4996047" y="143686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0" name="Oval 163"/>
            <p:cNvSpPr/>
            <p:nvPr/>
          </p:nvSpPr>
          <p:spPr bwMode="auto">
            <a:xfrm>
              <a:off x="5574932" y="93818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1" name="Oval 164"/>
            <p:cNvSpPr/>
            <p:nvPr/>
          </p:nvSpPr>
          <p:spPr bwMode="auto">
            <a:xfrm rot="7562885">
              <a:off x="5459371" y="106517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2" name="Oval 165"/>
            <p:cNvSpPr/>
            <p:nvPr/>
          </p:nvSpPr>
          <p:spPr bwMode="auto">
            <a:xfrm rot="7562885">
              <a:off x="5170171" y="131857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3" name="Oval 166"/>
            <p:cNvSpPr/>
            <p:nvPr/>
          </p:nvSpPr>
          <p:spPr bwMode="auto">
            <a:xfrm rot="7562885">
              <a:off x="5755893" y="94087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4" name="Oval 167"/>
            <p:cNvSpPr/>
            <p:nvPr/>
          </p:nvSpPr>
          <p:spPr bwMode="auto">
            <a:xfrm rot="7562885">
              <a:off x="4597181" y="12555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5" name="Oval 168"/>
            <p:cNvSpPr/>
            <p:nvPr/>
          </p:nvSpPr>
          <p:spPr bwMode="auto">
            <a:xfrm rot="7562885">
              <a:off x="4931423" y="10123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6" name="Oval 169"/>
            <p:cNvSpPr/>
            <p:nvPr/>
          </p:nvSpPr>
          <p:spPr bwMode="auto">
            <a:xfrm rot="7562885">
              <a:off x="4825220" y="152173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7" name="Oval 170"/>
            <p:cNvSpPr/>
            <p:nvPr/>
          </p:nvSpPr>
          <p:spPr bwMode="auto">
            <a:xfrm rot="7562885">
              <a:off x="5442107" y="14081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8" name="Oval 171"/>
            <p:cNvSpPr/>
            <p:nvPr/>
          </p:nvSpPr>
          <p:spPr bwMode="auto">
            <a:xfrm rot="7562885">
              <a:off x="4692390" y="69935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49" name="Oval 172"/>
            <p:cNvSpPr/>
            <p:nvPr/>
          </p:nvSpPr>
          <p:spPr bwMode="auto">
            <a:xfrm rot="7562885">
              <a:off x="5489301" y="78533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0" name="Oval 173"/>
            <p:cNvSpPr/>
            <p:nvPr/>
          </p:nvSpPr>
          <p:spPr bwMode="auto">
            <a:xfrm rot="7562885">
              <a:off x="5688668" y="124817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1" name="Oval 174"/>
            <p:cNvSpPr/>
            <p:nvPr/>
          </p:nvSpPr>
          <p:spPr bwMode="auto">
            <a:xfrm rot="7562885">
              <a:off x="5165342" y="11020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2" name="Oval 175"/>
            <p:cNvSpPr/>
            <p:nvPr/>
          </p:nvSpPr>
          <p:spPr bwMode="auto">
            <a:xfrm rot="1800000">
              <a:off x="3956407" y="797812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3" name="Oval 176"/>
            <p:cNvSpPr/>
            <p:nvPr/>
          </p:nvSpPr>
          <p:spPr bwMode="auto">
            <a:xfrm rot="1800000">
              <a:off x="4343159" y="81784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4" name="Oval 177"/>
            <p:cNvSpPr/>
            <p:nvPr/>
          </p:nvSpPr>
          <p:spPr bwMode="auto">
            <a:xfrm rot="1800000">
              <a:off x="3897959" y="50898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5" name="Oval 178"/>
            <p:cNvSpPr/>
            <p:nvPr/>
          </p:nvSpPr>
          <p:spPr bwMode="auto">
            <a:xfrm rot="1800000">
              <a:off x="4072901" y="117501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6" name="Oval 179"/>
            <p:cNvSpPr/>
            <p:nvPr/>
          </p:nvSpPr>
          <p:spPr bwMode="auto">
            <a:xfrm rot="1800000">
              <a:off x="3743208" y="117054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7" name="Oval 180"/>
            <p:cNvSpPr/>
            <p:nvPr/>
          </p:nvSpPr>
          <p:spPr bwMode="auto">
            <a:xfrm rot="1800000">
              <a:off x="3531957" y="114291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8" name="Oval 181"/>
            <p:cNvSpPr/>
            <p:nvPr/>
          </p:nvSpPr>
          <p:spPr bwMode="auto">
            <a:xfrm rot="1800000">
              <a:off x="4175808" y="6144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59" name="Oval 182"/>
            <p:cNvSpPr/>
            <p:nvPr/>
          </p:nvSpPr>
          <p:spPr bwMode="auto">
            <a:xfrm rot="1800000">
              <a:off x="4187478" y="102682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0" name="Oval 183"/>
            <p:cNvSpPr/>
            <p:nvPr/>
          </p:nvSpPr>
          <p:spPr bwMode="auto">
            <a:xfrm rot="9362885">
              <a:off x="3883412" y="109681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1" name="Oval 184"/>
            <p:cNvSpPr/>
            <p:nvPr/>
          </p:nvSpPr>
          <p:spPr bwMode="auto">
            <a:xfrm rot="9362885">
              <a:off x="4395289" y="91824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2" name="Oval 185"/>
            <p:cNvSpPr/>
            <p:nvPr/>
          </p:nvSpPr>
          <p:spPr bwMode="auto">
            <a:xfrm rot="9362885">
              <a:off x="3616526" y="8319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3" name="Oval 186"/>
            <p:cNvSpPr/>
            <p:nvPr/>
          </p:nvSpPr>
          <p:spPr bwMode="auto">
            <a:xfrm rot="9362885">
              <a:off x="3753975" y="6682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4" name="Oval 187"/>
            <p:cNvSpPr/>
            <p:nvPr/>
          </p:nvSpPr>
          <p:spPr bwMode="auto">
            <a:xfrm rot="9362885">
              <a:off x="3884551" y="126432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5" name="Oval 188"/>
            <p:cNvSpPr/>
            <p:nvPr/>
          </p:nvSpPr>
          <p:spPr bwMode="auto">
            <a:xfrm rot="9362885">
              <a:off x="4142279" y="84485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6" name="Oval 189"/>
            <p:cNvSpPr/>
            <p:nvPr/>
          </p:nvSpPr>
          <p:spPr bwMode="auto">
            <a:xfrm rot="9362885">
              <a:off x="3845984" y="9376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7" name="Oval 190"/>
            <p:cNvSpPr/>
            <p:nvPr/>
          </p:nvSpPr>
          <p:spPr bwMode="auto">
            <a:xfrm rot="1800000">
              <a:off x="3771200" y="83275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8" name="Oval 191"/>
            <p:cNvSpPr/>
            <p:nvPr/>
          </p:nvSpPr>
          <p:spPr bwMode="auto">
            <a:xfrm rot="1800000">
              <a:off x="4110165" y="157150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69" name="Oval 192"/>
            <p:cNvSpPr/>
            <p:nvPr/>
          </p:nvSpPr>
          <p:spPr bwMode="auto">
            <a:xfrm rot="1800000">
              <a:off x="3877892" y="142080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0" name="Oval 193"/>
            <p:cNvSpPr/>
            <p:nvPr/>
          </p:nvSpPr>
          <p:spPr bwMode="auto">
            <a:xfrm rot="9362885">
              <a:off x="4087839" y="140544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1" name="Oval 194"/>
            <p:cNvSpPr/>
            <p:nvPr/>
          </p:nvSpPr>
          <p:spPr bwMode="auto">
            <a:xfrm rot="9362885">
              <a:off x="3623106" y="106441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2" name="Oval 195"/>
            <p:cNvSpPr/>
            <p:nvPr/>
          </p:nvSpPr>
          <p:spPr bwMode="auto">
            <a:xfrm rot="9362885">
              <a:off x="4034168" y="102091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3" name="Oval 196"/>
            <p:cNvSpPr/>
            <p:nvPr/>
          </p:nvSpPr>
          <p:spPr bwMode="auto">
            <a:xfrm rot="9362885">
              <a:off x="3983681" y="63029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4" name="Oval 197"/>
            <p:cNvSpPr/>
            <p:nvPr/>
          </p:nvSpPr>
          <p:spPr bwMode="auto">
            <a:xfrm rot="9362885">
              <a:off x="4191919" y="121551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</p:grpSp>
      <p:grpSp>
        <p:nvGrpSpPr>
          <p:cNvPr id="275" name="Group 134"/>
          <p:cNvGrpSpPr/>
          <p:nvPr/>
        </p:nvGrpSpPr>
        <p:grpSpPr>
          <a:xfrm rot="20700000">
            <a:off x="6471590" y="2720269"/>
            <a:ext cx="780396" cy="463546"/>
            <a:chOff x="3531957" y="508981"/>
            <a:chExt cx="2379132" cy="1123240"/>
          </a:xfrm>
          <a:noFill/>
        </p:grpSpPr>
        <p:sp>
          <p:nvSpPr>
            <p:cNvPr id="276" name="Oval 135"/>
            <p:cNvSpPr/>
            <p:nvPr/>
          </p:nvSpPr>
          <p:spPr bwMode="auto">
            <a:xfrm>
              <a:off x="4752547" y="85807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7" name="Oval 136"/>
            <p:cNvSpPr/>
            <p:nvPr/>
          </p:nvSpPr>
          <p:spPr bwMode="auto">
            <a:xfrm>
              <a:off x="5097498" y="68204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8" name="Oval 137"/>
            <p:cNvSpPr/>
            <p:nvPr/>
          </p:nvSpPr>
          <p:spPr bwMode="auto">
            <a:xfrm>
              <a:off x="4557514" y="63716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79" name="Oval 138"/>
            <p:cNvSpPr/>
            <p:nvPr/>
          </p:nvSpPr>
          <p:spPr bwMode="auto">
            <a:xfrm>
              <a:off x="5321218" y="103274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0" name="Oval 139"/>
            <p:cNvSpPr/>
            <p:nvPr/>
          </p:nvSpPr>
          <p:spPr bwMode="auto">
            <a:xfrm>
              <a:off x="5042034" y="112649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1" name="Oval 140"/>
            <p:cNvSpPr/>
            <p:nvPr/>
          </p:nvSpPr>
          <p:spPr bwMode="auto">
            <a:xfrm>
              <a:off x="4356385" y="123672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2" name="Oval 141"/>
            <p:cNvSpPr/>
            <p:nvPr/>
          </p:nvSpPr>
          <p:spPr bwMode="auto">
            <a:xfrm>
              <a:off x="5555954" y="129743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3" name="Oval 142"/>
            <p:cNvSpPr/>
            <p:nvPr/>
          </p:nvSpPr>
          <p:spPr bwMode="auto">
            <a:xfrm>
              <a:off x="4754279" y="128747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4" name="Oval 143"/>
            <p:cNvSpPr/>
            <p:nvPr/>
          </p:nvSpPr>
          <p:spPr bwMode="auto">
            <a:xfrm>
              <a:off x="4557514" y="136916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5" name="Oval 144"/>
            <p:cNvSpPr/>
            <p:nvPr/>
          </p:nvSpPr>
          <p:spPr bwMode="auto">
            <a:xfrm>
              <a:off x="4850884" y="58959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6" name="Oval 145"/>
            <p:cNvSpPr/>
            <p:nvPr/>
          </p:nvSpPr>
          <p:spPr bwMode="auto">
            <a:xfrm>
              <a:off x="5067168" y="9408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7" name="Oval 146"/>
            <p:cNvSpPr/>
            <p:nvPr/>
          </p:nvSpPr>
          <p:spPr bwMode="auto">
            <a:xfrm rot="7562885">
              <a:off x="5333231" y="87015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8" name="Oval 147"/>
            <p:cNvSpPr/>
            <p:nvPr/>
          </p:nvSpPr>
          <p:spPr bwMode="auto">
            <a:xfrm rot="7562885">
              <a:off x="4838815" y="11535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89" name="Oval 148"/>
            <p:cNvSpPr/>
            <p:nvPr/>
          </p:nvSpPr>
          <p:spPr bwMode="auto">
            <a:xfrm rot="7562885">
              <a:off x="5192830" y="74292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0" name="Oval 149"/>
            <p:cNvSpPr/>
            <p:nvPr/>
          </p:nvSpPr>
          <p:spPr bwMode="auto">
            <a:xfrm rot="7562885">
              <a:off x="4475243" y="10575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1" name="Oval 150"/>
            <p:cNvSpPr/>
            <p:nvPr/>
          </p:nvSpPr>
          <p:spPr bwMode="auto">
            <a:xfrm rot="7562885">
              <a:off x="4512439" y="84708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2" name="Oval 151"/>
            <p:cNvSpPr/>
            <p:nvPr/>
          </p:nvSpPr>
          <p:spPr bwMode="auto">
            <a:xfrm rot="7562885">
              <a:off x="4386687" y="145404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3" name="Oval 152"/>
            <p:cNvSpPr/>
            <p:nvPr/>
          </p:nvSpPr>
          <p:spPr bwMode="auto">
            <a:xfrm rot="7562885">
              <a:off x="4923557" y="129800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4" name="Oval 153"/>
            <p:cNvSpPr/>
            <p:nvPr/>
          </p:nvSpPr>
          <p:spPr bwMode="auto">
            <a:xfrm rot="7562885">
              <a:off x="4326027" y="1015142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5" name="Oval 154"/>
            <p:cNvSpPr/>
            <p:nvPr/>
          </p:nvSpPr>
          <p:spPr bwMode="auto">
            <a:xfrm rot="7562885">
              <a:off x="4937021" y="80587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6" name="Oval 155"/>
            <p:cNvSpPr/>
            <p:nvPr/>
          </p:nvSpPr>
          <p:spPr bwMode="auto">
            <a:xfrm rot="7562885">
              <a:off x="5357366" y="125264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7" name="Oval 156"/>
            <p:cNvSpPr/>
            <p:nvPr/>
          </p:nvSpPr>
          <p:spPr bwMode="auto">
            <a:xfrm rot="7562885">
              <a:off x="4726809" y="103436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8" name="Oval 157"/>
            <p:cNvSpPr/>
            <p:nvPr/>
          </p:nvSpPr>
          <p:spPr bwMode="auto">
            <a:xfrm>
              <a:off x="5672471" y="110043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299" name="Oval 158"/>
            <p:cNvSpPr/>
            <p:nvPr/>
          </p:nvSpPr>
          <p:spPr bwMode="auto">
            <a:xfrm>
              <a:off x="5480567" y="119418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0" name="Oval 159"/>
            <p:cNvSpPr/>
            <p:nvPr/>
          </p:nvSpPr>
          <p:spPr bwMode="auto">
            <a:xfrm>
              <a:off x="4609622" y="98093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1" name="Oval 160"/>
            <p:cNvSpPr/>
            <p:nvPr/>
          </p:nvSpPr>
          <p:spPr bwMode="auto">
            <a:xfrm>
              <a:off x="5850429" y="1072328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2" name="Oval 161"/>
            <p:cNvSpPr/>
            <p:nvPr/>
          </p:nvSpPr>
          <p:spPr bwMode="auto">
            <a:xfrm>
              <a:off x="5272551" y="145123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3" name="Oval 162"/>
            <p:cNvSpPr/>
            <p:nvPr/>
          </p:nvSpPr>
          <p:spPr bwMode="auto">
            <a:xfrm>
              <a:off x="4996047" y="143686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4" name="Oval 163"/>
            <p:cNvSpPr/>
            <p:nvPr/>
          </p:nvSpPr>
          <p:spPr bwMode="auto">
            <a:xfrm>
              <a:off x="5574932" y="93818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5" name="Oval 164"/>
            <p:cNvSpPr/>
            <p:nvPr/>
          </p:nvSpPr>
          <p:spPr bwMode="auto">
            <a:xfrm rot="7562885">
              <a:off x="5459371" y="106517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6" name="Oval 165"/>
            <p:cNvSpPr/>
            <p:nvPr/>
          </p:nvSpPr>
          <p:spPr bwMode="auto">
            <a:xfrm rot="7562885">
              <a:off x="5170171" y="131857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7" name="Oval 166"/>
            <p:cNvSpPr/>
            <p:nvPr/>
          </p:nvSpPr>
          <p:spPr bwMode="auto">
            <a:xfrm rot="7562885">
              <a:off x="5755893" y="94087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8" name="Oval 167"/>
            <p:cNvSpPr/>
            <p:nvPr/>
          </p:nvSpPr>
          <p:spPr bwMode="auto">
            <a:xfrm rot="7562885">
              <a:off x="4597181" y="12555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09" name="Oval 168"/>
            <p:cNvSpPr/>
            <p:nvPr/>
          </p:nvSpPr>
          <p:spPr bwMode="auto">
            <a:xfrm rot="7562885">
              <a:off x="4931423" y="10123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0" name="Oval 169"/>
            <p:cNvSpPr/>
            <p:nvPr/>
          </p:nvSpPr>
          <p:spPr bwMode="auto">
            <a:xfrm rot="7562885">
              <a:off x="4825220" y="152173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1" name="Oval 170"/>
            <p:cNvSpPr/>
            <p:nvPr/>
          </p:nvSpPr>
          <p:spPr bwMode="auto">
            <a:xfrm rot="7562885">
              <a:off x="5442107" y="14081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2" name="Oval 171"/>
            <p:cNvSpPr/>
            <p:nvPr/>
          </p:nvSpPr>
          <p:spPr bwMode="auto">
            <a:xfrm rot="7562885">
              <a:off x="4692390" y="69935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3" name="Oval 172"/>
            <p:cNvSpPr/>
            <p:nvPr/>
          </p:nvSpPr>
          <p:spPr bwMode="auto">
            <a:xfrm rot="7562885">
              <a:off x="5489301" y="78533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4" name="Oval 173"/>
            <p:cNvSpPr/>
            <p:nvPr/>
          </p:nvSpPr>
          <p:spPr bwMode="auto">
            <a:xfrm rot="7562885">
              <a:off x="5688668" y="124817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5" name="Oval 174"/>
            <p:cNvSpPr/>
            <p:nvPr/>
          </p:nvSpPr>
          <p:spPr bwMode="auto">
            <a:xfrm rot="7562885">
              <a:off x="5165342" y="11020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6" name="Oval 175"/>
            <p:cNvSpPr/>
            <p:nvPr/>
          </p:nvSpPr>
          <p:spPr bwMode="auto">
            <a:xfrm rot="1800000">
              <a:off x="3956407" y="797812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7" name="Oval 176"/>
            <p:cNvSpPr/>
            <p:nvPr/>
          </p:nvSpPr>
          <p:spPr bwMode="auto">
            <a:xfrm rot="1800000">
              <a:off x="4343159" y="81784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8" name="Oval 177"/>
            <p:cNvSpPr/>
            <p:nvPr/>
          </p:nvSpPr>
          <p:spPr bwMode="auto">
            <a:xfrm rot="1800000">
              <a:off x="3897959" y="50898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19" name="Oval 178"/>
            <p:cNvSpPr/>
            <p:nvPr/>
          </p:nvSpPr>
          <p:spPr bwMode="auto">
            <a:xfrm rot="1800000">
              <a:off x="4072901" y="117501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0" name="Oval 179"/>
            <p:cNvSpPr/>
            <p:nvPr/>
          </p:nvSpPr>
          <p:spPr bwMode="auto">
            <a:xfrm rot="1800000">
              <a:off x="3743208" y="117054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1" name="Oval 180"/>
            <p:cNvSpPr/>
            <p:nvPr/>
          </p:nvSpPr>
          <p:spPr bwMode="auto">
            <a:xfrm rot="1800000">
              <a:off x="3531957" y="114291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2" name="Oval 181"/>
            <p:cNvSpPr/>
            <p:nvPr/>
          </p:nvSpPr>
          <p:spPr bwMode="auto">
            <a:xfrm rot="1800000">
              <a:off x="4175808" y="6144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3" name="Oval 182"/>
            <p:cNvSpPr/>
            <p:nvPr/>
          </p:nvSpPr>
          <p:spPr bwMode="auto">
            <a:xfrm rot="1800000">
              <a:off x="4187478" y="102682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4" name="Oval 183"/>
            <p:cNvSpPr/>
            <p:nvPr/>
          </p:nvSpPr>
          <p:spPr bwMode="auto">
            <a:xfrm rot="9362885">
              <a:off x="3883412" y="109681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5" name="Oval 184"/>
            <p:cNvSpPr/>
            <p:nvPr/>
          </p:nvSpPr>
          <p:spPr bwMode="auto">
            <a:xfrm rot="9362885">
              <a:off x="4395289" y="91824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6" name="Oval 185"/>
            <p:cNvSpPr/>
            <p:nvPr/>
          </p:nvSpPr>
          <p:spPr bwMode="auto">
            <a:xfrm rot="9362885">
              <a:off x="3616526" y="8319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7" name="Oval 186"/>
            <p:cNvSpPr/>
            <p:nvPr/>
          </p:nvSpPr>
          <p:spPr bwMode="auto">
            <a:xfrm rot="9362885">
              <a:off x="3753975" y="6682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8" name="Oval 187"/>
            <p:cNvSpPr/>
            <p:nvPr/>
          </p:nvSpPr>
          <p:spPr bwMode="auto">
            <a:xfrm rot="9362885">
              <a:off x="3884551" y="126432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29" name="Oval 188"/>
            <p:cNvSpPr/>
            <p:nvPr/>
          </p:nvSpPr>
          <p:spPr bwMode="auto">
            <a:xfrm rot="9362885">
              <a:off x="4142279" y="84485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0" name="Oval 189"/>
            <p:cNvSpPr/>
            <p:nvPr/>
          </p:nvSpPr>
          <p:spPr bwMode="auto">
            <a:xfrm rot="9362885">
              <a:off x="3845984" y="9376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1" name="Oval 190"/>
            <p:cNvSpPr/>
            <p:nvPr/>
          </p:nvSpPr>
          <p:spPr bwMode="auto">
            <a:xfrm rot="1800000">
              <a:off x="3771200" y="83275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2" name="Oval 191"/>
            <p:cNvSpPr/>
            <p:nvPr/>
          </p:nvSpPr>
          <p:spPr bwMode="auto">
            <a:xfrm rot="1800000">
              <a:off x="4110165" y="157150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3" name="Oval 192"/>
            <p:cNvSpPr/>
            <p:nvPr/>
          </p:nvSpPr>
          <p:spPr bwMode="auto">
            <a:xfrm rot="1800000">
              <a:off x="3877892" y="142080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4" name="Oval 193"/>
            <p:cNvSpPr/>
            <p:nvPr/>
          </p:nvSpPr>
          <p:spPr bwMode="auto">
            <a:xfrm rot="9362885">
              <a:off x="4087839" y="140544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5" name="Oval 194"/>
            <p:cNvSpPr/>
            <p:nvPr/>
          </p:nvSpPr>
          <p:spPr bwMode="auto">
            <a:xfrm rot="9362885">
              <a:off x="3623106" y="106441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6" name="Oval 195"/>
            <p:cNvSpPr/>
            <p:nvPr/>
          </p:nvSpPr>
          <p:spPr bwMode="auto">
            <a:xfrm rot="9362885">
              <a:off x="4034168" y="102091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7" name="Oval 196"/>
            <p:cNvSpPr/>
            <p:nvPr/>
          </p:nvSpPr>
          <p:spPr bwMode="auto">
            <a:xfrm rot="9362885">
              <a:off x="3983681" y="63029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38" name="Oval 197"/>
            <p:cNvSpPr/>
            <p:nvPr/>
          </p:nvSpPr>
          <p:spPr bwMode="auto">
            <a:xfrm rot="9362885">
              <a:off x="4191919" y="121551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</p:grpSp>
      <p:grpSp>
        <p:nvGrpSpPr>
          <p:cNvPr id="339" name="Group 134"/>
          <p:cNvGrpSpPr/>
          <p:nvPr/>
        </p:nvGrpSpPr>
        <p:grpSpPr>
          <a:xfrm rot="20700000">
            <a:off x="6807185" y="4281214"/>
            <a:ext cx="780396" cy="463546"/>
            <a:chOff x="3531957" y="508981"/>
            <a:chExt cx="2379132" cy="1123240"/>
          </a:xfrm>
          <a:noFill/>
        </p:grpSpPr>
        <p:sp>
          <p:nvSpPr>
            <p:cNvPr id="340" name="Oval 135"/>
            <p:cNvSpPr/>
            <p:nvPr/>
          </p:nvSpPr>
          <p:spPr bwMode="auto">
            <a:xfrm>
              <a:off x="4752547" y="85807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1" name="Oval 136"/>
            <p:cNvSpPr/>
            <p:nvPr/>
          </p:nvSpPr>
          <p:spPr bwMode="auto">
            <a:xfrm>
              <a:off x="5097498" y="68204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2" name="Oval 137"/>
            <p:cNvSpPr/>
            <p:nvPr/>
          </p:nvSpPr>
          <p:spPr bwMode="auto">
            <a:xfrm>
              <a:off x="4557514" y="63716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3" name="Oval 138"/>
            <p:cNvSpPr/>
            <p:nvPr/>
          </p:nvSpPr>
          <p:spPr bwMode="auto">
            <a:xfrm>
              <a:off x="5321218" y="103274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4" name="Oval 139"/>
            <p:cNvSpPr/>
            <p:nvPr/>
          </p:nvSpPr>
          <p:spPr bwMode="auto">
            <a:xfrm>
              <a:off x="5042034" y="112649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5" name="Oval 140"/>
            <p:cNvSpPr/>
            <p:nvPr/>
          </p:nvSpPr>
          <p:spPr bwMode="auto">
            <a:xfrm>
              <a:off x="4356385" y="123672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6" name="Oval 141"/>
            <p:cNvSpPr/>
            <p:nvPr/>
          </p:nvSpPr>
          <p:spPr bwMode="auto">
            <a:xfrm>
              <a:off x="5555954" y="129743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7" name="Oval 142"/>
            <p:cNvSpPr/>
            <p:nvPr/>
          </p:nvSpPr>
          <p:spPr bwMode="auto">
            <a:xfrm>
              <a:off x="4754279" y="128747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8" name="Oval 143"/>
            <p:cNvSpPr/>
            <p:nvPr/>
          </p:nvSpPr>
          <p:spPr bwMode="auto">
            <a:xfrm>
              <a:off x="4557514" y="136916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49" name="Oval 144"/>
            <p:cNvSpPr/>
            <p:nvPr/>
          </p:nvSpPr>
          <p:spPr bwMode="auto">
            <a:xfrm>
              <a:off x="4850884" y="58959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0" name="Oval 145"/>
            <p:cNvSpPr/>
            <p:nvPr/>
          </p:nvSpPr>
          <p:spPr bwMode="auto">
            <a:xfrm>
              <a:off x="5067168" y="9408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1" name="Oval 146"/>
            <p:cNvSpPr/>
            <p:nvPr/>
          </p:nvSpPr>
          <p:spPr bwMode="auto">
            <a:xfrm rot="7562885">
              <a:off x="5333231" y="87015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2" name="Oval 147"/>
            <p:cNvSpPr/>
            <p:nvPr/>
          </p:nvSpPr>
          <p:spPr bwMode="auto">
            <a:xfrm rot="7562885">
              <a:off x="4838815" y="11535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3" name="Oval 148"/>
            <p:cNvSpPr/>
            <p:nvPr/>
          </p:nvSpPr>
          <p:spPr bwMode="auto">
            <a:xfrm rot="7562885">
              <a:off x="5192830" y="74292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4" name="Oval 149"/>
            <p:cNvSpPr/>
            <p:nvPr/>
          </p:nvSpPr>
          <p:spPr bwMode="auto">
            <a:xfrm rot="7562885">
              <a:off x="4475243" y="10575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5" name="Oval 150"/>
            <p:cNvSpPr/>
            <p:nvPr/>
          </p:nvSpPr>
          <p:spPr bwMode="auto">
            <a:xfrm rot="7562885">
              <a:off x="4512439" y="84708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6" name="Oval 151"/>
            <p:cNvSpPr/>
            <p:nvPr/>
          </p:nvSpPr>
          <p:spPr bwMode="auto">
            <a:xfrm rot="7562885">
              <a:off x="4386687" y="145404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7" name="Oval 152"/>
            <p:cNvSpPr/>
            <p:nvPr/>
          </p:nvSpPr>
          <p:spPr bwMode="auto">
            <a:xfrm rot="7562885">
              <a:off x="4923557" y="129800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8" name="Oval 153"/>
            <p:cNvSpPr/>
            <p:nvPr/>
          </p:nvSpPr>
          <p:spPr bwMode="auto">
            <a:xfrm rot="7562885">
              <a:off x="4326027" y="1015142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59" name="Oval 154"/>
            <p:cNvSpPr/>
            <p:nvPr/>
          </p:nvSpPr>
          <p:spPr bwMode="auto">
            <a:xfrm rot="7562885">
              <a:off x="4937021" y="80587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0" name="Oval 155"/>
            <p:cNvSpPr/>
            <p:nvPr/>
          </p:nvSpPr>
          <p:spPr bwMode="auto">
            <a:xfrm rot="7562885">
              <a:off x="5357366" y="125264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1" name="Oval 156"/>
            <p:cNvSpPr/>
            <p:nvPr/>
          </p:nvSpPr>
          <p:spPr bwMode="auto">
            <a:xfrm rot="7562885">
              <a:off x="4726809" y="103436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2" name="Oval 157"/>
            <p:cNvSpPr/>
            <p:nvPr/>
          </p:nvSpPr>
          <p:spPr bwMode="auto">
            <a:xfrm>
              <a:off x="5672471" y="110043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3" name="Oval 158"/>
            <p:cNvSpPr/>
            <p:nvPr/>
          </p:nvSpPr>
          <p:spPr bwMode="auto">
            <a:xfrm>
              <a:off x="5480567" y="119418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4" name="Oval 159"/>
            <p:cNvSpPr/>
            <p:nvPr/>
          </p:nvSpPr>
          <p:spPr bwMode="auto">
            <a:xfrm>
              <a:off x="4609622" y="98093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5" name="Oval 160"/>
            <p:cNvSpPr/>
            <p:nvPr/>
          </p:nvSpPr>
          <p:spPr bwMode="auto">
            <a:xfrm>
              <a:off x="5850429" y="1072328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6" name="Oval 161"/>
            <p:cNvSpPr/>
            <p:nvPr/>
          </p:nvSpPr>
          <p:spPr bwMode="auto">
            <a:xfrm>
              <a:off x="5272551" y="145123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7" name="Oval 162"/>
            <p:cNvSpPr/>
            <p:nvPr/>
          </p:nvSpPr>
          <p:spPr bwMode="auto">
            <a:xfrm>
              <a:off x="4996047" y="143686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8" name="Oval 163"/>
            <p:cNvSpPr/>
            <p:nvPr/>
          </p:nvSpPr>
          <p:spPr bwMode="auto">
            <a:xfrm>
              <a:off x="5574932" y="93818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69" name="Oval 164"/>
            <p:cNvSpPr/>
            <p:nvPr/>
          </p:nvSpPr>
          <p:spPr bwMode="auto">
            <a:xfrm rot="7562885">
              <a:off x="5459371" y="106517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0" name="Oval 165"/>
            <p:cNvSpPr/>
            <p:nvPr/>
          </p:nvSpPr>
          <p:spPr bwMode="auto">
            <a:xfrm rot="7562885">
              <a:off x="5170171" y="131857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1" name="Oval 166"/>
            <p:cNvSpPr/>
            <p:nvPr/>
          </p:nvSpPr>
          <p:spPr bwMode="auto">
            <a:xfrm rot="7562885">
              <a:off x="5755893" y="94087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2" name="Oval 167"/>
            <p:cNvSpPr/>
            <p:nvPr/>
          </p:nvSpPr>
          <p:spPr bwMode="auto">
            <a:xfrm rot="7562885">
              <a:off x="4597181" y="12555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3" name="Oval 168"/>
            <p:cNvSpPr/>
            <p:nvPr/>
          </p:nvSpPr>
          <p:spPr bwMode="auto">
            <a:xfrm rot="7562885">
              <a:off x="4931423" y="101239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4" name="Oval 169"/>
            <p:cNvSpPr/>
            <p:nvPr/>
          </p:nvSpPr>
          <p:spPr bwMode="auto">
            <a:xfrm rot="7562885">
              <a:off x="4825220" y="152173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5" name="Oval 170"/>
            <p:cNvSpPr/>
            <p:nvPr/>
          </p:nvSpPr>
          <p:spPr bwMode="auto">
            <a:xfrm rot="7562885">
              <a:off x="5442107" y="140810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6" name="Oval 171"/>
            <p:cNvSpPr/>
            <p:nvPr/>
          </p:nvSpPr>
          <p:spPr bwMode="auto">
            <a:xfrm rot="7562885">
              <a:off x="4692390" y="699353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7" name="Oval 172"/>
            <p:cNvSpPr/>
            <p:nvPr/>
          </p:nvSpPr>
          <p:spPr bwMode="auto">
            <a:xfrm rot="7562885">
              <a:off x="5489301" y="785335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8" name="Oval 173"/>
            <p:cNvSpPr/>
            <p:nvPr/>
          </p:nvSpPr>
          <p:spPr bwMode="auto">
            <a:xfrm rot="7562885">
              <a:off x="5688668" y="124817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79" name="Oval 174"/>
            <p:cNvSpPr/>
            <p:nvPr/>
          </p:nvSpPr>
          <p:spPr bwMode="auto">
            <a:xfrm rot="7562885">
              <a:off x="5165342" y="11020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0" name="Oval 175"/>
            <p:cNvSpPr/>
            <p:nvPr/>
          </p:nvSpPr>
          <p:spPr bwMode="auto">
            <a:xfrm rot="1800000">
              <a:off x="3956407" y="797812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1" name="Oval 176"/>
            <p:cNvSpPr/>
            <p:nvPr/>
          </p:nvSpPr>
          <p:spPr bwMode="auto">
            <a:xfrm rot="1800000">
              <a:off x="4343159" y="81784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2" name="Oval 177"/>
            <p:cNvSpPr/>
            <p:nvPr/>
          </p:nvSpPr>
          <p:spPr bwMode="auto">
            <a:xfrm rot="1800000">
              <a:off x="3897959" y="508981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3" name="Oval 178"/>
            <p:cNvSpPr/>
            <p:nvPr/>
          </p:nvSpPr>
          <p:spPr bwMode="auto">
            <a:xfrm rot="1800000">
              <a:off x="4072901" y="117501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4" name="Oval 179"/>
            <p:cNvSpPr/>
            <p:nvPr/>
          </p:nvSpPr>
          <p:spPr bwMode="auto">
            <a:xfrm rot="1800000">
              <a:off x="3743208" y="1170549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5" name="Oval 180"/>
            <p:cNvSpPr/>
            <p:nvPr/>
          </p:nvSpPr>
          <p:spPr bwMode="auto">
            <a:xfrm rot="1800000">
              <a:off x="3531957" y="1142916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6" name="Oval 181"/>
            <p:cNvSpPr/>
            <p:nvPr/>
          </p:nvSpPr>
          <p:spPr bwMode="auto">
            <a:xfrm rot="1800000">
              <a:off x="4175808" y="614473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7" name="Oval 182"/>
            <p:cNvSpPr/>
            <p:nvPr/>
          </p:nvSpPr>
          <p:spPr bwMode="auto">
            <a:xfrm rot="1800000">
              <a:off x="4187478" y="1026827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8" name="Oval 183"/>
            <p:cNvSpPr/>
            <p:nvPr/>
          </p:nvSpPr>
          <p:spPr bwMode="auto">
            <a:xfrm rot="9362885">
              <a:off x="3883412" y="109681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89" name="Oval 184"/>
            <p:cNvSpPr/>
            <p:nvPr/>
          </p:nvSpPr>
          <p:spPr bwMode="auto">
            <a:xfrm rot="9362885">
              <a:off x="4395289" y="918248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378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0" name="Oval 185"/>
            <p:cNvSpPr/>
            <p:nvPr/>
          </p:nvSpPr>
          <p:spPr bwMode="auto">
            <a:xfrm rot="9362885">
              <a:off x="3616526" y="8319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1" name="Oval 186"/>
            <p:cNvSpPr/>
            <p:nvPr/>
          </p:nvSpPr>
          <p:spPr bwMode="auto">
            <a:xfrm rot="9362885">
              <a:off x="3753975" y="66825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2" name="Oval 187"/>
            <p:cNvSpPr/>
            <p:nvPr/>
          </p:nvSpPr>
          <p:spPr bwMode="auto">
            <a:xfrm rot="9362885">
              <a:off x="3884551" y="1264326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3" name="Oval 188"/>
            <p:cNvSpPr/>
            <p:nvPr/>
          </p:nvSpPr>
          <p:spPr bwMode="auto">
            <a:xfrm rot="9362885">
              <a:off x="4142279" y="844857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4" name="Oval 189"/>
            <p:cNvSpPr/>
            <p:nvPr/>
          </p:nvSpPr>
          <p:spPr bwMode="auto">
            <a:xfrm rot="9362885">
              <a:off x="3845984" y="937631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5" name="Oval 190"/>
            <p:cNvSpPr/>
            <p:nvPr/>
          </p:nvSpPr>
          <p:spPr bwMode="auto">
            <a:xfrm rot="1800000">
              <a:off x="3771200" y="832750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6" name="Oval 191"/>
            <p:cNvSpPr/>
            <p:nvPr/>
          </p:nvSpPr>
          <p:spPr bwMode="auto">
            <a:xfrm rot="1800000">
              <a:off x="4110165" y="1571505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7" name="Oval 192"/>
            <p:cNvSpPr/>
            <p:nvPr/>
          </p:nvSpPr>
          <p:spPr bwMode="auto">
            <a:xfrm rot="1800000">
              <a:off x="3877892" y="1420804"/>
              <a:ext cx="60660" cy="60716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8" name="Oval 193"/>
            <p:cNvSpPr/>
            <p:nvPr/>
          </p:nvSpPr>
          <p:spPr bwMode="auto">
            <a:xfrm rot="9362885">
              <a:off x="4087839" y="140544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399" name="Oval 194"/>
            <p:cNvSpPr/>
            <p:nvPr/>
          </p:nvSpPr>
          <p:spPr bwMode="auto">
            <a:xfrm rot="9362885">
              <a:off x="3623106" y="1064410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CBA2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400" name="Oval 195"/>
            <p:cNvSpPr/>
            <p:nvPr/>
          </p:nvSpPr>
          <p:spPr bwMode="auto">
            <a:xfrm rot="9362885">
              <a:off x="4034168" y="102091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401" name="Oval 196"/>
            <p:cNvSpPr/>
            <p:nvPr/>
          </p:nvSpPr>
          <p:spPr bwMode="auto">
            <a:xfrm rot="9362885">
              <a:off x="3983681" y="630294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FFB50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  <p:sp>
          <p:nvSpPr>
            <p:cNvPr id="402" name="Oval 197"/>
            <p:cNvSpPr/>
            <p:nvPr/>
          </p:nvSpPr>
          <p:spPr bwMode="auto">
            <a:xfrm rot="9362885">
              <a:off x="4191919" y="1215519"/>
              <a:ext cx="60716" cy="60660"/>
            </a:xfrm>
            <a:prstGeom prst="ellipse">
              <a:avLst/>
            </a:prstGeom>
            <a:grpFill/>
            <a:ln w="25400" cap="flat" cmpd="sng" algn="ctr">
              <a:solidFill>
                <a:srgbClr val="5E81D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5" tIns="45678" rIns="91355" bIns="4567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rade Gothic LT St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860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91 -0.02315 L 0.22153 -0.16266 " pathEditMode="relative" ptsTypes="AA">
                                      <p:cBhvr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2099E-6 L 0.18542 -0.0228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11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87654E-7 L -0.00191 -0.164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24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-0.20486 0.01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86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4 -0.00926 L -0.20296 -0.189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-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5" name="Shape 1245"/>
          <p:cNvGraphicFramePr/>
          <p:nvPr>
            <p:extLst>
              <p:ext uri="{D42A27DB-BD31-4B8C-83A1-F6EECF244321}">
                <p14:modId xmlns:p14="http://schemas.microsoft.com/office/powerpoint/2010/main" val="1297062670"/>
              </p:ext>
            </p:extLst>
          </p:nvPr>
        </p:nvGraphicFramePr>
        <p:xfrm>
          <a:off x="3765212" y="660262"/>
          <a:ext cx="1276225" cy="38096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3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900" b="1" baseline="0" dirty="0">
                          <a:solidFill>
                            <a:srgbClr val="FFFFFF"/>
                          </a:solidFill>
                          <a:ea typeface="MS PGothic" panose="020B0600070205080204" pitchFamily="34" charset="-128"/>
                        </a:rPr>
                        <a:t>Platform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900" b="1" baseline="0" dirty="0">
                          <a:solidFill>
                            <a:srgbClr val="FFFFFF"/>
                          </a:solidFill>
                          <a:ea typeface="MS PGothic" panose="020B0600070205080204" pitchFamily="34" charset="-128"/>
                        </a:rPr>
                        <a:t>as a Service（PaaS）</a:t>
                      </a:r>
                    </a:p>
                  </a:txBody>
                  <a:tcPr marL="0" marR="0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F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人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データ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アプリケーション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ランタイム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ミドルウェア サービス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オペレーティング システム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仮想ネットワーク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ハイパーバイザ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サーバ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ストレージ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物理ネットワーク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46" name="Shape 1246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クラウドの責任共有 - SaaS/PaaS/IaaS</a:t>
            </a:r>
          </a:p>
        </p:txBody>
      </p:sp>
      <p:sp>
        <p:nvSpPr>
          <p:cNvPr id="1250" name="Shape 1250"/>
          <p:cNvSpPr txBox="1"/>
          <p:nvPr/>
        </p:nvSpPr>
        <p:spPr>
          <a:xfrm>
            <a:off x="86075" y="4855450"/>
            <a:ext cx="6997200" cy="18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*Gartner Research Paper：Mind the SaaS Security Gaps Published：2016 年 5 月 19 日</a:t>
            </a:r>
          </a:p>
        </p:txBody>
      </p:sp>
      <p:graphicFrame>
        <p:nvGraphicFramePr>
          <p:cNvPr id="1251" name="Shape 1251"/>
          <p:cNvGraphicFramePr/>
          <p:nvPr>
            <p:extLst>
              <p:ext uri="{D42A27DB-BD31-4B8C-83A1-F6EECF244321}">
                <p14:modId xmlns:p14="http://schemas.microsoft.com/office/powerpoint/2010/main" val="1977061833"/>
              </p:ext>
            </p:extLst>
          </p:nvPr>
        </p:nvGraphicFramePr>
        <p:xfrm>
          <a:off x="2403812" y="660262"/>
          <a:ext cx="1276225" cy="38096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3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900" b="1" baseline="0" dirty="0">
                          <a:solidFill>
                            <a:srgbClr val="FFFFFF"/>
                          </a:solidFill>
                          <a:ea typeface="MS PGothic" panose="020B0600070205080204" pitchFamily="34" charset="-128"/>
                        </a:rPr>
                        <a:t>Infrastructure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900" b="1" baseline="0" dirty="0">
                          <a:solidFill>
                            <a:srgbClr val="FFFFFF"/>
                          </a:solidFill>
                          <a:ea typeface="MS PGothic" panose="020B0600070205080204" pitchFamily="34" charset="-128"/>
                        </a:rPr>
                        <a:t>as a Service（IaaS）</a:t>
                      </a:r>
                    </a:p>
                  </a:txBody>
                  <a:tcPr marL="0" marR="0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F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人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データ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アプリケーション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ランタイム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ミドルウェア サービス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オペレーティング システム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仮想ネットワーク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ハイパーバイザ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サーバ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ストレージ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物理ネットワーク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252" name="Shape 1252"/>
          <p:cNvGraphicFramePr/>
          <p:nvPr>
            <p:extLst>
              <p:ext uri="{D42A27DB-BD31-4B8C-83A1-F6EECF244321}">
                <p14:modId xmlns:p14="http://schemas.microsoft.com/office/powerpoint/2010/main" val="3156642078"/>
              </p:ext>
            </p:extLst>
          </p:nvPr>
        </p:nvGraphicFramePr>
        <p:xfrm>
          <a:off x="5126612" y="674375"/>
          <a:ext cx="1276225" cy="37737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13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900" b="1" baseline="0" dirty="0">
                          <a:solidFill>
                            <a:srgbClr val="FFFFFF"/>
                          </a:solidFill>
                          <a:ea typeface="MS PGothic" panose="020B0600070205080204" pitchFamily="34" charset="-128"/>
                        </a:rPr>
                        <a:t>SaaS</a:t>
                      </a:r>
                    </a:p>
                  </a:txBody>
                  <a:tcPr marL="0" marR="0" marT="91425" marB="91425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F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人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データ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アプリケーション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E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ランタイム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ミドルウェア サービス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オペレーティング システム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仮想ネットワーク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ハイパーバイザ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サーバ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ストレージ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物理ネットワーク</a:t>
                      </a:r>
                    </a:p>
                  </a:txBody>
                  <a:tcPr marL="0" marR="0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53" name="Shape 1253"/>
          <p:cNvSpPr/>
          <p:nvPr/>
        </p:nvSpPr>
        <p:spPr>
          <a:xfrm>
            <a:off x="3048425" y="4513500"/>
            <a:ext cx="1276200" cy="331800"/>
          </a:xfrm>
          <a:prstGeom prst="rect">
            <a:avLst/>
          </a:prstGeom>
          <a:solidFill>
            <a:srgbClr val="E0FE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sz="9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CSR の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ja-JP" sz="9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担当</a:t>
            </a:r>
          </a:p>
        </p:txBody>
      </p:sp>
      <p:sp>
        <p:nvSpPr>
          <p:cNvPr id="1254" name="Shape 1254"/>
          <p:cNvSpPr/>
          <p:nvPr/>
        </p:nvSpPr>
        <p:spPr>
          <a:xfrm>
            <a:off x="4535000" y="4513500"/>
            <a:ext cx="1276200" cy="331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sz="9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お客様の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ja-JP" sz="9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担当</a:t>
            </a:r>
          </a:p>
        </p:txBody>
      </p:sp>
      <p:pic>
        <p:nvPicPr>
          <p:cNvPr id="1255" name="Shape 1255" descr="b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825" y="963450"/>
            <a:ext cx="5717599" cy="12351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56" name="Shape 1256"/>
          <p:cNvGraphicFramePr/>
          <p:nvPr>
            <p:extLst>
              <p:ext uri="{D42A27DB-BD31-4B8C-83A1-F6EECF244321}">
                <p14:modId xmlns:p14="http://schemas.microsoft.com/office/powerpoint/2010/main" val="898448192"/>
              </p:ext>
            </p:extLst>
          </p:nvPr>
        </p:nvGraphicFramePr>
        <p:xfrm>
          <a:off x="3765212" y="1117462"/>
          <a:ext cx="1276225" cy="914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人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データ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アプリケーション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57" name="Shape 1257"/>
          <p:cNvGraphicFramePr/>
          <p:nvPr>
            <p:extLst>
              <p:ext uri="{D42A27DB-BD31-4B8C-83A1-F6EECF244321}">
                <p14:modId xmlns:p14="http://schemas.microsoft.com/office/powerpoint/2010/main" val="526873902"/>
              </p:ext>
            </p:extLst>
          </p:nvPr>
        </p:nvGraphicFramePr>
        <p:xfrm>
          <a:off x="5126612" y="1117475"/>
          <a:ext cx="1276225" cy="914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人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データ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アプリケーション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58" name="Shape 1258"/>
          <p:cNvGraphicFramePr/>
          <p:nvPr>
            <p:extLst>
              <p:ext uri="{D42A27DB-BD31-4B8C-83A1-F6EECF244321}">
                <p14:modId xmlns:p14="http://schemas.microsoft.com/office/powerpoint/2010/main" val="3140736214"/>
              </p:ext>
            </p:extLst>
          </p:nvPr>
        </p:nvGraphicFramePr>
        <p:xfrm>
          <a:off x="2403812" y="1117462"/>
          <a:ext cx="1276225" cy="914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人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>
                          <a:ea typeface="MS PGothic" panose="020B0600070205080204" pitchFamily="34" charset="-128"/>
                        </a:rPr>
                        <a:t>データ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800" baseline="0" dirty="0">
                          <a:ea typeface="MS PGothic" panose="020B0600070205080204" pitchFamily="34" charset="-128"/>
                        </a:rPr>
                        <a:t>アプリケーション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9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Shape 1318"/>
          <p:cNvGrpSpPr/>
          <p:nvPr/>
        </p:nvGrpSpPr>
        <p:grpSpPr>
          <a:xfrm>
            <a:off x="125" y="2951075"/>
            <a:ext cx="9144000" cy="1929300"/>
            <a:chOff x="125" y="2951075"/>
            <a:chExt cx="9144000" cy="1929300"/>
          </a:xfrm>
        </p:grpSpPr>
        <p:sp>
          <p:nvSpPr>
            <p:cNvPr id="1319" name="Shape 1319"/>
            <p:cNvSpPr/>
            <p:nvPr/>
          </p:nvSpPr>
          <p:spPr>
            <a:xfrm>
              <a:off x="125" y="2951075"/>
              <a:ext cx="9144000" cy="1929300"/>
            </a:xfrm>
            <a:prstGeom prst="rect">
              <a:avLst/>
            </a:prstGeom>
            <a:solidFill>
              <a:srgbClr val="18244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320" name="Shape 1320" descr="clodlock logo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80491" y="3576075"/>
              <a:ext cx="3783017" cy="315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2" name="Shape 1322"/>
          <p:cNvSpPr txBox="1">
            <a:spLocks noGrp="1"/>
          </p:cNvSpPr>
          <p:nvPr>
            <p:ph type="title" idx="4294967295"/>
          </p:nvPr>
        </p:nvSpPr>
        <p:spPr>
          <a:xfrm>
            <a:off x="279000" y="326550"/>
            <a:ext cx="8229600" cy="291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-JP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CloudLock プラットフォーム</a:t>
            </a:r>
          </a:p>
        </p:txBody>
      </p:sp>
      <p:grpSp>
        <p:nvGrpSpPr>
          <p:cNvPr id="1323" name="Shape 1323"/>
          <p:cNvGrpSpPr/>
          <p:nvPr/>
        </p:nvGrpSpPr>
        <p:grpSpPr>
          <a:xfrm>
            <a:off x="3741308" y="4012008"/>
            <a:ext cx="761700" cy="617777"/>
            <a:chOff x="3797258" y="4012008"/>
            <a:chExt cx="761700" cy="617777"/>
          </a:xfrm>
        </p:grpSpPr>
        <p:pic>
          <p:nvPicPr>
            <p:cNvPr id="1324" name="Shape 13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74809" y="4012008"/>
              <a:ext cx="413426" cy="413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5" name="Shape 1325"/>
            <p:cNvSpPr txBox="1"/>
            <p:nvPr/>
          </p:nvSpPr>
          <p:spPr>
            <a:xfrm>
              <a:off x="3797258" y="4367886"/>
              <a:ext cx="7617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DLP</a:t>
              </a:r>
            </a:p>
          </p:txBody>
        </p:sp>
      </p:grpSp>
      <p:grpSp>
        <p:nvGrpSpPr>
          <p:cNvPr id="1326" name="Shape 1326"/>
          <p:cNvGrpSpPr/>
          <p:nvPr/>
        </p:nvGrpSpPr>
        <p:grpSpPr>
          <a:xfrm>
            <a:off x="2194647" y="3993475"/>
            <a:ext cx="895200" cy="636300"/>
            <a:chOff x="2163513" y="3993475"/>
            <a:chExt cx="895200" cy="636300"/>
          </a:xfrm>
        </p:grpSpPr>
        <p:pic>
          <p:nvPicPr>
            <p:cNvPr id="1327" name="Shape 13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25300" y="3993475"/>
              <a:ext cx="413426" cy="413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8" name="Shape 1328"/>
            <p:cNvSpPr txBox="1"/>
            <p:nvPr/>
          </p:nvSpPr>
          <p:spPr>
            <a:xfrm>
              <a:off x="2163513" y="4367875"/>
              <a:ext cx="8952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lang="ja-JP" sz="700" b="1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ユーザ行動分析</a:t>
              </a:r>
            </a:p>
          </p:txBody>
        </p:sp>
      </p:grpSp>
      <p:grpSp>
        <p:nvGrpSpPr>
          <p:cNvPr id="1329" name="Shape 1329"/>
          <p:cNvGrpSpPr/>
          <p:nvPr/>
        </p:nvGrpSpPr>
        <p:grpSpPr>
          <a:xfrm>
            <a:off x="6087296" y="3993475"/>
            <a:ext cx="761700" cy="636299"/>
            <a:chOff x="6143246" y="3993475"/>
            <a:chExt cx="761700" cy="636299"/>
          </a:xfrm>
        </p:grpSpPr>
        <p:pic>
          <p:nvPicPr>
            <p:cNvPr id="1330" name="Shape 13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99073" y="3993475"/>
              <a:ext cx="413426" cy="413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1" name="Shape 1331"/>
            <p:cNvSpPr txBox="1"/>
            <p:nvPr/>
          </p:nvSpPr>
          <p:spPr>
            <a:xfrm>
              <a:off x="6143246" y="4367875"/>
              <a:ext cx="7617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一元化された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監査</a:t>
              </a:r>
            </a:p>
          </p:txBody>
        </p:sp>
      </p:grpSp>
      <p:grpSp>
        <p:nvGrpSpPr>
          <p:cNvPr id="1332" name="Shape 1332"/>
          <p:cNvGrpSpPr/>
          <p:nvPr/>
        </p:nvGrpSpPr>
        <p:grpSpPr>
          <a:xfrm>
            <a:off x="5237871" y="3993475"/>
            <a:ext cx="831600" cy="636311"/>
            <a:chOff x="5293821" y="3993475"/>
            <a:chExt cx="831600" cy="636311"/>
          </a:xfrm>
        </p:grpSpPr>
        <p:pic>
          <p:nvPicPr>
            <p:cNvPr id="1333" name="Shape 13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24319" y="3993475"/>
              <a:ext cx="413426" cy="413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4" name="Shape 1334"/>
            <p:cNvSpPr txBox="1"/>
            <p:nvPr/>
          </p:nvSpPr>
          <p:spPr>
            <a:xfrm>
              <a:off x="5293821" y="4367886"/>
              <a:ext cx="8316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構成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セキュリティ</a:t>
              </a:r>
            </a:p>
          </p:txBody>
        </p:sp>
      </p:grpSp>
      <p:grpSp>
        <p:nvGrpSpPr>
          <p:cNvPr id="1335" name="Shape 1335"/>
          <p:cNvGrpSpPr/>
          <p:nvPr/>
        </p:nvGrpSpPr>
        <p:grpSpPr>
          <a:xfrm>
            <a:off x="4461071" y="3993475"/>
            <a:ext cx="867300" cy="636299"/>
            <a:chOff x="4517021" y="3993475"/>
            <a:chExt cx="867300" cy="636299"/>
          </a:xfrm>
        </p:grpSpPr>
        <p:pic>
          <p:nvPicPr>
            <p:cNvPr id="1336" name="Shape 13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49564" y="3993475"/>
              <a:ext cx="413426" cy="413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7" name="Shape 1337"/>
            <p:cNvSpPr txBox="1"/>
            <p:nvPr/>
          </p:nvSpPr>
          <p:spPr>
            <a:xfrm>
              <a:off x="4517021" y="4367875"/>
              <a:ext cx="867300" cy="261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暗号化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管理</a:t>
              </a:r>
              <a:r>
                <a:rPr lang="ja-JP" sz="70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 </a:t>
              </a:r>
            </a:p>
          </p:txBody>
        </p:sp>
      </p:grpSp>
      <p:grpSp>
        <p:nvGrpSpPr>
          <p:cNvPr id="1338" name="Shape 1338"/>
          <p:cNvGrpSpPr/>
          <p:nvPr/>
        </p:nvGrpSpPr>
        <p:grpSpPr>
          <a:xfrm>
            <a:off x="3008060" y="3993475"/>
            <a:ext cx="845094" cy="636311"/>
            <a:chOff x="2987810" y="3993475"/>
            <a:chExt cx="845094" cy="636311"/>
          </a:xfrm>
        </p:grpSpPr>
        <p:sp>
          <p:nvSpPr>
            <p:cNvPr id="1339" name="Shape 1339"/>
            <p:cNvSpPr txBox="1"/>
            <p:nvPr/>
          </p:nvSpPr>
          <p:spPr>
            <a:xfrm>
              <a:off x="2987810" y="4367886"/>
              <a:ext cx="845094" cy="261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アプリケーション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ja-JP" sz="700" b="1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ファイアウォール</a:t>
              </a:r>
            </a:p>
          </p:txBody>
        </p:sp>
        <p:pic>
          <p:nvPicPr>
            <p:cNvPr id="1340" name="Shape 134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200054" y="3993475"/>
              <a:ext cx="413426" cy="413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1" name="Shape 1341"/>
          <p:cNvGrpSpPr/>
          <p:nvPr/>
        </p:nvGrpSpPr>
        <p:grpSpPr>
          <a:xfrm>
            <a:off x="291868" y="797475"/>
            <a:ext cx="8564819" cy="2792086"/>
            <a:chOff x="291868" y="797475"/>
            <a:chExt cx="8564819" cy="2792086"/>
          </a:xfrm>
        </p:grpSpPr>
        <p:pic>
          <p:nvPicPr>
            <p:cNvPr id="1342" name="Shape 1342" descr="slide 5 rectagnle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1868" y="1388487"/>
              <a:ext cx="2945281" cy="220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3" name="Shape 1343"/>
            <p:cNvSpPr txBox="1"/>
            <p:nvPr/>
          </p:nvSpPr>
          <p:spPr>
            <a:xfrm>
              <a:off x="532436" y="2411700"/>
              <a:ext cx="2468302" cy="72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ja-JP" sz="1600" b="1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クラウドでの </a:t>
              </a:r>
            </a:p>
            <a:p>
              <a:pPr lvl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ja-JP" sz="1600" b="1" dirty="0">
                  <a:solidFill>
                    <a:srgbClr val="82B83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ビジネス アプリケー</a:t>
              </a:r>
              <a:r>
                <a:rPr lang="ja-JP" sz="1600" b="1" dirty="0" smtClean="0">
                  <a:solidFill>
                    <a:srgbClr val="82B83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ション</a:t>
              </a:r>
              <a:r>
                <a:rPr lang="ja-JP" sz="1600" b="1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の使用</a:t>
              </a:r>
              <a:r>
                <a:rPr lang="ja-JP" sz="1600" b="1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を保護する</a:t>
              </a:r>
            </a:p>
          </p:txBody>
        </p:sp>
        <p:pic>
          <p:nvPicPr>
            <p:cNvPr id="1344" name="Shape 1344" descr="slide 5 rectagnle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99534" y="1388487"/>
              <a:ext cx="2945281" cy="220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5" name="Shape 1345"/>
            <p:cNvSpPr txBox="1"/>
            <p:nvPr/>
          </p:nvSpPr>
          <p:spPr>
            <a:xfrm>
              <a:off x="3304282" y="2411687"/>
              <a:ext cx="2508328" cy="72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ja-JP" sz="1600" b="1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クラウドでの</a:t>
              </a:r>
              <a:r>
                <a:rPr lang="en-US" altLang="ja-JP" sz="1600" b="1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/>
              </a:r>
              <a:br>
                <a:rPr lang="en-US" altLang="ja-JP" sz="1600" b="1" dirty="0" smtClean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</a:br>
              <a:r>
                <a:rPr lang="ja-JP" sz="1600" b="1" dirty="0" smtClean="0">
                  <a:solidFill>
                    <a:srgbClr val="108DD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重要</a:t>
              </a:r>
              <a:r>
                <a:rPr lang="ja-JP" sz="1600" b="1" dirty="0">
                  <a:solidFill>
                    <a:srgbClr val="108DD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なインフラストラクチャ</a:t>
              </a:r>
            </a:p>
            <a:p>
              <a:pPr lvl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ja-JP" sz="1600" b="1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の使用を保護する</a:t>
              </a:r>
            </a:p>
          </p:txBody>
        </p:sp>
        <p:grpSp>
          <p:nvGrpSpPr>
            <p:cNvPr id="1346" name="Shape 1346"/>
            <p:cNvGrpSpPr/>
            <p:nvPr/>
          </p:nvGrpSpPr>
          <p:grpSpPr>
            <a:xfrm>
              <a:off x="990809" y="797475"/>
              <a:ext cx="1547399" cy="1547100"/>
              <a:chOff x="1024375" y="797475"/>
              <a:chExt cx="1547400" cy="1547100"/>
            </a:xfrm>
          </p:grpSpPr>
          <p:sp>
            <p:nvSpPr>
              <p:cNvPr id="1347" name="Shape 1347"/>
              <p:cNvSpPr/>
              <p:nvPr/>
            </p:nvSpPr>
            <p:spPr>
              <a:xfrm>
                <a:off x="1024375" y="797475"/>
                <a:ext cx="1547400" cy="1547100"/>
              </a:xfrm>
              <a:prstGeom prst="ellipse">
                <a:avLst/>
              </a:prstGeom>
              <a:solidFill>
                <a:srgbClr val="82B835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ja-JP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</a:p>
            </p:txBody>
          </p:sp>
          <p:sp>
            <p:nvSpPr>
              <p:cNvPr id="1348" name="Shape 1348"/>
              <p:cNvSpPr txBox="1"/>
              <p:nvPr/>
            </p:nvSpPr>
            <p:spPr>
              <a:xfrm>
                <a:off x="1141825" y="1182525"/>
                <a:ext cx="1312500" cy="7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ja-JP" sz="1300" b="1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SaaS 用 </a:t>
                </a:r>
              </a:p>
              <a:p>
                <a:pPr lvl="0" algn="ctr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ja-JP" sz="1300" b="1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CASB</a:t>
                </a:r>
              </a:p>
            </p:txBody>
          </p:sp>
        </p:grpSp>
        <p:grpSp>
          <p:nvGrpSpPr>
            <p:cNvPr id="1349" name="Shape 1349"/>
            <p:cNvGrpSpPr/>
            <p:nvPr/>
          </p:nvGrpSpPr>
          <p:grpSpPr>
            <a:xfrm>
              <a:off x="3798474" y="797475"/>
              <a:ext cx="1547400" cy="1547100"/>
              <a:chOff x="3755450" y="797475"/>
              <a:chExt cx="1547400" cy="1547100"/>
            </a:xfrm>
          </p:grpSpPr>
          <p:sp>
            <p:nvSpPr>
              <p:cNvPr id="1350" name="Shape 1350"/>
              <p:cNvSpPr/>
              <p:nvPr/>
            </p:nvSpPr>
            <p:spPr>
              <a:xfrm>
                <a:off x="3755450" y="797475"/>
                <a:ext cx="1547400" cy="1547100"/>
              </a:xfrm>
              <a:prstGeom prst="ellipse">
                <a:avLst/>
              </a:prstGeom>
              <a:solidFill>
                <a:srgbClr val="108ED7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ja-JP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</a:p>
            </p:txBody>
          </p:sp>
          <p:sp>
            <p:nvSpPr>
              <p:cNvPr id="1351" name="Shape 1351"/>
              <p:cNvSpPr txBox="1"/>
              <p:nvPr/>
            </p:nvSpPr>
            <p:spPr>
              <a:xfrm>
                <a:off x="3872900" y="1182525"/>
                <a:ext cx="1312500" cy="7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ja-JP" sz="1300" b="1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IaaS/PaaS 用 CASB</a:t>
                </a:r>
              </a:p>
            </p:txBody>
          </p:sp>
        </p:grpSp>
        <p:pic>
          <p:nvPicPr>
            <p:cNvPr id="1352" name="Shape 1352" descr="slide 5 rectagnle.pn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11406" y="1388487"/>
              <a:ext cx="2945281" cy="220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3" name="Shape 1353"/>
            <p:cNvSpPr txBox="1"/>
            <p:nvPr/>
          </p:nvSpPr>
          <p:spPr>
            <a:xfrm>
              <a:off x="6143611" y="2411687"/>
              <a:ext cx="2494435" cy="724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ja-JP" sz="1600" b="1" dirty="0">
                  <a:solidFill>
                    <a:srgbClr val="FF882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セキュリティ ワークフロー</a:t>
              </a:r>
              <a:r>
                <a:rPr lang="ja-JP" sz="1600" b="1" dirty="0">
                  <a:solidFill>
                    <a:srgbClr val="67676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にクラウドを加える</a:t>
              </a:r>
            </a:p>
          </p:txBody>
        </p:sp>
        <p:grpSp>
          <p:nvGrpSpPr>
            <p:cNvPr id="1354" name="Shape 1354"/>
            <p:cNvGrpSpPr/>
            <p:nvPr/>
          </p:nvGrpSpPr>
          <p:grpSpPr>
            <a:xfrm>
              <a:off x="6610346" y="797475"/>
              <a:ext cx="1547400" cy="1547100"/>
              <a:chOff x="6610346" y="797475"/>
              <a:chExt cx="1547400" cy="1547100"/>
            </a:xfrm>
          </p:grpSpPr>
          <p:sp>
            <p:nvSpPr>
              <p:cNvPr id="1355" name="Shape 1355"/>
              <p:cNvSpPr/>
              <p:nvPr/>
            </p:nvSpPr>
            <p:spPr>
              <a:xfrm>
                <a:off x="6610346" y="797475"/>
                <a:ext cx="1547400" cy="1547100"/>
              </a:xfrm>
              <a:prstGeom prst="ellipse">
                <a:avLst/>
              </a:prstGeom>
              <a:solidFill>
                <a:srgbClr val="FF882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ja-JP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</a:p>
            </p:txBody>
          </p:sp>
          <p:sp>
            <p:nvSpPr>
              <p:cNvPr id="1356" name="Shape 1356"/>
              <p:cNvSpPr txBox="1"/>
              <p:nvPr/>
            </p:nvSpPr>
            <p:spPr>
              <a:xfrm>
                <a:off x="6669146" y="1311475"/>
                <a:ext cx="1429800" cy="7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ja-JP" sz="1300" b="1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クラウド セキュリティのオーケストレーション</a:t>
                </a:r>
              </a:p>
              <a:p>
                <a:pPr lvl="0" algn="ctr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endParaRPr lang="ja-JP" sz="1300" b="1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1357" name="Shape 1357"/>
          <p:cNvGrpSpPr/>
          <p:nvPr/>
        </p:nvGrpSpPr>
        <p:grpSpPr>
          <a:xfrm>
            <a:off x="990809" y="797475"/>
            <a:ext cx="7166937" cy="1547100"/>
            <a:chOff x="990809" y="797475"/>
            <a:chExt cx="7166937" cy="1547100"/>
          </a:xfrm>
        </p:grpSpPr>
        <p:grpSp>
          <p:nvGrpSpPr>
            <p:cNvPr id="1358" name="Shape 1358"/>
            <p:cNvGrpSpPr/>
            <p:nvPr/>
          </p:nvGrpSpPr>
          <p:grpSpPr>
            <a:xfrm>
              <a:off x="3798474" y="797475"/>
              <a:ext cx="1547400" cy="1547100"/>
              <a:chOff x="3755450" y="797475"/>
              <a:chExt cx="1547400" cy="1547100"/>
            </a:xfrm>
          </p:grpSpPr>
          <p:sp>
            <p:nvSpPr>
              <p:cNvPr id="1359" name="Shape 1359"/>
              <p:cNvSpPr/>
              <p:nvPr/>
            </p:nvSpPr>
            <p:spPr>
              <a:xfrm>
                <a:off x="3755450" y="797475"/>
                <a:ext cx="1547400" cy="1547100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ja-JP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</a:p>
            </p:txBody>
          </p:sp>
          <p:pic>
            <p:nvPicPr>
              <p:cNvPr id="1360" name="Shape 1360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4233124" y="1732752"/>
                <a:ext cx="595800" cy="217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1" name="Shape 136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4083424" y="1220910"/>
                <a:ext cx="895200" cy="3461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2" name="Shape 1362"/>
            <p:cNvGrpSpPr/>
            <p:nvPr/>
          </p:nvGrpSpPr>
          <p:grpSpPr>
            <a:xfrm>
              <a:off x="990809" y="797475"/>
              <a:ext cx="1547399" cy="1547100"/>
              <a:chOff x="1024375" y="797475"/>
              <a:chExt cx="1547400" cy="1547100"/>
            </a:xfrm>
          </p:grpSpPr>
          <p:sp>
            <p:nvSpPr>
              <p:cNvPr id="1363" name="Shape 1363"/>
              <p:cNvSpPr/>
              <p:nvPr/>
            </p:nvSpPr>
            <p:spPr>
              <a:xfrm>
                <a:off x="1024375" y="797475"/>
                <a:ext cx="1547400" cy="1547100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ja-JP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</a:p>
            </p:txBody>
          </p:sp>
          <p:pic>
            <p:nvPicPr>
              <p:cNvPr id="1364" name="Shape 1364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1800915" y="1129225"/>
                <a:ext cx="501900" cy="1384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5" name="Shape 1365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1247675" y="1038149"/>
                <a:ext cx="501900" cy="3206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6" name="Shape 1366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1136425" y="1417156"/>
                <a:ext cx="601799" cy="2132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7" name="Shape 1367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650099" y="2013460"/>
                <a:ext cx="295948" cy="1632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8" name="Shape 1368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1750225" y="1732289"/>
                <a:ext cx="601799" cy="1324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9" name="Shape 1369"/>
              <p:cNvPicPr preferRelativeResize="0"/>
              <p:nvPr/>
            </p:nvPicPr>
            <p:blipFill rotWithShape="1">
              <a:blip r:embed="rId18">
                <a:alphaModFix/>
              </a:blip>
              <a:srcRect t="33966" b="34396"/>
              <a:stretch/>
            </p:blipFill>
            <p:spPr>
              <a:xfrm>
                <a:off x="1232298" y="1735923"/>
                <a:ext cx="438150" cy="1386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0" name="Shape 1370"/>
              <p:cNvPicPr preferRelativeResize="0"/>
              <p:nvPr/>
            </p:nvPicPr>
            <p:blipFill rotWithShape="1">
              <a:blip r:embed="rId19">
                <a:alphaModFix/>
              </a:blip>
              <a:srcRect r="36326"/>
              <a:stretch/>
            </p:blipFill>
            <p:spPr>
              <a:xfrm>
                <a:off x="1758475" y="1381750"/>
                <a:ext cx="679800" cy="28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71" name="Shape 1371"/>
            <p:cNvGrpSpPr/>
            <p:nvPr/>
          </p:nvGrpSpPr>
          <p:grpSpPr>
            <a:xfrm>
              <a:off x="6610346" y="797475"/>
              <a:ext cx="1547400" cy="1547100"/>
              <a:chOff x="6564850" y="797475"/>
              <a:chExt cx="1547400" cy="1547100"/>
            </a:xfrm>
          </p:grpSpPr>
          <p:sp>
            <p:nvSpPr>
              <p:cNvPr id="1372" name="Shape 1372"/>
              <p:cNvSpPr/>
              <p:nvPr/>
            </p:nvSpPr>
            <p:spPr>
              <a:xfrm>
                <a:off x="6564850" y="797475"/>
                <a:ext cx="1547400" cy="1547100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FF882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ja-JP" smtClean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 </a:t>
                </a:r>
              </a:p>
            </p:txBody>
          </p:sp>
          <p:pic>
            <p:nvPicPr>
              <p:cNvPr id="1373" name="Shape 1373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7005403" y="1722924"/>
                <a:ext cx="679800" cy="1243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4" name="Shape 1374"/>
              <p:cNvPicPr preferRelativeResize="0"/>
              <p:nvPr/>
            </p:nvPicPr>
            <p:blipFill>
              <a:blip r:embed="rId21">
                <a:alphaModFix/>
              </a:blip>
              <a:stretch>
                <a:fillRect/>
              </a:stretch>
            </p:blipFill>
            <p:spPr>
              <a:xfrm>
                <a:off x="7049403" y="1045212"/>
                <a:ext cx="601799" cy="1910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5" name="Shape 1375"/>
              <p:cNvPicPr preferRelativeResize="0"/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>
                <a:off x="7239965" y="1369927"/>
                <a:ext cx="679674" cy="2168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6" name="Shape 1376"/>
              <p:cNvPicPr preferRelativeResize="0"/>
              <p:nvPr/>
            </p:nvPicPr>
            <p:blipFill>
              <a:blip r:embed="rId23">
                <a:alphaModFix/>
              </a:blip>
              <a:stretch>
                <a:fillRect/>
              </a:stretch>
            </p:blipFill>
            <p:spPr>
              <a:xfrm>
                <a:off x="6775790" y="1361347"/>
                <a:ext cx="309225" cy="2340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77" name="Shape 1377"/>
              <p:cNvPicPr preferRelativeResize="0"/>
              <p:nvPr/>
            </p:nvPicPr>
            <p:blipFill>
              <a:blip r:embed="rId24">
                <a:alphaModFix/>
              </a:blip>
              <a:stretch>
                <a:fillRect/>
              </a:stretch>
            </p:blipFill>
            <p:spPr>
              <a:xfrm>
                <a:off x="6982053" y="1960657"/>
                <a:ext cx="736500" cy="1442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52358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8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9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835100" y="4719484"/>
            <a:ext cx="2954939" cy="164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Shape 1321"/>
          <p:cNvSpPr txBox="1">
            <a:spLocks/>
          </p:cNvSpPr>
          <p:nvPr/>
        </p:nvSpPr>
        <p:spPr>
          <a:xfrm>
            <a:off x="7564807" y="4883988"/>
            <a:ext cx="1058067" cy="259512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2836962" y="1413237"/>
            <a:ext cx="2204400" cy="55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3" name="Shape 1463"/>
          <p:cNvSpPr/>
          <p:nvPr/>
        </p:nvSpPr>
        <p:spPr>
          <a:xfrm>
            <a:off x="2836962" y="1565637"/>
            <a:ext cx="2204400" cy="55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4" name="Shape 1464"/>
          <p:cNvSpPr/>
          <p:nvPr/>
        </p:nvSpPr>
        <p:spPr>
          <a:xfrm>
            <a:off x="2836962" y="1718037"/>
            <a:ext cx="2204400" cy="55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5" name="Shape 1465"/>
          <p:cNvSpPr/>
          <p:nvPr/>
        </p:nvSpPr>
        <p:spPr>
          <a:xfrm>
            <a:off x="2836962" y="1870437"/>
            <a:ext cx="2204400" cy="55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2836962" y="2022837"/>
            <a:ext cx="2204400" cy="55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67" name="Shape 1467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en-US" altLang="ja-JP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loudLock</a:t>
            </a:r>
            <a:r>
              <a:rPr lang="ja-JP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- API アクセス（クラウド対クラウド）</a:t>
            </a:r>
          </a:p>
        </p:txBody>
      </p:sp>
      <p:sp>
        <p:nvSpPr>
          <p:cNvPr id="1468" name="Shape 1468"/>
          <p:cNvSpPr txBox="1"/>
          <p:nvPr/>
        </p:nvSpPr>
        <p:spPr>
          <a:xfrm>
            <a:off x="-58625" y="4948950"/>
            <a:ext cx="2647500" cy="14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z="600">
                <a:solidFill>
                  <a:srgbClr val="374C7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CloudLock 社外秘</a:t>
            </a:r>
          </a:p>
        </p:txBody>
      </p:sp>
      <p:sp>
        <p:nvSpPr>
          <p:cNvPr id="1469" name="Shape 1469"/>
          <p:cNvSpPr/>
          <p:nvPr/>
        </p:nvSpPr>
        <p:spPr>
          <a:xfrm>
            <a:off x="472474" y="670299"/>
            <a:ext cx="3545532" cy="1986228"/>
          </a:xfrm>
          <a:prstGeom prst="cloud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70" name="Shape 1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725" y="1008896"/>
            <a:ext cx="790814" cy="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Shape 1471" descr="google-app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081" y="1939002"/>
            <a:ext cx="973368" cy="2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Shape 14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9177" y="1070375"/>
            <a:ext cx="760499" cy="20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Shape 14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9675" y="1227740"/>
            <a:ext cx="953650" cy="33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Shape 14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5275" y="1455335"/>
            <a:ext cx="441574" cy="24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Shape 14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1499" y="1608824"/>
            <a:ext cx="953653" cy="2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Shape 14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68527" y="1874113"/>
            <a:ext cx="858375" cy="343361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Shape 1477"/>
          <p:cNvSpPr/>
          <p:nvPr/>
        </p:nvSpPr>
        <p:spPr>
          <a:xfrm>
            <a:off x="4749400" y="1198275"/>
            <a:ext cx="1085700" cy="1095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rPr>
              <a:t>ADMIN OAUTH </a:t>
            </a:r>
            <a:r>
              <a:rPr lang="en-US" altLang="ja-JP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rPr>
              <a:t/>
            </a:r>
            <a:br>
              <a:rPr lang="en-US" altLang="ja-JP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rPr>
            </a:br>
            <a:r>
              <a:rPr lang="ja-JP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rPr>
              <a:t>アクセス</a:t>
            </a:r>
            <a:endParaRPr lang="ja-JP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Questrial"/>
            </a:endParaRPr>
          </a:p>
        </p:txBody>
      </p:sp>
      <p:pic>
        <p:nvPicPr>
          <p:cNvPr id="1478" name="Shape 14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89801" y="1535633"/>
            <a:ext cx="858375" cy="3590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9" name="Shape 1479"/>
          <p:cNvGrpSpPr/>
          <p:nvPr/>
        </p:nvGrpSpPr>
        <p:grpSpPr>
          <a:xfrm>
            <a:off x="4749400" y="1197695"/>
            <a:ext cx="1892087" cy="1095299"/>
            <a:chOff x="4749400" y="1198287"/>
            <a:chExt cx="1892087" cy="1095299"/>
          </a:xfrm>
        </p:grpSpPr>
        <p:sp>
          <p:nvSpPr>
            <p:cNvPr id="1480" name="Shape 1480"/>
            <p:cNvSpPr/>
            <p:nvPr/>
          </p:nvSpPr>
          <p:spPr>
            <a:xfrm>
              <a:off x="5598987" y="1413237"/>
              <a:ext cx="1042500" cy="558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81" name="Shape 1481"/>
            <p:cNvSpPr/>
            <p:nvPr/>
          </p:nvSpPr>
          <p:spPr>
            <a:xfrm>
              <a:off x="5598987" y="1565637"/>
              <a:ext cx="1042500" cy="558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82" name="Shape 1482"/>
            <p:cNvSpPr/>
            <p:nvPr/>
          </p:nvSpPr>
          <p:spPr>
            <a:xfrm>
              <a:off x="5598987" y="1718037"/>
              <a:ext cx="1042500" cy="558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83" name="Shape 1483"/>
            <p:cNvSpPr/>
            <p:nvPr/>
          </p:nvSpPr>
          <p:spPr>
            <a:xfrm>
              <a:off x="5598987" y="1870437"/>
              <a:ext cx="1042500" cy="558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84" name="Shape 1484"/>
            <p:cNvSpPr/>
            <p:nvPr/>
          </p:nvSpPr>
          <p:spPr>
            <a:xfrm>
              <a:off x="5598987" y="2022837"/>
              <a:ext cx="1042500" cy="558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85" name="Shape 1485"/>
            <p:cNvSpPr/>
            <p:nvPr/>
          </p:nvSpPr>
          <p:spPr>
            <a:xfrm>
              <a:off x="4749400" y="1198287"/>
              <a:ext cx="1085700" cy="1095299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1600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ADMIN OAUTH </a:t>
              </a:r>
              <a:r>
                <a:rPr lang="en-US" altLang="ja-JP" sz="1600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/>
              </a:r>
              <a:br>
                <a:rPr lang="en-US" altLang="ja-JP" sz="1600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</a:br>
              <a:r>
                <a:rPr lang="ja-JP" sz="1600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アクセス</a:t>
              </a:r>
              <a:endParaRPr lang="ja-JP" sz="160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ja-JP" sz="1600" u="sng" dirty="0">
                  <a:solidFill>
                    <a:srgbClr val="FFFF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Questrial"/>
                </a:rPr>
                <a:t>承認済み</a:t>
              </a:r>
            </a:p>
          </p:txBody>
        </p:sp>
      </p:grpSp>
      <p:sp>
        <p:nvSpPr>
          <p:cNvPr id="1486" name="Shape 1486"/>
          <p:cNvSpPr/>
          <p:nvPr/>
        </p:nvSpPr>
        <p:spPr>
          <a:xfrm>
            <a:off x="5970337" y="913149"/>
            <a:ext cx="2701188" cy="1665576"/>
          </a:xfrm>
          <a:prstGeom prst="cloud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87" name="Shape 1487"/>
          <p:cNvSpPr txBox="1"/>
          <p:nvPr/>
        </p:nvSpPr>
        <p:spPr>
          <a:xfrm>
            <a:off x="3915900" y="1476487"/>
            <a:ext cx="942374" cy="50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rPr>
              <a:t>パブリック API</a:t>
            </a:r>
          </a:p>
        </p:txBody>
      </p:sp>
      <p:pic>
        <p:nvPicPr>
          <p:cNvPr id="1488" name="Shape 148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58725" y="1600787"/>
            <a:ext cx="1924424" cy="2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Shape 1489"/>
          <p:cNvSpPr txBox="1"/>
          <p:nvPr/>
        </p:nvSpPr>
        <p:spPr>
          <a:xfrm>
            <a:off x="-58625" y="4948950"/>
            <a:ext cx="2647500" cy="14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z="600" dirty="0">
                <a:solidFill>
                  <a:srgbClr val="374C7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CloudLock 社外秘</a:t>
            </a:r>
          </a:p>
        </p:txBody>
      </p:sp>
      <p:sp>
        <p:nvSpPr>
          <p:cNvPr id="1490" name="Shape 1490"/>
          <p:cNvSpPr txBox="1"/>
          <p:nvPr/>
        </p:nvSpPr>
        <p:spPr>
          <a:xfrm>
            <a:off x="582249" y="4320708"/>
            <a:ext cx="1516927" cy="212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sz="1000" dirty="0">
                <a:solidFill>
                  <a:srgbClr val="6DA4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管理対象のユーザ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ja-JP" sz="1000" dirty="0">
                <a:solidFill>
                  <a:srgbClr val="6DA4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管理対象のデバイス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ja-JP" sz="1000" dirty="0">
                <a:solidFill>
                  <a:srgbClr val="6DA4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Open Sans"/>
              </a:rPr>
              <a:t>管理対象のネットワーク</a:t>
            </a:r>
          </a:p>
        </p:txBody>
      </p:sp>
      <p:grpSp>
        <p:nvGrpSpPr>
          <p:cNvPr id="1491" name="Shape 1491"/>
          <p:cNvGrpSpPr/>
          <p:nvPr/>
        </p:nvGrpSpPr>
        <p:grpSpPr>
          <a:xfrm>
            <a:off x="704187" y="3799814"/>
            <a:ext cx="316929" cy="573092"/>
            <a:chOff x="390224" y="3578565"/>
            <a:chExt cx="316929" cy="573092"/>
          </a:xfrm>
        </p:grpSpPr>
        <p:pic>
          <p:nvPicPr>
            <p:cNvPr id="1492" name="Shape 149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90224" y="3769241"/>
              <a:ext cx="316929" cy="382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3" name="Shape 1493"/>
            <p:cNvSpPr/>
            <p:nvPr/>
          </p:nvSpPr>
          <p:spPr>
            <a:xfrm rot="5400000" flipH="1">
              <a:off x="478469" y="3590715"/>
              <a:ext cx="157500" cy="133200"/>
            </a:xfrm>
            <a:prstGeom prst="rightArrow">
              <a:avLst>
                <a:gd name="adj1" fmla="val 12652"/>
                <a:gd name="adj2" fmla="val 52430"/>
              </a:avLst>
            </a:prstGeom>
            <a:solidFill>
              <a:srgbClr val="657F9D"/>
            </a:solidFill>
            <a:ln w="19050" cap="flat" cmpd="sng">
              <a:solidFill>
                <a:srgbClr val="657F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494" name="Shape 1494"/>
          <p:cNvGrpSpPr/>
          <p:nvPr/>
        </p:nvGrpSpPr>
        <p:grpSpPr>
          <a:xfrm>
            <a:off x="1095200" y="3802939"/>
            <a:ext cx="331173" cy="566822"/>
            <a:chOff x="924363" y="3578565"/>
            <a:chExt cx="331173" cy="566822"/>
          </a:xfrm>
        </p:grpSpPr>
        <p:pic>
          <p:nvPicPr>
            <p:cNvPr id="1495" name="Shape 149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924363" y="3769241"/>
              <a:ext cx="331173" cy="376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6" name="Shape 1496"/>
            <p:cNvSpPr/>
            <p:nvPr/>
          </p:nvSpPr>
          <p:spPr>
            <a:xfrm rot="5400000" flipH="1">
              <a:off x="1054775" y="3590715"/>
              <a:ext cx="157500" cy="133200"/>
            </a:xfrm>
            <a:prstGeom prst="rightArrow">
              <a:avLst>
                <a:gd name="adj1" fmla="val 12652"/>
                <a:gd name="adj2" fmla="val 52430"/>
              </a:avLst>
            </a:prstGeom>
            <a:solidFill>
              <a:srgbClr val="657F9D"/>
            </a:solidFill>
            <a:ln w="19050" cap="flat" cmpd="sng">
              <a:solidFill>
                <a:srgbClr val="657F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497" name="Shape 1497"/>
          <p:cNvGrpSpPr/>
          <p:nvPr/>
        </p:nvGrpSpPr>
        <p:grpSpPr>
          <a:xfrm>
            <a:off x="1500473" y="3799814"/>
            <a:ext cx="441564" cy="573092"/>
            <a:chOff x="1447736" y="3578565"/>
            <a:chExt cx="441564" cy="573092"/>
          </a:xfrm>
        </p:grpSpPr>
        <p:pic>
          <p:nvPicPr>
            <p:cNvPr id="1498" name="Shape 1498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447736" y="3769241"/>
              <a:ext cx="441564" cy="382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9" name="Shape 1499"/>
            <p:cNvSpPr/>
            <p:nvPr/>
          </p:nvSpPr>
          <p:spPr>
            <a:xfrm rot="5400000" flipH="1">
              <a:off x="1616478" y="3590715"/>
              <a:ext cx="157500" cy="133200"/>
            </a:xfrm>
            <a:prstGeom prst="rightArrow">
              <a:avLst>
                <a:gd name="adj1" fmla="val 12652"/>
                <a:gd name="adj2" fmla="val 52430"/>
              </a:avLst>
            </a:prstGeom>
            <a:solidFill>
              <a:srgbClr val="657F9D"/>
            </a:solidFill>
            <a:ln w="19050" cap="flat" cmpd="sng">
              <a:solidFill>
                <a:srgbClr val="657F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500" name="Shape 1500"/>
          <p:cNvSpPr/>
          <p:nvPr/>
        </p:nvSpPr>
        <p:spPr>
          <a:xfrm>
            <a:off x="479162" y="3373449"/>
            <a:ext cx="1699200" cy="3018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rPr>
              <a:t>Cisco </a:t>
            </a:r>
            <a:r>
              <a:rPr 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Questrial"/>
              </a:rPr>
              <a:t>ASA</a:t>
            </a:r>
            <a:endParaRPr 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  <a:sym typeface="Questrial"/>
            </a:endParaRPr>
          </a:p>
        </p:txBody>
      </p:sp>
      <p:sp>
        <p:nvSpPr>
          <p:cNvPr id="1501" name="Shape 1501"/>
          <p:cNvSpPr/>
          <p:nvPr/>
        </p:nvSpPr>
        <p:spPr>
          <a:xfrm rot="5400000" flipH="1">
            <a:off x="668237" y="2927488"/>
            <a:ext cx="514800" cy="151500"/>
          </a:xfrm>
          <a:prstGeom prst="rightArrow">
            <a:avLst>
              <a:gd name="adj1" fmla="val 12652"/>
              <a:gd name="adj2" fmla="val 52430"/>
            </a:avLst>
          </a:prstGeom>
          <a:solidFill>
            <a:srgbClr val="B6D7A8"/>
          </a:solidFill>
          <a:ln w="19050" cap="flat" cmpd="sng">
            <a:solidFill>
              <a:srgbClr val="B6D7A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02" name="Shape 1502"/>
          <p:cNvSpPr/>
          <p:nvPr/>
        </p:nvSpPr>
        <p:spPr>
          <a:xfrm rot="5400000" flipH="1">
            <a:off x="1040187" y="2928788"/>
            <a:ext cx="514800" cy="151500"/>
          </a:xfrm>
          <a:prstGeom prst="rightArrow">
            <a:avLst>
              <a:gd name="adj1" fmla="val 12652"/>
              <a:gd name="adj2" fmla="val 52430"/>
            </a:avLst>
          </a:prstGeom>
          <a:solidFill>
            <a:srgbClr val="B6D7A8"/>
          </a:solidFill>
          <a:ln w="19050" cap="flat" cmpd="sng">
            <a:solidFill>
              <a:srgbClr val="B6D7A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03" name="Shape 1503"/>
          <p:cNvSpPr/>
          <p:nvPr/>
        </p:nvSpPr>
        <p:spPr>
          <a:xfrm rot="5400000" flipH="1">
            <a:off x="1412137" y="2950975"/>
            <a:ext cx="514800" cy="151500"/>
          </a:xfrm>
          <a:prstGeom prst="rightArrow">
            <a:avLst>
              <a:gd name="adj1" fmla="val 12652"/>
              <a:gd name="adj2" fmla="val 52430"/>
            </a:avLst>
          </a:prstGeom>
          <a:solidFill>
            <a:srgbClr val="B6D7A8"/>
          </a:solidFill>
          <a:ln w="19050" cap="flat" cmpd="sng">
            <a:solidFill>
              <a:srgbClr val="B6D7A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504" name="Shape 1504"/>
          <p:cNvGrpSpPr/>
          <p:nvPr/>
        </p:nvGrpSpPr>
        <p:grpSpPr>
          <a:xfrm>
            <a:off x="2226338" y="2769331"/>
            <a:ext cx="1601836" cy="1764007"/>
            <a:chOff x="1996588" y="2827732"/>
            <a:chExt cx="1601836" cy="1764007"/>
          </a:xfrm>
        </p:grpSpPr>
        <p:sp>
          <p:nvSpPr>
            <p:cNvPr id="1505" name="Shape 1505"/>
            <p:cNvSpPr txBox="1"/>
            <p:nvPr/>
          </p:nvSpPr>
          <p:spPr>
            <a:xfrm>
              <a:off x="1996588" y="4372111"/>
              <a:ext cx="1601836" cy="2196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ja-JP" sz="1000" dirty="0">
                  <a:solidFill>
                    <a:srgbClr val="6DA4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Open Sans"/>
                </a:rPr>
                <a:t>管理対象外のユーザ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ja-JP" sz="1000" dirty="0">
                  <a:solidFill>
                    <a:srgbClr val="6DA4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Open Sans"/>
                </a:rPr>
                <a:t>管理対象外のデバイス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ja-JP" sz="1000" dirty="0">
                  <a:solidFill>
                    <a:srgbClr val="6DA4CA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Open Sans"/>
                </a:rPr>
                <a:t>管理対象外のネットワーク</a:t>
              </a:r>
            </a:p>
          </p:txBody>
        </p:sp>
        <p:pic>
          <p:nvPicPr>
            <p:cNvPr id="1506" name="Shape 150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209187" y="4041903"/>
              <a:ext cx="316929" cy="382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7" name="Shape 1507"/>
            <p:cNvSpPr/>
            <p:nvPr/>
          </p:nvSpPr>
          <p:spPr>
            <a:xfrm rot="5400000" flipH="1">
              <a:off x="1788925" y="3354857"/>
              <a:ext cx="1174500" cy="133200"/>
            </a:xfrm>
            <a:prstGeom prst="rightArrow">
              <a:avLst>
                <a:gd name="adj1" fmla="val 12652"/>
                <a:gd name="adj2" fmla="val 52430"/>
              </a:avLst>
            </a:prstGeom>
            <a:solidFill>
              <a:srgbClr val="657F9D"/>
            </a:solidFill>
            <a:ln w="19050" cap="flat" cmpd="sng">
              <a:solidFill>
                <a:srgbClr val="657F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508" name="Shape 150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600200" y="4045028"/>
              <a:ext cx="331173" cy="376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9" name="Shape 1509"/>
            <p:cNvSpPr/>
            <p:nvPr/>
          </p:nvSpPr>
          <p:spPr>
            <a:xfrm rot="5400000" flipH="1">
              <a:off x="2217325" y="3353182"/>
              <a:ext cx="1184100" cy="133200"/>
            </a:xfrm>
            <a:prstGeom prst="rightArrow">
              <a:avLst>
                <a:gd name="adj1" fmla="val 12652"/>
                <a:gd name="adj2" fmla="val 52430"/>
              </a:avLst>
            </a:prstGeom>
            <a:solidFill>
              <a:srgbClr val="657F9D"/>
            </a:solidFill>
            <a:ln w="19050" cap="flat" cmpd="sng">
              <a:solidFill>
                <a:srgbClr val="657F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510" name="Shape 151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005473" y="4041903"/>
              <a:ext cx="441564" cy="3824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1" name="Shape 1511"/>
            <p:cNvSpPr/>
            <p:nvPr/>
          </p:nvSpPr>
          <p:spPr>
            <a:xfrm rot="5400000" flipH="1">
              <a:off x="2665725" y="3354857"/>
              <a:ext cx="1174500" cy="133200"/>
            </a:xfrm>
            <a:prstGeom prst="rightArrow">
              <a:avLst>
                <a:gd name="adj1" fmla="val 12652"/>
                <a:gd name="adj2" fmla="val 52430"/>
              </a:avLst>
            </a:prstGeom>
            <a:solidFill>
              <a:srgbClr val="657F9D"/>
            </a:solidFill>
            <a:ln w="19050" cap="flat" cmpd="sng">
              <a:solidFill>
                <a:srgbClr val="657F9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512" name="Shape 1512"/>
          <p:cNvGrpSpPr/>
          <p:nvPr/>
        </p:nvGrpSpPr>
        <p:grpSpPr>
          <a:xfrm>
            <a:off x="6089474" y="2745837"/>
            <a:ext cx="2533401" cy="2116813"/>
            <a:chOff x="6089474" y="2745837"/>
            <a:chExt cx="2533401" cy="2116813"/>
          </a:xfrm>
        </p:grpSpPr>
        <p:pic>
          <p:nvPicPr>
            <p:cNvPr id="1513" name="Shape 1513" descr="Screen Shot 2016-07-15 at 9.50.39 AM.png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089474" y="3457475"/>
              <a:ext cx="2533401" cy="1405175"/>
            </a:xfrm>
            <a:prstGeom prst="rect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14" name="Shape 1514"/>
            <p:cNvSpPr/>
            <p:nvPr/>
          </p:nvSpPr>
          <p:spPr>
            <a:xfrm>
              <a:off x="7165225" y="2745837"/>
              <a:ext cx="381900" cy="544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55" name="Shape 140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734541" y="4937897"/>
            <a:ext cx="927667" cy="1341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2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Shape 2446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シャドー IT 検出</a:t>
            </a:r>
          </a:p>
        </p:txBody>
      </p:sp>
      <p:sp>
        <p:nvSpPr>
          <p:cNvPr id="2447" name="Shape 2447"/>
          <p:cNvSpPr txBox="1">
            <a:spLocks noGrp="1"/>
          </p:cNvSpPr>
          <p:nvPr>
            <p:ph type="body" idx="1"/>
          </p:nvPr>
        </p:nvSpPr>
        <p:spPr>
          <a:xfrm>
            <a:off x="50400" y="810425"/>
            <a:ext cx="5169672" cy="379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Clr>
                <a:srgbClr val="FF8A00"/>
              </a:buClr>
              <a:buFont typeface="Arial"/>
            </a:pPr>
            <a:r>
              <a:rPr lang="ja-JP" dirty="0">
                <a:solidFill>
                  <a:srgbClr val="20343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FW ログ ファイルの収集によってシャドー IT を検出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8A00"/>
              </a:buClr>
            </a:pPr>
            <a:r>
              <a:rPr 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リスク要因：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データ漏えい 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コンプライアンス違反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8A00"/>
              </a:buClr>
            </a:pPr>
            <a:r>
              <a:rPr 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SHN の動作と一致</a:t>
            </a:r>
          </a:p>
        </p:txBody>
      </p:sp>
      <p:pic>
        <p:nvPicPr>
          <p:cNvPr id="2448" name="Shape 244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15450"/>
            <a:ext cx="3879763" cy="3976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72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410632" y="4709652"/>
            <a:ext cx="1868129" cy="238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46" name="Shape 2446"/>
          <p:cNvSpPr txBox="1">
            <a:spLocks noGrp="1"/>
          </p:cNvSpPr>
          <p:nvPr>
            <p:ph type="title"/>
          </p:nvPr>
        </p:nvSpPr>
        <p:spPr>
          <a:xfrm>
            <a:off x="279000" y="4267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日本独自の辞書にも対応済み</a:t>
            </a:r>
            <a:endParaRPr lang="ja-JP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3" y="804862"/>
            <a:ext cx="57054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041083" y="3025140"/>
            <a:ext cx="2753677" cy="14249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9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"/>
            <a:ext cx="9144000" cy="51412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9000" y="332606"/>
            <a:ext cx="8229600" cy="505200"/>
          </a:xfrm>
        </p:spPr>
        <p:txBody>
          <a:bodyPr/>
          <a:lstStyle/>
          <a:p>
            <a:r>
              <a:rPr kumimoji="1" lang="ja-JP" altLang="en-US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まとめ</a:t>
            </a:r>
            <a:endParaRPr kumimoji="1" lang="ja-JP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78999" y="1131683"/>
            <a:ext cx="8367289" cy="3471642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情報漏洩の予防ができる（例：「社外秘」）</a:t>
            </a: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アカウントの乗っ取りに気づくことができる</a:t>
            </a: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プロキシがないから社内・社外場所を問わずユーザからのアクセスに対して均一のポリシーを適用できる</a:t>
            </a:r>
            <a:endParaRPr kumimoji="1" lang="en-US" altLang="ja-JP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ＡＰＩ接続だからサービス提供も簡単。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OAuth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認証で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分でサービス開始</a:t>
            </a: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エージェントレス</a:t>
            </a: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en-US" altLang="ja-JP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Next Gen F/W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と連携してシャドーＩＴに気づくことが出来る</a:t>
            </a:r>
            <a:endParaRPr kumimoji="1"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9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59"/>
            <a:ext cx="9494603" cy="53341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9000" y="555525"/>
            <a:ext cx="8229600" cy="590011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どんなお客様向け</a:t>
            </a:r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79000" y="1419622"/>
            <a:ext cx="9117536" cy="3518814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kumimoji="1" lang="en-US" altLang="ja-JP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Office365, Google Apps, BOX, SFDC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等をご利用のお客様</a:t>
            </a: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Clr>
                <a:schemeClr val="bg1"/>
              </a:buClr>
              <a:buNone/>
            </a:pP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情報漏洩対策を検討しているお客様　</a:t>
            </a:r>
            <a:r>
              <a:rPr kumimoji="1" lang="en-US" altLang="ja-JP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他社と情報共有を頻繁に行っている会社）</a:t>
            </a: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buClr>
                <a:schemeClr val="bg1"/>
              </a:buClr>
              <a:buNone/>
            </a:pP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r>
              <a:rPr kumimoji="1" lang="ja-JP" altLang="en-US" sz="2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マイナンバーのセキュリティを検討しているお客様</a:t>
            </a:r>
            <a:endParaRPr kumimoji="1" lang="en-US" altLang="ja-JP" sz="20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Clr>
                <a:schemeClr val="bg1"/>
              </a:buClr>
            </a:pPr>
            <a:endParaRPr kumimoji="1"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2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3022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25034" y="1498674"/>
            <a:ext cx="789675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すべて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の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Windows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ベースのシステムに最新のパッチが適用されていることを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確認。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最低限、マイクロソフトのセキュリティ情報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MS17-010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が適用されている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こと。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インターネット経由で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SMB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にアクセスできる組織（ポート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139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、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445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）は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、ただち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インバウンド トラフィック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をブロックする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必要あり。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marL="342900" indent="-342900" algn="just">
              <a:spcAft>
                <a:spcPts val="0"/>
              </a:spcAft>
              <a:buFont typeface="+mj-lt"/>
              <a:buAutoNum type="arabicPeriod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さらに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、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TOR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ノードへの接続やネットワーク上の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TOR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トラフィックをブロックすることを強く検討する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必要あり。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algn="just">
              <a:spcAft>
                <a:spcPts val="0"/>
              </a:spcAft>
            </a:pP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  <a:p>
            <a:pPr algn="just">
              <a:spcAft>
                <a:spcPts val="0"/>
              </a:spcAft>
            </a:pP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※Cisco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製品の場合</a:t>
            </a:r>
          </a:p>
          <a:p>
            <a:pPr algn="just">
              <a:spcAft>
                <a:spcPts val="0"/>
              </a:spcAft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ブログ内の“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COVERAGE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”に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Cisco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ソリューションであれば、どの製品で対策が出来るかの記載あり。既に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Hash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値の情報や</a:t>
            </a:r>
            <a:r>
              <a:rPr lang="en-US" altLang="ja-JP" sz="1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CnC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サーバの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IP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アドレス情報などが掲載。</a:t>
            </a:r>
            <a:endParaRPr lang="ja-JP" altLang="en-US" sz="1400" b="0" i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435769"/>
            <a:ext cx="8345488" cy="542926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WannaCry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の対策について　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（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2017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年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5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月</a:t>
            </a:r>
            <a:r>
              <a:rPr lang="en-US" altLang="ja-JP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12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S PGothic" charset="-128"/>
              </a:rPr>
              <a:t>日現在）</a:t>
            </a:r>
            <a:endParaRPr 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S PGothic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5033" y="1076446"/>
            <a:ext cx="210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kumimoji="1" lang="en-US" altLang="ja-JP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Talos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ブログ要約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264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450428" y="714703"/>
            <a:ext cx="2112580" cy="9774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50</a:t>
            </a:r>
            <a:r>
              <a:rPr kumimoji="1" lang="ja-JP" altLang="en-US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億</a:t>
            </a:r>
            <a:endParaRPr kumimoji="1" lang="en-US" altLang="ja-JP" sz="4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450428" y="2117834"/>
            <a:ext cx="2112580" cy="9774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4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450428" y="3520965"/>
            <a:ext cx="2112580" cy="9774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2016</a:t>
            </a:r>
            <a:endParaRPr kumimoji="1" lang="ja-JP" altLang="en-US" sz="4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35972" y="987973"/>
            <a:ext cx="478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シスコが過去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年間にセキュリティに投資した額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35972" y="2421899"/>
            <a:ext cx="478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標的型攻撃の対象順位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35972" y="3825030"/>
            <a:ext cx="478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Rio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オリンピックのセキュリティ全般をサポート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84634" y="1322833"/>
            <a:ext cx="40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＄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84634" y="2725964"/>
            <a:ext cx="40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位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84634" y="4129095"/>
            <a:ext cx="40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46684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7534"/>
            <a:ext cx="7999040" cy="379206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33400" y="1805651"/>
            <a:ext cx="2927430" cy="35881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98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680782" y="1006561"/>
            <a:ext cx="4206364" cy="1063105"/>
          </a:xfrm>
          <a:prstGeom prst="righ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6277151" y="1208376"/>
            <a:ext cx="2127783" cy="3057632"/>
          </a:xfrm>
          <a:prstGeom prst="curvedLef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1620791" y="3202903"/>
            <a:ext cx="4206364" cy="1063105"/>
          </a:xfrm>
          <a:prstGeom prst="rightArrow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通信経路での検知・防御策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368" r="19068"/>
          <a:stretch/>
        </p:blipFill>
        <p:spPr>
          <a:xfrm>
            <a:off x="808499" y="1006561"/>
            <a:ext cx="529249" cy="506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229"/>
          <p:cNvGrpSpPr>
            <a:grpSpLocks noChangeAspect="1"/>
          </p:cNvGrpSpPr>
          <p:nvPr/>
        </p:nvGrpSpPr>
        <p:grpSpPr bwMode="auto">
          <a:xfrm>
            <a:off x="1212667" y="1357869"/>
            <a:ext cx="220552" cy="221510"/>
            <a:chOff x="1734" y="3429"/>
            <a:chExt cx="230" cy="231"/>
          </a:xfrm>
        </p:grpSpPr>
        <p:sp>
          <p:nvSpPr>
            <p:cNvPr id="7" name="Oval 263"/>
            <p:cNvSpPr>
              <a:spLocks/>
            </p:cNvSpPr>
            <p:nvPr/>
          </p:nvSpPr>
          <p:spPr bwMode="auto">
            <a:xfrm>
              <a:off x="1734" y="3429"/>
              <a:ext cx="230" cy="231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  <a:effectLst>
              <a:outerShdw blurRad="63500" algn="ctr" rotWithShape="0">
                <a:srgbClr val="000000">
                  <a:alpha val="73000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buClr>
                  <a:srgbClr val="00B0F0"/>
                </a:buClr>
                <a:buFont typeface="Arial" pitchFamily="34" charset="0"/>
                <a:buNone/>
                <a:defRPr/>
              </a:pPr>
              <a:endParaRPr lang="en-US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8" name="Freeform 20"/>
            <p:cNvSpPr>
              <a:spLocks noEditPoints="1"/>
            </p:cNvSpPr>
            <p:nvPr/>
          </p:nvSpPr>
          <p:spPr bwMode="auto">
            <a:xfrm>
              <a:off x="1769" y="3472"/>
              <a:ext cx="158" cy="138"/>
            </a:xfrm>
            <a:custGeom>
              <a:avLst/>
              <a:gdLst>
                <a:gd name="T0" fmla="*/ 13 w 507"/>
                <a:gd name="T1" fmla="*/ 21 h 444"/>
                <a:gd name="T2" fmla="*/ 18 w 507"/>
                <a:gd name="T3" fmla="*/ 22 h 444"/>
                <a:gd name="T4" fmla="*/ 18 w 507"/>
                <a:gd name="T5" fmla="*/ 22 h 444"/>
                <a:gd name="T6" fmla="*/ 21 w 507"/>
                <a:gd name="T7" fmla="*/ 25 h 444"/>
                <a:gd name="T8" fmla="*/ 22 w 507"/>
                <a:gd name="T9" fmla="*/ 24 h 444"/>
                <a:gd name="T10" fmla="*/ 22 w 507"/>
                <a:gd name="T11" fmla="*/ 23 h 444"/>
                <a:gd name="T12" fmla="*/ 24 w 507"/>
                <a:gd name="T13" fmla="*/ 20 h 444"/>
                <a:gd name="T14" fmla="*/ 24 w 507"/>
                <a:gd name="T15" fmla="*/ 19 h 444"/>
                <a:gd name="T16" fmla="*/ 23 w 507"/>
                <a:gd name="T17" fmla="*/ 1 h 444"/>
                <a:gd name="T18" fmla="*/ 23 w 507"/>
                <a:gd name="T19" fmla="*/ 0 h 444"/>
                <a:gd name="T20" fmla="*/ 13 w 507"/>
                <a:gd name="T21" fmla="*/ 17 h 444"/>
                <a:gd name="T22" fmla="*/ 4 w 507"/>
                <a:gd name="T23" fmla="*/ 34 h 444"/>
                <a:gd name="T24" fmla="*/ 5 w 507"/>
                <a:gd name="T25" fmla="*/ 34 h 444"/>
                <a:gd name="T26" fmla="*/ 13 w 507"/>
                <a:gd name="T27" fmla="*/ 21 h 444"/>
                <a:gd name="T28" fmla="*/ 18 w 507"/>
                <a:gd name="T29" fmla="*/ 14 h 444"/>
                <a:gd name="T30" fmla="*/ 31 w 507"/>
                <a:gd name="T31" fmla="*/ 14 h 444"/>
                <a:gd name="T32" fmla="*/ 32 w 507"/>
                <a:gd name="T33" fmla="*/ 12 h 444"/>
                <a:gd name="T34" fmla="*/ 17 w 507"/>
                <a:gd name="T35" fmla="*/ 12 h 444"/>
                <a:gd name="T36" fmla="*/ 18 w 507"/>
                <a:gd name="T37" fmla="*/ 14 h 444"/>
                <a:gd name="T38" fmla="*/ 12 w 507"/>
                <a:gd name="T39" fmla="*/ 23 h 444"/>
                <a:gd name="T40" fmla="*/ 20 w 507"/>
                <a:gd name="T41" fmla="*/ 35 h 444"/>
                <a:gd name="T42" fmla="*/ 21 w 507"/>
                <a:gd name="T43" fmla="*/ 33 h 444"/>
                <a:gd name="T44" fmla="*/ 14 w 507"/>
                <a:gd name="T45" fmla="*/ 22 h 444"/>
                <a:gd name="T46" fmla="*/ 12 w 507"/>
                <a:gd name="T47" fmla="*/ 23 h 444"/>
                <a:gd name="T48" fmla="*/ 26 w 507"/>
                <a:gd name="T49" fmla="*/ 31 h 444"/>
                <a:gd name="T50" fmla="*/ 28 w 507"/>
                <a:gd name="T51" fmla="*/ 26 h 444"/>
                <a:gd name="T52" fmla="*/ 27 w 507"/>
                <a:gd name="T53" fmla="*/ 25 h 444"/>
                <a:gd name="T54" fmla="*/ 25 w 507"/>
                <a:gd name="T55" fmla="*/ 26 h 444"/>
                <a:gd name="T56" fmla="*/ 22 w 507"/>
                <a:gd name="T57" fmla="*/ 25 h 444"/>
                <a:gd name="T58" fmla="*/ 22 w 507"/>
                <a:gd name="T59" fmla="*/ 26 h 444"/>
                <a:gd name="T60" fmla="*/ 22 w 507"/>
                <a:gd name="T61" fmla="*/ 31 h 444"/>
                <a:gd name="T62" fmla="*/ 13 w 507"/>
                <a:gd name="T63" fmla="*/ 39 h 444"/>
                <a:gd name="T64" fmla="*/ 6 w 507"/>
                <a:gd name="T65" fmla="*/ 35 h 444"/>
                <a:gd name="T66" fmla="*/ 5 w 507"/>
                <a:gd name="T67" fmla="*/ 36 h 444"/>
                <a:gd name="T68" fmla="*/ 15 w 507"/>
                <a:gd name="T69" fmla="*/ 41 h 444"/>
                <a:gd name="T70" fmla="*/ 25 w 507"/>
                <a:gd name="T71" fmla="*/ 36 h 444"/>
                <a:gd name="T72" fmla="*/ 44 w 507"/>
                <a:gd name="T73" fmla="*/ 36 h 444"/>
                <a:gd name="T74" fmla="*/ 43 w 507"/>
                <a:gd name="T75" fmla="*/ 36 h 444"/>
                <a:gd name="T76" fmla="*/ 26 w 507"/>
                <a:gd name="T77" fmla="*/ 31 h 444"/>
                <a:gd name="T78" fmla="*/ 36 w 507"/>
                <a:gd name="T79" fmla="*/ 17 h 444"/>
                <a:gd name="T80" fmla="*/ 26 w 507"/>
                <a:gd name="T81" fmla="*/ 0 h 444"/>
                <a:gd name="T82" fmla="*/ 26 w 507"/>
                <a:gd name="T83" fmla="*/ 1 h 444"/>
                <a:gd name="T84" fmla="*/ 25 w 507"/>
                <a:gd name="T85" fmla="*/ 19 h 444"/>
                <a:gd name="T86" fmla="*/ 25 w 507"/>
                <a:gd name="T87" fmla="*/ 20 h 444"/>
                <a:gd name="T88" fmla="*/ 28 w 507"/>
                <a:gd name="T89" fmla="*/ 23 h 444"/>
                <a:gd name="T90" fmla="*/ 28 w 507"/>
                <a:gd name="T91" fmla="*/ 24 h 444"/>
                <a:gd name="T92" fmla="*/ 28 w 507"/>
                <a:gd name="T93" fmla="*/ 25 h 444"/>
                <a:gd name="T94" fmla="*/ 36 w 507"/>
                <a:gd name="T95" fmla="*/ 21 h 444"/>
                <a:gd name="T96" fmla="*/ 44 w 507"/>
                <a:gd name="T97" fmla="*/ 34 h 444"/>
                <a:gd name="T98" fmla="*/ 45 w 507"/>
                <a:gd name="T99" fmla="*/ 34 h 444"/>
                <a:gd name="T100" fmla="*/ 36 w 507"/>
                <a:gd name="T101" fmla="*/ 17 h 444"/>
                <a:gd name="T102" fmla="*/ 29 w 507"/>
                <a:gd name="T103" fmla="*/ 33 h 444"/>
                <a:gd name="T104" fmla="*/ 30 w 507"/>
                <a:gd name="T105" fmla="*/ 35 h 444"/>
                <a:gd name="T106" fmla="*/ 38 w 507"/>
                <a:gd name="T107" fmla="*/ 23 h 444"/>
                <a:gd name="T108" fmla="*/ 36 w 507"/>
                <a:gd name="T109" fmla="*/ 22 h 444"/>
                <a:gd name="T110" fmla="*/ 29 w 507"/>
                <a:gd name="T111" fmla="*/ 33 h 4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07"/>
                <a:gd name="T169" fmla="*/ 0 h 444"/>
                <a:gd name="T170" fmla="*/ 507 w 507"/>
                <a:gd name="T171" fmla="*/ 444 h 4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3017" tIns="36506" rIns="73017" bIns="36506" anchor="ctr"/>
            <a:lstStyle/>
            <a:p>
              <a:pPr>
                <a:buClr>
                  <a:srgbClr val="000000"/>
                </a:buClr>
                <a:buFont typeface="Verdana" charset="0"/>
                <a:buNone/>
              </a:pPr>
              <a:endParaRPr lang="en-US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  <a:sym typeface="Arial" charset="0"/>
              </a:endParaRPr>
            </a:p>
          </p:txBody>
        </p:sp>
      </p:grpSp>
      <p:sp>
        <p:nvSpPr>
          <p:cNvPr id="9" name="Freeform 22"/>
          <p:cNvSpPr>
            <a:spLocks noEditPoints="1"/>
          </p:cNvSpPr>
          <p:nvPr/>
        </p:nvSpPr>
        <p:spPr bwMode="auto">
          <a:xfrm>
            <a:off x="273583" y="3049765"/>
            <a:ext cx="292096" cy="429573"/>
          </a:xfrm>
          <a:custGeom>
            <a:avLst/>
            <a:gdLst/>
            <a:ahLst/>
            <a:cxnLst>
              <a:cxn ang="0">
                <a:pos x="195" y="167"/>
              </a:cxn>
              <a:cxn ang="0">
                <a:pos x="191" y="167"/>
              </a:cxn>
              <a:cxn ang="0">
                <a:pos x="100" y="180"/>
              </a:cxn>
              <a:cxn ang="0">
                <a:pos x="110" y="237"/>
              </a:cxn>
              <a:cxn ang="0">
                <a:pos x="145" y="257"/>
              </a:cxn>
              <a:cxn ang="0">
                <a:pos x="243" y="297"/>
              </a:cxn>
              <a:cxn ang="0">
                <a:pos x="263" y="237"/>
              </a:cxn>
              <a:cxn ang="0">
                <a:pos x="287" y="216"/>
              </a:cxn>
              <a:cxn ang="0">
                <a:pos x="283" y="163"/>
              </a:cxn>
              <a:cxn ang="0">
                <a:pos x="76" y="160"/>
              </a:cxn>
              <a:cxn ang="0">
                <a:pos x="89" y="104"/>
              </a:cxn>
              <a:cxn ang="0">
                <a:pos x="128" y="0"/>
              </a:cxn>
              <a:cxn ang="0">
                <a:pos x="270" y="8"/>
              </a:cxn>
              <a:cxn ang="0">
                <a:pos x="387" y="137"/>
              </a:cxn>
              <a:cxn ang="0">
                <a:pos x="319" y="199"/>
              </a:cxn>
              <a:cxn ang="0">
                <a:pos x="317" y="237"/>
              </a:cxn>
              <a:cxn ang="0">
                <a:pos x="337" y="279"/>
              </a:cxn>
              <a:cxn ang="0">
                <a:pos x="365" y="439"/>
              </a:cxn>
              <a:cxn ang="0">
                <a:pos x="201" y="475"/>
              </a:cxn>
              <a:cxn ang="0">
                <a:pos x="187" y="315"/>
              </a:cxn>
              <a:cxn ang="0">
                <a:pos x="55" y="475"/>
              </a:cxn>
              <a:cxn ang="0">
                <a:pos x="22" y="315"/>
              </a:cxn>
              <a:cxn ang="0">
                <a:pos x="51" y="257"/>
              </a:cxn>
              <a:cxn ang="0">
                <a:pos x="76" y="237"/>
              </a:cxn>
              <a:cxn ang="0">
                <a:pos x="76" y="160"/>
              </a:cxn>
              <a:cxn ang="0">
                <a:pos x="168" y="179"/>
              </a:cxn>
              <a:cxn ang="0">
                <a:pos x="181" y="210"/>
              </a:cxn>
              <a:cxn ang="0">
                <a:pos x="143" y="227"/>
              </a:cxn>
              <a:cxn ang="0">
                <a:pos x="126" y="182"/>
              </a:cxn>
              <a:cxn ang="0">
                <a:pos x="131" y="179"/>
              </a:cxn>
              <a:cxn ang="0">
                <a:pos x="224" y="179"/>
              </a:cxn>
              <a:cxn ang="0">
                <a:pos x="262" y="179"/>
              </a:cxn>
              <a:cxn ang="0">
                <a:pos x="269" y="182"/>
              </a:cxn>
              <a:cxn ang="0">
                <a:pos x="252" y="227"/>
              </a:cxn>
              <a:cxn ang="0">
                <a:pos x="213" y="210"/>
              </a:cxn>
              <a:cxn ang="0">
                <a:pos x="224" y="179"/>
              </a:cxn>
            </a:cxnLst>
            <a:rect l="0" t="0" r="r" b="b"/>
            <a:pathLst>
              <a:path w="387" h="475">
                <a:moveTo>
                  <a:pt x="196" y="167"/>
                </a:moveTo>
                <a:cubicBezTo>
                  <a:pt x="195" y="167"/>
                  <a:pt x="195" y="167"/>
                  <a:pt x="195" y="167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1" y="167"/>
                  <a:pt x="191" y="167"/>
                  <a:pt x="191" y="167"/>
                </a:cubicBezTo>
                <a:cubicBezTo>
                  <a:pt x="160" y="167"/>
                  <a:pt x="131" y="166"/>
                  <a:pt x="105" y="163"/>
                </a:cubicBezTo>
                <a:cubicBezTo>
                  <a:pt x="102" y="168"/>
                  <a:pt x="100" y="173"/>
                  <a:pt x="100" y="180"/>
                </a:cubicBezTo>
                <a:cubicBezTo>
                  <a:pt x="100" y="216"/>
                  <a:pt x="100" y="216"/>
                  <a:pt x="100" y="216"/>
                </a:cubicBezTo>
                <a:cubicBezTo>
                  <a:pt x="100" y="225"/>
                  <a:pt x="104" y="233"/>
                  <a:pt x="110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36" y="237"/>
                  <a:pt x="145" y="246"/>
                  <a:pt x="145" y="257"/>
                </a:cubicBezTo>
                <a:cubicBezTo>
                  <a:pt x="145" y="297"/>
                  <a:pt x="145" y="297"/>
                  <a:pt x="145" y="297"/>
                </a:cubicBezTo>
                <a:cubicBezTo>
                  <a:pt x="173" y="313"/>
                  <a:pt x="215" y="313"/>
                  <a:pt x="243" y="297"/>
                </a:cubicBezTo>
                <a:cubicBezTo>
                  <a:pt x="243" y="257"/>
                  <a:pt x="243" y="257"/>
                  <a:pt x="243" y="257"/>
                </a:cubicBezTo>
                <a:cubicBezTo>
                  <a:pt x="243" y="246"/>
                  <a:pt x="252" y="237"/>
                  <a:pt x="263" y="237"/>
                </a:cubicBezTo>
                <a:cubicBezTo>
                  <a:pt x="278" y="237"/>
                  <a:pt x="278" y="237"/>
                  <a:pt x="278" y="237"/>
                </a:cubicBezTo>
                <a:cubicBezTo>
                  <a:pt x="283" y="233"/>
                  <a:pt x="287" y="225"/>
                  <a:pt x="287" y="216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73"/>
                  <a:pt x="286" y="168"/>
                  <a:pt x="283" y="163"/>
                </a:cubicBezTo>
                <a:cubicBezTo>
                  <a:pt x="257" y="166"/>
                  <a:pt x="227" y="167"/>
                  <a:pt x="196" y="167"/>
                </a:cubicBezTo>
                <a:close/>
                <a:moveTo>
                  <a:pt x="76" y="160"/>
                </a:moveTo>
                <a:cubicBezTo>
                  <a:pt x="30" y="154"/>
                  <a:pt x="0" y="145"/>
                  <a:pt x="0" y="137"/>
                </a:cubicBezTo>
                <a:cubicBezTo>
                  <a:pt x="1" y="124"/>
                  <a:pt x="36" y="110"/>
                  <a:pt x="89" y="10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9" y="4"/>
                  <a:pt x="122" y="0"/>
                  <a:pt x="128" y="0"/>
                </a:cubicBezTo>
                <a:cubicBezTo>
                  <a:pt x="172" y="0"/>
                  <a:pt x="216" y="0"/>
                  <a:pt x="260" y="0"/>
                </a:cubicBezTo>
                <a:cubicBezTo>
                  <a:pt x="266" y="0"/>
                  <a:pt x="269" y="4"/>
                  <a:pt x="270" y="8"/>
                </a:cubicBezTo>
                <a:cubicBezTo>
                  <a:pt x="299" y="104"/>
                  <a:pt x="299" y="104"/>
                  <a:pt x="299" y="104"/>
                </a:cubicBezTo>
                <a:cubicBezTo>
                  <a:pt x="352" y="110"/>
                  <a:pt x="387" y="124"/>
                  <a:pt x="387" y="137"/>
                </a:cubicBezTo>
                <a:cubicBezTo>
                  <a:pt x="387" y="145"/>
                  <a:pt x="358" y="154"/>
                  <a:pt x="312" y="160"/>
                </a:cubicBezTo>
                <a:cubicBezTo>
                  <a:pt x="316" y="172"/>
                  <a:pt x="319" y="185"/>
                  <a:pt x="319" y="199"/>
                </a:cubicBezTo>
                <a:cubicBezTo>
                  <a:pt x="319" y="212"/>
                  <a:pt x="316" y="225"/>
                  <a:pt x="312" y="237"/>
                </a:cubicBezTo>
                <a:cubicBezTo>
                  <a:pt x="317" y="237"/>
                  <a:pt x="317" y="237"/>
                  <a:pt x="317" y="237"/>
                </a:cubicBezTo>
                <a:cubicBezTo>
                  <a:pt x="328" y="237"/>
                  <a:pt x="337" y="246"/>
                  <a:pt x="337" y="257"/>
                </a:cubicBezTo>
                <a:cubicBezTo>
                  <a:pt x="337" y="279"/>
                  <a:pt x="337" y="279"/>
                  <a:pt x="337" y="279"/>
                </a:cubicBezTo>
                <a:cubicBezTo>
                  <a:pt x="353" y="281"/>
                  <a:pt x="365" y="296"/>
                  <a:pt x="365" y="315"/>
                </a:cubicBezTo>
                <a:cubicBezTo>
                  <a:pt x="365" y="439"/>
                  <a:pt x="365" y="439"/>
                  <a:pt x="365" y="439"/>
                </a:cubicBezTo>
                <a:cubicBezTo>
                  <a:pt x="365" y="459"/>
                  <a:pt x="351" y="475"/>
                  <a:pt x="333" y="475"/>
                </a:cubicBezTo>
                <a:cubicBezTo>
                  <a:pt x="201" y="475"/>
                  <a:pt x="201" y="475"/>
                  <a:pt x="201" y="475"/>
                </a:cubicBezTo>
                <a:cubicBezTo>
                  <a:pt x="201" y="315"/>
                  <a:pt x="201" y="315"/>
                  <a:pt x="201" y="315"/>
                </a:cubicBezTo>
                <a:cubicBezTo>
                  <a:pt x="196" y="315"/>
                  <a:pt x="191" y="315"/>
                  <a:pt x="187" y="315"/>
                </a:cubicBezTo>
                <a:cubicBezTo>
                  <a:pt x="187" y="475"/>
                  <a:pt x="187" y="475"/>
                  <a:pt x="187" y="475"/>
                </a:cubicBezTo>
                <a:cubicBezTo>
                  <a:pt x="55" y="475"/>
                  <a:pt x="55" y="475"/>
                  <a:pt x="55" y="475"/>
                </a:cubicBezTo>
                <a:cubicBezTo>
                  <a:pt x="37" y="475"/>
                  <a:pt x="22" y="459"/>
                  <a:pt x="22" y="439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2" y="296"/>
                  <a:pt x="35" y="281"/>
                  <a:pt x="51" y="279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46"/>
                  <a:pt x="60" y="237"/>
                  <a:pt x="71" y="237"/>
                </a:cubicBezTo>
                <a:cubicBezTo>
                  <a:pt x="76" y="237"/>
                  <a:pt x="76" y="237"/>
                  <a:pt x="76" y="237"/>
                </a:cubicBezTo>
                <a:cubicBezTo>
                  <a:pt x="71" y="225"/>
                  <a:pt x="69" y="212"/>
                  <a:pt x="69" y="199"/>
                </a:cubicBezTo>
                <a:cubicBezTo>
                  <a:pt x="69" y="185"/>
                  <a:pt x="71" y="172"/>
                  <a:pt x="76" y="160"/>
                </a:cubicBezTo>
                <a:close/>
                <a:moveTo>
                  <a:pt x="132" y="179"/>
                </a:moveTo>
                <a:cubicBezTo>
                  <a:pt x="144" y="179"/>
                  <a:pt x="156" y="179"/>
                  <a:pt x="168" y="179"/>
                </a:cubicBezTo>
                <a:cubicBezTo>
                  <a:pt x="180" y="179"/>
                  <a:pt x="181" y="182"/>
                  <a:pt x="181" y="194"/>
                </a:cubicBezTo>
                <a:cubicBezTo>
                  <a:pt x="181" y="194"/>
                  <a:pt x="181" y="208"/>
                  <a:pt x="181" y="210"/>
                </a:cubicBezTo>
                <a:cubicBezTo>
                  <a:pt x="181" y="219"/>
                  <a:pt x="173" y="227"/>
                  <a:pt x="164" y="227"/>
                </a:cubicBezTo>
                <a:cubicBezTo>
                  <a:pt x="143" y="227"/>
                  <a:pt x="143" y="227"/>
                  <a:pt x="143" y="227"/>
                </a:cubicBezTo>
                <a:cubicBezTo>
                  <a:pt x="133" y="227"/>
                  <a:pt x="126" y="219"/>
                  <a:pt x="126" y="210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80"/>
                  <a:pt x="127" y="179"/>
                  <a:pt x="128" y="179"/>
                </a:cubicBezTo>
                <a:cubicBezTo>
                  <a:pt x="131" y="179"/>
                  <a:pt x="131" y="179"/>
                  <a:pt x="131" y="179"/>
                </a:cubicBezTo>
                <a:cubicBezTo>
                  <a:pt x="131" y="179"/>
                  <a:pt x="131" y="179"/>
                  <a:pt x="132" y="179"/>
                </a:cubicBezTo>
                <a:close/>
                <a:moveTo>
                  <a:pt x="224" y="179"/>
                </a:moveTo>
                <a:cubicBezTo>
                  <a:pt x="262" y="179"/>
                  <a:pt x="262" y="179"/>
                  <a:pt x="262" y="179"/>
                </a:cubicBezTo>
                <a:cubicBezTo>
                  <a:pt x="262" y="179"/>
                  <a:pt x="262" y="179"/>
                  <a:pt x="262" y="179"/>
                </a:cubicBezTo>
                <a:cubicBezTo>
                  <a:pt x="266" y="179"/>
                  <a:pt x="266" y="179"/>
                  <a:pt x="266" y="179"/>
                </a:cubicBezTo>
                <a:cubicBezTo>
                  <a:pt x="268" y="179"/>
                  <a:pt x="269" y="180"/>
                  <a:pt x="269" y="182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9"/>
                  <a:pt x="261" y="227"/>
                  <a:pt x="252" y="227"/>
                </a:cubicBezTo>
                <a:cubicBezTo>
                  <a:pt x="230" y="227"/>
                  <a:pt x="230" y="227"/>
                  <a:pt x="230" y="227"/>
                </a:cubicBezTo>
                <a:cubicBezTo>
                  <a:pt x="221" y="227"/>
                  <a:pt x="214" y="219"/>
                  <a:pt x="213" y="210"/>
                </a:cubicBezTo>
                <a:cubicBezTo>
                  <a:pt x="213" y="193"/>
                  <a:pt x="213" y="193"/>
                  <a:pt x="213" y="193"/>
                </a:cubicBezTo>
                <a:cubicBezTo>
                  <a:pt x="213" y="182"/>
                  <a:pt x="211" y="179"/>
                  <a:pt x="224" y="179"/>
                </a:cubicBezTo>
                <a:close/>
              </a:path>
            </a:pathLst>
          </a:custGeom>
          <a:solidFill>
            <a:srgbClr val="FF0000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25400" dir="2700000" algn="tl" rotWithShape="0">
              <a:srgbClr val="000000">
                <a:alpha val="22000"/>
              </a:srgbClr>
            </a:outerShdw>
          </a:effectLst>
        </p:spPr>
        <p:txBody>
          <a:bodyPr/>
          <a:lstStyle/>
          <a:p>
            <a:pPr>
              <a:defRPr/>
            </a:pPr>
            <a:endParaRPr kumimoji="0" lang="en-US" kern="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0623" y="3019654"/>
            <a:ext cx="643138" cy="4937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メイリオ"/>
              </a:rPr>
              <a:t>Web Site</a:t>
            </a:r>
            <a:endParaRPr lang="en-US" sz="1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メイリオ"/>
            </a:endParaRPr>
          </a:p>
        </p:txBody>
      </p:sp>
      <p:pic>
        <p:nvPicPr>
          <p:cNvPr id="11" name="Picture 10" descr="j0431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48138" y="2083951"/>
            <a:ext cx="547933" cy="51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6706" r="4428" b="7096"/>
          <a:stretch/>
        </p:blipFill>
        <p:spPr bwMode="auto">
          <a:xfrm>
            <a:off x="7806169" y="2343465"/>
            <a:ext cx="598765" cy="56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499194" y="1342281"/>
            <a:ext cx="448254" cy="295861"/>
            <a:chOff x="5065467" y="2430723"/>
            <a:chExt cx="2774918" cy="1929136"/>
          </a:xfrm>
        </p:grpSpPr>
        <p:sp>
          <p:nvSpPr>
            <p:cNvPr id="16" name="Freeform 31"/>
            <p:cNvSpPr>
              <a:spLocks/>
            </p:cNvSpPr>
            <p:nvPr/>
          </p:nvSpPr>
          <p:spPr bwMode="auto">
            <a:xfrm>
              <a:off x="5065467" y="2601779"/>
              <a:ext cx="893296" cy="166304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71"/>
                </a:cxn>
                <a:cxn ang="0">
                  <a:pos x="1" y="74"/>
                </a:cxn>
                <a:cxn ang="0">
                  <a:pos x="40" y="32"/>
                </a:cxn>
                <a:cxn ang="0">
                  <a:pos x="1" y="0"/>
                </a:cxn>
              </a:cxnLst>
              <a:rect l="0" t="0" r="r" b="b"/>
              <a:pathLst>
                <a:path w="40" h="74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1" y="73"/>
                    <a:pt x="1" y="74"/>
                  </a:cubicBezTo>
                  <a:cubicBezTo>
                    <a:pt x="40" y="32"/>
                    <a:pt x="40" y="32"/>
                    <a:pt x="40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>
                <a:defRPr/>
              </a:pPr>
              <a:endParaRPr lang="en-US" kern="0" dirty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Freeform 32"/>
            <p:cNvSpPr>
              <a:spLocks/>
            </p:cNvSpPr>
            <p:nvPr/>
          </p:nvSpPr>
          <p:spPr bwMode="auto">
            <a:xfrm>
              <a:off x="6947089" y="2601779"/>
              <a:ext cx="893296" cy="166304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1"/>
                </a:cxn>
                <a:cxn ang="0">
                  <a:pos x="40" y="71"/>
                </a:cxn>
                <a:cxn ang="0">
                  <a:pos x="39" y="74"/>
                </a:cxn>
                <a:cxn ang="0">
                  <a:pos x="0" y="32"/>
                </a:cxn>
                <a:cxn ang="0">
                  <a:pos x="40" y="0"/>
                </a:cxn>
              </a:cxnLst>
              <a:rect l="0" t="0" r="r" b="b"/>
              <a:pathLst>
                <a:path w="40" h="74">
                  <a:moveTo>
                    <a:pt x="40" y="0"/>
                  </a:moveTo>
                  <a:cubicBezTo>
                    <a:pt x="40" y="0"/>
                    <a:pt x="40" y="1"/>
                    <a:pt x="40" y="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2"/>
                    <a:pt x="40" y="73"/>
                    <a:pt x="39" y="74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>
                <a:defRPr/>
              </a:pPr>
              <a:endParaRPr lang="en-US" kern="0" dirty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Freeform 33"/>
            <p:cNvSpPr>
              <a:spLocks/>
            </p:cNvSpPr>
            <p:nvPr/>
          </p:nvSpPr>
          <p:spPr bwMode="auto">
            <a:xfrm>
              <a:off x="5284036" y="3457060"/>
              <a:ext cx="2337773" cy="902799"/>
            </a:xfrm>
            <a:custGeom>
              <a:avLst/>
              <a:gdLst/>
              <a:ahLst/>
              <a:cxnLst>
                <a:cxn ang="0">
                  <a:pos x="52" y="40"/>
                </a:cxn>
                <a:cxn ang="0">
                  <a:pos x="104" y="40"/>
                </a:cxn>
                <a:cxn ang="0">
                  <a:pos x="104" y="40"/>
                </a:cxn>
                <a:cxn ang="0">
                  <a:pos x="67" y="0"/>
                </a:cxn>
                <a:cxn ang="0">
                  <a:pos x="55" y="10"/>
                </a:cxn>
                <a:cxn ang="0">
                  <a:pos x="52" y="11"/>
                </a:cxn>
                <a:cxn ang="0">
                  <a:pos x="50" y="10"/>
                </a:cxn>
                <a:cxn ang="0">
                  <a:pos x="38" y="0"/>
                </a:cxn>
                <a:cxn ang="0">
                  <a:pos x="0" y="40"/>
                </a:cxn>
                <a:cxn ang="0">
                  <a:pos x="1" y="40"/>
                </a:cxn>
                <a:cxn ang="0">
                  <a:pos x="52" y="40"/>
                </a:cxn>
              </a:cxnLst>
              <a:rect l="0" t="0" r="r" b="b"/>
              <a:pathLst>
                <a:path w="104" h="40">
                  <a:moveTo>
                    <a:pt x="52" y="40"/>
                  </a:move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4" y="11"/>
                    <a:pt x="53" y="11"/>
                    <a:pt x="52" y="11"/>
                  </a:cubicBezTo>
                  <a:cubicBezTo>
                    <a:pt x="51" y="11"/>
                    <a:pt x="50" y="11"/>
                    <a:pt x="50" y="1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1" y="40"/>
                  </a:cubicBezTo>
                  <a:lnTo>
                    <a:pt x="52" y="4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>
                <a:defRPr/>
              </a:pPr>
              <a:endParaRPr lang="en-US" kern="0" dirty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Freeform 34"/>
            <p:cNvSpPr>
              <a:spLocks/>
            </p:cNvSpPr>
            <p:nvPr/>
          </p:nvSpPr>
          <p:spPr bwMode="auto">
            <a:xfrm>
              <a:off x="5198511" y="2430723"/>
              <a:ext cx="2537336" cy="1007331"/>
            </a:xfrm>
            <a:custGeom>
              <a:avLst/>
              <a:gdLst/>
              <a:ahLst/>
              <a:cxnLst>
                <a:cxn ang="0">
                  <a:pos x="56" y="45"/>
                </a:cxn>
                <a:cxn ang="0">
                  <a:pos x="60" y="43"/>
                </a:cxn>
                <a:cxn ang="0">
                  <a:pos x="113" y="0"/>
                </a:cxn>
                <a:cxn ang="0">
                  <a:pos x="111" y="0"/>
                </a:cxn>
                <a:cxn ang="0">
                  <a:pos x="5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52" y="43"/>
                </a:cxn>
                <a:cxn ang="0">
                  <a:pos x="56" y="45"/>
                </a:cxn>
              </a:cxnLst>
              <a:rect l="0" t="0" r="r" b="b"/>
              <a:pathLst>
                <a:path w="113" h="45">
                  <a:moveTo>
                    <a:pt x="56" y="45"/>
                  </a:moveTo>
                  <a:cubicBezTo>
                    <a:pt x="58" y="45"/>
                    <a:pt x="59" y="44"/>
                    <a:pt x="60" y="4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11" y="0"/>
                    <a:pt x="11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3" y="44"/>
                    <a:pt x="55" y="45"/>
                    <a:pt x="56" y="45"/>
                  </a:cubicBez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>
                <a:defRPr/>
              </a:pPr>
              <a:endParaRPr lang="en-US" kern="0" dirty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30562" y="1496770"/>
            <a:ext cx="428675" cy="461268"/>
            <a:chOff x="7143750" y="1444627"/>
            <a:chExt cx="1346200" cy="1447800"/>
          </a:xfrm>
          <a:solidFill>
            <a:srgbClr val="FF0000"/>
          </a:solidFill>
        </p:grpSpPr>
        <p:grpSp>
          <p:nvGrpSpPr>
            <p:cNvPr id="21" name="Group 20"/>
            <p:cNvGrpSpPr/>
            <p:nvPr/>
          </p:nvGrpSpPr>
          <p:grpSpPr>
            <a:xfrm>
              <a:off x="7143750" y="1444627"/>
              <a:ext cx="1346200" cy="1447800"/>
              <a:chOff x="7143750" y="1444627"/>
              <a:chExt cx="1346200" cy="1447800"/>
            </a:xfrm>
            <a:grpFill/>
          </p:grpSpPr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7143750" y="1909764"/>
                <a:ext cx="644525" cy="982663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90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7356475" y="1444627"/>
                <a:ext cx="911225" cy="498475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90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7848600" y="1909764"/>
                <a:ext cx="641350" cy="982663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90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7571668" y="2194767"/>
              <a:ext cx="490364" cy="429371"/>
            </a:xfrm>
            <a:custGeom>
              <a:avLst/>
              <a:gdLst/>
              <a:ahLst/>
              <a:cxnLst>
                <a:cxn ang="0">
                  <a:pos x="139" y="218"/>
                </a:cxn>
                <a:cxn ang="0">
                  <a:pos x="185" y="230"/>
                </a:cxn>
                <a:cxn ang="0">
                  <a:pos x="189" y="232"/>
                </a:cxn>
                <a:cxn ang="0">
                  <a:pos x="216" y="256"/>
                </a:cxn>
                <a:cxn ang="0">
                  <a:pos x="223" y="251"/>
                </a:cxn>
                <a:cxn ang="0">
                  <a:pos x="221" y="240"/>
                </a:cxn>
                <a:cxn ang="0">
                  <a:pos x="248" y="207"/>
                </a:cxn>
                <a:cxn ang="0">
                  <a:pos x="248" y="199"/>
                </a:cxn>
                <a:cxn ang="0">
                  <a:pos x="241" y="12"/>
                </a:cxn>
                <a:cxn ang="0">
                  <a:pos x="241" y="0"/>
                </a:cxn>
                <a:cxn ang="0">
                  <a:pos x="136" y="173"/>
                </a:cxn>
                <a:cxn ang="0">
                  <a:pos x="38" y="355"/>
                </a:cxn>
                <a:cxn ang="0">
                  <a:pos x="52" y="347"/>
                </a:cxn>
                <a:cxn ang="0">
                  <a:pos x="139" y="218"/>
                </a:cxn>
                <a:cxn ang="0">
                  <a:pos x="188" y="149"/>
                </a:cxn>
                <a:cxn ang="0">
                  <a:pos x="318" y="148"/>
                </a:cxn>
                <a:cxn ang="0">
                  <a:pos x="329" y="128"/>
                </a:cxn>
                <a:cxn ang="0">
                  <a:pos x="180" y="128"/>
                </a:cxn>
                <a:cxn ang="0">
                  <a:pos x="188" y="149"/>
                </a:cxn>
                <a:cxn ang="0">
                  <a:pos x="122" y="235"/>
                </a:cxn>
                <a:cxn ang="0">
                  <a:pos x="201" y="362"/>
                </a:cxn>
                <a:cxn ang="0">
                  <a:pos x="213" y="342"/>
                </a:cxn>
                <a:cxn ang="0">
                  <a:pos x="142" y="233"/>
                </a:cxn>
                <a:cxn ang="0">
                  <a:pos x="122" y="235"/>
                </a:cxn>
                <a:cxn ang="0">
                  <a:pos x="274" y="319"/>
                </a:cxn>
                <a:cxn ang="0">
                  <a:pos x="286" y="268"/>
                </a:cxn>
                <a:cxn ang="0">
                  <a:pos x="277" y="263"/>
                </a:cxn>
                <a:cxn ang="0">
                  <a:pos x="254" y="272"/>
                </a:cxn>
                <a:cxn ang="0">
                  <a:pos x="229" y="261"/>
                </a:cxn>
                <a:cxn ang="0">
                  <a:pos x="222" y="266"/>
                </a:cxn>
                <a:cxn ang="0">
                  <a:pos x="232" y="319"/>
                </a:cxn>
                <a:cxn ang="0">
                  <a:pos x="139" y="406"/>
                </a:cxn>
                <a:cxn ang="0">
                  <a:pos x="63" y="367"/>
                </a:cxn>
                <a:cxn ang="0">
                  <a:pos x="50" y="375"/>
                </a:cxn>
                <a:cxn ang="0">
                  <a:pos x="151" y="426"/>
                </a:cxn>
                <a:cxn ang="0">
                  <a:pos x="254" y="371"/>
                </a:cxn>
                <a:cxn ang="0">
                  <a:pos x="455" y="375"/>
                </a:cxn>
                <a:cxn ang="0">
                  <a:pos x="443" y="369"/>
                </a:cxn>
                <a:cxn ang="0">
                  <a:pos x="274" y="319"/>
                </a:cxn>
                <a:cxn ang="0">
                  <a:pos x="369" y="173"/>
                </a:cxn>
                <a:cxn ang="0">
                  <a:pos x="266" y="0"/>
                </a:cxn>
                <a:cxn ang="0">
                  <a:pos x="266" y="12"/>
                </a:cxn>
                <a:cxn ang="0">
                  <a:pos x="260" y="199"/>
                </a:cxn>
                <a:cxn ang="0">
                  <a:pos x="260" y="207"/>
                </a:cxn>
                <a:cxn ang="0">
                  <a:pos x="287" y="240"/>
                </a:cxn>
                <a:cxn ang="0">
                  <a:pos x="285" y="252"/>
                </a:cxn>
                <a:cxn ang="0">
                  <a:pos x="292" y="256"/>
                </a:cxn>
                <a:cxn ang="0">
                  <a:pos x="369" y="217"/>
                </a:cxn>
                <a:cxn ang="0">
                  <a:pos x="455" y="347"/>
                </a:cxn>
                <a:cxn ang="0">
                  <a:pos x="469" y="355"/>
                </a:cxn>
                <a:cxn ang="0">
                  <a:pos x="369" y="173"/>
                </a:cxn>
                <a:cxn ang="0">
                  <a:pos x="297" y="342"/>
                </a:cxn>
                <a:cxn ang="0">
                  <a:pos x="307" y="362"/>
                </a:cxn>
                <a:cxn ang="0">
                  <a:pos x="388" y="234"/>
                </a:cxn>
                <a:cxn ang="0">
                  <a:pos x="366" y="232"/>
                </a:cxn>
                <a:cxn ang="0">
                  <a:pos x="297" y="342"/>
                </a:cxn>
              </a:cxnLst>
              <a:rect l="0" t="0" r="r" b="b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621907"/>
              <a:endParaRPr 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0" name="Group 60"/>
          <p:cNvGrpSpPr>
            <a:grpSpLocks noChangeAspect="1"/>
          </p:cNvGrpSpPr>
          <p:nvPr/>
        </p:nvGrpSpPr>
        <p:grpSpPr>
          <a:xfrm>
            <a:off x="2852186" y="1238204"/>
            <a:ext cx="584320" cy="586457"/>
            <a:chOff x="3006163" y="4594066"/>
            <a:chExt cx="728663" cy="731520"/>
          </a:xfrm>
        </p:grpSpPr>
        <p:sp>
          <p:nvSpPr>
            <p:cNvPr id="51" name="Oval 263"/>
            <p:cNvSpPr>
              <a:spLocks/>
            </p:cNvSpPr>
            <p:nvPr/>
          </p:nvSpPr>
          <p:spPr bwMode="auto">
            <a:xfrm>
              <a:off x="3006163" y="4594066"/>
              <a:ext cx="728663" cy="73152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sz="1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52" name="Group 157"/>
            <p:cNvGrpSpPr>
              <a:grpSpLocks noChangeAspect="1"/>
            </p:cNvGrpSpPr>
            <p:nvPr/>
          </p:nvGrpSpPr>
          <p:grpSpPr>
            <a:xfrm>
              <a:off x="3138423" y="4820864"/>
              <a:ext cx="464142" cy="288013"/>
              <a:chOff x="13636625" y="1373188"/>
              <a:chExt cx="1330325" cy="825500"/>
            </a:xfrm>
            <a:solidFill>
              <a:schemeClr val="bg1"/>
            </a:solidFill>
          </p:grpSpPr>
          <p:sp>
            <p:nvSpPr>
              <p:cNvPr id="53" name="Rectangle 17"/>
              <p:cNvSpPr>
                <a:spLocks noChangeArrowheads="1"/>
              </p:cNvSpPr>
              <p:nvPr/>
            </p:nvSpPr>
            <p:spPr bwMode="auto">
              <a:xfrm>
                <a:off x="1363662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" name="Rectangle 18"/>
              <p:cNvSpPr>
                <a:spLocks noChangeArrowheads="1"/>
              </p:cNvSpPr>
              <p:nvPr/>
            </p:nvSpPr>
            <p:spPr bwMode="auto">
              <a:xfrm>
                <a:off x="1410017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5" name="Rectangle 19"/>
              <p:cNvSpPr>
                <a:spLocks noChangeArrowheads="1"/>
              </p:cNvSpPr>
              <p:nvPr/>
            </p:nvSpPr>
            <p:spPr bwMode="auto">
              <a:xfrm>
                <a:off x="14560550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6" name="Rectangle 20"/>
              <p:cNvSpPr>
                <a:spLocks noChangeArrowheads="1"/>
              </p:cNvSpPr>
              <p:nvPr/>
            </p:nvSpPr>
            <p:spPr bwMode="auto">
              <a:xfrm>
                <a:off x="13868400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7" name="Rectangle 21"/>
              <p:cNvSpPr>
                <a:spLocks noChangeArrowheads="1"/>
              </p:cNvSpPr>
              <p:nvPr/>
            </p:nvSpPr>
            <p:spPr bwMode="auto">
              <a:xfrm>
                <a:off x="14328775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8" name="Rectangle 22"/>
              <p:cNvSpPr>
                <a:spLocks noChangeArrowheads="1"/>
              </p:cNvSpPr>
              <p:nvPr/>
            </p:nvSpPr>
            <p:spPr bwMode="auto">
              <a:xfrm>
                <a:off x="136366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9" name="Rectangle 23"/>
              <p:cNvSpPr>
                <a:spLocks noChangeArrowheads="1"/>
              </p:cNvSpPr>
              <p:nvPr/>
            </p:nvSpPr>
            <p:spPr bwMode="auto">
              <a:xfrm>
                <a:off x="147923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0" name="Rectangle 24"/>
              <p:cNvSpPr>
                <a:spLocks noChangeArrowheads="1"/>
              </p:cNvSpPr>
              <p:nvPr/>
            </p:nvSpPr>
            <p:spPr bwMode="auto">
              <a:xfrm>
                <a:off x="1363662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1" name="Rectangle 25"/>
              <p:cNvSpPr>
                <a:spLocks noChangeArrowheads="1"/>
              </p:cNvSpPr>
              <p:nvPr/>
            </p:nvSpPr>
            <p:spPr bwMode="auto">
              <a:xfrm>
                <a:off x="1410017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2" name="Rectangle 26"/>
              <p:cNvSpPr>
                <a:spLocks noChangeArrowheads="1"/>
              </p:cNvSpPr>
              <p:nvPr/>
            </p:nvSpPr>
            <p:spPr bwMode="auto">
              <a:xfrm>
                <a:off x="14560550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3" name="Rectangle 27"/>
              <p:cNvSpPr>
                <a:spLocks noChangeArrowheads="1"/>
              </p:cNvSpPr>
              <p:nvPr/>
            </p:nvSpPr>
            <p:spPr bwMode="auto">
              <a:xfrm>
                <a:off x="13868400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4" name="Rectangle 28"/>
              <p:cNvSpPr>
                <a:spLocks noChangeArrowheads="1"/>
              </p:cNvSpPr>
              <p:nvPr/>
            </p:nvSpPr>
            <p:spPr bwMode="auto">
              <a:xfrm>
                <a:off x="14328775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5" name="Rectangle 29"/>
              <p:cNvSpPr>
                <a:spLocks noChangeArrowheads="1"/>
              </p:cNvSpPr>
              <p:nvPr/>
            </p:nvSpPr>
            <p:spPr bwMode="auto">
              <a:xfrm>
                <a:off x="136366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6" name="Rectangle 30"/>
              <p:cNvSpPr>
                <a:spLocks noChangeArrowheads="1"/>
              </p:cNvSpPr>
              <p:nvPr/>
            </p:nvSpPr>
            <p:spPr bwMode="auto">
              <a:xfrm>
                <a:off x="147923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7" name="Rectangle 31"/>
              <p:cNvSpPr>
                <a:spLocks noChangeArrowheads="1"/>
              </p:cNvSpPr>
              <p:nvPr/>
            </p:nvSpPr>
            <p:spPr bwMode="auto">
              <a:xfrm>
                <a:off x="1363662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8" name="Rectangle 32"/>
              <p:cNvSpPr>
                <a:spLocks noChangeArrowheads="1"/>
              </p:cNvSpPr>
              <p:nvPr/>
            </p:nvSpPr>
            <p:spPr bwMode="auto">
              <a:xfrm>
                <a:off x="1410017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9" name="Rectangle 33"/>
              <p:cNvSpPr>
                <a:spLocks noChangeArrowheads="1"/>
              </p:cNvSpPr>
              <p:nvPr/>
            </p:nvSpPr>
            <p:spPr bwMode="auto">
              <a:xfrm>
                <a:off x="14560550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0" name="Rectangle 34"/>
              <p:cNvSpPr>
                <a:spLocks noChangeArrowheads="1"/>
              </p:cNvSpPr>
              <p:nvPr/>
            </p:nvSpPr>
            <p:spPr bwMode="auto">
              <a:xfrm>
                <a:off x="13868400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1" name="Rectangle 35"/>
              <p:cNvSpPr>
                <a:spLocks noChangeArrowheads="1"/>
              </p:cNvSpPr>
              <p:nvPr/>
            </p:nvSpPr>
            <p:spPr bwMode="auto">
              <a:xfrm>
                <a:off x="14328775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2" name="Rectangle 36"/>
              <p:cNvSpPr>
                <a:spLocks noChangeArrowheads="1"/>
              </p:cNvSpPr>
              <p:nvPr/>
            </p:nvSpPr>
            <p:spPr bwMode="auto">
              <a:xfrm>
                <a:off x="136366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3" name="Rectangle 37"/>
              <p:cNvSpPr>
                <a:spLocks noChangeArrowheads="1"/>
              </p:cNvSpPr>
              <p:nvPr/>
            </p:nvSpPr>
            <p:spPr bwMode="auto">
              <a:xfrm>
                <a:off x="147923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74" name="Group 17"/>
          <p:cNvGrpSpPr>
            <a:grpSpLocks noChangeAspect="1"/>
          </p:cNvGrpSpPr>
          <p:nvPr/>
        </p:nvGrpSpPr>
        <p:grpSpPr>
          <a:xfrm>
            <a:off x="4313269" y="1238204"/>
            <a:ext cx="603859" cy="604737"/>
            <a:chOff x="3339032" y="4885819"/>
            <a:chExt cx="730266" cy="731520"/>
          </a:xfrm>
        </p:grpSpPr>
        <p:sp>
          <p:nvSpPr>
            <p:cNvPr id="75" name="Oval 314"/>
            <p:cNvSpPr>
              <a:spLocks noChangeAspect="1"/>
            </p:cNvSpPr>
            <p:nvPr/>
          </p:nvSpPr>
          <p:spPr bwMode="auto">
            <a:xfrm>
              <a:off x="3339032" y="4885819"/>
              <a:ext cx="730266" cy="73152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76" name="Group 151"/>
            <p:cNvGrpSpPr/>
            <p:nvPr/>
          </p:nvGrpSpPr>
          <p:grpSpPr>
            <a:xfrm>
              <a:off x="3468194" y="5087531"/>
              <a:ext cx="471943" cy="328097"/>
              <a:chOff x="11117263" y="6007100"/>
              <a:chExt cx="463550" cy="322263"/>
            </a:xfrm>
            <a:effectLst/>
          </p:grpSpPr>
          <p:sp>
            <p:nvSpPr>
              <p:cNvPr id="77" name="Freeform 31"/>
              <p:cNvSpPr>
                <a:spLocks/>
              </p:cNvSpPr>
              <p:nvPr/>
            </p:nvSpPr>
            <p:spPr bwMode="auto">
              <a:xfrm>
                <a:off x="11117263" y="6035675"/>
                <a:ext cx="149225" cy="2778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71"/>
                  </a:cxn>
                  <a:cxn ang="0">
                    <a:pos x="1" y="74"/>
                  </a:cxn>
                  <a:cxn ang="0">
                    <a:pos x="40" y="32"/>
                  </a:cxn>
                  <a:cxn ang="0">
                    <a:pos x="1" y="0"/>
                  </a:cxn>
                </a:cxnLst>
                <a:rect l="0" t="0" r="r" b="b"/>
                <a:pathLst>
                  <a:path w="40" h="74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2"/>
                      <a:pt x="1" y="73"/>
                      <a:pt x="1" y="74"/>
                    </a:cubicBezTo>
                    <a:cubicBezTo>
                      <a:pt x="40" y="32"/>
                      <a:pt x="40" y="32"/>
                      <a:pt x="40" y="3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kumimoji="0"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8" name="Freeform 32"/>
              <p:cNvSpPr>
                <a:spLocks/>
              </p:cNvSpPr>
              <p:nvPr/>
            </p:nvSpPr>
            <p:spPr bwMode="auto">
              <a:xfrm>
                <a:off x="11431588" y="6035675"/>
                <a:ext cx="149225" cy="277813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1"/>
                  </a:cxn>
                  <a:cxn ang="0">
                    <a:pos x="40" y="71"/>
                  </a:cxn>
                  <a:cxn ang="0">
                    <a:pos x="39" y="74"/>
                  </a:cxn>
                  <a:cxn ang="0">
                    <a:pos x="0" y="32"/>
                  </a:cxn>
                  <a:cxn ang="0">
                    <a:pos x="40" y="0"/>
                  </a:cxn>
                </a:cxnLst>
                <a:rect l="0" t="0" r="r" b="b"/>
                <a:pathLst>
                  <a:path w="40" h="74">
                    <a:moveTo>
                      <a:pt x="40" y="0"/>
                    </a:moveTo>
                    <a:cubicBezTo>
                      <a:pt x="40" y="0"/>
                      <a:pt x="40" y="1"/>
                      <a:pt x="40" y="1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2"/>
                      <a:pt x="40" y="73"/>
                      <a:pt x="39" y="74"/>
                    </a:cubicBezTo>
                    <a:cubicBezTo>
                      <a:pt x="0" y="32"/>
                      <a:pt x="0" y="32"/>
                      <a:pt x="0" y="32"/>
                    </a:cubicBez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kumimoji="0"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11153775" y="6178550"/>
                <a:ext cx="390525" cy="150813"/>
              </a:xfrm>
              <a:custGeom>
                <a:avLst/>
                <a:gdLst/>
                <a:ahLst/>
                <a:cxnLst>
                  <a:cxn ang="0">
                    <a:pos x="52" y="40"/>
                  </a:cxn>
                  <a:cxn ang="0">
                    <a:pos x="104" y="40"/>
                  </a:cxn>
                  <a:cxn ang="0">
                    <a:pos x="104" y="40"/>
                  </a:cxn>
                  <a:cxn ang="0">
                    <a:pos x="67" y="0"/>
                  </a:cxn>
                  <a:cxn ang="0">
                    <a:pos x="55" y="10"/>
                  </a:cxn>
                  <a:cxn ang="0">
                    <a:pos x="52" y="11"/>
                  </a:cxn>
                  <a:cxn ang="0">
                    <a:pos x="50" y="10"/>
                  </a:cxn>
                  <a:cxn ang="0">
                    <a:pos x="38" y="0"/>
                  </a:cxn>
                  <a:cxn ang="0">
                    <a:pos x="0" y="40"/>
                  </a:cxn>
                  <a:cxn ang="0">
                    <a:pos x="1" y="40"/>
                  </a:cxn>
                  <a:cxn ang="0">
                    <a:pos x="52" y="40"/>
                  </a:cxn>
                </a:cxnLst>
                <a:rect l="0" t="0" r="r" b="b"/>
                <a:pathLst>
                  <a:path w="104" h="40">
                    <a:moveTo>
                      <a:pt x="52" y="40"/>
                    </a:moveTo>
                    <a:cubicBezTo>
                      <a:pt x="104" y="40"/>
                      <a:pt x="104" y="40"/>
                      <a:pt x="104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1"/>
                      <a:pt x="53" y="11"/>
                      <a:pt x="52" y="11"/>
                    </a:cubicBezTo>
                    <a:cubicBezTo>
                      <a:pt x="51" y="11"/>
                      <a:pt x="50" y="11"/>
                      <a:pt x="50" y="1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1" y="40"/>
                    </a:cubicBezTo>
                    <a:lnTo>
                      <a:pt x="52" y="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kumimoji="0"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0" name="Freeform 34"/>
              <p:cNvSpPr>
                <a:spLocks/>
              </p:cNvSpPr>
              <p:nvPr/>
            </p:nvSpPr>
            <p:spPr bwMode="auto">
              <a:xfrm>
                <a:off x="11139488" y="6007100"/>
                <a:ext cx="423862" cy="168275"/>
              </a:xfrm>
              <a:custGeom>
                <a:avLst/>
                <a:gdLst/>
                <a:ahLst/>
                <a:cxnLst>
                  <a:cxn ang="0">
                    <a:pos x="56" y="45"/>
                  </a:cxn>
                  <a:cxn ang="0">
                    <a:pos x="60" y="43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5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52" y="43"/>
                  </a:cxn>
                  <a:cxn ang="0">
                    <a:pos x="56" y="45"/>
                  </a:cxn>
                </a:cxnLst>
                <a:rect l="0" t="0" r="r" b="b"/>
                <a:pathLst>
                  <a:path w="113" h="45">
                    <a:moveTo>
                      <a:pt x="56" y="45"/>
                    </a:moveTo>
                    <a:cubicBezTo>
                      <a:pt x="58" y="45"/>
                      <a:pt x="59" y="44"/>
                      <a:pt x="60" y="43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2" y="0"/>
                      <a:pt x="111" y="0"/>
                      <a:pt x="111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3" y="44"/>
                      <a:pt x="55" y="45"/>
                      <a:pt x="5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kumimoji="0" 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4334569" y="3444477"/>
            <a:ext cx="588964" cy="582315"/>
            <a:chOff x="8205774" y="2743350"/>
            <a:chExt cx="704336" cy="696383"/>
          </a:xfrm>
        </p:grpSpPr>
        <p:sp>
          <p:nvSpPr>
            <p:cNvPr id="82" name="Oval 314"/>
            <p:cNvSpPr>
              <a:spLocks noChangeAspect="1"/>
            </p:cNvSpPr>
            <p:nvPr/>
          </p:nvSpPr>
          <p:spPr bwMode="auto">
            <a:xfrm>
              <a:off x="8205774" y="2743350"/>
              <a:ext cx="704336" cy="696383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3" name="TextBox 51"/>
            <p:cNvSpPr txBox="1"/>
            <p:nvPr/>
          </p:nvSpPr>
          <p:spPr>
            <a:xfrm>
              <a:off x="8260755" y="2946162"/>
              <a:ext cx="634916" cy="33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WWW</a:t>
              </a:r>
              <a:endParaRPr lang="en-US" sz="12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803194" y="1271825"/>
            <a:ext cx="632128" cy="624991"/>
            <a:chOff x="8205778" y="2743350"/>
            <a:chExt cx="704336" cy="696383"/>
          </a:xfrm>
        </p:grpSpPr>
        <p:sp>
          <p:nvSpPr>
            <p:cNvPr id="85" name="Oval 314"/>
            <p:cNvSpPr>
              <a:spLocks noChangeAspect="1"/>
            </p:cNvSpPr>
            <p:nvPr/>
          </p:nvSpPr>
          <p:spPr bwMode="auto">
            <a:xfrm>
              <a:off x="8205778" y="2743350"/>
              <a:ext cx="704336" cy="696383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6" name="TextBox 51"/>
            <p:cNvSpPr txBox="1"/>
            <p:nvPr/>
          </p:nvSpPr>
          <p:spPr>
            <a:xfrm>
              <a:off x="8251435" y="2863859"/>
              <a:ext cx="618353" cy="377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EPS</a:t>
              </a:r>
              <a:endParaRPr lang="en-US" sz="16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79" y="3614068"/>
            <a:ext cx="900759" cy="727813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795096" y="3765371"/>
            <a:ext cx="428675" cy="461268"/>
            <a:chOff x="7143750" y="1444627"/>
            <a:chExt cx="1346200" cy="1447800"/>
          </a:xfrm>
          <a:solidFill>
            <a:srgbClr val="FF0000"/>
          </a:solidFill>
        </p:grpSpPr>
        <p:grpSp>
          <p:nvGrpSpPr>
            <p:cNvPr id="88" name="Group 87"/>
            <p:cNvGrpSpPr/>
            <p:nvPr/>
          </p:nvGrpSpPr>
          <p:grpSpPr>
            <a:xfrm>
              <a:off x="7143750" y="1444627"/>
              <a:ext cx="1346200" cy="1447800"/>
              <a:chOff x="7143750" y="1444627"/>
              <a:chExt cx="1346200" cy="1447800"/>
            </a:xfrm>
            <a:grpFill/>
          </p:grpSpPr>
          <p:sp>
            <p:nvSpPr>
              <p:cNvPr id="90" name="Freeform 23"/>
              <p:cNvSpPr>
                <a:spLocks/>
              </p:cNvSpPr>
              <p:nvPr/>
            </p:nvSpPr>
            <p:spPr bwMode="auto">
              <a:xfrm>
                <a:off x="7143750" y="1909764"/>
                <a:ext cx="644525" cy="982663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90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1" name="Freeform 24"/>
              <p:cNvSpPr>
                <a:spLocks/>
              </p:cNvSpPr>
              <p:nvPr/>
            </p:nvSpPr>
            <p:spPr bwMode="auto">
              <a:xfrm>
                <a:off x="7356475" y="1444627"/>
                <a:ext cx="911225" cy="498475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90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2" name="Freeform 25"/>
              <p:cNvSpPr>
                <a:spLocks/>
              </p:cNvSpPr>
              <p:nvPr/>
            </p:nvSpPr>
            <p:spPr bwMode="auto">
              <a:xfrm>
                <a:off x="7848600" y="1909764"/>
                <a:ext cx="641350" cy="982663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621907"/>
                <a:endParaRPr lang="en-US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89" name="Freeform 20"/>
            <p:cNvSpPr>
              <a:spLocks noEditPoints="1"/>
            </p:cNvSpPr>
            <p:nvPr/>
          </p:nvSpPr>
          <p:spPr bwMode="auto">
            <a:xfrm>
              <a:off x="7571668" y="2194767"/>
              <a:ext cx="490364" cy="429371"/>
            </a:xfrm>
            <a:custGeom>
              <a:avLst/>
              <a:gdLst/>
              <a:ahLst/>
              <a:cxnLst>
                <a:cxn ang="0">
                  <a:pos x="139" y="218"/>
                </a:cxn>
                <a:cxn ang="0">
                  <a:pos x="185" y="230"/>
                </a:cxn>
                <a:cxn ang="0">
                  <a:pos x="189" y="232"/>
                </a:cxn>
                <a:cxn ang="0">
                  <a:pos x="216" y="256"/>
                </a:cxn>
                <a:cxn ang="0">
                  <a:pos x="223" y="251"/>
                </a:cxn>
                <a:cxn ang="0">
                  <a:pos x="221" y="240"/>
                </a:cxn>
                <a:cxn ang="0">
                  <a:pos x="248" y="207"/>
                </a:cxn>
                <a:cxn ang="0">
                  <a:pos x="248" y="199"/>
                </a:cxn>
                <a:cxn ang="0">
                  <a:pos x="241" y="12"/>
                </a:cxn>
                <a:cxn ang="0">
                  <a:pos x="241" y="0"/>
                </a:cxn>
                <a:cxn ang="0">
                  <a:pos x="136" y="173"/>
                </a:cxn>
                <a:cxn ang="0">
                  <a:pos x="38" y="355"/>
                </a:cxn>
                <a:cxn ang="0">
                  <a:pos x="52" y="347"/>
                </a:cxn>
                <a:cxn ang="0">
                  <a:pos x="139" y="218"/>
                </a:cxn>
                <a:cxn ang="0">
                  <a:pos x="188" y="149"/>
                </a:cxn>
                <a:cxn ang="0">
                  <a:pos x="318" y="148"/>
                </a:cxn>
                <a:cxn ang="0">
                  <a:pos x="329" y="128"/>
                </a:cxn>
                <a:cxn ang="0">
                  <a:pos x="180" y="128"/>
                </a:cxn>
                <a:cxn ang="0">
                  <a:pos x="188" y="149"/>
                </a:cxn>
                <a:cxn ang="0">
                  <a:pos x="122" y="235"/>
                </a:cxn>
                <a:cxn ang="0">
                  <a:pos x="201" y="362"/>
                </a:cxn>
                <a:cxn ang="0">
                  <a:pos x="213" y="342"/>
                </a:cxn>
                <a:cxn ang="0">
                  <a:pos x="142" y="233"/>
                </a:cxn>
                <a:cxn ang="0">
                  <a:pos x="122" y="235"/>
                </a:cxn>
                <a:cxn ang="0">
                  <a:pos x="274" y="319"/>
                </a:cxn>
                <a:cxn ang="0">
                  <a:pos x="286" y="268"/>
                </a:cxn>
                <a:cxn ang="0">
                  <a:pos x="277" y="263"/>
                </a:cxn>
                <a:cxn ang="0">
                  <a:pos x="254" y="272"/>
                </a:cxn>
                <a:cxn ang="0">
                  <a:pos x="229" y="261"/>
                </a:cxn>
                <a:cxn ang="0">
                  <a:pos x="222" y="266"/>
                </a:cxn>
                <a:cxn ang="0">
                  <a:pos x="232" y="319"/>
                </a:cxn>
                <a:cxn ang="0">
                  <a:pos x="139" y="406"/>
                </a:cxn>
                <a:cxn ang="0">
                  <a:pos x="63" y="367"/>
                </a:cxn>
                <a:cxn ang="0">
                  <a:pos x="50" y="375"/>
                </a:cxn>
                <a:cxn ang="0">
                  <a:pos x="151" y="426"/>
                </a:cxn>
                <a:cxn ang="0">
                  <a:pos x="254" y="371"/>
                </a:cxn>
                <a:cxn ang="0">
                  <a:pos x="455" y="375"/>
                </a:cxn>
                <a:cxn ang="0">
                  <a:pos x="443" y="369"/>
                </a:cxn>
                <a:cxn ang="0">
                  <a:pos x="274" y="319"/>
                </a:cxn>
                <a:cxn ang="0">
                  <a:pos x="369" y="173"/>
                </a:cxn>
                <a:cxn ang="0">
                  <a:pos x="266" y="0"/>
                </a:cxn>
                <a:cxn ang="0">
                  <a:pos x="266" y="12"/>
                </a:cxn>
                <a:cxn ang="0">
                  <a:pos x="260" y="199"/>
                </a:cxn>
                <a:cxn ang="0">
                  <a:pos x="260" y="207"/>
                </a:cxn>
                <a:cxn ang="0">
                  <a:pos x="287" y="240"/>
                </a:cxn>
                <a:cxn ang="0">
                  <a:pos x="285" y="252"/>
                </a:cxn>
                <a:cxn ang="0">
                  <a:pos x="292" y="256"/>
                </a:cxn>
                <a:cxn ang="0">
                  <a:pos x="369" y="217"/>
                </a:cxn>
                <a:cxn ang="0">
                  <a:pos x="455" y="347"/>
                </a:cxn>
                <a:cxn ang="0">
                  <a:pos x="469" y="355"/>
                </a:cxn>
                <a:cxn ang="0">
                  <a:pos x="369" y="173"/>
                </a:cxn>
                <a:cxn ang="0">
                  <a:pos x="297" y="342"/>
                </a:cxn>
                <a:cxn ang="0">
                  <a:pos x="307" y="362"/>
                </a:cxn>
                <a:cxn ang="0">
                  <a:pos x="388" y="234"/>
                </a:cxn>
                <a:cxn ang="0">
                  <a:pos x="366" y="232"/>
                </a:cxn>
                <a:cxn ang="0">
                  <a:pos x="297" y="342"/>
                </a:cxn>
              </a:cxnLst>
              <a:rect l="0" t="0" r="r" b="b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621907"/>
              <a:endParaRPr lang="en-US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2861296" y="1896816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Fire Wall</a:t>
            </a:r>
          </a:p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237579" y="1907572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Email Security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64637" y="2503647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Endpoint Security</a:t>
            </a:r>
            <a:endParaRPr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266388" y="4080271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Web Security</a:t>
            </a:r>
          </a:p>
        </p:txBody>
      </p:sp>
      <p:grpSp>
        <p:nvGrpSpPr>
          <p:cNvPr id="98" name="Group 60"/>
          <p:cNvGrpSpPr>
            <a:grpSpLocks noChangeAspect="1"/>
          </p:cNvGrpSpPr>
          <p:nvPr/>
        </p:nvGrpSpPr>
        <p:grpSpPr>
          <a:xfrm>
            <a:off x="2844635" y="3440335"/>
            <a:ext cx="584320" cy="586457"/>
            <a:chOff x="3006163" y="4594066"/>
            <a:chExt cx="728663" cy="731520"/>
          </a:xfrm>
        </p:grpSpPr>
        <p:sp>
          <p:nvSpPr>
            <p:cNvPr id="99" name="Oval 263"/>
            <p:cNvSpPr>
              <a:spLocks/>
            </p:cNvSpPr>
            <p:nvPr/>
          </p:nvSpPr>
          <p:spPr bwMode="auto">
            <a:xfrm>
              <a:off x="3006163" y="4594066"/>
              <a:ext cx="728663" cy="731520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sz="1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00" name="Group 157"/>
            <p:cNvGrpSpPr>
              <a:grpSpLocks noChangeAspect="1"/>
            </p:cNvGrpSpPr>
            <p:nvPr/>
          </p:nvGrpSpPr>
          <p:grpSpPr>
            <a:xfrm>
              <a:off x="3138423" y="4820864"/>
              <a:ext cx="464142" cy="288013"/>
              <a:chOff x="13636625" y="1373188"/>
              <a:chExt cx="1330325" cy="825500"/>
            </a:xfrm>
            <a:solidFill>
              <a:schemeClr val="bg1"/>
            </a:solidFill>
          </p:grpSpPr>
          <p:sp>
            <p:nvSpPr>
              <p:cNvPr id="101" name="Rectangle 17"/>
              <p:cNvSpPr>
                <a:spLocks noChangeArrowheads="1"/>
              </p:cNvSpPr>
              <p:nvPr/>
            </p:nvSpPr>
            <p:spPr bwMode="auto">
              <a:xfrm>
                <a:off x="1363662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2" name="Rectangle 18"/>
              <p:cNvSpPr>
                <a:spLocks noChangeArrowheads="1"/>
              </p:cNvSpPr>
              <p:nvPr/>
            </p:nvSpPr>
            <p:spPr bwMode="auto">
              <a:xfrm>
                <a:off x="14100175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3" name="Rectangle 19"/>
              <p:cNvSpPr>
                <a:spLocks noChangeArrowheads="1"/>
              </p:cNvSpPr>
              <p:nvPr/>
            </p:nvSpPr>
            <p:spPr bwMode="auto">
              <a:xfrm>
                <a:off x="14560550" y="1373188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4" name="Rectangle 20"/>
              <p:cNvSpPr>
                <a:spLocks noChangeArrowheads="1"/>
              </p:cNvSpPr>
              <p:nvPr/>
            </p:nvSpPr>
            <p:spPr bwMode="auto">
              <a:xfrm>
                <a:off x="13868400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5" name="Rectangle 21"/>
              <p:cNvSpPr>
                <a:spLocks noChangeArrowheads="1"/>
              </p:cNvSpPr>
              <p:nvPr/>
            </p:nvSpPr>
            <p:spPr bwMode="auto">
              <a:xfrm>
                <a:off x="14328775" y="151923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6" name="Rectangle 22"/>
              <p:cNvSpPr>
                <a:spLocks noChangeArrowheads="1"/>
              </p:cNvSpPr>
              <p:nvPr/>
            </p:nvSpPr>
            <p:spPr bwMode="auto">
              <a:xfrm>
                <a:off x="136366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7" name="Rectangle 23"/>
              <p:cNvSpPr>
                <a:spLocks noChangeArrowheads="1"/>
              </p:cNvSpPr>
              <p:nvPr/>
            </p:nvSpPr>
            <p:spPr bwMode="auto">
              <a:xfrm>
                <a:off x="14792325" y="1519238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8" name="Rectangle 24"/>
              <p:cNvSpPr>
                <a:spLocks noChangeArrowheads="1"/>
              </p:cNvSpPr>
              <p:nvPr/>
            </p:nvSpPr>
            <p:spPr bwMode="auto">
              <a:xfrm>
                <a:off x="1363662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9" name="Rectangle 25"/>
              <p:cNvSpPr>
                <a:spLocks noChangeArrowheads="1"/>
              </p:cNvSpPr>
              <p:nvPr/>
            </p:nvSpPr>
            <p:spPr bwMode="auto">
              <a:xfrm>
                <a:off x="1410017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0" name="Rectangle 26"/>
              <p:cNvSpPr>
                <a:spLocks noChangeArrowheads="1"/>
              </p:cNvSpPr>
              <p:nvPr/>
            </p:nvSpPr>
            <p:spPr bwMode="auto">
              <a:xfrm>
                <a:off x="14560550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1" name="Rectangle 27"/>
              <p:cNvSpPr>
                <a:spLocks noChangeArrowheads="1"/>
              </p:cNvSpPr>
              <p:nvPr/>
            </p:nvSpPr>
            <p:spPr bwMode="auto">
              <a:xfrm>
                <a:off x="13868400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2" name="Rectangle 28"/>
              <p:cNvSpPr>
                <a:spLocks noChangeArrowheads="1"/>
              </p:cNvSpPr>
              <p:nvPr/>
            </p:nvSpPr>
            <p:spPr bwMode="auto">
              <a:xfrm>
                <a:off x="14328775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3" name="Rectangle 29"/>
              <p:cNvSpPr>
                <a:spLocks noChangeArrowheads="1"/>
              </p:cNvSpPr>
              <p:nvPr/>
            </p:nvSpPr>
            <p:spPr bwMode="auto">
              <a:xfrm>
                <a:off x="136366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4" name="Rectangle 30"/>
              <p:cNvSpPr>
                <a:spLocks noChangeArrowheads="1"/>
              </p:cNvSpPr>
              <p:nvPr/>
            </p:nvSpPr>
            <p:spPr bwMode="auto">
              <a:xfrm>
                <a:off x="147923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5" name="Rectangle 31"/>
              <p:cNvSpPr>
                <a:spLocks noChangeArrowheads="1"/>
              </p:cNvSpPr>
              <p:nvPr/>
            </p:nvSpPr>
            <p:spPr bwMode="auto">
              <a:xfrm>
                <a:off x="1363662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6" name="Rectangle 32"/>
              <p:cNvSpPr>
                <a:spLocks noChangeArrowheads="1"/>
              </p:cNvSpPr>
              <p:nvPr/>
            </p:nvSpPr>
            <p:spPr bwMode="auto">
              <a:xfrm>
                <a:off x="1410017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7" name="Rectangle 33"/>
              <p:cNvSpPr>
                <a:spLocks noChangeArrowheads="1"/>
              </p:cNvSpPr>
              <p:nvPr/>
            </p:nvSpPr>
            <p:spPr bwMode="auto">
              <a:xfrm>
                <a:off x="14560550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8" name="Rectangle 34"/>
              <p:cNvSpPr>
                <a:spLocks noChangeArrowheads="1"/>
              </p:cNvSpPr>
              <p:nvPr/>
            </p:nvSpPr>
            <p:spPr bwMode="auto">
              <a:xfrm>
                <a:off x="13868400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9" name="Rectangle 35"/>
              <p:cNvSpPr>
                <a:spLocks noChangeArrowheads="1"/>
              </p:cNvSpPr>
              <p:nvPr/>
            </p:nvSpPr>
            <p:spPr bwMode="auto">
              <a:xfrm>
                <a:off x="14328775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0" name="Rectangle 36"/>
              <p:cNvSpPr>
                <a:spLocks noChangeArrowheads="1"/>
              </p:cNvSpPr>
              <p:nvPr/>
            </p:nvSpPr>
            <p:spPr bwMode="auto">
              <a:xfrm>
                <a:off x="136366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1" name="Rectangle 37"/>
              <p:cNvSpPr>
                <a:spLocks noChangeArrowheads="1"/>
              </p:cNvSpPr>
              <p:nvPr/>
            </p:nvSpPr>
            <p:spPr bwMode="auto">
              <a:xfrm>
                <a:off x="147923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2608"/>
                <a:endParaRPr 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123" name="TextBox 122"/>
          <p:cNvSpPr txBox="1"/>
          <p:nvPr/>
        </p:nvSpPr>
        <p:spPr>
          <a:xfrm>
            <a:off x="6897330" y="1609187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Endpoint</a:t>
            </a:r>
          </a:p>
          <a:p>
            <a:pPr algn="ctr"/>
            <a:r>
              <a:rPr lang="en-US" sz="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Security</a:t>
            </a:r>
            <a:endParaRPr lang="en-US" sz="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6815215" y="3350513"/>
            <a:ext cx="632128" cy="624991"/>
            <a:chOff x="8205778" y="2743350"/>
            <a:chExt cx="704336" cy="696383"/>
          </a:xfrm>
        </p:grpSpPr>
        <p:sp>
          <p:nvSpPr>
            <p:cNvPr id="125" name="Oval 314"/>
            <p:cNvSpPr>
              <a:spLocks noChangeAspect="1"/>
            </p:cNvSpPr>
            <p:nvPr/>
          </p:nvSpPr>
          <p:spPr bwMode="auto">
            <a:xfrm>
              <a:off x="8205778" y="2743350"/>
              <a:ext cx="704336" cy="696383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6" name="TextBox 51"/>
            <p:cNvSpPr txBox="1"/>
            <p:nvPr/>
          </p:nvSpPr>
          <p:spPr>
            <a:xfrm>
              <a:off x="8311661" y="2863859"/>
              <a:ext cx="497901" cy="377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T</a:t>
              </a:r>
              <a:r>
                <a:rPr lang="en-US" sz="1600" b="1" dirty="0" smtClea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</a:t>
              </a:r>
              <a:endParaRPr lang="en-US" sz="16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6936602" y="3687875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Traffic</a:t>
            </a:r>
          </a:p>
          <a:p>
            <a:pPr algn="ctr"/>
            <a:r>
              <a:rPr lang="en-US" altLang="ja-JP" sz="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Sensor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886659" y="4080271"/>
            <a:ext cx="199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Network Traffic Sensor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1607003" y="3447261"/>
            <a:ext cx="584320" cy="577723"/>
            <a:chOff x="2458955" y="785083"/>
            <a:chExt cx="704336" cy="696383"/>
          </a:xfrm>
        </p:grpSpPr>
        <p:sp>
          <p:nvSpPr>
            <p:cNvPr id="130" name="Oval 314"/>
            <p:cNvSpPr>
              <a:spLocks noChangeAspect="1"/>
            </p:cNvSpPr>
            <p:nvPr/>
          </p:nvSpPr>
          <p:spPr bwMode="auto">
            <a:xfrm>
              <a:off x="2458955" y="785083"/>
              <a:ext cx="704336" cy="696383"/>
            </a:xfrm>
            <a:prstGeom prst="ellipse">
              <a:avLst/>
            </a:prstGeom>
            <a:gradFill rotWithShape="0">
              <a:gsLst>
                <a:gs pos="0">
                  <a:srgbClr val="5C6A76"/>
                </a:gs>
                <a:gs pos="100000">
                  <a:srgbClr val="121517"/>
                </a:gs>
              </a:gsLst>
              <a:lin ang="5400000" scaled="1"/>
            </a:gradFill>
            <a:ln w="19050" cap="flat">
              <a:gradFill>
                <a:gsLst>
                  <a:gs pos="0">
                    <a:srgbClr val="0183B7">
                      <a:lumMod val="20000"/>
                      <a:lumOff val="80000"/>
                    </a:srgbClr>
                  </a:gs>
                  <a:gs pos="100000">
                    <a:srgbClr val="0183B7">
                      <a:lumMod val="20000"/>
                      <a:lumOff val="80000"/>
                    </a:srgbClr>
                  </a:gs>
                </a:gsLst>
                <a:lin ang="5400000" scaled="0"/>
              </a:gradFill>
              <a:round/>
              <a:headEnd type="none" w="med" len="med"/>
              <a:tailEnd type="none" w="med" len="med"/>
            </a:ln>
            <a:effectLst>
              <a:outerShdw blurRad="241300" algn="ctr" rotWithShape="0">
                <a:sysClr val="windowText" lastClr="000000">
                  <a:alpha val="73000"/>
                </a:sysClr>
              </a:outerShdw>
            </a:effectLst>
          </p:spPr>
          <p:txBody>
            <a:bodyPr lIns="0" tIns="0" rIns="0" bIns="0"/>
            <a:lstStyle/>
            <a:p>
              <a:pPr eaLnBrk="0" hangingPunct="0">
                <a:lnSpc>
                  <a:spcPct val="90000"/>
                </a:lnSpc>
                <a:defRPr/>
              </a:pPr>
              <a:endParaRPr kumimoji="0" lang="en-US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1" name="Freeform 176"/>
            <p:cNvSpPr>
              <a:spLocks/>
            </p:cNvSpPr>
            <p:nvPr/>
          </p:nvSpPr>
          <p:spPr bwMode="auto">
            <a:xfrm>
              <a:off x="2550032" y="978867"/>
              <a:ext cx="533925" cy="262211"/>
            </a:xfrm>
            <a:custGeom>
              <a:avLst/>
              <a:gdLst>
                <a:gd name="T0" fmla="*/ 38740 w 673"/>
                <a:gd name="T1" fmla="*/ 11757 h 382"/>
                <a:gd name="T2" fmla="*/ 30064 w 673"/>
                <a:gd name="T3" fmla="*/ 4076 h 382"/>
                <a:gd name="T4" fmla="*/ 27192 w 673"/>
                <a:gd name="T5" fmla="*/ 4587 h 382"/>
                <a:gd name="T6" fmla="*/ 18038 w 673"/>
                <a:gd name="T7" fmla="*/ 0 h 382"/>
                <a:gd name="T8" fmla="*/ 6665 w 673"/>
                <a:gd name="T9" fmla="*/ 10325 h 382"/>
                <a:gd name="T10" fmla="*/ 0 w 673"/>
                <a:gd name="T11" fmla="*/ 19370 h 382"/>
                <a:gd name="T12" fmla="*/ 1977 w 673"/>
                <a:gd name="T13" fmla="*/ 25054 h 382"/>
                <a:gd name="T14" fmla="*/ 20186 w 673"/>
                <a:gd name="T15" fmla="*/ 25054 h 382"/>
                <a:gd name="T16" fmla="*/ 34935 w 673"/>
                <a:gd name="T17" fmla="*/ 25054 h 382"/>
                <a:gd name="T18" fmla="*/ 40664 w 673"/>
                <a:gd name="T19" fmla="*/ 25054 h 382"/>
                <a:gd name="T20" fmla="*/ 44439 w 673"/>
                <a:gd name="T21" fmla="*/ 18733 h 382"/>
                <a:gd name="T22" fmla="*/ 38740 w 673"/>
                <a:gd name="T23" fmla="*/ 11757 h 3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3"/>
                <a:gd name="T37" fmla="*/ 0 h 382"/>
                <a:gd name="T38" fmla="*/ 673 w 673"/>
                <a:gd name="T39" fmla="*/ 382 h 3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3" h="382">
                  <a:moveTo>
                    <a:pt x="587" y="179"/>
                  </a:moveTo>
                  <a:cubicBezTo>
                    <a:pt x="580" y="114"/>
                    <a:pt x="524" y="62"/>
                    <a:pt x="456" y="62"/>
                  </a:cubicBezTo>
                  <a:cubicBezTo>
                    <a:pt x="441" y="62"/>
                    <a:pt x="426" y="65"/>
                    <a:pt x="412" y="70"/>
                  </a:cubicBezTo>
                  <a:cubicBezTo>
                    <a:pt x="381" y="28"/>
                    <a:pt x="330" y="0"/>
                    <a:pt x="273" y="0"/>
                  </a:cubicBezTo>
                  <a:cubicBezTo>
                    <a:pt x="183" y="0"/>
                    <a:pt x="109" y="69"/>
                    <a:pt x="101" y="158"/>
                  </a:cubicBezTo>
                  <a:cubicBezTo>
                    <a:pt x="43" y="176"/>
                    <a:pt x="0" y="230"/>
                    <a:pt x="0" y="295"/>
                  </a:cubicBezTo>
                  <a:cubicBezTo>
                    <a:pt x="0" y="327"/>
                    <a:pt x="11" y="357"/>
                    <a:pt x="30" y="382"/>
                  </a:cubicBezTo>
                  <a:cubicBezTo>
                    <a:pt x="306" y="382"/>
                    <a:pt x="306" y="382"/>
                    <a:pt x="306" y="382"/>
                  </a:cubicBezTo>
                  <a:cubicBezTo>
                    <a:pt x="529" y="382"/>
                    <a:pt x="529" y="382"/>
                    <a:pt x="529" y="382"/>
                  </a:cubicBezTo>
                  <a:cubicBezTo>
                    <a:pt x="616" y="382"/>
                    <a:pt x="616" y="382"/>
                    <a:pt x="616" y="382"/>
                  </a:cubicBezTo>
                  <a:cubicBezTo>
                    <a:pt x="650" y="363"/>
                    <a:pt x="673" y="327"/>
                    <a:pt x="673" y="286"/>
                  </a:cubicBezTo>
                  <a:cubicBezTo>
                    <a:pt x="673" y="234"/>
                    <a:pt x="636" y="190"/>
                    <a:pt x="587" y="179"/>
                  </a:cubicBezTo>
                  <a:close/>
                </a:path>
              </a:pathLst>
            </a:custGeom>
            <a:solidFill>
              <a:schemeClr val="bg2"/>
            </a:solidFill>
            <a:ln w="25400">
              <a:noFill/>
              <a:round/>
              <a:headEnd/>
              <a:tailEnd/>
            </a:ln>
            <a:effectLst/>
          </p:spPr>
          <p:txBody>
            <a:bodyPr lIns="130032" tIns="65017" rIns="130032" bIns="65017"/>
            <a:lstStyle/>
            <a:p>
              <a:pPr defTabSz="1300140">
                <a:defRPr/>
              </a:pPr>
              <a:endParaRPr lang="en-US" sz="2600" b="1" kern="0" dirty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501730" y="4103254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 Security</a:t>
            </a:r>
          </a:p>
        </p:txBody>
      </p:sp>
      <p:sp>
        <p:nvSpPr>
          <p:cNvPr id="4" name="円/楕円 3"/>
          <p:cNvSpPr/>
          <p:nvPr/>
        </p:nvSpPr>
        <p:spPr>
          <a:xfrm>
            <a:off x="3016987" y="776862"/>
            <a:ext cx="1603638" cy="1608087"/>
          </a:xfrm>
          <a:prstGeom prst="ellipse">
            <a:avLst/>
          </a:prstGeom>
          <a:solidFill>
            <a:srgbClr val="36A4D7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入口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3" name="円/楕円 132"/>
          <p:cNvSpPr/>
          <p:nvPr/>
        </p:nvSpPr>
        <p:spPr>
          <a:xfrm>
            <a:off x="7375346" y="1820757"/>
            <a:ext cx="1603638" cy="1608087"/>
          </a:xfrm>
          <a:prstGeom prst="ellipse">
            <a:avLst/>
          </a:prstGeom>
          <a:solidFill>
            <a:schemeClr val="accent4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内部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4" name="円/楕円 133"/>
          <p:cNvSpPr/>
          <p:nvPr/>
        </p:nvSpPr>
        <p:spPr>
          <a:xfrm>
            <a:off x="2982674" y="2932828"/>
            <a:ext cx="1603638" cy="160808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出口</a:t>
            </a:r>
          </a:p>
        </p:txBody>
      </p:sp>
      <p:sp>
        <p:nvSpPr>
          <p:cNvPr id="135" name="TextBox 93"/>
          <p:cNvSpPr txBox="1"/>
          <p:nvPr/>
        </p:nvSpPr>
        <p:spPr>
          <a:xfrm>
            <a:off x="2861296" y="4100085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Fire Wall</a:t>
            </a:r>
          </a:p>
          <a:p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IPS</a:t>
            </a:r>
          </a:p>
        </p:txBody>
      </p:sp>
    </p:spTree>
    <p:extLst>
      <p:ext uri="{BB962C8B-B14F-4D97-AF65-F5344CB8AC3E}">
        <p14:creationId xmlns:p14="http://schemas.microsoft.com/office/powerpoint/2010/main" val="1843740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3" grpId="0" animBg="1"/>
      <p:bldP spid="1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図形グループ 140"/>
          <p:cNvGrpSpPr/>
          <p:nvPr/>
        </p:nvGrpSpPr>
        <p:grpSpPr>
          <a:xfrm>
            <a:off x="127256" y="1105064"/>
            <a:ext cx="4691454" cy="1146942"/>
            <a:chOff x="4307302" y="1996926"/>
            <a:chExt cx="4691454" cy="1146942"/>
          </a:xfrm>
        </p:grpSpPr>
        <p:sp>
          <p:nvSpPr>
            <p:cNvPr id="142" name="テキスト ボックス 141"/>
            <p:cNvSpPr txBox="1"/>
            <p:nvPr/>
          </p:nvSpPr>
          <p:spPr>
            <a:xfrm>
              <a:off x="4367432" y="2382158"/>
              <a:ext cx="26545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SMTP</a:t>
              </a:r>
              <a:r>
                <a:rPr kumimoji="1"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のパケットをチェック。</a:t>
              </a:r>
              <a:endPara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ランサムウェアを通しません。</a:t>
              </a:r>
              <a:endPara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O365</a:t>
              </a:r>
              <a:r>
                <a:rPr kumimoji="1"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とも連携します。</a:t>
              </a:r>
              <a:endPara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43" name="図 1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777" y="2146813"/>
              <a:ext cx="1905477" cy="752781"/>
            </a:xfrm>
            <a:prstGeom prst="rect">
              <a:avLst/>
            </a:prstGeom>
          </p:spPr>
        </p:pic>
        <p:sp>
          <p:nvSpPr>
            <p:cNvPr id="144" name="テキスト ボックス 143"/>
            <p:cNvSpPr txBox="1"/>
            <p:nvPr/>
          </p:nvSpPr>
          <p:spPr>
            <a:xfrm>
              <a:off x="4307302" y="2042128"/>
              <a:ext cx="2188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Cloud Email Security</a:t>
              </a:r>
              <a:endParaRPr kumimoji="1" lang="ja-JP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5" name="正方形/長方形 144"/>
            <p:cNvSpPr/>
            <p:nvPr/>
          </p:nvSpPr>
          <p:spPr>
            <a:xfrm>
              <a:off x="4362140" y="1996926"/>
              <a:ext cx="4636616" cy="114694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6" name="図形グループ 135"/>
          <p:cNvGrpSpPr/>
          <p:nvPr/>
        </p:nvGrpSpPr>
        <p:grpSpPr>
          <a:xfrm>
            <a:off x="124418" y="3301247"/>
            <a:ext cx="4636616" cy="1675040"/>
            <a:chOff x="4367432" y="125128"/>
            <a:chExt cx="4636616" cy="1675040"/>
          </a:xfrm>
        </p:grpSpPr>
        <p:sp>
          <p:nvSpPr>
            <p:cNvPr id="137" name="テキスト ボックス 136"/>
            <p:cNvSpPr txBox="1"/>
            <p:nvPr/>
          </p:nvSpPr>
          <p:spPr>
            <a:xfrm>
              <a:off x="4403501" y="598457"/>
              <a:ext cx="21829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DNS</a:t>
              </a:r>
              <a:r>
                <a:rPr kumimoji="1"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のレイヤーで</a:t>
              </a:r>
              <a:r>
                <a:rPr kumimoji="1"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Block</a:t>
              </a:r>
              <a:r>
                <a:rPr kumimoji="1"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。</a:t>
              </a:r>
              <a:endPara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ポート、プロトコル、</a:t>
              </a:r>
              <a:r>
                <a:rPr kumimoji="1" lang="en-US" altLang="ja-JP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OS</a:t>
              </a:r>
              <a:r>
                <a:rPr kumimoji="1" lang="ja-JP" altLang="en-US" sz="14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にとらわれません。</a:t>
              </a:r>
              <a:endPara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138" name="図 1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997" y="245868"/>
              <a:ext cx="2229036" cy="1554300"/>
            </a:xfrm>
            <a:prstGeom prst="rect">
              <a:avLst/>
            </a:prstGeom>
          </p:spPr>
        </p:pic>
        <p:sp>
          <p:nvSpPr>
            <p:cNvPr id="139" name="テキスト ボックス 138"/>
            <p:cNvSpPr txBox="1"/>
            <p:nvPr/>
          </p:nvSpPr>
          <p:spPr>
            <a:xfrm>
              <a:off x="4367433" y="226433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Umbrella</a:t>
              </a:r>
              <a:endParaRPr kumimoji="1" lang="ja-JP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0" name="正方形/長方形 139"/>
            <p:cNvSpPr/>
            <p:nvPr/>
          </p:nvSpPr>
          <p:spPr>
            <a:xfrm>
              <a:off x="4367432" y="125128"/>
              <a:ext cx="4636616" cy="167504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 セキュリティ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ソリューション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936602" y="3687875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Traffic</a:t>
            </a:r>
          </a:p>
          <a:p>
            <a:pPr algn="ctr"/>
            <a:r>
              <a:rPr lang="en-US" altLang="ja-JP" sz="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Sensor</a:t>
            </a:r>
          </a:p>
        </p:txBody>
      </p:sp>
      <p:sp>
        <p:nvSpPr>
          <p:cNvPr id="4" name="円/楕円 3"/>
          <p:cNvSpPr/>
          <p:nvPr/>
        </p:nvSpPr>
        <p:spPr>
          <a:xfrm>
            <a:off x="2751899" y="817233"/>
            <a:ext cx="1603638" cy="1608087"/>
          </a:xfrm>
          <a:prstGeom prst="ellipse">
            <a:avLst/>
          </a:prstGeom>
          <a:solidFill>
            <a:srgbClr val="36A4D7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入口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4" name="円/楕円 133"/>
          <p:cNvSpPr/>
          <p:nvPr/>
        </p:nvSpPr>
        <p:spPr>
          <a:xfrm>
            <a:off x="2751899" y="3347029"/>
            <a:ext cx="1603638" cy="1608087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出口</a:t>
            </a:r>
          </a:p>
        </p:txBody>
      </p:sp>
      <p:sp>
        <p:nvSpPr>
          <p:cNvPr id="148" name="正方形/長方形 147"/>
          <p:cNvSpPr/>
          <p:nvPr/>
        </p:nvSpPr>
        <p:spPr>
          <a:xfrm>
            <a:off x="5880688" y="3196592"/>
            <a:ext cx="2972001" cy="189452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6" name="正方形/長方形 155"/>
          <p:cNvSpPr/>
          <p:nvPr/>
        </p:nvSpPr>
        <p:spPr>
          <a:xfrm>
            <a:off x="4477765" y="1780672"/>
            <a:ext cx="4636616" cy="19532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6511293" y="1806072"/>
            <a:ext cx="2488100" cy="1843037"/>
            <a:chOff x="6655900" y="1792708"/>
            <a:chExt cx="2488100" cy="1843037"/>
          </a:xfrm>
        </p:grpSpPr>
        <p:pic>
          <p:nvPicPr>
            <p:cNvPr id="150" name="図 1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900" y="1792708"/>
              <a:ext cx="2488100" cy="1843037"/>
            </a:xfrm>
            <a:prstGeom prst="rect">
              <a:avLst/>
            </a:prstGeom>
            <a:noFill/>
          </p:spPr>
        </p:pic>
        <p:pic>
          <p:nvPicPr>
            <p:cNvPr id="152" name="Shape 136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899950" y="2726769"/>
              <a:ext cx="601799" cy="132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Shape 1370"/>
            <p:cNvPicPr preferRelativeResize="0"/>
            <p:nvPr/>
          </p:nvPicPr>
          <p:blipFill rotWithShape="1">
            <a:blip r:embed="rId7">
              <a:alphaModFix/>
            </a:blip>
            <a:srcRect r="36326"/>
            <a:stretch/>
          </p:blipFill>
          <p:spPr>
            <a:xfrm>
              <a:off x="7366688" y="2411956"/>
              <a:ext cx="679800" cy="28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Shape 136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478495" y="2683472"/>
              <a:ext cx="295948" cy="163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Shape 136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77683" y="2461145"/>
              <a:ext cx="595800" cy="21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テキスト ボックス 148"/>
          <p:cNvSpPr txBox="1"/>
          <p:nvPr/>
        </p:nvSpPr>
        <p:spPr>
          <a:xfrm>
            <a:off x="4511354" y="2468302"/>
            <a:ext cx="2020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アプリケーション層で</a:t>
            </a: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ポリシー違反をチェック。</a:t>
            </a: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情報漏洩、アカウント乗っ取り、シャドー</a:t>
            </a:r>
            <a:r>
              <a:rPr kumimoji="1"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をみつけます。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4472985" y="203256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CloudLock</a:t>
            </a:r>
            <a:endParaRPr kumimoji="1" lang="ja-JP" altLang="en-US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3" name="円/楕円 132"/>
          <p:cNvSpPr/>
          <p:nvPr/>
        </p:nvSpPr>
        <p:spPr>
          <a:xfrm>
            <a:off x="7024371" y="1953234"/>
            <a:ext cx="1603638" cy="1608087"/>
          </a:xfrm>
          <a:prstGeom prst="ellipse">
            <a:avLst/>
          </a:prstGeom>
          <a:solidFill>
            <a:schemeClr val="accent4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内部</a:t>
            </a:r>
            <a:endParaRPr kumimoji="1" lang="ja-JP" altLang="en-US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116480" y="3403849"/>
            <a:ext cx="1212488" cy="38523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7" name="角丸四角形 156"/>
          <p:cNvSpPr/>
          <p:nvPr/>
        </p:nvSpPr>
        <p:spPr>
          <a:xfrm>
            <a:off x="4468721" y="2058845"/>
            <a:ext cx="1265643" cy="38523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42900" y="4622800"/>
            <a:ext cx="609600" cy="332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4170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4" grpId="0" animBg="1"/>
      <p:bldP spid="133" grpId="0" animBg="1"/>
      <p:bldP spid="27" grpId="0" animBg="1"/>
      <p:bldP spid="1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437766" y="4646142"/>
            <a:ext cx="538418" cy="395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なぜ今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クラウド セキュリティか？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53674" y="1155700"/>
            <a:ext cx="3044845" cy="4191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市場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3336325" y="1155700"/>
            <a:ext cx="2940908" cy="4191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お客様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6415039" y="1155700"/>
            <a:ext cx="2576561" cy="4191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パートナー様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34498" y="1901471"/>
            <a:ext cx="30539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r>
              <a:rPr kumimoji="1"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リモート ユーザ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のセキュリティ強化対策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情報漏洩防止対策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アカウント乗っ取られ対策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シャドー</a:t>
            </a: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取り締まり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Ø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26248" y="1901471"/>
            <a:ext cx="2617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タイムリーな商材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ü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ü"/>
            </a:pP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ソリューションが簡単なので売りやすい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ü"/>
            </a:pP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Clr>
                <a:schemeClr val="accent4"/>
              </a:buClr>
              <a:buFont typeface="Wingdings" charset="2"/>
              <a:buChar char="ü"/>
            </a:pPr>
            <a:r>
              <a:rPr kumimoji="1"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</a:t>
            </a:r>
            <a:r>
              <a:rPr kumimoji="1"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の負担も軽い</a:t>
            </a:r>
            <a:endParaRPr kumimoji="1"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7920" y="1859126"/>
            <a:ext cx="305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パブリックまたはプライベート クラウド</a:t>
            </a:r>
            <a:endParaRPr kumimoji="1"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利用率の増加</a:t>
            </a:r>
            <a:endParaRPr kumimoji="1"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7920" y="4700318"/>
            <a:ext cx="2649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出典：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IDC’s </a:t>
            </a:r>
            <a:r>
              <a:rPr kumimoji="1" lang="en-US" altLang="ja-JP" sz="12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CloudView</a:t>
            </a:r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Survey, 2016</a:t>
            </a:r>
            <a:endParaRPr kumimoji="1"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69905" y="3733956"/>
            <a:ext cx="459709" cy="62786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63839" y="3909386"/>
            <a:ext cx="545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30%</a:t>
            </a:r>
            <a:endParaRPr kumimoji="1" lang="ja-JP" altLang="en-US" sz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950370" y="2409240"/>
            <a:ext cx="459709" cy="195257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50370" y="3140997"/>
            <a:ext cx="545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77%</a:t>
            </a:r>
            <a:endParaRPr kumimoji="1" lang="ja-JP" altLang="en-US" sz="1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0563" y="436914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2015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endParaRPr kumimoji="1"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35351" y="436181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2016</a:t>
            </a:r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endParaRPr kumimoji="1"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23432" y="293888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153%</a:t>
            </a:r>
          </a:p>
          <a:p>
            <a:pPr algn="ctr"/>
            <a:r>
              <a:rPr kumimoji="1" lang="ja-JP" altLang="en-US" dirty="0" smtClean="0">
                <a:solidFill>
                  <a:schemeClr val="accent4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増加</a:t>
            </a:r>
            <a:endParaRPr kumimoji="1" lang="ja-JP" altLang="en-US" dirty="0">
              <a:solidFill>
                <a:schemeClr val="accent4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1320114" y="3821670"/>
            <a:ext cx="400110" cy="452429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487194" y="4361815"/>
            <a:ext cx="2075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201315" y="1826812"/>
            <a:ext cx="2935419" cy="2885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334498" y="1826812"/>
            <a:ext cx="2942735" cy="2885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388443" y="1827392"/>
            <a:ext cx="2603157" cy="2885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374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CiscoSans/メイリオ">
      <a:majorFont>
        <a:latin typeface="CiscoSansTT ExtraLight"/>
        <a:ea typeface="メイリオ"/>
        <a:cs typeface=""/>
      </a:majorFont>
      <a:minorFont>
        <a:latin typeface="CiscoSansTT Light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2014_light 16x9</Template>
  <TotalTime>24341</TotalTime>
  <Words>1331</Words>
  <Application>Microsoft Office PowerPoint</Application>
  <PresentationFormat>画面に合わせる (16:9)</PresentationFormat>
  <Paragraphs>415</Paragraphs>
  <Slides>37</Slides>
  <Notes>26</Notes>
  <HiddenSlides>4</HiddenSlides>
  <MMClips>0</MMClips>
  <ScaleCrop>false</ScaleCrop>
  <HeadingPairs>
    <vt:vector size="6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37</vt:i4>
      </vt:variant>
    </vt:vector>
  </HeadingPairs>
  <TitlesOfParts>
    <vt:vector size="60" baseType="lpstr">
      <vt:lpstr>Ciscolight</vt:lpstr>
      <vt:lpstr>CiscoSansTT ExtraLight</vt:lpstr>
      <vt:lpstr>CiscoSansTT Light</vt:lpstr>
      <vt:lpstr>Lucida Grande</vt:lpstr>
      <vt:lpstr>ＭＳ Ｐゴシック</vt:lpstr>
      <vt:lpstr>ＭＳ Ｐゴシック</vt:lpstr>
      <vt:lpstr>Open Sans</vt:lpstr>
      <vt:lpstr>新細明體</vt:lpstr>
      <vt:lpstr>Questrial</vt:lpstr>
      <vt:lpstr>Trade Gothic LT Std</vt:lpstr>
      <vt:lpstr>メイリオ</vt:lpstr>
      <vt:lpstr>Yu Gothic</vt:lpstr>
      <vt:lpstr>Arial</vt:lpstr>
      <vt:lpstr>Broadway</vt:lpstr>
      <vt:lpstr>Calibri</vt:lpstr>
      <vt:lpstr>Calibri Light</vt:lpstr>
      <vt:lpstr>CiscoSans</vt:lpstr>
      <vt:lpstr>CiscoSans ExtraLight</vt:lpstr>
      <vt:lpstr>CiscoSans Thin</vt:lpstr>
      <vt:lpstr>Verdana</vt:lpstr>
      <vt:lpstr>Wingdings</vt:lpstr>
      <vt:lpstr>Blue theme 2014 16x9</vt:lpstr>
      <vt:lpstr>デザインの設定</vt:lpstr>
      <vt:lpstr>The latest and greatest</vt:lpstr>
      <vt:lpstr>PowerPoint プレゼンテーション</vt:lpstr>
      <vt:lpstr>Cisco Securityを支えるBig Data</vt:lpstr>
      <vt:lpstr>WannaCryの対策について　（2017年5月12日現在）</vt:lpstr>
      <vt:lpstr>PowerPoint プレゼンテーション</vt:lpstr>
      <vt:lpstr>PowerPoint プレゼンテーション</vt:lpstr>
      <vt:lpstr>通信経路での検知・防御策</vt:lpstr>
      <vt:lpstr>クラウド セキュリティ ソリューション</vt:lpstr>
      <vt:lpstr> なぜ今 クラウド セキュリティか？</vt:lpstr>
      <vt:lpstr>PowerPoint プレゼンテーション</vt:lpstr>
      <vt:lpstr>少し前まで境界セキュリティは有効でした。</vt:lpstr>
      <vt:lpstr>PowerPoint プレゼンテーション</vt:lpstr>
      <vt:lpstr>セキュリティの課題が増えました。</vt:lpstr>
      <vt:lpstr>課題。</vt:lpstr>
      <vt:lpstr>PowerPoint プレゼンテーション</vt:lpstr>
      <vt:lpstr>PowerPoint プレゼンテーション</vt:lpstr>
      <vt:lpstr>PowerPoint プレゼンテーション</vt:lpstr>
      <vt:lpstr>DNSの仕組み なくてはならないもの</vt:lpstr>
      <vt:lpstr>そして… マルウェアもDNSを使う。</vt:lpstr>
      <vt:lpstr>Cisco Umbrella がDNSだと</vt:lpstr>
      <vt:lpstr>こんなこともできる。</vt:lpstr>
      <vt:lpstr>Cisco Umbrella Roaming</vt:lpstr>
      <vt:lpstr>Web Proxyとの違い</vt:lpstr>
      <vt:lpstr>まとめ</vt:lpstr>
      <vt:lpstr>どんなお客様向け？</vt:lpstr>
      <vt:lpstr>PowerPoint プレゼンテーション</vt:lpstr>
      <vt:lpstr>PowerPoint プレゼンテーション</vt:lpstr>
      <vt:lpstr>CASB の市場浸透率は 2020 年までに 85 % に増加 </vt:lpstr>
      <vt:lpstr>クラウドにおける上位の脅威に対抗 </vt:lpstr>
      <vt:lpstr>クラウドの責任共有 - SaaS/PaaS/IaaS</vt:lpstr>
      <vt:lpstr>CloudLock プラットフォーム</vt:lpstr>
      <vt:lpstr>CloudLock - API アクセス（クラウド対クラウド）</vt:lpstr>
      <vt:lpstr>シャドー IT 検出</vt:lpstr>
      <vt:lpstr>日本独自の辞書にも対応済み</vt:lpstr>
      <vt:lpstr>まとめ</vt:lpstr>
      <vt:lpstr>どんなお客様向け</vt:lpstr>
      <vt:lpstr>PowerPoint プレゼンテーション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Meraki Wi-Fi SP-With Joint Marketing Activities w/NTT-East &amp; NOP</dc:title>
  <dc:creator>Ayumi Tamura (atamura)</dc:creator>
  <cp:lastModifiedBy>Sachiko Wakuta -T (swakuta - Adecco at Cisco)</cp:lastModifiedBy>
  <cp:revision>163</cp:revision>
  <cp:lastPrinted>2017-05-17T01:44:01Z</cp:lastPrinted>
  <dcterms:created xsi:type="dcterms:W3CDTF">2015-01-09T04:11:05Z</dcterms:created>
  <dcterms:modified xsi:type="dcterms:W3CDTF">2017-05-22T06:49:25Z</dcterms:modified>
</cp:coreProperties>
</file>