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ＭＳ Ｐゴシック" panose="020B0600070205080204" pitchFamily="34" charset="-128"/>
      <p:regular r:id="rId3"/>
    </p:embeddedFont>
    <p:embeddedFont>
      <p:font typeface="CiscoSansTT ExtraLight" panose="020B0303020201020303" pitchFamily="34" charset="0"/>
      <p:regular r:id="rId4"/>
      <p:italic r:id="rId5"/>
    </p:embeddedFont>
    <p:embeddedFont>
      <p:font typeface="CiscoSans" panose="020B0503020201020303" charset="0"/>
      <p:regular r:id="rId6"/>
      <p:bold r:id="rId7"/>
      <p:italic r:id="rId8"/>
      <p:boldItalic r:id="rId9"/>
    </p:embeddedFont>
    <p:embeddedFont>
      <p:font typeface="Source Sans Pro Black" panose="020B0604020202020204" charset="0"/>
      <p:bold r:id="rId10"/>
      <p:boldItalic r:id="rId11"/>
    </p:embeddedFont>
    <p:embeddedFont>
      <p:font typeface="CiscoSansTT Thin" panose="020B0203020201020303" pitchFamily="34" charset="0"/>
      <p:regular r:id="rId12"/>
      <p:italic r:id="rId13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>
        <p:scale>
          <a:sx n="75" d="100"/>
          <a:sy n="75" d="100"/>
        </p:scale>
        <p:origin x="1972" y="-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122" y="7450963"/>
            <a:ext cx="6222316" cy="554919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3081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660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1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352122" y="7913179"/>
            <a:ext cx="6222316" cy="554919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3081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889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889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889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889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352122" y="8375395"/>
            <a:ext cx="6222316" cy="554919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3081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889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889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889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889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469" y="6185040"/>
            <a:ext cx="6226969" cy="575854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4236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586954" indent="0">
              <a:buNone/>
              <a:defRPr/>
            </a:lvl2pPr>
            <a:lvl3pPr marL="823097" indent="0">
              <a:buNone/>
              <a:defRPr/>
            </a:lvl3pPr>
            <a:lvl4pPr marL="995059" indent="0">
              <a:buNone/>
              <a:defRPr/>
            </a:lvl4pPr>
            <a:lvl5pPr marL="1157843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19324" y="5084400"/>
            <a:ext cx="6255114" cy="1241702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7703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352122" y="753632"/>
            <a:ext cx="596646" cy="813944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76107" tIns="88053" rIns="176107" bIns="88053" numCol="1" anchor="t" anchorCtr="0" compatLnSpc="1">
            <a:prstTxWarp prst="textNoShape">
              <a:avLst/>
            </a:prstTxWarp>
          </a:bodyPr>
          <a:lstStyle/>
          <a:p>
            <a:endParaRPr lang="en-US" sz="3467">
              <a:solidFill>
                <a:schemeClr val="bg1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900060" y="8375395"/>
            <a:ext cx="1645121" cy="554919"/>
          </a:xfrm>
          <a:prstGeom prst="rect">
            <a:avLst/>
          </a:prstGeom>
        </p:spPr>
        <p:txBody>
          <a:bodyPr lIns="176068" tIns="88035" rIns="176068" bIns="88035"/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081" dirty="0"/>
              <a:t>Updated</a:t>
            </a:r>
            <a:r>
              <a:rPr lang="en-US" sz="3081" baseline="0" dirty="0"/>
              <a:t> </a:t>
            </a:r>
            <a:r>
              <a:rPr lang="en-US" sz="3081" dirty="0"/>
              <a:t>May 2017</a:t>
            </a:r>
          </a:p>
        </p:txBody>
      </p:sp>
    </p:spTree>
    <p:extLst>
      <p:ext uri="{BB962C8B-B14F-4D97-AF65-F5344CB8AC3E}">
        <p14:creationId xmlns:p14="http://schemas.microsoft.com/office/powerpoint/2010/main" val="62258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6726" y="2314459"/>
            <a:ext cx="6208008" cy="652756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440242" indent="-330181">
              <a:lnSpc>
                <a:spcPct val="95000"/>
              </a:lnSpc>
              <a:spcBef>
                <a:spcPts val="2138"/>
              </a:spcBef>
              <a:buClr>
                <a:schemeClr val="tx1"/>
              </a:buClr>
              <a:buSzPct val="80000"/>
              <a:buFont typeface="Arial"/>
              <a:buChar char="•"/>
              <a:defRPr sz="3852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880485" indent="-317953">
              <a:lnSpc>
                <a:spcPct val="95000"/>
              </a:lnSpc>
              <a:spcBef>
                <a:spcPts val="867"/>
              </a:spcBef>
              <a:buClr>
                <a:schemeClr val="tx1"/>
              </a:buClr>
              <a:buSzPct val="80000"/>
              <a:buFont typeface="Arial"/>
              <a:buChar char="•"/>
              <a:defRPr sz="34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1320726" indent="-210950">
              <a:buClr>
                <a:schemeClr val="tx1"/>
              </a:buClr>
              <a:buSzPct val="80000"/>
              <a:buFont typeface="Arial"/>
              <a:buChar char="•"/>
              <a:defRPr sz="3081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754488" indent="-330115">
              <a:buClr>
                <a:schemeClr val="tx1"/>
              </a:buClr>
              <a:buSzPct val="80000"/>
              <a:buFont typeface="Arial"/>
              <a:buChar char="•"/>
              <a:defRPr sz="269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2084603" indent="-323999">
              <a:buClr>
                <a:schemeClr val="tx1"/>
              </a:buClr>
              <a:buSzPct val="80000"/>
              <a:buFont typeface="Arial"/>
              <a:buChar char="•"/>
              <a:defRPr sz="2311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5" y="657346"/>
            <a:ext cx="6259116" cy="140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5392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0049" y="2322470"/>
            <a:ext cx="2914650" cy="5937811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336297" indent="-226235">
              <a:lnSpc>
                <a:spcPct val="95000"/>
              </a:lnSpc>
              <a:spcBef>
                <a:spcPts val="2138"/>
              </a:spcBef>
              <a:buClr>
                <a:schemeClr val="tx1"/>
              </a:buClr>
              <a:buSzPct val="60000"/>
              <a:buFont typeface="Arial"/>
              <a:buChar char="•"/>
              <a:defRPr sz="3852" b="0" i="0">
                <a:solidFill>
                  <a:schemeClr val="tx1"/>
                </a:solidFill>
                <a:latin typeface="+mn-lt"/>
                <a:cs typeface="CiscoSans"/>
              </a:defRPr>
            </a:lvl1pPr>
            <a:lvl2pPr marL="556418" indent="-220121">
              <a:lnSpc>
                <a:spcPct val="95000"/>
              </a:lnSpc>
              <a:spcBef>
                <a:spcPts val="867"/>
              </a:spcBef>
              <a:buClr>
                <a:schemeClr val="tx1"/>
              </a:buClr>
              <a:buSzPct val="60000"/>
              <a:buFont typeface="Arial"/>
              <a:buChar char="•"/>
              <a:defRPr sz="3467" b="0" i="0">
                <a:solidFill>
                  <a:schemeClr val="tx1"/>
                </a:solidFill>
                <a:latin typeface="+mn-lt"/>
                <a:cs typeface="CiscoSans"/>
              </a:defRPr>
            </a:lvl2pPr>
            <a:lvl3pPr marL="776538" indent="-220121">
              <a:buClr>
                <a:schemeClr val="tx1"/>
              </a:buClr>
              <a:buSzPct val="60000"/>
              <a:buFont typeface="Arial"/>
              <a:buChar char="•"/>
              <a:defRPr sz="3081" b="0" i="0">
                <a:solidFill>
                  <a:schemeClr val="tx1"/>
                </a:solidFill>
                <a:latin typeface="+mn-lt"/>
                <a:cs typeface="CiscoSans"/>
              </a:defRPr>
            </a:lvl3pPr>
            <a:lvl4pPr marL="996659" indent="-220121">
              <a:buClr>
                <a:schemeClr val="tx1"/>
              </a:buClr>
              <a:buSzPct val="60000"/>
              <a:buFont typeface="Arial"/>
              <a:buChar char="•"/>
              <a:defRPr sz="2697" b="0" i="0">
                <a:solidFill>
                  <a:schemeClr val="tx1"/>
                </a:solidFill>
                <a:latin typeface="+mn-lt"/>
                <a:cs typeface="CiscoSans"/>
              </a:defRPr>
            </a:lvl4pPr>
            <a:lvl5pPr marL="1216780" indent="-220121">
              <a:buClr>
                <a:schemeClr val="tx1"/>
              </a:buClr>
              <a:buSzPct val="60000"/>
              <a:buFont typeface="Arial"/>
              <a:buChar char="•"/>
              <a:defRPr sz="2311" b="0" i="0">
                <a:solidFill>
                  <a:schemeClr val="tx1"/>
                </a:solidFill>
                <a:latin typeface="+mn-lt"/>
                <a:cs typeface="Cisco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66900" y="2322470"/>
            <a:ext cx="2914650" cy="5937811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336297" indent="-226235">
              <a:lnSpc>
                <a:spcPct val="95000"/>
              </a:lnSpc>
              <a:spcBef>
                <a:spcPts val="2138"/>
              </a:spcBef>
              <a:buClr>
                <a:schemeClr val="tx1"/>
              </a:buClr>
              <a:buSzPct val="60000"/>
              <a:buFont typeface="Arial"/>
              <a:buChar char="•"/>
              <a:defRPr sz="3852" b="0" i="0" baseline="0">
                <a:solidFill>
                  <a:schemeClr val="tx1"/>
                </a:solidFill>
                <a:latin typeface="+mn-lt"/>
                <a:cs typeface="CiscoSans"/>
              </a:defRPr>
            </a:lvl1pPr>
            <a:lvl2pPr marL="556418" indent="-220121">
              <a:lnSpc>
                <a:spcPct val="95000"/>
              </a:lnSpc>
              <a:spcBef>
                <a:spcPts val="867"/>
              </a:spcBef>
              <a:buClr>
                <a:schemeClr val="tx1"/>
              </a:buClr>
              <a:buSzPct val="60000"/>
              <a:buFont typeface="Arial"/>
              <a:buChar char="•"/>
              <a:defRPr sz="3467" b="0" i="0">
                <a:solidFill>
                  <a:schemeClr val="tx1"/>
                </a:solidFill>
                <a:latin typeface="+mn-lt"/>
                <a:cs typeface="CiscoSans"/>
              </a:defRPr>
            </a:lvl2pPr>
            <a:lvl3pPr marL="776538" indent="-220121">
              <a:buClr>
                <a:schemeClr val="tx1"/>
              </a:buClr>
              <a:buSzPct val="60000"/>
              <a:buFont typeface="Arial"/>
              <a:buChar char="•"/>
              <a:defRPr sz="3081" b="0" i="0">
                <a:solidFill>
                  <a:schemeClr val="tx1"/>
                </a:solidFill>
                <a:latin typeface="+mn-lt"/>
                <a:cs typeface="CiscoSans"/>
              </a:defRPr>
            </a:lvl3pPr>
            <a:lvl4pPr marL="996659" indent="-220121">
              <a:buClr>
                <a:schemeClr val="tx1"/>
              </a:buClr>
              <a:buSzPct val="60000"/>
              <a:buFont typeface="Arial"/>
              <a:buChar char="•"/>
              <a:defRPr sz="2697" b="0" i="0">
                <a:solidFill>
                  <a:schemeClr val="tx1"/>
                </a:solidFill>
                <a:latin typeface="+mn-lt"/>
                <a:cs typeface="CiscoSans"/>
              </a:defRPr>
            </a:lvl4pPr>
            <a:lvl5pPr marL="1216780" indent="-220121">
              <a:buClr>
                <a:schemeClr val="tx1"/>
              </a:buClr>
              <a:buSzPct val="60000"/>
              <a:buFont typeface="Arial"/>
              <a:buChar char="•"/>
              <a:defRPr sz="2311" b="0" i="0">
                <a:solidFill>
                  <a:schemeClr val="tx1"/>
                </a:solidFill>
                <a:latin typeface="+mn-lt"/>
                <a:cs typeface="Cisco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5" y="657346"/>
            <a:ext cx="6259116" cy="140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392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65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5" y="657346"/>
            <a:ext cx="6259116" cy="140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5392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73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432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00050" y="2595741"/>
            <a:ext cx="6086475" cy="512051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3852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28326" y="7989167"/>
            <a:ext cx="5385234" cy="628300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1162377">
              <a:lnSpc>
                <a:spcPct val="100000"/>
              </a:lnSpc>
              <a:spcBef>
                <a:spcPct val="50000"/>
              </a:spcBef>
              <a:buNone/>
              <a:defRPr sz="2697" b="0" i="0">
                <a:solidFill>
                  <a:schemeClr val="tx1"/>
                </a:solidFill>
                <a:latin typeface="+mn-lt"/>
                <a:cs typeface="CiscoSans"/>
              </a:defRPr>
            </a:lvl1pPr>
            <a:lvl2pPr>
              <a:buFont typeface="Arial" pitchFamily="34" charset="0"/>
              <a:buNone/>
              <a:defRPr sz="2119"/>
            </a:lvl2pPr>
            <a:lvl3pPr>
              <a:buFont typeface="Arial" pitchFamily="34" charset="0"/>
              <a:buNone/>
              <a:defRPr sz="2119"/>
            </a:lvl3pPr>
            <a:lvl4pPr>
              <a:buFont typeface="Arial" pitchFamily="34" charset="0"/>
              <a:buNone/>
              <a:defRPr sz="2119"/>
            </a:lvl4pPr>
            <a:lvl5pPr>
              <a:buFont typeface="Arial" pitchFamily="34" charset="0"/>
              <a:buNone/>
              <a:defRPr sz="2119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5" y="657346"/>
            <a:ext cx="6259116" cy="140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392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74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00050" y="2314460"/>
            <a:ext cx="6086475" cy="540855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3852" b="0" i="0">
                <a:solidFill>
                  <a:schemeClr val="tx1"/>
                </a:solidFill>
                <a:latin typeface="+mn-lt"/>
                <a:cs typeface="CiscoSans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28326" y="7989167"/>
            <a:ext cx="5385234" cy="628300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1162377">
              <a:lnSpc>
                <a:spcPct val="100000"/>
              </a:lnSpc>
              <a:spcBef>
                <a:spcPct val="50000"/>
              </a:spcBef>
              <a:buNone/>
              <a:defRPr sz="2697" b="0" i="0">
                <a:solidFill>
                  <a:schemeClr val="tx1"/>
                </a:solidFill>
                <a:latin typeface="+mn-lt"/>
                <a:cs typeface="CiscoSans"/>
              </a:defRPr>
            </a:lvl1pPr>
            <a:lvl2pPr>
              <a:buFont typeface="Arial" pitchFamily="34" charset="0"/>
              <a:buNone/>
              <a:defRPr sz="2119"/>
            </a:lvl2pPr>
            <a:lvl3pPr>
              <a:buFont typeface="Arial" pitchFamily="34" charset="0"/>
              <a:buNone/>
              <a:defRPr sz="2119"/>
            </a:lvl3pPr>
            <a:lvl4pPr>
              <a:buFont typeface="Arial" pitchFamily="34" charset="0"/>
              <a:buNone/>
              <a:defRPr sz="2119"/>
            </a:lvl4pPr>
            <a:lvl5pPr>
              <a:buFont typeface="Arial" pitchFamily="34" charset="0"/>
              <a:buNone/>
              <a:defRPr sz="2119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5" y="657346"/>
            <a:ext cx="6259116" cy="140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904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997" y="2595741"/>
            <a:ext cx="6210043" cy="592019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50186" marR="0" indent="-550186" algn="ctr" defTabSz="8803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852" b="0" i="0" baseline="0">
                <a:solidFill>
                  <a:schemeClr val="tx1"/>
                </a:solidFill>
                <a:latin typeface="+mn-lt"/>
                <a:cs typeface="CiscoSan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5" y="657346"/>
            <a:ext cx="6259116" cy="140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4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35069" cy="99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9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6726" y="3207018"/>
            <a:ext cx="2746518" cy="563500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36297" indent="-226235">
              <a:lnSpc>
                <a:spcPct val="95000"/>
              </a:lnSpc>
              <a:spcBef>
                <a:spcPts val="2138"/>
              </a:spcBef>
              <a:buClr>
                <a:schemeClr val="tx2"/>
              </a:buClr>
              <a:buSzPct val="60000"/>
              <a:buFont typeface="Arial"/>
              <a:buChar char="•"/>
              <a:defRPr sz="3852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556418" indent="-220121">
              <a:lnSpc>
                <a:spcPct val="95000"/>
              </a:lnSpc>
              <a:spcBef>
                <a:spcPts val="867"/>
              </a:spcBef>
              <a:buClr>
                <a:schemeClr val="tx2"/>
              </a:buClr>
              <a:buSzPct val="60000"/>
              <a:buFont typeface="Arial"/>
              <a:buChar char="•"/>
              <a:defRPr sz="34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776538" indent="-220121">
              <a:buClr>
                <a:schemeClr val="tx2"/>
              </a:buClr>
              <a:buSzPct val="60000"/>
              <a:buFont typeface="Arial"/>
              <a:buChar char="•"/>
              <a:defRPr sz="3081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96659" indent="-220121">
              <a:buClr>
                <a:schemeClr val="tx2"/>
              </a:buClr>
              <a:buSzPct val="60000"/>
              <a:buFont typeface="Arial"/>
              <a:buChar char="•"/>
              <a:defRPr sz="269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216780" indent="-220121">
              <a:buClr>
                <a:schemeClr val="tx2"/>
              </a:buClr>
              <a:buSzPct val="60000"/>
              <a:buFont typeface="Arial"/>
              <a:buChar char="•"/>
              <a:defRPr sz="2311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5" y="657346"/>
            <a:ext cx="2764919" cy="140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616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358259" y="8776293"/>
            <a:ext cx="2676294" cy="65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8611" tIns="59303" rIns="118611" bIns="59303" anchor="b">
            <a:spAutoFit/>
          </a:bodyPr>
          <a:lstStyle/>
          <a:p>
            <a:pPr algn="l" defTabSz="1176182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6" kern="1200" spc="39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7364705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162" userDrawn="1">
          <p15:clr>
            <a:srgbClr val="FBAE40"/>
          </p15:clr>
        </p15:guide>
        <p15:guide id="3" pos="14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35069" cy="99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9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314326" y="3191934"/>
            <a:ext cx="2870597" cy="35221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131767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6163" kern="1200" dirty="0">
                <a:solidFill>
                  <a:schemeClr val="bg1"/>
                </a:solidFill>
                <a:latin typeface="+mj-lt"/>
                <a:ea typeface="ＭＳ Ｐゴシック" charset="0"/>
                <a:cs typeface="CiscoSans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23098" y="1024231"/>
            <a:ext cx="2663428" cy="7817790"/>
          </a:xfrm>
          <a:prstGeom prst="rect">
            <a:avLst/>
          </a:prstGeom>
        </p:spPr>
        <p:txBody>
          <a:bodyPr lIns="0" rIns="0" anchor="ctr" anchorCtr="0"/>
          <a:lstStyle>
            <a:lvl1pPr marL="327125" indent="-32712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440242" algn="l"/>
              </a:tabLst>
              <a:defRPr sz="4622"/>
            </a:lvl1pPr>
            <a:lvl2pPr marL="666478" indent="-330181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4622"/>
            </a:lvl2pPr>
            <a:lvl3pPr marL="880485" indent="-22623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852"/>
            </a:lvl3pPr>
            <a:lvl4pPr marL="1106720" indent="-22623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3467"/>
            </a:lvl4pPr>
            <a:lvl5pPr marL="1433846" indent="-21706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4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358260" y="8776293"/>
            <a:ext cx="2600094" cy="65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8611" tIns="59303" rIns="118611" bIns="59303" anchor="b">
            <a:spAutoFit/>
          </a:bodyPr>
          <a:lstStyle/>
          <a:p>
            <a:pPr algn="l" defTabSz="1176182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6" kern="1200" spc="39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742460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08" userDrawn="1">
          <p15:clr>
            <a:srgbClr val="FBAE40"/>
          </p15:clr>
        </p15:guide>
        <p15:guide id="2" pos="149" userDrawn="1">
          <p15:clr>
            <a:srgbClr val="FBAE40"/>
          </p15:clr>
        </p15:guide>
        <p15:guide id="3" orient="horz" pos="3172" userDrawn="1">
          <p15:clr>
            <a:srgbClr val="FBAE40"/>
          </p15:clr>
        </p15:guide>
        <p15:guide id="4" pos="150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35069" cy="99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9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5" y="983262"/>
            <a:ext cx="2856598" cy="126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131767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6163" kern="1200" dirty="0">
                <a:solidFill>
                  <a:schemeClr val="bg1"/>
                </a:solidFill>
                <a:latin typeface="+mj-lt"/>
                <a:ea typeface="ＭＳ Ｐゴシック" charset="0"/>
                <a:cs typeface="CiscoSans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23098" y="983262"/>
            <a:ext cx="2663428" cy="7858760"/>
          </a:xfrm>
          <a:prstGeom prst="rect">
            <a:avLst/>
          </a:prstGeom>
        </p:spPr>
        <p:txBody>
          <a:bodyPr lIns="0" rIns="0"/>
          <a:lstStyle>
            <a:lvl1pPr marL="220121" indent="-220121">
              <a:lnSpc>
                <a:spcPct val="100000"/>
              </a:lnSpc>
              <a:buClr>
                <a:schemeClr val="tx1"/>
              </a:buClr>
              <a:buSzPct val="60000"/>
              <a:defRPr sz="3852"/>
            </a:lvl1pPr>
            <a:lvl2pPr marL="440242" indent="-220121">
              <a:lnSpc>
                <a:spcPct val="100000"/>
              </a:lnSpc>
              <a:buClr>
                <a:schemeClr val="tx1"/>
              </a:buClr>
              <a:buSzPct val="60000"/>
              <a:defRPr sz="3852"/>
            </a:lvl2pPr>
            <a:lvl3pPr marL="660364" indent="-220121">
              <a:lnSpc>
                <a:spcPct val="100000"/>
              </a:lnSpc>
              <a:buClr>
                <a:schemeClr val="tx1"/>
              </a:buClr>
              <a:buSzPct val="60000"/>
              <a:defRPr sz="3467"/>
            </a:lvl3pPr>
            <a:lvl4pPr marL="880485" indent="-238465">
              <a:lnSpc>
                <a:spcPct val="100000"/>
              </a:lnSpc>
              <a:buClr>
                <a:schemeClr val="tx1"/>
              </a:buClr>
              <a:buSzPct val="60000"/>
              <a:defRPr sz="3081"/>
            </a:lvl4pPr>
            <a:lvl5pPr marL="1106720" indent="-226235">
              <a:lnSpc>
                <a:spcPct val="100000"/>
              </a:lnSpc>
              <a:buClr>
                <a:schemeClr val="tx1"/>
              </a:buClr>
              <a:buSzPct val="60000"/>
              <a:defRPr sz="308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28325" y="3196734"/>
            <a:ext cx="2856598" cy="5645289"/>
          </a:xfrm>
          <a:prstGeom prst="rect">
            <a:avLst/>
          </a:prstGeom>
        </p:spPr>
        <p:txBody>
          <a:bodyPr/>
          <a:lstStyle>
            <a:lvl1pPr marL="220121" indent="-220121">
              <a:buClr>
                <a:schemeClr val="tx2"/>
              </a:buClr>
              <a:buSzPct val="60000"/>
              <a:defRPr lang="en-US" sz="3852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440242" indent="-220121">
              <a:buClr>
                <a:schemeClr val="tx2"/>
              </a:buClr>
              <a:buSzPct val="60000"/>
              <a:defRPr sz="3852">
                <a:solidFill>
                  <a:schemeClr val="bg1"/>
                </a:solidFill>
              </a:defRPr>
            </a:lvl2pPr>
            <a:lvl3pPr marL="660364" indent="-220121">
              <a:buClr>
                <a:schemeClr val="tx2"/>
              </a:buClr>
              <a:buSzPct val="60000"/>
              <a:defRPr sz="3467">
                <a:solidFill>
                  <a:schemeClr val="bg1"/>
                </a:solidFill>
              </a:defRPr>
            </a:lvl3pPr>
            <a:lvl4pPr marL="880485" indent="-238465">
              <a:buClr>
                <a:schemeClr val="tx2"/>
              </a:buClr>
              <a:buSzPct val="60000"/>
              <a:defRPr sz="3081">
                <a:solidFill>
                  <a:schemeClr val="bg1"/>
                </a:solidFill>
              </a:defRPr>
            </a:lvl4pPr>
            <a:lvl5pPr marL="1106720" indent="-226235">
              <a:buClr>
                <a:schemeClr val="tx2"/>
              </a:buClr>
              <a:buSzPct val="60000"/>
              <a:defRPr sz="308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358259" y="8776293"/>
            <a:ext cx="2519411" cy="65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8611" tIns="59303" rIns="118611" bIns="59303" anchor="b">
            <a:spAutoFit/>
          </a:bodyPr>
          <a:lstStyle/>
          <a:p>
            <a:pPr algn="l" defTabSz="1176182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6" kern="1200" spc="39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524659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150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2319" y="1763010"/>
            <a:ext cx="5698532" cy="494952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8859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61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35069" cy="99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9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5" y="3196520"/>
            <a:ext cx="2856598" cy="3512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131767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6163" kern="1200" dirty="0">
                <a:solidFill>
                  <a:schemeClr val="bg1"/>
                </a:solidFill>
                <a:latin typeface="+mj-lt"/>
                <a:ea typeface="ＭＳ Ｐゴシック" charset="0"/>
                <a:cs typeface="CiscoSans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817145" y="1024233"/>
            <a:ext cx="2669381" cy="648044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817145" y="7823788"/>
            <a:ext cx="2669381" cy="10113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9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58260" y="8598424"/>
            <a:ext cx="2147376" cy="83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8611" tIns="59303" rIns="118611" bIns="59303" anchor="b">
            <a:spAutoFit/>
          </a:bodyPr>
          <a:lstStyle/>
          <a:p>
            <a:pPr algn="l" defTabSz="1176182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6" kern="1200" spc="39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367173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08" userDrawn="1">
          <p15:clr>
            <a:srgbClr val="FBAE40"/>
          </p15:clr>
        </p15:guide>
        <p15:guide id="2" pos="149" userDrawn="1">
          <p15:clr>
            <a:srgbClr val="FBAE40"/>
          </p15:clr>
        </p15:guide>
        <p15:guide id="3" orient="horz" pos="3168" userDrawn="1">
          <p15:clr>
            <a:srgbClr val="FBAE40"/>
          </p15:clr>
        </p15:guide>
        <p15:guide id="4" pos="1505" userDrawn="1">
          <p15:clr>
            <a:srgbClr val="FBAE40"/>
          </p15:clr>
        </p15:guide>
        <p15:guide id="7" pos="180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35069" cy="99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9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5" y="3196520"/>
            <a:ext cx="2856598" cy="3512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131767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6163" kern="1200" dirty="0">
                <a:solidFill>
                  <a:schemeClr val="bg1"/>
                </a:solidFill>
                <a:latin typeface="+mj-lt"/>
                <a:ea typeface="ＭＳ Ｐゴシック" charset="0"/>
                <a:cs typeface="CiscoSans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817145" y="1024233"/>
            <a:ext cx="2669381" cy="78177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358259" y="8776293"/>
            <a:ext cx="2447694" cy="65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8611" tIns="59303" rIns="118611" bIns="59303" anchor="b">
            <a:spAutoFit/>
          </a:bodyPr>
          <a:lstStyle/>
          <a:p>
            <a:pPr algn="l" defTabSz="1176182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6" kern="1200" spc="39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442940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08" userDrawn="1">
          <p15:clr>
            <a:srgbClr val="FBAE40"/>
          </p15:clr>
        </p15:guide>
        <p15:guide id="2" pos="149" userDrawn="1">
          <p15:clr>
            <a:srgbClr val="FBAE40"/>
          </p15:clr>
        </p15:guide>
        <p15:guide id="3" orient="horz" pos="3168" userDrawn="1">
          <p15:clr>
            <a:srgbClr val="FBAE40"/>
          </p15:clr>
        </p15:guide>
        <p15:guide id="4" pos="1505" userDrawn="1">
          <p15:clr>
            <a:srgbClr val="FBAE40"/>
          </p15:clr>
        </p15:guide>
        <p15:guide id="7" pos="180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35069" cy="99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9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5" y="3196520"/>
            <a:ext cx="2856598" cy="3512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131767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6163" kern="1200" dirty="0">
                <a:solidFill>
                  <a:schemeClr val="bg1"/>
                </a:solidFill>
                <a:latin typeface="+mj-lt"/>
                <a:ea typeface="ＭＳ Ｐゴシック" charset="0"/>
                <a:cs typeface="CiscoSans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358260" y="8598424"/>
            <a:ext cx="2210129" cy="83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8611" tIns="59303" rIns="118611" bIns="59303" anchor="b">
            <a:spAutoFit/>
          </a:bodyPr>
          <a:lstStyle/>
          <a:p>
            <a:pPr algn="l" defTabSz="1176182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6" kern="1200" spc="39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7110338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08" userDrawn="1">
          <p15:clr>
            <a:srgbClr val="FBAE40"/>
          </p15:clr>
        </p15:guide>
        <p15:guide id="3" orient="horz" pos="3168" userDrawn="1">
          <p15:clr>
            <a:srgbClr val="FBAE40"/>
          </p15:clr>
        </p15:guide>
        <p15:guide id="4" pos="1505" userDrawn="1">
          <p15:clr>
            <a:srgbClr val="FBAE40"/>
          </p15:clr>
        </p15:guide>
        <p15:guide id="7" pos="180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35069" cy="99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9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5" y="3196520"/>
            <a:ext cx="2856598" cy="35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131767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6163" kern="1200" dirty="0">
                <a:solidFill>
                  <a:schemeClr val="bg1"/>
                </a:solidFill>
                <a:latin typeface="+mj-lt"/>
                <a:ea typeface="ＭＳ Ｐゴシック" charset="0"/>
                <a:cs typeface="CiscoSans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435070" y="0"/>
            <a:ext cx="3422930" cy="9906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358259" y="8776293"/>
            <a:ext cx="2474588" cy="65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8611" tIns="59303" rIns="118611" bIns="59303" anchor="b">
            <a:spAutoFit/>
          </a:bodyPr>
          <a:lstStyle/>
          <a:p>
            <a:pPr algn="l" defTabSz="1176182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6" kern="1200" spc="39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476052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08" userDrawn="1">
          <p15:clr>
            <a:srgbClr val="FBAE40"/>
          </p15:clr>
        </p15:guide>
        <p15:guide id="3" orient="horz" pos="3168" userDrawn="1">
          <p15:clr>
            <a:srgbClr val="FBAE40"/>
          </p15:clr>
        </p15:guide>
        <p15:guide id="4" pos="1505" userDrawn="1">
          <p15:clr>
            <a:srgbClr val="FBAE40"/>
          </p15:clr>
        </p15:guide>
        <p15:guide id="7" pos="1803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35069" cy="99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9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5" y="3196520"/>
            <a:ext cx="2856598" cy="35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131767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6163" kern="1200" dirty="0">
                <a:solidFill>
                  <a:schemeClr val="bg1"/>
                </a:solidFill>
                <a:latin typeface="+mj-lt"/>
                <a:ea typeface="ＭＳ Ｐゴシック" charset="0"/>
                <a:cs typeface="CiscoSans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3817145" y="969199"/>
            <a:ext cx="2669381" cy="787282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358259" y="8776293"/>
            <a:ext cx="2384941" cy="65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8611" tIns="59303" rIns="118611" bIns="59303" anchor="b">
            <a:spAutoFit/>
          </a:bodyPr>
          <a:lstStyle/>
          <a:p>
            <a:pPr algn="l" defTabSz="1176182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6" kern="1200" spc="39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65947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3172" userDrawn="1">
          <p15:clr>
            <a:srgbClr val="FBAE40"/>
          </p15:clr>
        </p15:guide>
        <p15:guide id="4" pos="1505" userDrawn="1">
          <p15:clr>
            <a:srgbClr val="FBAE40"/>
          </p15:clr>
        </p15:guide>
        <p15:guide id="7" pos="180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35069" cy="99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9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5" y="3196520"/>
            <a:ext cx="2856598" cy="35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131767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6163" kern="1200" dirty="0">
                <a:solidFill>
                  <a:schemeClr val="bg1"/>
                </a:solidFill>
                <a:latin typeface="+mj-lt"/>
                <a:ea typeface="ＭＳ Ｐゴシック" charset="0"/>
                <a:cs typeface="CiscoSans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3817145" y="969199"/>
            <a:ext cx="2669381" cy="787282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358260" y="8776293"/>
            <a:ext cx="2555270" cy="65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8611" tIns="59303" rIns="118611" bIns="59303" anchor="b">
            <a:spAutoFit/>
          </a:bodyPr>
          <a:lstStyle/>
          <a:p>
            <a:pPr algn="l" defTabSz="1176182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6" kern="1200" spc="39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86074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08" userDrawn="1">
          <p15:clr>
            <a:srgbClr val="FBAE40"/>
          </p15:clr>
        </p15:guide>
        <p15:guide id="3" orient="horz" pos="3172" userDrawn="1">
          <p15:clr>
            <a:srgbClr val="FBAE40"/>
          </p15:clr>
        </p15:guide>
        <p15:guide id="4" pos="1505" userDrawn="1">
          <p15:clr>
            <a:srgbClr val="FBAE40"/>
          </p15:clr>
        </p15:guide>
        <p15:guide id="7" pos="180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/>
          </a:p>
        </p:txBody>
      </p:sp>
      <p:sp>
        <p:nvSpPr>
          <p:cNvPr id="5" name="Freeform 6"/>
          <p:cNvSpPr>
            <a:spLocks noChangeAspect="1" noEditPoints="1"/>
          </p:cNvSpPr>
          <p:nvPr/>
        </p:nvSpPr>
        <p:spPr bwMode="auto">
          <a:xfrm>
            <a:off x="2822246" y="4100445"/>
            <a:ext cx="1213509" cy="16554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76107" tIns="88053" rIns="176107" bIns="88053" numCol="1" anchor="t" anchorCtr="0" compatLnSpc="1">
            <a:prstTxWarp prst="textNoShape">
              <a:avLst/>
            </a:prstTxWarp>
          </a:bodyPr>
          <a:lstStyle/>
          <a:p>
            <a:endParaRPr lang="en-US" sz="3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40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633C-FF4F-4354-B8FD-6A6B8A4B13E7}" type="datetimeFigureOut">
              <a:rPr lang="en-AU" smtClean="0"/>
              <a:t>21/11/2019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9DF-12BD-478E-8B04-CD9C1F067B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479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2319" y="1763010"/>
            <a:ext cx="5698532" cy="494952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8859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3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1234" y="7542038"/>
            <a:ext cx="5843894" cy="672834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1162377">
              <a:lnSpc>
                <a:spcPct val="100000"/>
              </a:lnSpc>
              <a:spcBef>
                <a:spcPct val="50000"/>
              </a:spcBef>
              <a:buNone/>
              <a:defRPr sz="4236" b="0" i="0">
                <a:solidFill>
                  <a:schemeClr val="bg1"/>
                </a:solidFill>
                <a:latin typeface="+mn-lt"/>
                <a:cs typeface="CiscoSans"/>
              </a:defRPr>
            </a:lvl1pPr>
            <a:lvl2pPr>
              <a:buFont typeface="Arial" pitchFamily="34" charset="0"/>
              <a:buNone/>
              <a:defRPr sz="2119"/>
            </a:lvl2pPr>
            <a:lvl3pPr>
              <a:buFont typeface="Arial" pitchFamily="34" charset="0"/>
              <a:buNone/>
              <a:defRPr sz="2119"/>
            </a:lvl3pPr>
            <a:lvl4pPr>
              <a:buFont typeface="Arial" pitchFamily="34" charset="0"/>
              <a:buNone/>
              <a:defRPr sz="2119"/>
            </a:lvl4pPr>
            <a:lvl5pPr>
              <a:buFont typeface="Arial" pitchFamily="34" charset="0"/>
              <a:buNone/>
              <a:defRPr sz="2119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15942" y="2966989"/>
            <a:ext cx="5979186" cy="4388871"/>
          </a:xfrm>
          <a:prstGeom prst="rect">
            <a:avLst/>
          </a:prstGeom>
        </p:spPr>
        <p:txBody>
          <a:bodyPr>
            <a:noAutofit/>
          </a:bodyPr>
          <a:lstStyle>
            <a:lvl1pPr marL="353580" indent="-770265" algn="l">
              <a:lnSpc>
                <a:spcPct val="90000"/>
              </a:lnSpc>
              <a:defRPr sz="7703" b="0" i="1" spc="0" baseline="0">
                <a:solidFill>
                  <a:schemeClr val="bg1"/>
                </a:solidFill>
                <a:latin typeface="+mj-lt"/>
                <a:cs typeface="Cisco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9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1234" y="7542038"/>
            <a:ext cx="5843894" cy="672834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1162377">
              <a:lnSpc>
                <a:spcPct val="100000"/>
              </a:lnSpc>
              <a:spcBef>
                <a:spcPct val="50000"/>
              </a:spcBef>
              <a:buNone/>
              <a:defRPr sz="4236" b="0" i="0">
                <a:solidFill>
                  <a:schemeClr val="tx1"/>
                </a:solidFill>
                <a:latin typeface="+mn-lt"/>
                <a:cs typeface="CiscoSans"/>
              </a:defRPr>
            </a:lvl1pPr>
            <a:lvl2pPr>
              <a:buFont typeface="Arial" pitchFamily="34" charset="0"/>
              <a:buNone/>
              <a:defRPr sz="2119"/>
            </a:lvl2pPr>
            <a:lvl3pPr>
              <a:buFont typeface="Arial" pitchFamily="34" charset="0"/>
              <a:buNone/>
              <a:defRPr sz="2119"/>
            </a:lvl3pPr>
            <a:lvl4pPr>
              <a:buFont typeface="Arial" pitchFamily="34" charset="0"/>
              <a:buNone/>
              <a:defRPr sz="2119"/>
            </a:lvl4pPr>
            <a:lvl5pPr>
              <a:buFont typeface="Arial" pitchFamily="34" charset="0"/>
              <a:buNone/>
              <a:defRPr sz="2119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15942" y="2966989"/>
            <a:ext cx="5979186" cy="4388871"/>
          </a:xfrm>
          <a:prstGeom prst="rect">
            <a:avLst/>
          </a:prstGeom>
        </p:spPr>
        <p:txBody>
          <a:bodyPr>
            <a:noAutofit/>
          </a:bodyPr>
          <a:lstStyle>
            <a:lvl1pPr marL="353580" indent="-770265" algn="l">
              <a:lnSpc>
                <a:spcPct val="90000"/>
              </a:lnSpc>
              <a:defRPr sz="7703" b="0" i="1" spc="0" baseline="0">
                <a:solidFill>
                  <a:schemeClr val="tx2"/>
                </a:solidFill>
                <a:latin typeface="+mj-lt"/>
                <a:cs typeface="Cisco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6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9906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4236" baseline="0">
                <a:solidFill>
                  <a:schemeClr val="tx1"/>
                </a:solidFill>
                <a:latin typeface="+mj-lt"/>
                <a:cs typeface="CiscoSans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75048" y="7228229"/>
            <a:ext cx="6104334" cy="1620957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5585"/>
              </a:lnSpc>
              <a:spcBef>
                <a:spcPts val="0"/>
              </a:spcBef>
              <a:buNone/>
              <a:defRPr sz="4622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61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4"/>
            <a:ext cx="6975872" cy="5475815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4236" baseline="0">
                <a:solidFill>
                  <a:schemeClr val="tx1"/>
                </a:solidFill>
                <a:latin typeface="+mj-lt"/>
                <a:cs typeface="CiscoSans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6589" y="5882776"/>
            <a:ext cx="6273177" cy="189423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616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45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60511" cy="9906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4236" baseline="0">
                <a:solidFill>
                  <a:schemeClr val="tx1"/>
                </a:solidFill>
                <a:latin typeface="+mj-lt"/>
                <a:cs typeface="CiscoSans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148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19900" cy="99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9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358260" y="8776293"/>
            <a:ext cx="2600094" cy="65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8611" tIns="59303" rIns="118611" bIns="59303" anchor="b">
            <a:spAutoFit/>
          </a:bodyPr>
          <a:lstStyle/>
          <a:p>
            <a:pPr algn="l" defTabSz="1176182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6" kern="1200" spc="39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31009" y="463439"/>
            <a:ext cx="6360291" cy="8217244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889" baseline="0">
                <a:solidFill>
                  <a:schemeClr val="tx1"/>
                </a:solidFill>
                <a:latin typeface="+mj-lt"/>
                <a:cs typeface="CiscoSans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835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5" y="657346"/>
            <a:ext cx="6259116" cy="140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358260" y="8776293"/>
            <a:ext cx="2550787" cy="65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8611" tIns="59303" rIns="118611" bIns="59303" anchor="b">
            <a:spAutoFit/>
          </a:bodyPr>
          <a:lstStyle/>
          <a:p>
            <a:pPr defTabSz="11761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6" spc="39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2057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131767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5392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131767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63">
          <a:solidFill>
            <a:srgbClr val="676767"/>
          </a:solidFill>
          <a:latin typeface="Arial" charset="0"/>
          <a:ea typeface="ＭＳ Ｐゴシック" charset="0"/>
        </a:defRPr>
      </a:lvl2pPr>
      <a:lvl3pPr algn="l" defTabSz="131767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63">
          <a:solidFill>
            <a:srgbClr val="676767"/>
          </a:solidFill>
          <a:latin typeface="Arial" charset="0"/>
          <a:ea typeface="ＭＳ Ｐゴシック" charset="0"/>
        </a:defRPr>
      </a:lvl3pPr>
      <a:lvl4pPr algn="l" defTabSz="131767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63">
          <a:solidFill>
            <a:srgbClr val="676767"/>
          </a:solidFill>
          <a:latin typeface="Arial" charset="0"/>
          <a:ea typeface="ＭＳ Ｐゴシック" charset="0"/>
        </a:defRPr>
      </a:lvl4pPr>
      <a:lvl5pPr algn="l" defTabSz="131767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63">
          <a:solidFill>
            <a:srgbClr val="676767"/>
          </a:solidFill>
          <a:latin typeface="Arial" charset="0"/>
          <a:ea typeface="ＭＳ Ｐゴシック" charset="0"/>
        </a:defRPr>
      </a:lvl5pPr>
      <a:lvl6pPr marL="880485" algn="l" defTabSz="131767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63">
          <a:solidFill>
            <a:srgbClr val="676767"/>
          </a:solidFill>
          <a:latin typeface="Arial" charset="0"/>
          <a:ea typeface="ＭＳ Ｐゴシック" charset="0"/>
        </a:defRPr>
      </a:lvl6pPr>
      <a:lvl7pPr marL="1760969" algn="l" defTabSz="131767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63">
          <a:solidFill>
            <a:srgbClr val="676767"/>
          </a:solidFill>
          <a:latin typeface="Arial" charset="0"/>
          <a:ea typeface="ＭＳ Ｐゴシック" charset="0"/>
        </a:defRPr>
      </a:lvl7pPr>
      <a:lvl8pPr marL="2641452" algn="l" defTabSz="131767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63">
          <a:solidFill>
            <a:srgbClr val="676767"/>
          </a:solidFill>
          <a:latin typeface="Arial" charset="0"/>
          <a:ea typeface="ＭＳ Ｐゴシック" charset="0"/>
        </a:defRPr>
      </a:lvl8pPr>
      <a:lvl9pPr marL="3521937" algn="l" defTabSz="131767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63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327125" indent="-327125" algn="l" defTabSz="1317670" rtl="0" eaLnBrk="1" fontAlgn="base" hangingPunct="1">
        <a:lnSpc>
          <a:spcPct val="95000"/>
        </a:lnSpc>
        <a:spcBef>
          <a:spcPts val="2070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889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690936" indent="-415784" algn="l" defTabSz="1317670" rtl="0" eaLnBrk="1" fontAlgn="base" hangingPunct="1">
        <a:lnSpc>
          <a:spcPct val="95000"/>
        </a:lnSpc>
        <a:spcBef>
          <a:spcPts val="1156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269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831569" indent="-327125" algn="l" defTabSz="1317670" rtl="0" eaLnBrk="1" fontAlgn="base" hangingPunct="1">
        <a:lnSpc>
          <a:spcPct val="95000"/>
        </a:lnSpc>
        <a:spcBef>
          <a:spcPts val="1203"/>
        </a:spcBef>
        <a:spcAft>
          <a:spcPct val="0"/>
        </a:spcAft>
        <a:buFont typeface="Arial" charset="0"/>
        <a:buChar char="•"/>
        <a:defRPr lang="en-US" sz="2311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969145" indent="-327125" algn="l" defTabSz="1317670" rtl="0" eaLnBrk="1" fontAlgn="base" hangingPunct="1">
        <a:lnSpc>
          <a:spcPct val="95000"/>
        </a:lnSpc>
        <a:spcBef>
          <a:spcPts val="1203"/>
        </a:spcBef>
        <a:spcAft>
          <a:spcPct val="0"/>
        </a:spcAft>
        <a:buFont typeface="Arial" charset="0"/>
        <a:buChar char="•"/>
        <a:defRPr lang="en-US" sz="2119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1106720" indent="-327125" algn="l" defTabSz="1317670" rtl="0" eaLnBrk="1" fontAlgn="base" hangingPunct="1">
        <a:lnSpc>
          <a:spcPct val="95000"/>
        </a:lnSpc>
        <a:spcBef>
          <a:spcPts val="1203"/>
        </a:spcBef>
        <a:spcAft>
          <a:spcPct val="0"/>
        </a:spcAft>
        <a:buFont typeface="Arial" charset="0"/>
        <a:buChar char="•"/>
        <a:defRPr lang="en-US" sz="2119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663630" indent="-330173" algn="l" defTabSz="1320681" rtl="0" eaLnBrk="1" latinLnBrk="0" hangingPunct="1">
        <a:spcBef>
          <a:spcPts val="1156"/>
        </a:spcBef>
        <a:buFont typeface="Arial" pitchFamily="34" charset="0"/>
        <a:buChar char="•"/>
        <a:defRPr sz="173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02266" indent="-330128" algn="l" defTabSz="1320681" rtl="0" eaLnBrk="1" latinLnBrk="0" hangingPunct="1">
        <a:spcBef>
          <a:spcPts val="1156"/>
        </a:spcBef>
        <a:buFont typeface="Arial" pitchFamily="34" charset="0"/>
        <a:buChar char="•"/>
        <a:defRPr sz="154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622388" indent="0" algn="l" defTabSz="1320681" rtl="0" eaLnBrk="1" latinLnBrk="0" hangingPunct="1">
        <a:spcBef>
          <a:spcPct val="20000"/>
        </a:spcBef>
        <a:buFont typeface="Arial" pitchFamily="34" charset="0"/>
        <a:buNone/>
        <a:defRPr sz="2889" kern="1200">
          <a:solidFill>
            <a:schemeClr val="tx1"/>
          </a:solidFill>
          <a:latin typeface="+mn-lt"/>
          <a:ea typeface="+mn-ea"/>
          <a:cs typeface="+mn-cs"/>
        </a:defRPr>
      </a:lvl8pPr>
      <a:lvl9pPr marL="5612901" indent="-330173" algn="l" defTabSz="1320681" rtl="0" eaLnBrk="1" latinLnBrk="0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681" rtl="0" eaLnBrk="1" latinLnBrk="0" hangingPunct="1">
        <a:defRPr sz="2697" kern="1200">
          <a:solidFill>
            <a:schemeClr val="tx1"/>
          </a:solidFill>
          <a:latin typeface="+mn-lt"/>
          <a:ea typeface="+mn-ea"/>
          <a:cs typeface="+mn-cs"/>
        </a:defRPr>
      </a:lvl1pPr>
      <a:lvl2pPr marL="660336" algn="l" defTabSz="1320681" rtl="0" eaLnBrk="1" latinLnBrk="0" hangingPunct="1">
        <a:defRPr sz="2697" kern="1200">
          <a:solidFill>
            <a:schemeClr val="tx1"/>
          </a:solidFill>
          <a:latin typeface="+mn-lt"/>
          <a:ea typeface="+mn-ea"/>
          <a:cs typeface="+mn-cs"/>
        </a:defRPr>
      </a:lvl2pPr>
      <a:lvl3pPr marL="1320681" algn="l" defTabSz="1320681" rtl="0" eaLnBrk="1" latinLnBrk="0" hangingPunct="1">
        <a:defRPr sz="2697" kern="1200">
          <a:solidFill>
            <a:schemeClr val="tx1"/>
          </a:solidFill>
          <a:latin typeface="+mn-lt"/>
          <a:ea typeface="+mn-ea"/>
          <a:cs typeface="+mn-cs"/>
        </a:defRPr>
      </a:lvl3pPr>
      <a:lvl4pPr marL="1981022" algn="l" defTabSz="1320681" rtl="0" eaLnBrk="1" latinLnBrk="0" hangingPunct="1">
        <a:defRPr sz="2697" kern="1200">
          <a:solidFill>
            <a:schemeClr val="tx1"/>
          </a:solidFill>
          <a:latin typeface="+mn-lt"/>
          <a:ea typeface="+mn-ea"/>
          <a:cs typeface="+mn-cs"/>
        </a:defRPr>
      </a:lvl4pPr>
      <a:lvl5pPr marL="2641366" algn="l" defTabSz="1320681" rtl="0" eaLnBrk="1" latinLnBrk="0" hangingPunct="1">
        <a:defRPr sz="2697" kern="1200">
          <a:solidFill>
            <a:schemeClr val="tx1"/>
          </a:solidFill>
          <a:latin typeface="+mn-lt"/>
          <a:ea typeface="+mn-ea"/>
          <a:cs typeface="+mn-cs"/>
        </a:defRPr>
      </a:lvl5pPr>
      <a:lvl6pPr marL="3301702" algn="l" defTabSz="1320681" rtl="0" eaLnBrk="1" latinLnBrk="0" hangingPunct="1">
        <a:defRPr sz="269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48" algn="l" defTabSz="1320681" rtl="0" eaLnBrk="1" latinLnBrk="0" hangingPunct="1">
        <a:defRPr sz="2697" kern="1200">
          <a:solidFill>
            <a:schemeClr val="tx1"/>
          </a:solidFill>
          <a:latin typeface="+mn-lt"/>
          <a:ea typeface="+mn-ea"/>
          <a:cs typeface="+mn-cs"/>
        </a:defRPr>
      </a:lvl7pPr>
      <a:lvl8pPr marL="4622388" algn="l" defTabSz="1320681" rtl="0" eaLnBrk="1" latinLnBrk="0" hangingPunct="1">
        <a:defRPr sz="2697" kern="1200">
          <a:solidFill>
            <a:schemeClr val="tx1"/>
          </a:solidFill>
          <a:latin typeface="+mn-lt"/>
          <a:ea typeface="+mn-ea"/>
          <a:cs typeface="+mn-cs"/>
        </a:defRPr>
      </a:lvl8pPr>
      <a:lvl9pPr marL="5282733" algn="l" defTabSz="1320681" rtl="0" eaLnBrk="1" latinLnBrk="0" hangingPunct="1">
        <a:defRPr sz="2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77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pos="3065" userDrawn="1">
          <p15:clr>
            <a:srgbClr val="F26B43"/>
          </p15:clr>
        </p15:guide>
        <p15:guide id="4" orient="horz" pos="1093" userDrawn="1">
          <p15:clr>
            <a:srgbClr val="F26B43"/>
          </p15:clr>
        </p15:guide>
        <p15:guide id="5" orient="horz" pos="484" userDrawn="1">
          <p15:clr>
            <a:srgbClr val="F26B43"/>
          </p15:clr>
        </p15:guide>
        <p15:guide id="6" pos="1618" userDrawn="1">
          <p15:clr>
            <a:srgbClr val="F26B43"/>
          </p15:clr>
        </p15:guide>
        <p15:guide id="7" orient="horz" pos="15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71438" y="0"/>
            <a:ext cx="6858000" cy="951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" b="48238"/>
          <a:stretch/>
        </p:blipFill>
        <p:spPr bwMode="auto">
          <a:xfrm>
            <a:off x="0" y="0"/>
            <a:ext cx="6870357" cy="49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5" name="Rectangle 6"/>
          <p:cNvSpPr>
            <a:spLocks noChangeArrowheads="1"/>
          </p:cNvSpPr>
          <p:nvPr/>
        </p:nvSpPr>
        <p:spPr bwMode="auto">
          <a:xfrm>
            <a:off x="0" y="4556125"/>
            <a:ext cx="6858000" cy="5349875"/>
          </a:xfrm>
          <a:prstGeom prst="rect">
            <a:avLst/>
          </a:prstGeom>
          <a:solidFill>
            <a:srgbClr val="2C3539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16" name="Rectangle 7"/>
          <p:cNvSpPr>
            <a:spLocks noChangeArrowheads="1"/>
          </p:cNvSpPr>
          <p:nvPr/>
        </p:nvSpPr>
        <p:spPr bwMode="auto">
          <a:xfrm>
            <a:off x="-1" y="4535488"/>
            <a:ext cx="6880225" cy="1143000"/>
          </a:xfrm>
          <a:prstGeom prst="rect">
            <a:avLst/>
          </a:prstGeom>
          <a:solidFill>
            <a:srgbClr val="02BCEB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4689475"/>
            <a:ext cx="24431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39"/>
          <p:cNvSpPr>
            <a:spLocks noChangeArrowheads="1"/>
          </p:cNvSpPr>
          <p:nvPr/>
        </p:nvSpPr>
        <p:spPr bwMode="auto">
          <a:xfrm>
            <a:off x="5715216" y="4910138"/>
            <a:ext cx="9525" cy="454025"/>
          </a:xfrm>
          <a:prstGeom prst="rect">
            <a:avLst/>
          </a:prstGeom>
          <a:solidFill>
            <a:srgbClr val="02BCEB"/>
          </a:solidFill>
          <a:ln w="19050" cap="flat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60" name="Rectangle 351"/>
          <p:cNvSpPr>
            <a:spLocks noChangeArrowheads="1"/>
          </p:cNvSpPr>
          <p:nvPr/>
        </p:nvSpPr>
        <p:spPr bwMode="auto">
          <a:xfrm>
            <a:off x="4789489" y="6070601"/>
            <a:ext cx="2090736" cy="3856036"/>
          </a:xfrm>
          <a:prstGeom prst="rect">
            <a:avLst/>
          </a:prstGeom>
          <a:solidFill>
            <a:srgbClr val="02BC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66" name="Rectangle 559"/>
          <p:cNvSpPr>
            <a:spLocks noChangeArrowheads="1"/>
          </p:cNvSpPr>
          <p:nvPr/>
        </p:nvSpPr>
        <p:spPr bwMode="auto">
          <a:xfrm>
            <a:off x="4883151" y="6124832"/>
            <a:ext cx="1908175" cy="769938"/>
          </a:xfrm>
          <a:prstGeom prst="rect">
            <a:avLst/>
          </a:prstGeom>
          <a:solidFill>
            <a:srgbClr val="2C35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Rectangle 810"/>
          <p:cNvSpPr>
            <a:spLocks noChangeArrowheads="1"/>
          </p:cNvSpPr>
          <p:nvPr/>
        </p:nvSpPr>
        <p:spPr bwMode="auto">
          <a:xfrm>
            <a:off x="1" y="5673725"/>
            <a:ext cx="6880224" cy="3968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endParaRPr lang="en-AU" sz="1220" b="1" dirty="0">
              <a:latin typeface="CiscoSans" panose="020B0503020201020303" pitchFamily="34" charset="0"/>
            </a:endParaRPr>
          </a:p>
        </p:txBody>
      </p:sp>
      <p:sp>
        <p:nvSpPr>
          <p:cNvPr id="1951" name="Rectangle 1950"/>
          <p:cNvSpPr/>
          <p:nvPr/>
        </p:nvSpPr>
        <p:spPr>
          <a:xfrm>
            <a:off x="0" y="5742443"/>
            <a:ext cx="6870357" cy="28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AU" sz="1220" b="1" dirty="0">
                <a:latin typeface="CiscoSans" panose="020B0503020201020303" pitchFamily="34" charset="0"/>
              </a:rPr>
              <a:t>12 NOON (SGT), 3:00 PM (AEDT), 9:30 AM (IST), 9 PM (PST ) </a:t>
            </a:r>
          </a:p>
        </p:txBody>
      </p:sp>
      <p:sp>
        <p:nvSpPr>
          <p:cNvPr id="1952" name="Rectangle 1951"/>
          <p:cNvSpPr/>
          <p:nvPr/>
        </p:nvSpPr>
        <p:spPr>
          <a:xfrm>
            <a:off x="0" y="4724687"/>
            <a:ext cx="4316756" cy="921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Bef>
                <a:spcPts val="0"/>
              </a:spcBef>
            </a:pPr>
            <a:r>
              <a:rPr lang="en-AU" sz="3200" dirty="0">
                <a:solidFill>
                  <a:schemeClr val="bg2"/>
                </a:solidFill>
                <a:latin typeface="Source Sans Pro Black" panose="020B0803030403020204" pitchFamily="34" charset="0"/>
                <a:ea typeface="Source Sans Pro" panose="020B0503030403020204" pitchFamily="34" charset="0"/>
              </a:rPr>
              <a:t>MEET THE WOMEN</a:t>
            </a:r>
          </a:p>
          <a:p>
            <a:pPr algn="ctr">
              <a:lnSpc>
                <a:spcPts val="2200"/>
              </a:lnSpc>
              <a:spcBef>
                <a:spcPts val="0"/>
              </a:spcBef>
            </a:pPr>
            <a:r>
              <a:rPr lang="en-US" sz="1600" dirty="0">
                <a:latin typeface="Source Sans Pro Black" panose="020B0803030403020204" pitchFamily="34" charset="0"/>
                <a:ea typeface="Source Sans Pro" panose="020B0503030403020204" pitchFamily="34" charset="0"/>
              </a:rPr>
              <a:t>RISE OF WOMEN TECHNOPRENEURS: USING DRONES AND AI FOR COMMON GOOD. </a:t>
            </a:r>
            <a:endParaRPr lang="en-AU" sz="1600" dirty="0">
              <a:latin typeface="Source Sans Pro Black" panose="020B08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53" name="Rectangle 1952"/>
          <p:cNvSpPr/>
          <p:nvPr/>
        </p:nvSpPr>
        <p:spPr>
          <a:xfrm>
            <a:off x="4883151" y="7096251"/>
            <a:ext cx="199707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>
                <a:solidFill>
                  <a:schemeClr val="bg2"/>
                </a:solidFill>
                <a:latin typeface="CiscoSans" panose="020B0503020201020303" pitchFamily="34" charset="0"/>
              </a:rPr>
              <a:t>• Learn the benefits of a</a:t>
            </a:r>
          </a:p>
          <a:p>
            <a:r>
              <a:rPr lang="en-AU" sz="1100" dirty="0">
                <a:solidFill>
                  <a:schemeClr val="bg2"/>
                </a:solidFill>
                <a:latin typeface="CiscoSans" panose="020B0503020201020303" pitchFamily="34" charset="0"/>
              </a:rPr>
              <a:t>  technology career.</a:t>
            </a:r>
          </a:p>
          <a:p>
            <a:endParaRPr lang="en-AU" sz="1100" dirty="0">
              <a:solidFill>
                <a:schemeClr val="bg2"/>
              </a:solidFill>
              <a:latin typeface="CiscoSans" panose="020B0503020201020303" pitchFamily="34" charset="0"/>
            </a:endParaRPr>
          </a:p>
          <a:p>
            <a:r>
              <a:rPr lang="en-AU" sz="1100" dirty="0">
                <a:solidFill>
                  <a:schemeClr val="bg2"/>
                </a:solidFill>
                <a:latin typeface="CiscoSans" panose="020B0503020201020303" pitchFamily="34" charset="0"/>
              </a:rPr>
              <a:t>• Be connected to  </a:t>
            </a:r>
            <a:br>
              <a:rPr lang="en-AU" sz="1100" dirty="0">
                <a:solidFill>
                  <a:schemeClr val="bg2"/>
                </a:solidFill>
                <a:latin typeface="CiscoSans" panose="020B0503020201020303" pitchFamily="34" charset="0"/>
              </a:rPr>
            </a:br>
            <a:r>
              <a:rPr lang="en-AU" sz="1100" dirty="0">
                <a:solidFill>
                  <a:schemeClr val="bg2"/>
                </a:solidFill>
                <a:latin typeface="CiscoSans" panose="020B0503020201020303" pitchFamily="34" charset="0"/>
              </a:rPr>
              <a:t>  successful female role </a:t>
            </a:r>
            <a:br>
              <a:rPr lang="en-AU" sz="1100" dirty="0">
                <a:solidFill>
                  <a:schemeClr val="bg2"/>
                </a:solidFill>
                <a:latin typeface="CiscoSans" panose="020B0503020201020303" pitchFamily="34" charset="0"/>
              </a:rPr>
            </a:br>
            <a:r>
              <a:rPr lang="en-AU" sz="1100" dirty="0">
                <a:solidFill>
                  <a:schemeClr val="bg2"/>
                </a:solidFill>
                <a:latin typeface="CiscoSans" panose="020B0503020201020303" pitchFamily="34" charset="0"/>
              </a:rPr>
              <a:t>  models.</a:t>
            </a:r>
          </a:p>
          <a:p>
            <a:endParaRPr lang="en-AU" sz="1100" dirty="0">
              <a:solidFill>
                <a:schemeClr val="bg2"/>
              </a:solidFill>
              <a:latin typeface="CiscoSans" panose="020B0503020201020303" pitchFamily="34" charset="0"/>
            </a:endParaRPr>
          </a:p>
          <a:p>
            <a:r>
              <a:rPr lang="en-AU" sz="1100" dirty="0">
                <a:solidFill>
                  <a:schemeClr val="bg2"/>
                </a:solidFill>
                <a:latin typeface="CiscoSans" panose="020B0503020201020303" pitchFamily="34" charset="0"/>
              </a:rPr>
              <a:t>• Learn how job seekers</a:t>
            </a:r>
          </a:p>
          <a:p>
            <a:r>
              <a:rPr lang="en-AU" sz="1100" dirty="0">
                <a:solidFill>
                  <a:schemeClr val="bg2"/>
                </a:solidFill>
                <a:latin typeface="CiscoSans" panose="020B0503020201020303" pitchFamily="34" charset="0"/>
              </a:rPr>
              <a:t>  looking to switch careers</a:t>
            </a:r>
          </a:p>
          <a:p>
            <a:r>
              <a:rPr lang="en-AU" sz="1100" dirty="0">
                <a:solidFill>
                  <a:schemeClr val="bg2"/>
                </a:solidFill>
                <a:latin typeface="CiscoSans" panose="020B0503020201020303" pitchFamily="34" charset="0"/>
              </a:rPr>
              <a:t>  can tap into a tech career.</a:t>
            </a:r>
          </a:p>
          <a:p>
            <a:endParaRPr lang="en-AU" sz="1100" dirty="0">
              <a:solidFill>
                <a:schemeClr val="bg2"/>
              </a:solidFill>
              <a:latin typeface="CiscoSans" panose="020B0503020201020303" pitchFamily="34" charset="0"/>
            </a:endParaRPr>
          </a:p>
          <a:p>
            <a:r>
              <a:rPr lang="en-AU" sz="1100" dirty="0">
                <a:solidFill>
                  <a:schemeClr val="bg2"/>
                </a:solidFill>
                <a:latin typeface="CiscoSans" panose="020B0503020201020303" pitchFamily="34" charset="0"/>
              </a:rPr>
              <a:t>• Bring it all together with</a:t>
            </a:r>
          </a:p>
          <a:p>
            <a:r>
              <a:rPr lang="en-AU" sz="1100" dirty="0">
                <a:solidFill>
                  <a:schemeClr val="bg2"/>
                </a:solidFill>
                <a:latin typeface="CiscoSans" panose="020B0503020201020303" pitchFamily="34" charset="0"/>
              </a:rPr>
              <a:t>  self-study courses offered</a:t>
            </a:r>
          </a:p>
          <a:p>
            <a:r>
              <a:rPr lang="en-AU" sz="1100" dirty="0">
                <a:solidFill>
                  <a:schemeClr val="bg2"/>
                </a:solidFill>
                <a:latin typeface="CiscoSans" panose="020B0503020201020303" pitchFamily="34" charset="0"/>
              </a:rPr>
              <a:t>  free if you attend this live</a:t>
            </a:r>
          </a:p>
          <a:p>
            <a:r>
              <a:rPr lang="en-AU" sz="1100" dirty="0">
                <a:solidFill>
                  <a:schemeClr val="bg2"/>
                </a:solidFill>
                <a:latin typeface="CiscoSans" panose="020B0503020201020303" pitchFamily="34" charset="0"/>
              </a:rPr>
              <a:t>  interactive session.</a:t>
            </a:r>
          </a:p>
        </p:txBody>
      </p:sp>
      <p:sp>
        <p:nvSpPr>
          <p:cNvPr id="1954" name="Rectangle 1953"/>
          <p:cNvSpPr/>
          <p:nvPr/>
        </p:nvSpPr>
        <p:spPr>
          <a:xfrm>
            <a:off x="4883150" y="6191455"/>
            <a:ext cx="190817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AU" sz="2000" dirty="0">
                <a:solidFill>
                  <a:schemeClr val="bg2"/>
                </a:solidFill>
                <a:latin typeface="Source Sans Pro Black" panose="020B0803030403020204" pitchFamily="34" charset="0"/>
              </a:rPr>
              <a:t>ATTEND THE</a:t>
            </a:r>
          </a:p>
          <a:p>
            <a:pPr algn="ctr">
              <a:lnSpc>
                <a:spcPts val="2200"/>
              </a:lnSpc>
            </a:pPr>
            <a:r>
              <a:rPr lang="en-AU" sz="2000" dirty="0">
                <a:solidFill>
                  <a:schemeClr val="bg2"/>
                </a:solidFill>
                <a:latin typeface="Source Sans Pro Black" panose="020B0803030403020204" pitchFamily="34" charset="0"/>
              </a:rPr>
              <a:t>LIVE SESSION</a:t>
            </a:r>
          </a:p>
        </p:txBody>
      </p:sp>
      <p:sp>
        <p:nvSpPr>
          <p:cNvPr id="1955" name="Rectangle 1954"/>
          <p:cNvSpPr/>
          <p:nvPr/>
        </p:nvSpPr>
        <p:spPr>
          <a:xfrm>
            <a:off x="4396384" y="4867663"/>
            <a:ext cx="12346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1" dirty="0" smtClean="0">
                <a:solidFill>
                  <a:schemeClr val="bg2"/>
                </a:solidFill>
                <a:latin typeface="CiscoSans" panose="020B0503020201020303" pitchFamily="34" charset="0"/>
              </a:rPr>
              <a:t>THURSDAY</a:t>
            </a:r>
            <a:endParaRPr lang="en-AU" sz="1000" b="1" dirty="0">
              <a:solidFill>
                <a:schemeClr val="bg2"/>
              </a:solidFill>
              <a:latin typeface="CiscoSans" panose="020B0503020201020303" pitchFamily="34" charset="0"/>
            </a:endParaRPr>
          </a:p>
        </p:txBody>
      </p:sp>
      <p:sp>
        <p:nvSpPr>
          <p:cNvPr id="868" name="Rectangle 867"/>
          <p:cNvSpPr/>
          <p:nvPr/>
        </p:nvSpPr>
        <p:spPr>
          <a:xfrm>
            <a:off x="5831740" y="4871212"/>
            <a:ext cx="851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" b="1" dirty="0">
                <a:solidFill>
                  <a:schemeClr val="bg2"/>
                </a:solidFill>
                <a:latin typeface="CiscoSans" panose="020B0503020201020303" pitchFamily="34" charset="0"/>
              </a:rPr>
              <a:t>DURATION</a:t>
            </a:r>
          </a:p>
        </p:txBody>
      </p:sp>
      <p:sp>
        <p:nvSpPr>
          <p:cNvPr id="869" name="Rectangle 868"/>
          <p:cNvSpPr/>
          <p:nvPr/>
        </p:nvSpPr>
        <p:spPr>
          <a:xfrm>
            <a:off x="5845707" y="5001734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chemeClr val="bg2"/>
                </a:solidFill>
                <a:latin typeface="CiscoSans" panose="020B0503020201020303" pitchFamily="34" charset="0"/>
              </a:rPr>
              <a:t>1HR</a:t>
            </a:r>
          </a:p>
        </p:txBody>
      </p:sp>
      <p:sp>
        <p:nvSpPr>
          <p:cNvPr id="870" name="Rectangle 869"/>
          <p:cNvSpPr/>
          <p:nvPr/>
        </p:nvSpPr>
        <p:spPr>
          <a:xfrm>
            <a:off x="4391392" y="5016634"/>
            <a:ext cx="1327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bg2"/>
                </a:solidFill>
                <a:latin typeface="CiscoSans" panose="020B0503020201020303" pitchFamily="34" charset="0"/>
              </a:rPr>
              <a:t>7 NOV 19</a:t>
            </a:r>
          </a:p>
        </p:txBody>
      </p:sp>
      <p:pic>
        <p:nvPicPr>
          <p:cNvPr id="871" name="Picture Placeholder 1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7" y="6354903"/>
            <a:ext cx="1449981" cy="1432855"/>
          </a:xfrm>
          <a:prstGeom prst="ellipse">
            <a:avLst/>
          </a:prstGeom>
          <a:ln w="114300">
            <a:solidFill>
              <a:schemeClr val="accent1"/>
            </a:solidFill>
          </a:ln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/>
            </a:ext>
          </a:extLst>
        </p:spPr>
      </p:pic>
      <p:sp>
        <p:nvSpPr>
          <p:cNvPr id="1956" name="TextBox 1955"/>
          <p:cNvSpPr txBox="1"/>
          <p:nvPr/>
        </p:nvSpPr>
        <p:spPr>
          <a:xfrm>
            <a:off x="-4045945" y="7450013"/>
            <a:ext cx="4033588" cy="923330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C00000"/>
                </a:solidFill>
                <a:latin typeface="+mn-lt"/>
              </a:rPr>
              <a:t>NOTE</a:t>
            </a:r>
            <a:r>
              <a:rPr lang="en-AU" dirty="0">
                <a:latin typeface="+mn-lt"/>
              </a:rPr>
              <a:t>: To change picture, right click on image and click ‘Change Picture’. Scale and resize as necessary.</a:t>
            </a:r>
          </a:p>
        </p:txBody>
      </p:sp>
      <p:sp>
        <p:nvSpPr>
          <p:cNvPr id="1957" name="Rectangle 1956"/>
          <p:cNvSpPr/>
          <p:nvPr/>
        </p:nvSpPr>
        <p:spPr>
          <a:xfrm>
            <a:off x="1924196" y="6924624"/>
            <a:ext cx="286529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  <a:latin typeface="CiscoSans" panose="020B0503020201020303" pitchFamily="34" charset="0"/>
              </a:rPr>
              <a:t>Her unwavering passion for marine conservation got Hover UAV involved with the NSW state government for trial that alerted swimmers &amp; surfers to the presence of sharks.</a:t>
            </a:r>
            <a:endParaRPr lang="en-AU" sz="1050" dirty="0">
              <a:solidFill>
                <a:schemeClr val="accent1"/>
              </a:solidFill>
              <a:latin typeface="CiscoSans" panose="020B0503020201020303" pitchFamily="34" charset="0"/>
            </a:endParaRPr>
          </a:p>
        </p:txBody>
      </p:sp>
      <p:sp>
        <p:nvSpPr>
          <p:cNvPr id="1958" name="Rectangle 1957"/>
          <p:cNvSpPr/>
          <p:nvPr/>
        </p:nvSpPr>
        <p:spPr>
          <a:xfrm>
            <a:off x="1924196" y="6576955"/>
            <a:ext cx="28306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b="1" dirty="0" smtClean="0">
                <a:solidFill>
                  <a:schemeClr val="bg2"/>
                </a:solidFill>
                <a:latin typeface="CiscoSans" panose="020B0503020201020303" pitchFamily="34" charset="0"/>
              </a:rPr>
              <a:t>TITLE</a:t>
            </a:r>
            <a:r>
              <a:rPr lang="en-AU" sz="1050" b="1" dirty="0">
                <a:solidFill>
                  <a:schemeClr val="bg2"/>
                </a:solidFill>
                <a:latin typeface="CiscoSans" panose="020B0503020201020303" pitchFamily="34" charset="0"/>
              </a:rPr>
              <a:t/>
            </a:r>
            <a:br>
              <a:rPr lang="en-AU" sz="1050" b="1" dirty="0">
                <a:solidFill>
                  <a:schemeClr val="bg2"/>
                </a:solidFill>
                <a:latin typeface="CiscoSans" panose="020B0503020201020303" pitchFamily="34" charset="0"/>
              </a:rPr>
            </a:br>
            <a:r>
              <a:rPr lang="en-AU" sz="1050" b="1" dirty="0" smtClean="0">
                <a:solidFill>
                  <a:schemeClr val="bg2"/>
                </a:solidFill>
                <a:latin typeface="CiscoSans" panose="020B0503020201020303" pitchFamily="34" charset="0"/>
              </a:rPr>
              <a:t>COMPANY</a:t>
            </a:r>
            <a:endParaRPr lang="en-AU" sz="1050" b="1" dirty="0">
              <a:solidFill>
                <a:schemeClr val="bg2"/>
              </a:solidFill>
              <a:latin typeface="CiscoSans" panose="020B0503020201020303" pitchFamily="34" charset="0"/>
            </a:endParaRPr>
          </a:p>
        </p:txBody>
      </p:sp>
      <p:sp>
        <p:nvSpPr>
          <p:cNvPr id="1959" name="Rectangle 1958"/>
          <p:cNvSpPr/>
          <p:nvPr/>
        </p:nvSpPr>
        <p:spPr>
          <a:xfrm>
            <a:off x="1924196" y="6352396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smtClean="0">
                <a:solidFill>
                  <a:schemeClr val="accent1"/>
                </a:solidFill>
                <a:latin typeface="CiscoSans" panose="020B0503020201020303" pitchFamily="34" charset="0"/>
              </a:rPr>
              <a:t>SPEAK NAME</a:t>
            </a:r>
            <a:endParaRPr lang="en-AU" sz="1400" b="1" dirty="0">
              <a:solidFill>
                <a:schemeClr val="accent1"/>
              </a:solidFill>
              <a:latin typeface="CiscoSans" panose="020B0503020201020303" pitchFamily="34" charset="0"/>
            </a:endParaRPr>
          </a:p>
        </p:txBody>
      </p:sp>
      <p:sp>
        <p:nvSpPr>
          <p:cNvPr id="878" name="Rectangle 877"/>
          <p:cNvSpPr/>
          <p:nvPr/>
        </p:nvSpPr>
        <p:spPr>
          <a:xfrm>
            <a:off x="1958797" y="8721012"/>
            <a:ext cx="286529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  <a:latin typeface="CiscoSans" panose="020B0503020201020303" pitchFamily="34" charset="0"/>
              </a:rPr>
              <a:t>Banoo utilizes a microbubble generator, </a:t>
            </a:r>
            <a:br>
              <a:rPr lang="en-US" sz="1050" dirty="0">
                <a:solidFill>
                  <a:schemeClr val="accent1"/>
                </a:solidFill>
                <a:latin typeface="CiscoSans" panose="020B0503020201020303" pitchFamily="34" charset="0"/>
              </a:rPr>
            </a:br>
            <a:r>
              <a:rPr lang="en-US" sz="1050" dirty="0">
                <a:solidFill>
                  <a:schemeClr val="accent1"/>
                </a:solidFill>
                <a:latin typeface="CiscoSans" panose="020B0503020201020303" pitchFamily="34" charset="0"/>
              </a:rPr>
              <a:t>an IoT sensor, solar technology, cloud computing &amp; a mobile app to improve the efficiency of fish production where land and water availability are scarce</a:t>
            </a:r>
            <a:r>
              <a:rPr lang="en-AU" sz="1050" dirty="0">
                <a:solidFill>
                  <a:schemeClr val="accent1"/>
                </a:solidFill>
                <a:latin typeface="CiscoSans" panose="020B0503020201020303" pitchFamily="34" charset="0"/>
              </a:rPr>
              <a:t>. </a:t>
            </a:r>
          </a:p>
        </p:txBody>
      </p:sp>
      <p:sp>
        <p:nvSpPr>
          <p:cNvPr id="879" name="Rectangle 878"/>
          <p:cNvSpPr/>
          <p:nvPr/>
        </p:nvSpPr>
        <p:spPr>
          <a:xfrm>
            <a:off x="1958797" y="8373343"/>
            <a:ext cx="28306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 smtClean="0">
                <a:solidFill>
                  <a:schemeClr val="bg2"/>
                </a:solidFill>
                <a:latin typeface="CiscoSans" panose="020B0503020201020303" pitchFamily="34" charset="0"/>
              </a:rPr>
              <a:t>TITLE</a:t>
            </a:r>
          </a:p>
          <a:p>
            <a:r>
              <a:rPr lang="pt-BR" sz="1050" b="1" dirty="0" smtClean="0">
                <a:solidFill>
                  <a:schemeClr val="bg2"/>
                </a:solidFill>
                <a:latin typeface="CiscoSans" panose="020B0503020201020303" pitchFamily="34" charset="0"/>
              </a:rPr>
              <a:t>COMPANY</a:t>
            </a:r>
            <a:endParaRPr lang="en-AU" sz="1050" b="1" dirty="0">
              <a:solidFill>
                <a:schemeClr val="bg2"/>
              </a:solidFill>
              <a:latin typeface="CiscoSans" panose="020B0503020201020303" pitchFamily="34" charset="0"/>
            </a:endParaRPr>
          </a:p>
        </p:txBody>
      </p:sp>
      <p:sp>
        <p:nvSpPr>
          <p:cNvPr id="880" name="Rectangle 879"/>
          <p:cNvSpPr/>
          <p:nvPr/>
        </p:nvSpPr>
        <p:spPr>
          <a:xfrm>
            <a:off x="1958797" y="8148784"/>
            <a:ext cx="2077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smtClean="0">
                <a:solidFill>
                  <a:schemeClr val="accent1"/>
                </a:solidFill>
                <a:latin typeface="CiscoSans" panose="020B0503020201020303" pitchFamily="34" charset="0"/>
              </a:rPr>
              <a:t>SPEAKER NAME HERE</a:t>
            </a:r>
            <a:endParaRPr lang="en-AU" sz="1400" b="1" dirty="0">
              <a:solidFill>
                <a:schemeClr val="accent1"/>
              </a:solidFill>
              <a:latin typeface="CiscoSans" panose="020B0503020201020303" pitchFamily="34" charset="0"/>
            </a:endParaRPr>
          </a:p>
        </p:txBody>
      </p:sp>
      <p:pic>
        <p:nvPicPr>
          <p:cNvPr id="28" name="Picture Placeholder 1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7" y="8149750"/>
            <a:ext cx="1449981" cy="1432855"/>
          </a:xfrm>
          <a:prstGeom prst="ellipse">
            <a:avLst/>
          </a:prstGeom>
          <a:ln w="114300">
            <a:solidFill>
              <a:schemeClr val="accent1"/>
            </a:solidFill>
          </a:ln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732136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2226EBA7-B622-4129-8A41-4A1575B4CDF7}" vid="{BC0F3E89-73C1-4118-A1B7-630E46B522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2017 Corporate Template - May 2017</Template>
  <TotalTime>4240</TotalTime>
  <Words>124</Words>
  <Application>Microsoft Office PowerPoint</Application>
  <PresentationFormat>A4 Paper (210x297 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ＭＳ Ｐゴシック</vt:lpstr>
      <vt:lpstr>CiscoSansTT ExtraLight</vt:lpstr>
      <vt:lpstr>CiscoSans</vt:lpstr>
      <vt:lpstr>Source Sans Pro Black</vt:lpstr>
      <vt:lpstr>Source Sans Pro</vt:lpstr>
      <vt:lpstr>CiscoSansTT Thin</vt:lpstr>
      <vt:lpstr>Theme1</vt:lpstr>
      <vt:lpstr>PowerPoint Presentation</vt:lpstr>
    </vt:vector>
  </TitlesOfParts>
  <Company>Cisco Systems,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O'Toole (hotoole)</dc:creator>
  <cp:lastModifiedBy>Emma Reid (emreid)</cp:lastModifiedBy>
  <cp:revision>18</cp:revision>
  <dcterms:created xsi:type="dcterms:W3CDTF">2018-09-04T23:08:27Z</dcterms:created>
  <dcterms:modified xsi:type="dcterms:W3CDTF">2019-11-21T11:21:58Z</dcterms:modified>
</cp:coreProperties>
</file>