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0.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1" r:id="rId4"/>
    <p:sldMasterId id="2147483703" r:id="rId5"/>
    <p:sldMasterId id="2147483715" r:id="rId6"/>
    <p:sldMasterId id="2147483727" r:id="rId7"/>
    <p:sldMasterId id="2147483730" r:id="rId8"/>
    <p:sldMasterId id="2147483740" r:id="rId9"/>
    <p:sldMasterId id="2147483752" r:id="rId10"/>
    <p:sldMasterId id="2147483764" r:id="rId11"/>
  </p:sldMasterIdLst>
  <p:notesMasterIdLst>
    <p:notesMasterId r:id="rId26"/>
  </p:notesMasterIdLst>
  <p:sldIdLst>
    <p:sldId id="258" r:id="rId12"/>
    <p:sldId id="260" r:id="rId13"/>
    <p:sldId id="261" r:id="rId14"/>
    <p:sldId id="265" r:id="rId15"/>
    <p:sldId id="259" r:id="rId16"/>
    <p:sldId id="257" r:id="rId17"/>
    <p:sldId id="262" r:id="rId18"/>
    <p:sldId id="266" r:id="rId19"/>
    <p:sldId id="267" r:id="rId20"/>
    <p:sldId id="268" r:id="rId21"/>
    <p:sldId id="263" r:id="rId22"/>
    <p:sldId id="264" r:id="rId23"/>
    <p:sldId id="269" r:id="rId24"/>
    <p:sldId id="270"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396" autoAdjust="0"/>
  </p:normalViewPr>
  <p:slideViewPr>
    <p:cSldViewPr>
      <p:cViewPr>
        <p:scale>
          <a:sx n="75" d="100"/>
          <a:sy n="75" d="100"/>
        </p:scale>
        <p:origin x="-760" y="-8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9.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F82D0C-1414-4FA2-8A29-6F78032CFDF2}" type="datetimeFigureOut">
              <a:rPr lang="en-US" smtClean="0"/>
              <a:t>5/28/15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2C530B-77C4-4F2B-806D-C22C8781ACB6}" type="slidenum">
              <a:rPr lang="en-US" smtClean="0"/>
              <a:t>‹#›</a:t>
            </a:fld>
            <a:endParaRPr lang="en-US"/>
          </a:p>
        </p:txBody>
      </p:sp>
    </p:spTree>
    <p:extLst>
      <p:ext uri="{BB962C8B-B14F-4D97-AF65-F5344CB8AC3E}">
        <p14:creationId xmlns:p14="http://schemas.microsoft.com/office/powerpoint/2010/main" val="4042057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Make text more prominent</a:t>
            </a:r>
            <a:endParaRPr lang="en-US" dirty="0"/>
          </a:p>
        </p:txBody>
      </p:sp>
      <p:sp>
        <p:nvSpPr>
          <p:cNvPr id="4" name="Slide Number Placeholder 3"/>
          <p:cNvSpPr>
            <a:spLocks noGrp="1"/>
          </p:cNvSpPr>
          <p:nvPr>
            <p:ph type="sldNum" sz="quarter" idx="10"/>
          </p:nvPr>
        </p:nvSpPr>
        <p:spPr/>
        <p:txBody>
          <a:bodyPr/>
          <a:lstStyle/>
          <a:p>
            <a:fld id="{AF50A98F-C5C2-453D-98B3-C8FE4BF3DF1A}" type="slidenum">
              <a:rPr lang="en-IN" smtClean="0">
                <a:solidFill>
                  <a:prstClr val="black"/>
                </a:solidFill>
              </a:rPr>
              <a:pPr/>
              <a:t>1</a:t>
            </a:fld>
            <a:endParaRPr lang="en-IN">
              <a:solidFill>
                <a:prstClr val="black"/>
              </a:solidFill>
            </a:endParaRPr>
          </a:p>
        </p:txBody>
      </p:sp>
    </p:spTree>
    <p:extLst>
      <p:ext uri="{BB962C8B-B14F-4D97-AF65-F5344CB8AC3E}">
        <p14:creationId xmlns:p14="http://schemas.microsoft.com/office/powerpoint/2010/main" val="4117934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opportunity in India</a:t>
            </a:r>
            <a:endParaRPr lang="en-US" dirty="0"/>
          </a:p>
        </p:txBody>
      </p:sp>
      <p:sp>
        <p:nvSpPr>
          <p:cNvPr id="4" name="Slide Number Placeholder 3"/>
          <p:cNvSpPr>
            <a:spLocks noGrp="1"/>
          </p:cNvSpPr>
          <p:nvPr>
            <p:ph type="sldNum" sz="quarter" idx="10"/>
          </p:nvPr>
        </p:nvSpPr>
        <p:spPr/>
        <p:txBody>
          <a:bodyPr/>
          <a:lstStyle/>
          <a:p>
            <a:fld id="{F72C530B-77C4-4F2B-806D-C22C8781ACB6}" type="slidenum">
              <a:rPr lang="en-US" smtClean="0"/>
              <a:t>2</a:t>
            </a:fld>
            <a:endParaRPr lang="en-US"/>
          </a:p>
        </p:txBody>
      </p:sp>
    </p:spTree>
    <p:extLst>
      <p:ext uri="{BB962C8B-B14F-4D97-AF65-F5344CB8AC3E}">
        <p14:creationId xmlns:p14="http://schemas.microsoft.com/office/powerpoint/2010/main" val="3754366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a:xfrm>
            <a:off x="219816" y="4344025"/>
            <a:ext cx="6276916" cy="4114488"/>
          </a:xfrm>
        </p:spPr>
        <p:txBody>
          <a:bodyPr/>
          <a:lstStyle/>
          <a:p>
            <a:r>
              <a:rPr lang="en-US" b="1" dirty="0" smtClean="0"/>
              <a:t>The </a:t>
            </a:r>
            <a:r>
              <a:rPr lang="en-US" b="1" dirty="0"/>
              <a:t>Internet of Everything is Happening </a:t>
            </a:r>
            <a:r>
              <a:rPr lang="en-US" b="1" dirty="0" smtClean="0"/>
              <a:t>Now and technologies that are needed for</a:t>
            </a:r>
            <a:r>
              <a:rPr lang="en-US" b="1" baseline="0" dirty="0" smtClean="0"/>
              <a:t> IoE</a:t>
            </a:r>
            <a:endParaRPr lang="en-US" dirty="0"/>
          </a:p>
          <a:p>
            <a:r>
              <a:rPr lang="en-US" b="1" dirty="0"/>
              <a:t> </a:t>
            </a:r>
            <a:endParaRPr lang="en-US" dirty="0"/>
          </a:p>
          <a:p>
            <a:pPr marL="166872" indent="-166872">
              <a:lnSpc>
                <a:spcPct val="110000"/>
              </a:lnSpc>
              <a:buFont typeface="Arial"/>
              <a:buChar char="•"/>
            </a:pPr>
            <a:r>
              <a:rPr lang="en-US" dirty="0"/>
              <a:t>There is a sea change occurring in the IT industry. </a:t>
            </a:r>
            <a:endParaRPr lang="en-US" dirty="0" smtClean="0"/>
          </a:p>
          <a:p>
            <a:pPr marL="166872" indent="-166872">
              <a:lnSpc>
                <a:spcPct val="110000"/>
              </a:lnSpc>
              <a:buFont typeface="Arial"/>
              <a:buChar char="•"/>
            </a:pPr>
            <a:r>
              <a:rPr lang="en-US" dirty="0" smtClean="0"/>
              <a:t>Digital </a:t>
            </a:r>
            <a:r>
              <a:rPr lang="en-US" dirty="0"/>
              <a:t>disruptions are creating rapid changes in the way we </a:t>
            </a:r>
            <a:r>
              <a:rPr lang="en-US" b="1" dirty="0"/>
              <a:t>work, </a:t>
            </a:r>
            <a:r>
              <a:rPr lang="en-US" b="1" dirty="0" smtClean="0"/>
              <a:t>live, play and learn.</a:t>
            </a:r>
            <a:endParaRPr lang="en-US" dirty="0"/>
          </a:p>
          <a:p>
            <a:pPr marL="166872" indent="-166872">
              <a:lnSpc>
                <a:spcPct val="110000"/>
              </a:lnSpc>
              <a:buFont typeface="Arial"/>
              <a:buChar char="•"/>
            </a:pPr>
            <a:r>
              <a:rPr lang="en-US" dirty="0"/>
              <a:t>At Cisco, we call this the Internet of Everything. </a:t>
            </a:r>
          </a:p>
          <a:p>
            <a:pPr marL="166872" indent="-166872">
              <a:lnSpc>
                <a:spcPct val="110000"/>
              </a:lnSpc>
              <a:buFont typeface="Arial"/>
              <a:buChar char="•"/>
            </a:pPr>
            <a:r>
              <a:rPr lang="en-US" dirty="0"/>
              <a:t>T</a:t>
            </a:r>
            <a:r>
              <a:rPr lang="en-US" dirty="0" smtClean="0"/>
              <a:t>he </a:t>
            </a:r>
            <a:r>
              <a:rPr lang="en-US" dirty="0"/>
              <a:t>Internet of Everything is the networked connection of people, process, data and things. </a:t>
            </a:r>
          </a:p>
          <a:p>
            <a:pPr marL="166872" indent="-166872">
              <a:lnSpc>
                <a:spcPct val="110000"/>
              </a:lnSpc>
              <a:buFont typeface="Arial"/>
              <a:buChar char="•"/>
            </a:pPr>
            <a:r>
              <a:rPr lang="en-US" dirty="0"/>
              <a:t>The best way to understand the value of the Internet of Everything (</a:t>
            </a:r>
            <a:r>
              <a:rPr lang="en-US" dirty="0" err="1"/>
              <a:t>IoE</a:t>
            </a:r>
            <a:r>
              <a:rPr lang="en-US" dirty="0"/>
              <a:t>) is to </a:t>
            </a:r>
            <a:r>
              <a:rPr lang="en-US" dirty="0" smtClean="0"/>
              <a:t>think of it </a:t>
            </a:r>
            <a:r>
              <a:rPr lang="en-US" dirty="0"/>
              <a:t>in terms of </a:t>
            </a:r>
            <a:r>
              <a:rPr lang="en-US" b="1" dirty="0"/>
              <a:t>connections.</a:t>
            </a:r>
            <a:r>
              <a:rPr lang="en-US" dirty="0"/>
              <a:t> </a:t>
            </a:r>
          </a:p>
          <a:p>
            <a:pPr lvl="0">
              <a:lnSpc>
                <a:spcPct val="110000"/>
              </a:lnSpc>
            </a:pPr>
            <a:r>
              <a:rPr lang="en-US" dirty="0"/>
              <a:t> </a:t>
            </a:r>
          </a:p>
          <a:p>
            <a:endParaRPr lang="en-US" dirty="0"/>
          </a:p>
        </p:txBody>
      </p:sp>
      <p:sp>
        <p:nvSpPr>
          <p:cNvPr id="4" name="Slide Number Placeholder 3"/>
          <p:cNvSpPr>
            <a:spLocks noGrp="1"/>
          </p:cNvSpPr>
          <p:nvPr>
            <p:ph type="sldNum" sz="quarter" idx="10"/>
          </p:nvPr>
        </p:nvSpPr>
        <p:spPr>
          <a:xfrm>
            <a:off x="3724365" y="8590522"/>
            <a:ext cx="2971800" cy="457513"/>
          </a:xfrm>
        </p:spPr>
        <p:txBody>
          <a:bodyPr/>
          <a:lstStyle/>
          <a:p>
            <a:fld id="{C2749464-030B-4C62-A7DD-76288B933E28}"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90652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solidFill>
                  <a:srgbClr val="FF0000"/>
                </a:solidFill>
              </a:rPr>
              <a:t>How</a:t>
            </a:r>
            <a:r>
              <a:rPr lang="en-US" baseline="0" dirty="0" smtClean="0">
                <a:solidFill>
                  <a:srgbClr val="FF0000"/>
                </a:solidFill>
              </a:rPr>
              <a:t> we have always kept the pace with market and trends? </a:t>
            </a:r>
          </a:p>
          <a:p>
            <a:r>
              <a:rPr lang="en-US" baseline="0" dirty="0" smtClean="0">
                <a:solidFill>
                  <a:srgbClr val="FF0000"/>
                </a:solidFill>
              </a:rPr>
              <a:t>How are we getting stronger on innovations with increasing patent count and PE/DE count</a:t>
            </a:r>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427649AE-2870-410F-8D69-30D52F0A8875}"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4223107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On</a:t>
            </a:r>
            <a:r>
              <a:rPr lang="en-US" baseline="0" dirty="0" smtClean="0"/>
              <a:t> going innovation initiatives on campus. </a:t>
            </a:r>
          </a:p>
          <a:p>
            <a:r>
              <a:rPr lang="en-US" baseline="0" dirty="0" smtClean="0"/>
              <a:t>Innovation is our culture and we will always encourage and facilitate our people to innovate</a:t>
            </a:r>
            <a:endParaRPr lang="en-US" dirty="0"/>
          </a:p>
        </p:txBody>
      </p:sp>
      <p:sp>
        <p:nvSpPr>
          <p:cNvPr id="4" name="Slide Number Placeholder 3"/>
          <p:cNvSpPr>
            <a:spLocks noGrp="1"/>
          </p:cNvSpPr>
          <p:nvPr>
            <p:ph type="sldNum" sz="quarter" idx="10"/>
          </p:nvPr>
        </p:nvSpPr>
        <p:spPr/>
        <p:txBody>
          <a:bodyPr/>
          <a:lstStyle/>
          <a:p>
            <a:fld id="{427649AE-2870-410F-8D69-30D52F0A8875}"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940970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a:t>
            </a:r>
            <a:r>
              <a:rPr lang="en-US" baseline="0" dirty="0" smtClean="0"/>
              <a:t> contribution of cisco </a:t>
            </a:r>
            <a:r>
              <a:rPr lang="en-US" baseline="0" dirty="0" err="1" smtClean="0"/>
              <a:t>india</a:t>
            </a:r>
            <a:r>
              <a:rPr lang="en-US" baseline="0" dirty="0" smtClean="0"/>
              <a:t> to Cisco’s overall portfolio is getting stronger day by day. We are driving more and more products out of India</a:t>
            </a:r>
            <a:endParaRPr lang="en-US" dirty="0" smtClean="0"/>
          </a:p>
          <a:p>
            <a:endParaRPr lang="en-US" dirty="0"/>
          </a:p>
        </p:txBody>
      </p:sp>
      <p:sp>
        <p:nvSpPr>
          <p:cNvPr id="4" name="Slide Number Placeholder 3"/>
          <p:cNvSpPr>
            <a:spLocks noGrp="1"/>
          </p:cNvSpPr>
          <p:nvPr>
            <p:ph type="sldNum" sz="quarter" idx="10"/>
          </p:nvPr>
        </p:nvSpPr>
        <p:spPr/>
        <p:txBody>
          <a:bodyPr/>
          <a:lstStyle/>
          <a:p>
            <a:fld id="{427649AE-2870-410F-8D69-30D52F0A8875}"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879423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IoE is huge opportunity.</a:t>
            </a:r>
            <a:r>
              <a:rPr lang="en-US" baseline="0" dirty="0" smtClean="0"/>
              <a:t> </a:t>
            </a:r>
          </a:p>
          <a:p>
            <a:r>
              <a:rPr lang="en-US" sz="1200" kern="1200" dirty="0" smtClean="0">
                <a:solidFill>
                  <a:schemeClr val="tx1"/>
                </a:solidFill>
                <a:latin typeface="+mn-lt"/>
                <a:ea typeface="+mn-ea"/>
                <a:cs typeface="+mn-cs"/>
              </a:rPr>
              <a:t>Tremendous amount of money is being pumped into start up communities in India. Among countries, India received the third highest VC funding and Bangalore came in fifth in a list of cities globally that received the most venture capital in 2014. This indicates growing significance of startup ecosystem in India. Most of our engineering partners are large ISVs themselves. An ecosystem comprising of startups, ISVs and Cisco Technology will be highly effective in delivering end to end IoE solutions and establish Cisco as a thought and market leader in the IoE space.</a:t>
            </a:r>
            <a:endParaRPr lang="en-US" dirty="0"/>
          </a:p>
        </p:txBody>
      </p:sp>
      <p:sp>
        <p:nvSpPr>
          <p:cNvPr id="4" name="Slide Number Placeholder 3"/>
          <p:cNvSpPr>
            <a:spLocks noGrp="1"/>
          </p:cNvSpPr>
          <p:nvPr>
            <p:ph type="sldNum" sz="quarter" idx="10"/>
          </p:nvPr>
        </p:nvSpPr>
        <p:spPr/>
        <p:txBody>
          <a:bodyPr/>
          <a:lstStyle/>
          <a:p>
            <a:fld id="{427649AE-2870-410F-8D69-30D52F0A8875}"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532405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938577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2" descr="C:\Kiran\ppt_works\India Overview slide deck  Update\ref\ref\shutterstock_126690188 (1).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7786" b="7786"/>
          <a:stretch/>
        </p:blipFill>
        <p:spPr bwMode="auto">
          <a:xfrm>
            <a:off x="3382" y="1"/>
            <a:ext cx="9140618"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10" y="14"/>
            <a:ext cx="9143999" cy="6857999"/>
          </a:xfrm>
          <a:prstGeom prst="rect">
            <a:avLst/>
          </a:prstGeom>
          <a:gradFill>
            <a:gsLst>
              <a:gs pos="76000">
                <a:schemeClr val="bg1">
                  <a:alpha val="0"/>
                </a:schemeClr>
              </a:gs>
              <a:gs pos="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8387" y="487051"/>
            <a:ext cx="863269" cy="613084"/>
          </a:xfrm>
          <a:prstGeom prst="rect">
            <a:avLst/>
          </a:prstGeom>
        </p:spPr>
      </p:pic>
      <p:sp>
        <p:nvSpPr>
          <p:cNvPr id="10" name="Rectangle 9"/>
          <p:cNvSpPr/>
          <p:nvPr userDrawn="1"/>
        </p:nvSpPr>
        <p:spPr>
          <a:xfrm>
            <a:off x="10" y="3862292"/>
            <a:ext cx="9143999" cy="1700331"/>
          </a:xfrm>
          <a:prstGeom prst="rect">
            <a:avLst/>
          </a:prstGeom>
          <a:gradFill>
            <a:gsLst>
              <a:gs pos="0">
                <a:schemeClr val="bg1">
                  <a:alpha val="0"/>
                </a:schemeClr>
              </a:gs>
              <a:gs pos="79000">
                <a:schemeClr val="tx1">
                  <a:alpha val="3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513308" y="4089964"/>
            <a:ext cx="4104557" cy="1214896"/>
          </a:xfrm>
        </p:spPr>
        <p:txBody>
          <a:bodyPr>
            <a:normAutofit/>
          </a:bodyPr>
          <a:lstStyle>
            <a:lvl1pPr algn="l">
              <a:lnSpc>
                <a:spcPct val="80000"/>
              </a:lnSpc>
              <a:defRPr sz="5400" b="1" spc="-150" baseline="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753420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8125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15D9F536-252D-4EFC-8516-DAC80AD31F2E}" type="datetimeFigureOut">
              <a:rPr lang="en-IN">
                <a:solidFill>
                  <a:prstClr val="black"/>
                </a:solidFill>
              </a:rPr>
              <a:pPr/>
              <a:t>5/28/15</a:t>
            </a:fld>
            <a:endParaRPr lang="en-IN" dirty="0">
              <a:solidFill>
                <a:prstClr val="black"/>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IN" dirty="0">
              <a:solidFill>
                <a:prstClr val="black"/>
              </a:solidFill>
            </a:endParaRPr>
          </a:p>
        </p:txBody>
      </p:sp>
      <p:sp>
        <p:nvSpPr>
          <p:cNvPr id="7" name="Slide Number Placeholder 6"/>
          <p:cNvSpPr>
            <a:spLocks noGrp="1"/>
          </p:cNvSpPr>
          <p:nvPr>
            <p:ph type="sldNum" sz="quarter" idx="12"/>
          </p:nvPr>
        </p:nvSpPr>
        <p:spPr/>
        <p:txBody>
          <a:bodyPr/>
          <a:lstStyle/>
          <a:p>
            <a:fld id="{593C32DA-EF26-468F-B145-999349230FBD}" type="slidenum">
              <a:rPr lang="en-IN" smtClean="0">
                <a:solidFill>
                  <a:prstClr val="white"/>
                </a:solidFill>
              </a:rPr>
              <a:pPr/>
              <a:t>‹#›</a:t>
            </a:fld>
            <a:endParaRPr lang="en-IN" dirty="0">
              <a:solidFill>
                <a:prstClr val="white"/>
              </a:solidFill>
            </a:endParaRPr>
          </a:p>
        </p:txBody>
      </p:sp>
    </p:spTree>
    <p:extLst>
      <p:ext uri="{BB962C8B-B14F-4D97-AF65-F5344CB8AC3E}">
        <p14:creationId xmlns:p14="http://schemas.microsoft.com/office/powerpoint/2010/main" val="38138631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a:xfrm>
            <a:off x="457200" y="6356352"/>
            <a:ext cx="2133600" cy="365125"/>
          </a:xfrm>
          <a:prstGeom prst="rect">
            <a:avLst/>
          </a:prstGeom>
        </p:spPr>
        <p:txBody>
          <a:bodyPr/>
          <a:lstStyle/>
          <a:p>
            <a:fld id="{15D9F536-252D-4EFC-8516-DAC80AD31F2E}" type="datetimeFigureOut">
              <a:rPr lang="en-IN">
                <a:solidFill>
                  <a:prstClr val="black"/>
                </a:solidFill>
              </a:rPr>
              <a:pPr/>
              <a:t>5/28/15</a:t>
            </a:fld>
            <a:endParaRPr lang="en-IN" dirty="0">
              <a:solidFill>
                <a:prstClr val="black"/>
              </a:solidFill>
            </a:endParaRPr>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p>
            <a:endParaRPr lang="en-IN" dirty="0">
              <a:solidFill>
                <a:prstClr val="black"/>
              </a:solidFill>
            </a:endParaRPr>
          </a:p>
        </p:txBody>
      </p:sp>
      <p:sp>
        <p:nvSpPr>
          <p:cNvPr id="9" name="Slide Number Placeholder 8"/>
          <p:cNvSpPr>
            <a:spLocks noGrp="1"/>
          </p:cNvSpPr>
          <p:nvPr>
            <p:ph type="sldNum" sz="quarter" idx="12"/>
          </p:nvPr>
        </p:nvSpPr>
        <p:spPr/>
        <p:txBody>
          <a:bodyPr/>
          <a:lstStyle/>
          <a:p>
            <a:fld id="{593C32DA-EF26-468F-B145-999349230FBD}" type="slidenum">
              <a:rPr lang="en-IN" smtClean="0">
                <a:solidFill>
                  <a:prstClr val="white"/>
                </a:solidFill>
              </a:rPr>
              <a:pPr/>
              <a:t>‹#›</a:t>
            </a:fld>
            <a:endParaRPr lang="en-IN" dirty="0">
              <a:solidFill>
                <a:prstClr val="white"/>
              </a:solidFill>
            </a:endParaRPr>
          </a:p>
        </p:txBody>
      </p:sp>
    </p:spTree>
    <p:extLst>
      <p:ext uri="{BB962C8B-B14F-4D97-AF65-F5344CB8AC3E}">
        <p14:creationId xmlns:p14="http://schemas.microsoft.com/office/powerpoint/2010/main" val="1812439315"/>
      </p:ext>
    </p:extLst>
  </p:cSld>
  <p:clrMapOvr>
    <a:masterClrMapping/>
  </p:clrMapOvr>
  <p:timing>
    <p:tnLst>
      <p:par>
        <p:cTn xmlns:p14="http://schemas.microsoft.com/office/powerpoint/2010/mai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a:xfrm>
            <a:off x="457200" y="6356352"/>
            <a:ext cx="2133600" cy="365125"/>
          </a:xfrm>
          <a:prstGeom prst="rect">
            <a:avLst/>
          </a:prstGeom>
        </p:spPr>
        <p:txBody>
          <a:bodyPr/>
          <a:lstStyle/>
          <a:p>
            <a:fld id="{15D9F536-252D-4EFC-8516-DAC80AD31F2E}" type="datetimeFigureOut">
              <a:rPr lang="en-IN">
                <a:solidFill>
                  <a:prstClr val="black"/>
                </a:solidFill>
              </a:rPr>
              <a:pPr/>
              <a:t>5/28/15</a:t>
            </a:fld>
            <a:endParaRPr lang="en-IN" dirty="0">
              <a:solidFill>
                <a:prstClr val="black"/>
              </a:solidFill>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endParaRPr lang="en-IN" dirty="0">
              <a:solidFill>
                <a:prstClr val="black"/>
              </a:solidFill>
            </a:endParaRPr>
          </a:p>
        </p:txBody>
      </p:sp>
      <p:sp>
        <p:nvSpPr>
          <p:cNvPr id="5" name="Slide Number Placeholder 4"/>
          <p:cNvSpPr>
            <a:spLocks noGrp="1"/>
          </p:cNvSpPr>
          <p:nvPr>
            <p:ph type="sldNum" sz="quarter" idx="12"/>
          </p:nvPr>
        </p:nvSpPr>
        <p:spPr/>
        <p:txBody>
          <a:bodyPr/>
          <a:lstStyle/>
          <a:p>
            <a:fld id="{593C32DA-EF26-468F-B145-999349230FBD}" type="slidenum">
              <a:rPr lang="en-IN" smtClean="0">
                <a:solidFill>
                  <a:prstClr val="white"/>
                </a:solidFill>
              </a:rPr>
              <a:pPr/>
              <a:t>‹#›</a:t>
            </a:fld>
            <a:endParaRPr lang="en-IN" dirty="0">
              <a:solidFill>
                <a:prstClr val="white"/>
              </a:solidFill>
            </a:endParaRPr>
          </a:p>
        </p:txBody>
      </p:sp>
    </p:spTree>
    <p:extLst>
      <p:ext uri="{BB962C8B-B14F-4D97-AF65-F5344CB8AC3E}">
        <p14:creationId xmlns:p14="http://schemas.microsoft.com/office/powerpoint/2010/main" val="3708646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fld id="{15D9F536-252D-4EFC-8516-DAC80AD31F2E}" type="datetimeFigureOut">
              <a:rPr lang="en-IN">
                <a:solidFill>
                  <a:prstClr val="black"/>
                </a:solidFill>
              </a:rPr>
              <a:pPr/>
              <a:t>5/28/15</a:t>
            </a:fld>
            <a:endParaRPr lang="en-IN" dirty="0">
              <a:solidFill>
                <a:prstClr val="black"/>
              </a:solidFill>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endParaRPr lang="en-IN" dirty="0">
              <a:solidFill>
                <a:prstClr val="black"/>
              </a:solidFill>
            </a:endParaRPr>
          </a:p>
        </p:txBody>
      </p:sp>
      <p:sp>
        <p:nvSpPr>
          <p:cNvPr id="4" name="Slide Number Placeholder 3"/>
          <p:cNvSpPr>
            <a:spLocks noGrp="1"/>
          </p:cNvSpPr>
          <p:nvPr>
            <p:ph type="sldNum" sz="quarter" idx="12"/>
          </p:nvPr>
        </p:nvSpPr>
        <p:spPr/>
        <p:txBody>
          <a:bodyPr/>
          <a:lstStyle/>
          <a:p>
            <a:fld id="{593C32DA-EF26-468F-B145-999349230FBD}" type="slidenum">
              <a:rPr lang="en-IN" smtClean="0">
                <a:solidFill>
                  <a:prstClr val="white"/>
                </a:solidFill>
              </a:rPr>
              <a:pPr/>
              <a:t>‹#›</a:t>
            </a:fld>
            <a:endParaRPr lang="en-IN" dirty="0">
              <a:solidFill>
                <a:prstClr val="white"/>
              </a:solidFill>
            </a:endParaRPr>
          </a:p>
        </p:txBody>
      </p:sp>
    </p:spTree>
    <p:extLst>
      <p:ext uri="{BB962C8B-B14F-4D97-AF65-F5344CB8AC3E}">
        <p14:creationId xmlns:p14="http://schemas.microsoft.com/office/powerpoint/2010/main" val="23792435"/>
      </p:ext>
    </p:extLst>
  </p:cSld>
  <p:clrMapOvr>
    <a:masterClrMapping/>
  </p:clrMapOvr>
  <p:timing>
    <p:tnLst>
      <p:par>
        <p:cTn xmlns:p14="http://schemas.microsoft.com/office/powerpoint/2010/mai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15D9F536-252D-4EFC-8516-DAC80AD31F2E}" type="datetimeFigureOut">
              <a:rPr lang="en-IN">
                <a:solidFill>
                  <a:prstClr val="black"/>
                </a:solidFill>
              </a:rPr>
              <a:pPr/>
              <a:t>5/28/15</a:t>
            </a:fld>
            <a:endParaRPr lang="en-IN" dirty="0">
              <a:solidFill>
                <a:prstClr val="black"/>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IN" dirty="0">
              <a:solidFill>
                <a:prstClr val="black"/>
              </a:solidFill>
            </a:endParaRPr>
          </a:p>
        </p:txBody>
      </p:sp>
      <p:sp>
        <p:nvSpPr>
          <p:cNvPr id="7" name="Slide Number Placeholder 6"/>
          <p:cNvSpPr>
            <a:spLocks noGrp="1"/>
          </p:cNvSpPr>
          <p:nvPr>
            <p:ph type="sldNum" sz="quarter" idx="12"/>
          </p:nvPr>
        </p:nvSpPr>
        <p:spPr/>
        <p:txBody>
          <a:bodyPr/>
          <a:lstStyle/>
          <a:p>
            <a:fld id="{593C32DA-EF26-468F-B145-999349230FBD}" type="slidenum">
              <a:rPr lang="en-IN" smtClean="0">
                <a:solidFill>
                  <a:prstClr val="white"/>
                </a:solidFill>
              </a:rPr>
              <a:pPr/>
              <a:t>‹#›</a:t>
            </a:fld>
            <a:endParaRPr lang="en-IN" dirty="0">
              <a:solidFill>
                <a:prstClr val="white"/>
              </a:solidFill>
            </a:endParaRPr>
          </a:p>
        </p:txBody>
      </p:sp>
    </p:spTree>
    <p:extLst>
      <p:ext uri="{BB962C8B-B14F-4D97-AF65-F5344CB8AC3E}">
        <p14:creationId xmlns:p14="http://schemas.microsoft.com/office/powerpoint/2010/main" val="25956768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IN" dirty="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15D9F536-252D-4EFC-8516-DAC80AD31F2E}" type="datetimeFigureOut">
              <a:rPr lang="en-IN">
                <a:solidFill>
                  <a:prstClr val="black"/>
                </a:solidFill>
              </a:rPr>
              <a:pPr/>
              <a:t>5/28/15</a:t>
            </a:fld>
            <a:endParaRPr lang="en-IN" dirty="0">
              <a:solidFill>
                <a:prstClr val="black"/>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IN" dirty="0">
              <a:solidFill>
                <a:prstClr val="black"/>
              </a:solidFill>
            </a:endParaRPr>
          </a:p>
        </p:txBody>
      </p:sp>
      <p:sp>
        <p:nvSpPr>
          <p:cNvPr id="7" name="Slide Number Placeholder 6"/>
          <p:cNvSpPr>
            <a:spLocks noGrp="1"/>
          </p:cNvSpPr>
          <p:nvPr>
            <p:ph type="sldNum" sz="quarter" idx="12"/>
          </p:nvPr>
        </p:nvSpPr>
        <p:spPr/>
        <p:txBody>
          <a:bodyPr/>
          <a:lstStyle/>
          <a:p>
            <a:fld id="{593C32DA-EF26-468F-B145-999349230FBD}" type="slidenum">
              <a:rPr lang="en-IN" smtClean="0">
                <a:solidFill>
                  <a:prstClr val="white"/>
                </a:solidFill>
              </a:rPr>
              <a:pPr/>
              <a:t>‹#›</a:t>
            </a:fld>
            <a:endParaRPr lang="en-IN" dirty="0">
              <a:solidFill>
                <a:prstClr val="white"/>
              </a:solidFill>
            </a:endParaRPr>
          </a:p>
        </p:txBody>
      </p:sp>
    </p:spTree>
    <p:extLst>
      <p:ext uri="{BB962C8B-B14F-4D97-AF65-F5344CB8AC3E}">
        <p14:creationId xmlns:p14="http://schemas.microsoft.com/office/powerpoint/2010/main" val="265108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7613" y="274659"/>
            <a:ext cx="2741612"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9" y="274659"/>
            <a:ext cx="807561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8812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2"/>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15D9F536-252D-4EFC-8516-DAC80AD31F2E}" type="datetimeFigureOut">
              <a:rPr lang="en-IN" smtClean="0">
                <a:solidFill>
                  <a:prstClr val="black">
                    <a:tint val="75000"/>
                  </a:prstClr>
                </a:solidFill>
              </a:rPr>
              <a:pPr/>
              <a:t>5/28/15</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593C32DA-EF26-468F-B145-999349230FB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876663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15D9F536-252D-4EFC-8516-DAC80AD31F2E}" type="datetimeFigureOut">
              <a:rPr lang="en-IN" smtClean="0">
                <a:solidFill>
                  <a:prstClr val="black">
                    <a:tint val="75000"/>
                  </a:prstClr>
                </a:solidFill>
              </a:rPr>
              <a:pPr/>
              <a:t>5/28/15</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593C32DA-EF26-468F-B145-999349230FB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756832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D9F536-252D-4EFC-8516-DAC80AD31F2E}" type="datetimeFigureOut">
              <a:rPr lang="en-IN" smtClean="0">
                <a:solidFill>
                  <a:prstClr val="black">
                    <a:tint val="75000"/>
                  </a:prstClr>
                </a:solidFill>
              </a:rPr>
              <a:pPr/>
              <a:t>5/28/15</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593C32DA-EF26-468F-B145-999349230FB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9850478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15D9F536-252D-4EFC-8516-DAC80AD31F2E}" type="datetimeFigureOut">
              <a:rPr lang="en-IN" smtClean="0">
                <a:solidFill>
                  <a:prstClr val="black">
                    <a:tint val="75000"/>
                  </a:prstClr>
                </a:solidFill>
              </a:rPr>
              <a:pPr/>
              <a:t>5/28/15</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593C32DA-EF26-468F-B145-999349230FB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673009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33"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15D9F536-252D-4EFC-8516-DAC80AD31F2E}" type="datetimeFigureOut">
              <a:rPr lang="en-IN" smtClean="0">
                <a:solidFill>
                  <a:prstClr val="black">
                    <a:tint val="75000"/>
                  </a:prstClr>
                </a:solidFill>
              </a:rPr>
              <a:pPr/>
              <a:t>5/28/15</a:t>
            </a:fld>
            <a:endParaRPr lang="en-IN">
              <a:solidFill>
                <a:prstClr val="black">
                  <a:tint val="75000"/>
                </a:prstClr>
              </a:solidFill>
            </a:endParaRPr>
          </a:p>
        </p:txBody>
      </p:sp>
      <p:sp>
        <p:nvSpPr>
          <p:cNvPr id="8" name="Footer Placeholder 7"/>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p:cNvSpPr>
            <a:spLocks noGrp="1"/>
          </p:cNvSpPr>
          <p:nvPr>
            <p:ph type="sldNum" sz="quarter" idx="12"/>
          </p:nvPr>
        </p:nvSpPr>
        <p:spPr/>
        <p:txBody>
          <a:bodyPr/>
          <a:lstStyle/>
          <a:p>
            <a:fld id="{593C32DA-EF26-468F-B145-999349230FB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043149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15D9F536-252D-4EFC-8516-DAC80AD31F2E}" type="datetimeFigureOut">
              <a:rPr lang="en-IN" smtClean="0">
                <a:solidFill>
                  <a:prstClr val="black">
                    <a:tint val="75000"/>
                  </a:prstClr>
                </a:solidFill>
              </a:rPr>
              <a:pPr/>
              <a:t>5/28/15</a:t>
            </a:fld>
            <a:endParaRPr lang="en-IN">
              <a:solidFill>
                <a:prstClr val="black">
                  <a:tint val="75000"/>
                </a:prstClr>
              </a:solidFill>
            </a:endParaRPr>
          </a:p>
        </p:txBody>
      </p:sp>
      <p:sp>
        <p:nvSpPr>
          <p:cNvPr id="4" name="Footer Placeholder 3"/>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p:cNvSpPr>
            <a:spLocks noGrp="1"/>
          </p:cNvSpPr>
          <p:nvPr>
            <p:ph type="sldNum" sz="quarter" idx="12"/>
          </p:nvPr>
        </p:nvSpPr>
        <p:spPr/>
        <p:txBody>
          <a:bodyPr/>
          <a:lstStyle/>
          <a:p>
            <a:fld id="{593C32DA-EF26-468F-B145-999349230FB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36105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D9F536-252D-4EFC-8516-DAC80AD31F2E}" type="datetimeFigureOut">
              <a:rPr lang="en-IN" smtClean="0">
                <a:solidFill>
                  <a:prstClr val="black">
                    <a:tint val="75000"/>
                  </a:prstClr>
                </a:solidFill>
              </a:rPr>
              <a:pPr/>
              <a:t>5/28/15</a:t>
            </a:fld>
            <a:endParaRPr lang="en-IN">
              <a:solidFill>
                <a:prstClr val="black">
                  <a:tint val="75000"/>
                </a:prstClr>
              </a:solidFill>
            </a:endParaRPr>
          </a:p>
        </p:txBody>
      </p:sp>
      <p:sp>
        <p:nvSpPr>
          <p:cNvPr id="3" name="Footer Placeholder 2"/>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p:cNvSpPr>
            <a:spLocks noGrp="1"/>
          </p:cNvSpPr>
          <p:nvPr>
            <p:ph type="sldNum" sz="quarter" idx="12"/>
          </p:nvPr>
        </p:nvSpPr>
        <p:spPr/>
        <p:txBody>
          <a:bodyPr/>
          <a:lstStyle/>
          <a:p>
            <a:fld id="{593C32DA-EF26-468F-B145-999349230FB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3964341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68"/>
            <a:ext cx="3008313" cy="1162051"/>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D9F536-252D-4EFC-8516-DAC80AD31F2E}" type="datetimeFigureOut">
              <a:rPr lang="en-IN" smtClean="0">
                <a:solidFill>
                  <a:prstClr val="black">
                    <a:tint val="75000"/>
                  </a:prstClr>
                </a:solidFill>
              </a:rPr>
              <a:pPr/>
              <a:t>5/28/15</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593C32DA-EF26-468F-B145-999349230FB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529483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9612" y="304823"/>
            <a:ext cx="8229600" cy="780685"/>
          </a:xfrm>
        </p:spPr>
        <p:txBody>
          <a:bodyPr>
            <a:normAutofit/>
          </a:bodyPr>
          <a:lstStyle>
            <a:lvl1pPr algn="l">
              <a:defRPr sz="4400" b="1" spc="-150"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53228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20"/>
            <a:ext cx="5486400" cy="566739"/>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IN"/>
          </a:p>
        </p:txBody>
      </p:sp>
      <p:sp>
        <p:nvSpPr>
          <p:cNvPr id="4" name="Text Placeholder 3"/>
          <p:cNvSpPr>
            <a:spLocks noGrp="1"/>
          </p:cNvSpPr>
          <p:nvPr>
            <p:ph type="body" sz="half" idx="2"/>
          </p:nvPr>
        </p:nvSpPr>
        <p:spPr>
          <a:xfrm>
            <a:off x="1792288" y="536736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D9F536-252D-4EFC-8516-DAC80AD31F2E}" type="datetimeFigureOut">
              <a:rPr lang="en-IN" smtClean="0">
                <a:solidFill>
                  <a:prstClr val="black">
                    <a:tint val="75000"/>
                  </a:prstClr>
                </a:solidFill>
              </a:rPr>
              <a:pPr/>
              <a:t>5/28/15</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593C32DA-EF26-468F-B145-999349230FB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7368988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15D9F536-252D-4EFC-8516-DAC80AD31F2E}" type="datetimeFigureOut">
              <a:rPr lang="en-IN" smtClean="0">
                <a:solidFill>
                  <a:prstClr val="black">
                    <a:tint val="75000"/>
                  </a:prstClr>
                </a:solidFill>
              </a:rPr>
              <a:pPr/>
              <a:t>5/28/15</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593C32DA-EF26-468F-B145-999349230FB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064000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15D9F536-252D-4EFC-8516-DAC80AD31F2E}" type="datetimeFigureOut">
              <a:rPr lang="en-IN" smtClean="0">
                <a:solidFill>
                  <a:prstClr val="black">
                    <a:tint val="75000"/>
                  </a:prstClr>
                </a:solidFill>
              </a:rPr>
              <a:pPr/>
              <a:t>5/28/15</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593C32DA-EF26-468F-B145-999349230FB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988730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Title 2"/>
          <p:cNvSpPr>
            <a:spLocks noGrp="1"/>
          </p:cNvSpPr>
          <p:nvPr>
            <p:ph type="title"/>
          </p:nvPr>
        </p:nvSpPr>
        <p:spPr>
          <a:xfrm>
            <a:off x="377194" y="432215"/>
            <a:ext cx="8388465" cy="838200"/>
          </a:xfrm>
        </p:spPr>
        <p:txBody>
          <a:bodyPr/>
          <a:lstStyle/>
          <a:p>
            <a:r>
              <a:rPr lang="en-US" smtClean="0"/>
              <a:t>Click to edit Master title style</a:t>
            </a:r>
            <a:endParaRPr lang="en-US"/>
          </a:p>
        </p:txBody>
      </p:sp>
    </p:spTree>
    <p:extLst>
      <p:ext uri="{BB962C8B-B14F-4D97-AF65-F5344CB8AC3E}">
        <p14:creationId xmlns:p14="http://schemas.microsoft.com/office/powerpoint/2010/main" val="2238484172"/>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None">
    <p:spTree>
      <p:nvGrpSpPr>
        <p:cNvPr id="1" name=""/>
        <p:cNvGrpSpPr/>
        <p:nvPr/>
      </p:nvGrpSpPr>
      <p:grpSpPr>
        <a:xfrm>
          <a:off x="0" y="0"/>
          <a:ext cx="0" cy="0"/>
          <a:chOff x="0" y="0"/>
          <a:chExt cx="0" cy="0"/>
        </a:xfrm>
      </p:grpSpPr>
      <p:pic>
        <p:nvPicPr>
          <p:cNvPr id="2" name="Picture 1" descr="bottom bar.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7188" y="6378339"/>
            <a:ext cx="8488362" cy="162912"/>
          </a:xfrm>
          <a:prstGeom prst="rect">
            <a:avLst/>
          </a:prstGeom>
        </p:spPr>
      </p:pic>
    </p:spTree>
    <p:extLst>
      <p:ext uri="{BB962C8B-B14F-4D97-AF65-F5344CB8AC3E}">
        <p14:creationId xmlns:p14="http://schemas.microsoft.com/office/powerpoint/2010/main" val="1560720223"/>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Closing Slide-green thank you">
    <p:spTree>
      <p:nvGrpSpPr>
        <p:cNvPr id="1" name=""/>
        <p:cNvGrpSpPr/>
        <p:nvPr/>
      </p:nvGrpSpPr>
      <p:grpSpPr>
        <a:xfrm>
          <a:off x="0" y="0"/>
          <a:ext cx="0" cy="0"/>
          <a:chOff x="0" y="0"/>
          <a:chExt cx="0" cy="0"/>
        </a:xfrm>
      </p:grpSpPr>
      <p:sp>
        <p:nvSpPr>
          <p:cNvPr id="18" name="Rectangle 17"/>
          <p:cNvSpPr/>
          <p:nvPr userDrawn="1"/>
        </p:nvSpPr>
        <p:spPr>
          <a:xfrm>
            <a:off x="0" y="0"/>
            <a:ext cx="9144000" cy="6858000"/>
          </a:xfrm>
          <a:prstGeom prst="rect">
            <a:avLst/>
          </a:prstGeom>
          <a:gradFill>
            <a:gsLst>
              <a:gs pos="0">
                <a:srgbClr val="00B0F0"/>
              </a:gs>
              <a:gs pos="73000">
                <a:srgbClr val="002060"/>
              </a:gs>
            </a:gsLst>
            <a:lin ang="13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0" name="Rectangle 19"/>
          <p:cNvSpPr>
            <a:spLocks noChangeArrowheads="1"/>
          </p:cNvSpPr>
          <p:nvPr userDrawn="1"/>
        </p:nvSpPr>
        <p:spPr bwMode="black">
          <a:xfrm>
            <a:off x="5870060" y="3708612"/>
            <a:ext cx="116616" cy="441827"/>
          </a:xfrm>
          <a:prstGeom prst="rect">
            <a:avLst/>
          </a:prstGeom>
          <a:solidFill>
            <a:schemeClr val="bg1"/>
          </a:solidFill>
          <a:ln w="9525">
            <a:noFill/>
            <a:miter lim="800000"/>
            <a:headEnd/>
            <a:tailEnd/>
          </a:ln>
        </p:spPr>
        <p:txBody>
          <a:bodyPr/>
          <a:lstStyle/>
          <a:p>
            <a:endParaRPr lang="en-US" dirty="0">
              <a:solidFill>
                <a:srgbClr val="0096D6"/>
              </a:solidFill>
            </a:endParaRPr>
          </a:p>
        </p:txBody>
      </p:sp>
      <p:sp>
        <p:nvSpPr>
          <p:cNvPr id="21" name="Freeform 20"/>
          <p:cNvSpPr>
            <a:spLocks/>
          </p:cNvSpPr>
          <p:nvPr userDrawn="1"/>
        </p:nvSpPr>
        <p:spPr bwMode="black">
          <a:xfrm>
            <a:off x="6549413" y="3697607"/>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endParaRPr>
          </a:p>
        </p:txBody>
      </p:sp>
      <p:sp>
        <p:nvSpPr>
          <p:cNvPr id="22" name="Freeform 21"/>
          <p:cNvSpPr>
            <a:spLocks/>
          </p:cNvSpPr>
          <p:nvPr userDrawn="1"/>
        </p:nvSpPr>
        <p:spPr bwMode="black">
          <a:xfrm>
            <a:off x="5381902" y="3697607"/>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endParaRPr>
          </a:p>
        </p:txBody>
      </p:sp>
      <p:sp>
        <p:nvSpPr>
          <p:cNvPr id="23" name="Freeform 22"/>
          <p:cNvSpPr>
            <a:spLocks noEditPoints="1"/>
          </p:cNvSpPr>
          <p:nvPr userDrawn="1"/>
        </p:nvSpPr>
        <p:spPr bwMode="black">
          <a:xfrm>
            <a:off x="7009094" y="3697607"/>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dirty="0">
              <a:solidFill>
                <a:srgbClr val="0096D6"/>
              </a:solidFill>
            </a:endParaRPr>
          </a:p>
        </p:txBody>
      </p:sp>
      <p:sp>
        <p:nvSpPr>
          <p:cNvPr id="24" name="Freeform 23"/>
          <p:cNvSpPr>
            <a:spLocks/>
          </p:cNvSpPr>
          <p:nvPr userDrawn="1"/>
        </p:nvSpPr>
        <p:spPr bwMode="black">
          <a:xfrm>
            <a:off x="6137195" y="3697607"/>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dirty="0">
              <a:solidFill>
                <a:srgbClr val="0096D6"/>
              </a:solidFill>
            </a:endParaRPr>
          </a:p>
        </p:txBody>
      </p:sp>
      <p:sp>
        <p:nvSpPr>
          <p:cNvPr id="25" name="Freeform 24"/>
          <p:cNvSpPr>
            <a:spLocks/>
          </p:cNvSpPr>
          <p:nvPr userDrawn="1"/>
        </p:nvSpPr>
        <p:spPr bwMode="black">
          <a:xfrm>
            <a:off x="5150051" y="308244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endParaRPr>
          </a:p>
        </p:txBody>
      </p:sp>
      <p:sp>
        <p:nvSpPr>
          <p:cNvPr id="26" name="Freeform 25"/>
          <p:cNvSpPr>
            <a:spLocks/>
          </p:cNvSpPr>
          <p:nvPr userDrawn="1"/>
        </p:nvSpPr>
        <p:spPr bwMode="black">
          <a:xfrm>
            <a:off x="5457855" y="2930212"/>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27" name="Freeform 26"/>
          <p:cNvSpPr>
            <a:spLocks/>
          </p:cNvSpPr>
          <p:nvPr userDrawn="1"/>
        </p:nvSpPr>
        <p:spPr bwMode="black">
          <a:xfrm>
            <a:off x="5760247" y="2720858"/>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28" name="Freeform 27"/>
          <p:cNvSpPr>
            <a:spLocks/>
          </p:cNvSpPr>
          <p:nvPr userDrawn="1"/>
        </p:nvSpPr>
        <p:spPr bwMode="black">
          <a:xfrm>
            <a:off x="6068057" y="2930183"/>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29" name="Freeform 28"/>
          <p:cNvSpPr>
            <a:spLocks/>
          </p:cNvSpPr>
          <p:nvPr userDrawn="1"/>
        </p:nvSpPr>
        <p:spPr bwMode="black">
          <a:xfrm>
            <a:off x="6369065" y="3082477"/>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dirty="0">
              <a:solidFill>
                <a:srgbClr val="0096D6"/>
              </a:solidFill>
            </a:endParaRPr>
          </a:p>
        </p:txBody>
      </p:sp>
      <p:sp>
        <p:nvSpPr>
          <p:cNvPr id="30" name="Freeform 29"/>
          <p:cNvSpPr>
            <a:spLocks/>
          </p:cNvSpPr>
          <p:nvPr userDrawn="1"/>
        </p:nvSpPr>
        <p:spPr bwMode="black">
          <a:xfrm>
            <a:off x="6676885" y="2930200"/>
            <a:ext cx="111191"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31" name="Freeform 30"/>
          <p:cNvSpPr>
            <a:spLocks/>
          </p:cNvSpPr>
          <p:nvPr userDrawn="1"/>
        </p:nvSpPr>
        <p:spPr bwMode="black">
          <a:xfrm>
            <a:off x="6984702" y="2720849"/>
            <a:ext cx="111191" cy="69876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32" name="Freeform 31"/>
          <p:cNvSpPr>
            <a:spLocks/>
          </p:cNvSpPr>
          <p:nvPr userDrawn="1"/>
        </p:nvSpPr>
        <p:spPr bwMode="black">
          <a:xfrm>
            <a:off x="7287074" y="2930200"/>
            <a:ext cx="111191"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33" name="Freeform 32"/>
          <p:cNvSpPr>
            <a:spLocks/>
          </p:cNvSpPr>
          <p:nvPr userDrawn="1"/>
        </p:nvSpPr>
        <p:spPr bwMode="black">
          <a:xfrm>
            <a:off x="7594900" y="3082477"/>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endParaRPr>
          </a:p>
        </p:txBody>
      </p:sp>
      <p:sp>
        <p:nvSpPr>
          <p:cNvPr id="34" name="TextBox 33"/>
          <p:cNvSpPr txBox="1"/>
          <p:nvPr userDrawn="1"/>
        </p:nvSpPr>
        <p:spPr>
          <a:xfrm>
            <a:off x="1303586" y="3060523"/>
            <a:ext cx="2467342" cy="646331"/>
          </a:xfrm>
          <a:prstGeom prst="rect">
            <a:avLst/>
          </a:prstGeom>
          <a:noFill/>
        </p:spPr>
        <p:txBody>
          <a:bodyPr wrap="none" rtlCol="0">
            <a:spAutoFit/>
          </a:bodyPr>
          <a:lstStyle/>
          <a:p>
            <a:r>
              <a:rPr lang="en-US" sz="3600" dirty="0">
                <a:solidFill>
                  <a:srgbClr val="FFFFFF"/>
                </a:solidFill>
              </a:rPr>
              <a:t>Thank you.</a:t>
            </a:r>
          </a:p>
        </p:txBody>
      </p:sp>
    </p:spTree>
    <p:extLst>
      <p:ext uri="{BB962C8B-B14F-4D97-AF65-F5344CB8AC3E}">
        <p14:creationId xmlns:p14="http://schemas.microsoft.com/office/powerpoint/2010/main" val="1908420174"/>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162311"/>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2" y="1797051"/>
            <a:ext cx="8277344" cy="422428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455097"/>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77914006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797051"/>
            <a:ext cx="8345488" cy="422428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455097"/>
            <a:ext cx="83454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07920259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8"/>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15D9F536-252D-4EFC-8516-DAC80AD31F2E}" type="datetimeFigureOut">
              <a:rPr lang="en-IN" smtClean="0">
                <a:solidFill>
                  <a:prstClr val="black">
                    <a:tint val="75000"/>
                  </a:prstClr>
                </a:solidFill>
              </a:rPr>
              <a:pPr/>
              <a:t>5/28/15</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593C32DA-EF26-468F-B145-999349230FB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362352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5499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pPr defTabSz="455235"/>
            <a:fld id="{95DC9959-A2B5-402D-88C9-878B707AC2C0}" type="datetimeFigureOut">
              <a:rPr lang="en-US" smtClean="0">
                <a:solidFill>
                  <a:srgbClr val="000000"/>
                </a:solidFill>
              </a:rPr>
              <a:pPr defTabSz="455235"/>
              <a:t>5/28/15</a:t>
            </a:fld>
            <a:endParaRPr lang="en-US">
              <a:solidFill>
                <a:srgbClr val="000000"/>
              </a:solidFill>
            </a:endParaRPr>
          </a:p>
        </p:txBody>
      </p:sp>
      <p:sp>
        <p:nvSpPr>
          <p:cNvPr id="5" name="Footer Placeholder 4"/>
          <p:cNvSpPr>
            <a:spLocks noGrp="1"/>
          </p:cNvSpPr>
          <p:nvPr>
            <p:ph type="ftr" sz="quarter" idx="11"/>
          </p:nvPr>
        </p:nvSpPr>
        <p:spPr/>
        <p:txBody>
          <a:bodyPr/>
          <a:lstStyle/>
          <a:p>
            <a:pPr defTabSz="455235"/>
            <a:endParaRPr lang="en-US">
              <a:solidFill>
                <a:srgbClr val="000000"/>
              </a:solidFill>
            </a:endParaRPr>
          </a:p>
        </p:txBody>
      </p:sp>
      <p:sp>
        <p:nvSpPr>
          <p:cNvPr id="6" name="Slide Number Placeholder 5"/>
          <p:cNvSpPr>
            <a:spLocks noGrp="1"/>
          </p:cNvSpPr>
          <p:nvPr>
            <p:ph type="sldNum" sz="quarter" idx="12"/>
          </p:nvPr>
        </p:nvSpPr>
        <p:spPr/>
        <p:txBody>
          <a:bodyPr/>
          <a:lstStyle/>
          <a:p>
            <a:pPr defTabSz="455235"/>
            <a:fld id="{B216DF34-763D-427F-B790-34BD5C0330A5}" type="slidenum">
              <a:rPr lang="en-US" smtClean="0">
                <a:solidFill>
                  <a:srgbClr val="000000"/>
                </a:solidFill>
              </a:rPr>
              <a:pPr defTabSz="455235"/>
              <a:t>‹#›</a:t>
            </a:fld>
            <a:endParaRPr lang="en-US">
              <a:solidFill>
                <a:srgbClr val="000000"/>
              </a:solidFill>
            </a:endParaRPr>
          </a:p>
        </p:txBody>
      </p:sp>
    </p:spTree>
    <p:extLst>
      <p:ext uri="{BB962C8B-B14F-4D97-AF65-F5344CB8AC3E}">
        <p14:creationId xmlns:p14="http://schemas.microsoft.com/office/powerpoint/2010/main" val="25958855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D9F536-252D-4EFC-8516-DAC80AD31F2E}" type="datetimeFigureOut">
              <a:rPr lang="en-IN" smtClean="0">
                <a:solidFill>
                  <a:prstClr val="black">
                    <a:tint val="75000"/>
                  </a:prstClr>
                </a:solidFill>
              </a:rPr>
              <a:pPr/>
              <a:t>5/28/15</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593C32DA-EF26-468F-B145-999349230FB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6586296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15D9F536-252D-4EFC-8516-DAC80AD31F2E}" type="datetimeFigureOut">
              <a:rPr lang="en-IN" smtClean="0">
                <a:solidFill>
                  <a:prstClr val="black">
                    <a:tint val="75000"/>
                  </a:prstClr>
                </a:solidFill>
              </a:rPr>
              <a:pPr/>
              <a:t>5/28/15</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593C32DA-EF26-468F-B145-999349230FB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1587577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32"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15D9F536-252D-4EFC-8516-DAC80AD31F2E}" type="datetimeFigureOut">
              <a:rPr lang="en-IN" smtClean="0">
                <a:solidFill>
                  <a:prstClr val="black">
                    <a:tint val="75000"/>
                  </a:prstClr>
                </a:solidFill>
              </a:rPr>
              <a:pPr/>
              <a:t>5/28/15</a:t>
            </a:fld>
            <a:endParaRPr lang="en-IN">
              <a:solidFill>
                <a:prstClr val="black">
                  <a:tint val="75000"/>
                </a:prstClr>
              </a:solidFill>
            </a:endParaRPr>
          </a:p>
        </p:txBody>
      </p:sp>
      <p:sp>
        <p:nvSpPr>
          <p:cNvPr id="8" name="Footer Placeholder 7"/>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p:cNvSpPr>
            <a:spLocks noGrp="1"/>
          </p:cNvSpPr>
          <p:nvPr>
            <p:ph type="sldNum" sz="quarter" idx="12"/>
          </p:nvPr>
        </p:nvSpPr>
        <p:spPr/>
        <p:txBody>
          <a:bodyPr/>
          <a:lstStyle/>
          <a:p>
            <a:fld id="{593C32DA-EF26-468F-B145-999349230FB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6547866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15D9F536-252D-4EFC-8516-DAC80AD31F2E}" type="datetimeFigureOut">
              <a:rPr lang="en-IN" smtClean="0">
                <a:solidFill>
                  <a:prstClr val="black">
                    <a:tint val="75000"/>
                  </a:prstClr>
                </a:solidFill>
              </a:rPr>
              <a:pPr/>
              <a:t>5/28/15</a:t>
            </a:fld>
            <a:endParaRPr lang="en-IN">
              <a:solidFill>
                <a:prstClr val="black">
                  <a:tint val="75000"/>
                </a:prstClr>
              </a:solidFill>
            </a:endParaRPr>
          </a:p>
        </p:txBody>
      </p:sp>
      <p:sp>
        <p:nvSpPr>
          <p:cNvPr id="4" name="Footer Placeholder 3"/>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p:cNvSpPr>
            <a:spLocks noGrp="1"/>
          </p:cNvSpPr>
          <p:nvPr>
            <p:ph type="sldNum" sz="quarter" idx="12"/>
          </p:nvPr>
        </p:nvSpPr>
        <p:spPr/>
        <p:txBody>
          <a:bodyPr/>
          <a:lstStyle/>
          <a:p>
            <a:fld id="{593C32DA-EF26-468F-B145-999349230FB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2284101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D9F536-252D-4EFC-8516-DAC80AD31F2E}" type="datetimeFigureOut">
              <a:rPr lang="en-IN" smtClean="0">
                <a:solidFill>
                  <a:prstClr val="black">
                    <a:tint val="75000"/>
                  </a:prstClr>
                </a:solidFill>
              </a:rPr>
              <a:pPr/>
              <a:t>5/28/15</a:t>
            </a:fld>
            <a:endParaRPr lang="en-IN">
              <a:solidFill>
                <a:prstClr val="black">
                  <a:tint val="75000"/>
                </a:prstClr>
              </a:solidFill>
            </a:endParaRPr>
          </a:p>
        </p:txBody>
      </p:sp>
      <p:sp>
        <p:nvSpPr>
          <p:cNvPr id="3" name="Footer Placeholder 2"/>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p:cNvSpPr>
            <a:spLocks noGrp="1"/>
          </p:cNvSpPr>
          <p:nvPr>
            <p:ph type="sldNum" sz="quarter" idx="12"/>
          </p:nvPr>
        </p:nvSpPr>
        <p:spPr/>
        <p:txBody>
          <a:bodyPr/>
          <a:lstStyle/>
          <a:p>
            <a:fld id="{593C32DA-EF26-468F-B145-999349230FB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2615212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68"/>
            <a:ext cx="3008313" cy="1162051"/>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7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15"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D9F536-252D-4EFC-8516-DAC80AD31F2E}" type="datetimeFigureOut">
              <a:rPr lang="en-IN" smtClean="0">
                <a:solidFill>
                  <a:prstClr val="black">
                    <a:tint val="75000"/>
                  </a:prstClr>
                </a:solidFill>
              </a:rPr>
              <a:pPr/>
              <a:t>5/28/15</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593C32DA-EF26-468F-B145-999349230FB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2058103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20"/>
            <a:ext cx="5486400" cy="566739"/>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IN"/>
          </a:p>
        </p:txBody>
      </p:sp>
      <p:sp>
        <p:nvSpPr>
          <p:cNvPr id="4" name="Text Placeholder 3"/>
          <p:cNvSpPr>
            <a:spLocks noGrp="1"/>
          </p:cNvSpPr>
          <p:nvPr>
            <p:ph type="body" sz="half" idx="2"/>
          </p:nvPr>
        </p:nvSpPr>
        <p:spPr>
          <a:xfrm>
            <a:off x="1792288" y="536735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D9F536-252D-4EFC-8516-DAC80AD31F2E}" type="datetimeFigureOut">
              <a:rPr lang="en-IN" smtClean="0">
                <a:solidFill>
                  <a:prstClr val="black">
                    <a:tint val="75000"/>
                  </a:prstClr>
                </a:solidFill>
              </a:rPr>
              <a:pPr/>
              <a:t>5/28/15</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593C32DA-EF26-468F-B145-999349230FB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0022382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15D9F536-252D-4EFC-8516-DAC80AD31F2E}" type="datetimeFigureOut">
              <a:rPr lang="en-IN" smtClean="0">
                <a:solidFill>
                  <a:prstClr val="black">
                    <a:tint val="75000"/>
                  </a:prstClr>
                </a:solidFill>
              </a:rPr>
              <a:pPr/>
              <a:t>5/28/15</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593C32DA-EF26-468F-B145-999349230FB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2582211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15D9F536-252D-4EFC-8516-DAC80AD31F2E}" type="datetimeFigureOut">
              <a:rPr lang="en-IN" smtClean="0">
                <a:solidFill>
                  <a:prstClr val="black">
                    <a:tint val="75000"/>
                  </a:prstClr>
                </a:solidFill>
              </a:rPr>
              <a:pPr/>
              <a:t>5/28/15</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593C32DA-EF26-468F-B145-999349230FB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17044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1" y="1600206"/>
            <a:ext cx="54086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0613" y="1600206"/>
            <a:ext cx="54086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99189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2" descr="C:\Kiran\ppt_works\India Overview slide deck  Update\ref\ref\shutterstock_126690188 (1).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7786" b="7786"/>
          <a:stretch/>
        </p:blipFill>
        <p:spPr bwMode="auto">
          <a:xfrm>
            <a:off x="3382" y="1"/>
            <a:ext cx="9140618"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4" y="6"/>
            <a:ext cx="9143999" cy="6857999"/>
          </a:xfrm>
          <a:prstGeom prst="rect">
            <a:avLst/>
          </a:prstGeom>
          <a:gradFill>
            <a:gsLst>
              <a:gs pos="76000">
                <a:schemeClr val="bg1">
                  <a:alpha val="0"/>
                </a:schemeClr>
              </a:gs>
              <a:gs pos="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8382" y="487051"/>
            <a:ext cx="863269" cy="613084"/>
          </a:xfrm>
          <a:prstGeom prst="rect">
            <a:avLst/>
          </a:prstGeom>
        </p:spPr>
      </p:pic>
      <p:sp>
        <p:nvSpPr>
          <p:cNvPr id="10" name="Rectangle 9"/>
          <p:cNvSpPr/>
          <p:nvPr userDrawn="1"/>
        </p:nvSpPr>
        <p:spPr>
          <a:xfrm>
            <a:off x="4" y="3862285"/>
            <a:ext cx="9143999" cy="1700331"/>
          </a:xfrm>
          <a:prstGeom prst="rect">
            <a:avLst/>
          </a:prstGeom>
          <a:gradFill>
            <a:gsLst>
              <a:gs pos="0">
                <a:schemeClr val="bg1">
                  <a:alpha val="0"/>
                </a:schemeClr>
              </a:gs>
              <a:gs pos="79000">
                <a:schemeClr val="tx1">
                  <a:alpha val="3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513304" y="4089964"/>
            <a:ext cx="4104557" cy="1214896"/>
          </a:xfrm>
        </p:spPr>
        <p:txBody>
          <a:bodyPr>
            <a:normAutofit/>
          </a:bodyPr>
          <a:lstStyle>
            <a:lvl1pPr algn="l">
              <a:lnSpc>
                <a:spcPct val="80000"/>
              </a:lnSpc>
              <a:defRPr sz="5400" b="1" spc="-150" baseline="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204379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9612" y="304816"/>
            <a:ext cx="8229600" cy="780685"/>
          </a:xfrm>
        </p:spPr>
        <p:txBody>
          <a:bodyPr>
            <a:normAutofit/>
          </a:bodyPr>
          <a:lstStyle>
            <a:lvl1pPr algn="l">
              <a:defRPr sz="4400" b="1" spc="-150"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37138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54464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1" y="1600206"/>
            <a:ext cx="54086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0613" y="1600206"/>
            <a:ext cx="54086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2868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13495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42793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1742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64"/>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81860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15"/>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54"/>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19889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400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74471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7613" y="274655"/>
            <a:ext cx="2741612"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6" y="274655"/>
            <a:ext cx="807561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89110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1"/>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15D9F536-252D-4EFC-8516-DAC80AD31F2E}" type="datetimeFigureOut">
              <a:rPr lang="en-IN" smtClean="0">
                <a:solidFill>
                  <a:prstClr val="black">
                    <a:tint val="75000"/>
                  </a:prstClr>
                </a:solidFill>
              </a:rPr>
              <a:pPr/>
              <a:t>5/28/15</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593C32DA-EF26-468F-B145-999349230FB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3037759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pPr defTabSz="455235"/>
            <a:fld id="{95DC9959-A2B5-402D-88C9-878B707AC2C0}" type="datetimeFigureOut">
              <a:rPr lang="en-US" smtClean="0">
                <a:solidFill>
                  <a:srgbClr val="000000"/>
                </a:solidFill>
              </a:rPr>
              <a:pPr defTabSz="455235"/>
              <a:t>5/28/15</a:t>
            </a:fld>
            <a:endParaRPr lang="en-US">
              <a:solidFill>
                <a:srgbClr val="000000"/>
              </a:solidFill>
            </a:endParaRPr>
          </a:p>
        </p:txBody>
      </p:sp>
      <p:sp>
        <p:nvSpPr>
          <p:cNvPr id="5" name="Footer Placeholder 4"/>
          <p:cNvSpPr>
            <a:spLocks noGrp="1"/>
          </p:cNvSpPr>
          <p:nvPr>
            <p:ph type="ftr" sz="quarter" idx="11"/>
          </p:nvPr>
        </p:nvSpPr>
        <p:spPr/>
        <p:txBody>
          <a:bodyPr/>
          <a:lstStyle/>
          <a:p>
            <a:pPr defTabSz="455235"/>
            <a:endParaRPr lang="en-US">
              <a:solidFill>
                <a:srgbClr val="000000"/>
              </a:solidFill>
            </a:endParaRPr>
          </a:p>
        </p:txBody>
      </p:sp>
      <p:sp>
        <p:nvSpPr>
          <p:cNvPr id="6" name="Slide Number Placeholder 5"/>
          <p:cNvSpPr>
            <a:spLocks noGrp="1"/>
          </p:cNvSpPr>
          <p:nvPr>
            <p:ph type="sldNum" sz="quarter" idx="12"/>
          </p:nvPr>
        </p:nvSpPr>
        <p:spPr/>
        <p:txBody>
          <a:bodyPr/>
          <a:lstStyle/>
          <a:p>
            <a:pPr defTabSz="455235"/>
            <a:fld id="{B216DF34-763D-427F-B790-34BD5C0330A5}" type="slidenum">
              <a:rPr lang="en-US" smtClean="0">
                <a:solidFill>
                  <a:srgbClr val="000000"/>
                </a:solidFill>
              </a:rPr>
              <a:pPr defTabSz="455235"/>
              <a:t>‹#›</a:t>
            </a:fld>
            <a:endParaRPr lang="en-US">
              <a:solidFill>
                <a:srgbClr val="000000"/>
              </a:solidFill>
            </a:endParaRPr>
          </a:p>
        </p:txBody>
      </p:sp>
    </p:spTree>
    <p:extLst>
      <p:ext uri="{BB962C8B-B14F-4D97-AF65-F5344CB8AC3E}">
        <p14:creationId xmlns:p14="http://schemas.microsoft.com/office/powerpoint/2010/main" val="20025155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D9F536-252D-4EFC-8516-DAC80AD31F2E}" type="datetimeFigureOut">
              <a:rPr lang="en-IN" smtClean="0">
                <a:solidFill>
                  <a:prstClr val="black">
                    <a:tint val="75000"/>
                  </a:prstClr>
                </a:solidFill>
              </a:rPr>
              <a:pPr/>
              <a:t>5/28/15</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593C32DA-EF26-468F-B145-999349230FB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6154989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15D9F536-252D-4EFC-8516-DAC80AD31F2E}" type="datetimeFigureOut">
              <a:rPr lang="en-IN" smtClean="0">
                <a:solidFill>
                  <a:prstClr val="black">
                    <a:tint val="75000"/>
                  </a:prstClr>
                </a:solidFill>
              </a:rPr>
              <a:pPr/>
              <a:t>5/28/15</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593C32DA-EF26-468F-B145-999349230FB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69171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9"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15D9F536-252D-4EFC-8516-DAC80AD31F2E}" type="datetimeFigureOut">
              <a:rPr lang="en-IN" smtClean="0">
                <a:solidFill>
                  <a:prstClr val="black">
                    <a:tint val="75000"/>
                  </a:prstClr>
                </a:solidFill>
              </a:rPr>
              <a:pPr/>
              <a:t>5/28/15</a:t>
            </a:fld>
            <a:endParaRPr lang="en-IN">
              <a:solidFill>
                <a:prstClr val="black">
                  <a:tint val="75000"/>
                </a:prstClr>
              </a:solidFill>
            </a:endParaRPr>
          </a:p>
        </p:txBody>
      </p:sp>
      <p:sp>
        <p:nvSpPr>
          <p:cNvPr id="8" name="Footer Placeholder 7"/>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p:cNvSpPr>
            <a:spLocks noGrp="1"/>
          </p:cNvSpPr>
          <p:nvPr>
            <p:ph type="sldNum" sz="quarter" idx="12"/>
          </p:nvPr>
        </p:nvSpPr>
        <p:spPr/>
        <p:txBody>
          <a:bodyPr/>
          <a:lstStyle/>
          <a:p>
            <a:fld id="{593C32DA-EF26-468F-B145-999349230FB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2431842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15D9F536-252D-4EFC-8516-DAC80AD31F2E}" type="datetimeFigureOut">
              <a:rPr lang="en-IN" smtClean="0">
                <a:solidFill>
                  <a:prstClr val="black">
                    <a:tint val="75000"/>
                  </a:prstClr>
                </a:solidFill>
              </a:rPr>
              <a:pPr/>
              <a:t>5/28/15</a:t>
            </a:fld>
            <a:endParaRPr lang="en-IN">
              <a:solidFill>
                <a:prstClr val="black">
                  <a:tint val="75000"/>
                </a:prstClr>
              </a:solidFill>
            </a:endParaRPr>
          </a:p>
        </p:txBody>
      </p:sp>
      <p:sp>
        <p:nvSpPr>
          <p:cNvPr id="4" name="Footer Placeholder 3"/>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p:cNvSpPr>
            <a:spLocks noGrp="1"/>
          </p:cNvSpPr>
          <p:nvPr>
            <p:ph type="sldNum" sz="quarter" idx="12"/>
          </p:nvPr>
        </p:nvSpPr>
        <p:spPr/>
        <p:txBody>
          <a:bodyPr/>
          <a:lstStyle/>
          <a:p>
            <a:fld id="{593C32DA-EF26-468F-B145-999349230FB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8238262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D9F536-252D-4EFC-8516-DAC80AD31F2E}" type="datetimeFigureOut">
              <a:rPr lang="en-IN" smtClean="0">
                <a:solidFill>
                  <a:prstClr val="black">
                    <a:tint val="75000"/>
                  </a:prstClr>
                </a:solidFill>
              </a:rPr>
              <a:pPr/>
              <a:t>5/28/15</a:t>
            </a:fld>
            <a:endParaRPr lang="en-IN">
              <a:solidFill>
                <a:prstClr val="black">
                  <a:tint val="75000"/>
                </a:prstClr>
              </a:solidFill>
            </a:endParaRPr>
          </a:p>
        </p:txBody>
      </p:sp>
      <p:sp>
        <p:nvSpPr>
          <p:cNvPr id="3" name="Footer Placeholder 2"/>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p:cNvSpPr>
            <a:spLocks noGrp="1"/>
          </p:cNvSpPr>
          <p:nvPr>
            <p:ph type="sldNum" sz="quarter" idx="12"/>
          </p:nvPr>
        </p:nvSpPr>
        <p:spPr/>
        <p:txBody>
          <a:bodyPr/>
          <a:lstStyle/>
          <a:p>
            <a:fld id="{593C32DA-EF26-468F-B145-999349230FB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00070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64"/>
            <a:ext cx="3008313" cy="1162051"/>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6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11"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D9F536-252D-4EFC-8516-DAC80AD31F2E}" type="datetimeFigureOut">
              <a:rPr lang="en-IN" smtClean="0">
                <a:solidFill>
                  <a:prstClr val="black">
                    <a:tint val="75000"/>
                  </a:prstClr>
                </a:solidFill>
              </a:rPr>
              <a:pPr/>
              <a:t>5/28/15</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593C32DA-EF26-468F-B145-999349230FB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8195595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15"/>
            <a:ext cx="5486400" cy="566739"/>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IN"/>
          </a:p>
        </p:txBody>
      </p:sp>
      <p:sp>
        <p:nvSpPr>
          <p:cNvPr id="4" name="Text Placeholder 3"/>
          <p:cNvSpPr>
            <a:spLocks noGrp="1"/>
          </p:cNvSpPr>
          <p:nvPr>
            <p:ph type="body" sz="half" idx="2"/>
          </p:nvPr>
        </p:nvSpPr>
        <p:spPr>
          <a:xfrm>
            <a:off x="1792288" y="5367354"/>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D9F536-252D-4EFC-8516-DAC80AD31F2E}" type="datetimeFigureOut">
              <a:rPr lang="en-IN" smtClean="0">
                <a:solidFill>
                  <a:prstClr val="black">
                    <a:tint val="75000"/>
                  </a:prstClr>
                </a:solidFill>
              </a:rPr>
              <a:pPr/>
              <a:t>5/28/15</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593C32DA-EF26-468F-B145-999349230FB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818832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71568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15D9F536-252D-4EFC-8516-DAC80AD31F2E}" type="datetimeFigureOut">
              <a:rPr lang="en-IN" smtClean="0">
                <a:solidFill>
                  <a:prstClr val="black">
                    <a:tint val="75000"/>
                  </a:prstClr>
                </a:solidFill>
              </a:rPr>
              <a:pPr/>
              <a:t>5/28/15</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593C32DA-EF26-468F-B145-999349230FB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243905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4"/>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5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15D9F536-252D-4EFC-8516-DAC80AD31F2E}" type="datetimeFigureOut">
              <a:rPr lang="en-IN" smtClean="0">
                <a:solidFill>
                  <a:prstClr val="black">
                    <a:tint val="75000"/>
                  </a:prstClr>
                </a:solidFill>
              </a:rPr>
              <a:pPr/>
              <a:t>5/28/15</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593C32DA-EF26-468F-B145-999349230FB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2990581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cSld name="2_Blank_gradient only">
    <p:bg>
      <p:bgPr>
        <a:gradFill>
          <a:gsLst>
            <a:gs pos="0">
              <a:schemeClr val="accent1"/>
            </a:gs>
            <a:gs pos="100000">
              <a:schemeClr val="accent6"/>
            </a:gs>
          </a:gsLst>
          <a:lin ang="0" scaled="0"/>
        </a:gra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7826605" y="6379703"/>
            <a:ext cx="749059" cy="154304"/>
          </a:xfrm>
          <a:prstGeom prst="rect">
            <a:avLst/>
          </a:prstGeom>
          <a:noFill/>
          <a:ln w="9525">
            <a:noFill/>
            <a:miter lim="800000"/>
            <a:headEnd/>
            <a:tailEnd/>
          </a:ln>
          <a:effectLst/>
        </p:spPr>
        <p:txBody>
          <a:bodyPr wrap="none" lIns="61345" tIns="30686" rIns="61345" bIns="30686" anchor="b">
            <a:spAutoFit/>
          </a:bodyPr>
          <a:lstStyle/>
          <a:p>
            <a:pPr algn="r" defTabSz="608686"/>
            <a:r>
              <a:rPr lang="en-US" sz="600" dirty="0">
                <a:solidFill>
                  <a:srgbClr val="FFFFFF"/>
                </a:solidFill>
                <a:cs typeface="CiscoSans Thin"/>
              </a:rPr>
              <a:t>Cisco Confidential</a:t>
            </a:r>
          </a:p>
        </p:txBody>
      </p:sp>
      <p:sp>
        <p:nvSpPr>
          <p:cNvPr id="7" name="Rectangle 7"/>
          <p:cNvSpPr>
            <a:spLocks noChangeArrowheads="1"/>
          </p:cNvSpPr>
          <p:nvPr userDrawn="1"/>
        </p:nvSpPr>
        <p:spPr bwMode="ltGray">
          <a:xfrm>
            <a:off x="8662915" y="6375711"/>
            <a:ext cx="218465" cy="154304"/>
          </a:xfrm>
          <a:prstGeom prst="rect">
            <a:avLst/>
          </a:prstGeom>
          <a:noFill/>
          <a:ln w="9525" algn="ctr">
            <a:noFill/>
            <a:miter lim="800000"/>
            <a:headEnd/>
            <a:tailEnd/>
          </a:ln>
          <a:effectLst/>
        </p:spPr>
        <p:txBody>
          <a:bodyPr wrap="none" lIns="61345" tIns="30686" rIns="61345" bIns="30686" anchor="b">
            <a:spAutoFit/>
          </a:bodyPr>
          <a:lstStyle/>
          <a:p>
            <a:pPr algn="r" defTabSz="608686"/>
            <a:fld id="{DFCF27A5-1A5B-48D3-A060-2758FFBB1ADD}" type="slidenum">
              <a:rPr lang="en-US" sz="600">
                <a:solidFill>
                  <a:srgbClr val="FFFFFF"/>
                </a:solidFill>
                <a:cs typeface="CiscoSans Thin"/>
              </a:rPr>
              <a:pPr algn="r" defTabSz="608686"/>
              <a:t>‹#›</a:t>
            </a:fld>
            <a:endParaRPr lang="en-US" sz="600" dirty="0">
              <a:solidFill>
                <a:srgbClr val="FFFFFF"/>
              </a:solidFill>
              <a:cs typeface="CiscoSans Thin"/>
            </a:endParaRPr>
          </a:p>
        </p:txBody>
      </p:sp>
      <p:sp>
        <p:nvSpPr>
          <p:cNvPr id="9" name="Rectangle 4"/>
          <p:cNvSpPr>
            <a:spLocks noChangeArrowheads="1"/>
          </p:cNvSpPr>
          <p:nvPr userDrawn="1"/>
        </p:nvSpPr>
        <p:spPr bwMode="ltGray">
          <a:xfrm>
            <a:off x="292141" y="6381435"/>
            <a:ext cx="3420515" cy="154304"/>
          </a:xfrm>
          <a:prstGeom prst="rect">
            <a:avLst/>
          </a:prstGeom>
          <a:noFill/>
          <a:ln w="9525">
            <a:noFill/>
            <a:miter lim="800000"/>
            <a:headEnd/>
            <a:tailEnd/>
          </a:ln>
          <a:effectLst/>
        </p:spPr>
        <p:txBody>
          <a:bodyPr wrap="square" lIns="61345" tIns="30686" rIns="61345" bIns="30686" anchor="b" anchorCtr="0">
            <a:spAutoFit/>
          </a:bodyPr>
          <a:lstStyle/>
          <a:p>
            <a:pPr defTabSz="608686"/>
            <a:r>
              <a:rPr lang="en-US" sz="600" dirty="0">
                <a:solidFill>
                  <a:srgbClr val="FFFFFF"/>
                </a:solidFill>
                <a:cs typeface="CiscoSans Thin"/>
              </a:rPr>
              <a:t>© 2013-2014  Cisco and/or its affiliates. All rights reserved.</a:t>
            </a:r>
          </a:p>
        </p:txBody>
      </p:sp>
      <p:cxnSp>
        <p:nvCxnSpPr>
          <p:cNvPr id="8" name="Straight Connector 7"/>
          <p:cNvCxnSpPr/>
          <p:nvPr userDrawn="1"/>
        </p:nvCxnSpPr>
        <p:spPr>
          <a:xfrm>
            <a:off x="0" y="6743700"/>
            <a:ext cx="9144000"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4299737"/>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67"/>
            <a:ext cx="2133600" cy="365125"/>
          </a:xfrm>
          <a:prstGeom prst="rect">
            <a:avLst/>
          </a:prstGeom>
        </p:spPr>
        <p:txBody>
          <a:bodyPr/>
          <a:lstStyle/>
          <a:p>
            <a:pPr defTabSz="456858"/>
            <a:fld id="{15D9F536-252D-4EFC-8516-DAC80AD31F2E}" type="datetimeFigureOut">
              <a:rPr lang="en-IN">
                <a:solidFill>
                  <a:srgbClr val="000000"/>
                </a:solidFill>
              </a:rPr>
              <a:pPr defTabSz="456858"/>
              <a:t>5/28/15</a:t>
            </a:fld>
            <a:endParaRPr lang="en-IN">
              <a:solidFill>
                <a:srgbClr val="000000"/>
              </a:solidFill>
            </a:endParaRPr>
          </a:p>
        </p:txBody>
      </p:sp>
      <p:sp>
        <p:nvSpPr>
          <p:cNvPr id="3" name="Footer Placeholder 2"/>
          <p:cNvSpPr>
            <a:spLocks noGrp="1"/>
          </p:cNvSpPr>
          <p:nvPr>
            <p:ph type="ftr" sz="quarter" idx="11"/>
          </p:nvPr>
        </p:nvSpPr>
        <p:spPr>
          <a:xfrm>
            <a:off x="3124200" y="6356367"/>
            <a:ext cx="2895600" cy="365125"/>
          </a:xfrm>
          <a:prstGeom prst="rect">
            <a:avLst/>
          </a:prstGeom>
        </p:spPr>
        <p:txBody>
          <a:bodyPr/>
          <a:lstStyle/>
          <a:p>
            <a:pPr defTabSz="456858"/>
            <a:endParaRPr lang="en-IN">
              <a:solidFill>
                <a:srgbClr val="000000"/>
              </a:solidFill>
            </a:endParaRPr>
          </a:p>
        </p:txBody>
      </p:sp>
      <p:sp>
        <p:nvSpPr>
          <p:cNvPr id="4" name="Slide Number Placeholder 3"/>
          <p:cNvSpPr>
            <a:spLocks noGrp="1"/>
          </p:cNvSpPr>
          <p:nvPr>
            <p:ph type="sldNum" sz="quarter" idx="12"/>
          </p:nvPr>
        </p:nvSpPr>
        <p:spPr>
          <a:xfrm>
            <a:off x="6553201" y="6356367"/>
            <a:ext cx="2133600" cy="365125"/>
          </a:xfrm>
          <a:prstGeom prst="rect">
            <a:avLst/>
          </a:prstGeom>
        </p:spPr>
        <p:txBody>
          <a:bodyPr/>
          <a:lstStyle/>
          <a:p>
            <a:pPr defTabSz="456858"/>
            <a:fld id="{593C32DA-EF26-468F-B145-999349230FBD}" type="slidenum">
              <a:rPr lang="en-IN">
                <a:solidFill>
                  <a:srgbClr val="000000"/>
                </a:solidFill>
              </a:rPr>
              <a:pPr defTabSz="456858"/>
              <a:t>‹#›</a:t>
            </a:fld>
            <a:endParaRPr lang="en-IN">
              <a:solidFill>
                <a:srgbClr val="000000"/>
              </a:solidFill>
            </a:endParaRPr>
          </a:p>
        </p:txBody>
      </p:sp>
    </p:spTree>
    <p:extLst>
      <p:ext uri="{BB962C8B-B14F-4D97-AF65-F5344CB8AC3E}">
        <p14:creationId xmlns:p14="http://schemas.microsoft.com/office/powerpoint/2010/main" val="39617110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C26BD8A3-183E-4F85-A4B0-94D9FB4C26C5}" type="datetimeFigureOut">
              <a:rPr lang="en-US" smtClean="0"/>
              <a:t>5/28/15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DC348529-7B83-4EA1-8744-8A4072F3DB5B}" type="slidenum">
              <a:rPr lang="en-US" smtClean="0"/>
              <a:t>‹#›</a:t>
            </a:fld>
            <a:endParaRPr lang="en-US"/>
          </a:p>
        </p:txBody>
      </p:sp>
    </p:spTree>
    <p:extLst>
      <p:ext uri="{BB962C8B-B14F-4D97-AF65-F5344CB8AC3E}">
        <p14:creationId xmlns:p14="http://schemas.microsoft.com/office/powerpoint/2010/main" val="22525450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45456" y="1666619"/>
            <a:ext cx="8582751" cy="4354712"/>
          </a:xfrm>
          <a:prstGeom prst="rect">
            <a:avLst/>
          </a:prstGeom>
        </p:spPr>
        <p:txBody>
          <a:bodyPr lIns="121883" tIns="60941" rIns="121883" bIns="60941">
            <a:noAutofit/>
          </a:bodyPr>
          <a:lstStyle>
            <a:lvl1pPr marL="374537" indent="-298361">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77131" indent="-287780">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996652" indent="-228532">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214602" indent="-228532">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443134" indent="-224299">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hasCustomPrompt="1"/>
          </p:nvPr>
        </p:nvSpPr>
        <p:spPr>
          <a:xfrm>
            <a:off x="259742" y="404085"/>
            <a:ext cx="8659976"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120987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4"/>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a:xfrm>
            <a:off x="457200" y="6356367"/>
            <a:ext cx="2133600" cy="365125"/>
          </a:xfrm>
          <a:prstGeom prst="rect">
            <a:avLst/>
          </a:prstGeom>
        </p:spPr>
        <p:txBody>
          <a:bodyPr/>
          <a:lstStyle/>
          <a:p>
            <a:fld id="{15D9F536-252D-4EFC-8516-DAC80AD31F2E}" type="datetimeFigureOut">
              <a:rPr lang="en-IN">
                <a:solidFill>
                  <a:prstClr val="black"/>
                </a:solidFill>
              </a:rPr>
              <a:pPr/>
              <a:t>5/28/15</a:t>
            </a:fld>
            <a:endParaRPr lang="en-IN" dirty="0">
              <a:solidFill>
                <a:prstClr val="black"/>
              </a:solidFill>
            </a:endParaRPr>
          </a:p>
        </p:txBody>
      </p:sp>
      <p:sp>
        <p:nvSpPr>
          <p:cNvPr id="5" name="Footer Placeholder 4"/>
          <p:cNvSpPr>
            <a:spLocks noGrp="1"/>
          </p:cNvSpPr>
          <p:nvPr>
            <p:ph type="ftr" sz="quarter" idx="11"/>
          </p:nvPr>
        </p:nvSpPr>
        <p:spPr>
          <a:xfrm>
            <a:off x="3124200" y="6356367"/>
            <a:ext cx="2895600" cy="365125"/>
          </a:xfrm>
          <a:prstGeom prst="rect">
            <a:avLst/>
          </a:prstGeom>
        </p:spPr>
        <p:txBody>
          <a:bodyPr/>
          <a:lstStyle/>
          <a:p>
            <a:endParaRPr lang="en-IN" dirty="0">
              <a:solidFill>
                <a:prstClr val="black"/>
              </a:solidFill>
            </a:endParaRPr>
          </a:p>
        </p:txBody>
      </p:sp>
      <p:sp>
        <p:nvSpPr>
          <p:cNvPr id="6" name="Slide Number Placeholder 5"/>
          <p:cNvSpPr>
            <a:spLocks noGrp="1"/>
          </p:cNvSpPr>
          <p:nvPr>
            <p:ph type="sldNum" sz="quarter" idx="12"/>
          </p:nvPr>
        </p:nvSpPr>
        <p:spPr/>
        <p:txBody>
          <a:bodyPr/>
          <a:lstStyle/>
          <a:p>
            <a:fld id="{593C32DA-EF26-468F-B145-999349230FBD}" type="slidenum">
              <a:rPr lang="en-IN" smtClean="0">
                <a:solidFill>
                  <a:prstClr val="white"/>
                </a:solidFill>
              </a:rPr>
              <a:pPr/>
              <a:t>‹#›</a:t>
            </a:fld>
            <a:endParaRPr lang="en-IN" dirty="0">
              <a:solidFill>
                <a:prstClr val="white"/>
              </a:solidFill>
            </a:endParaRPr>
          </a:p>
        </p:txBody>
      </p:sp>
    </p:spTree>
    <p:extLst>
      <p:ext uri="{BB962C8B-B14F-4D97-AF65-F5344CB8AC3E}">
        <p14:creationId xmlns:p14="http://schemas.microsoft.com/office/powerpoint/2010/main" val="4281687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a:xfrm>
            <a:off x="457200" y="6356367"/>
            <a:ext cx="2133600" cy="365125"/>
          </a:xfrm>
          <a:prstGeom prst="rect">
            <a:avLst/>
          </a:prstGeom>
        </p:spPr>
        <p:txBody>
          <a:bodyPr/>
          <a:lstStyle/>
          <a:p>
            <a:fld id="{15D9F536-252D-4EFC-8516-DAC80AD31F2E}" type="datetimeFigureOut">
              <a:rPr lang="en-IN">
                <a:solidFill>
                  <a:prstClr val="black"/>
                </a:solidFill>
              </a:rPr>
              <a:pPr/>
              <a:t>5/28/15</a:t>
            </a:fld>
            <a:endParaRPr lang="en-IN" dirty="0">
              <a:solidFill>
                <a:prstClr val="black"/>
              </a:solidFill>
            </a:endParaRPr>
          </a:p>
        </p:txBody>
      </p:sp>
      <p:sp>
        <p:nvSpPr>
          <p:cNvPr id="5" name="Footer Placeholder 4"/>
          <p:cNvSpPr>
            <a:spLocks noGrp="1"/>
          </p:cNvSpPr>
          <p:nvPr>
            <p:ph type="ftr" sz="quarter" idx="11"/>
          </p:nvPr>
        </p:nvSpPr>
        <p:spPr>
          <a:xfrm>
            <a:off x="3124200" y="6356367"/>
            <a:ext cx="2895600" cy="365125"/>
          </a:xfrm>
          <a:prstGeom prst="rect">
            <a:avLst/>
          </a:prstGeom>
        </p:spPr>
        <p:txBody>
          <a:bodyPr/>
          <a:lstStyle/>
          <a:p>
            <a:endParaRPr lang="en-IN" dirty="0">
              <a:solidFill>
                <a:prstClr val="black"/>
              </a:solidFill>
            </a:endParaRPr>
          </a:p>
        </p:txBody>
      </p:sp>
      <p:sp>
        <p:nvSpPr>
          <p:cNvPr id="6" name="Slide Number Placeholder 5"/>
          <p:cNvSpPr>
            <a:spLocks noGrp="1"/>
          </p:cNvSpPr>
          <p:nvPr>
            <p:ph type="sldNum" sz="quarter" idx="12"/>
          </p:nvPr>
        </p:nvSpPr>
        <p:spPr/>
        <p:txBody>
          <a:bodyPr/>
          <a:lstStyle/>
          <a:p>
            <a:fld id="{593C32DA-EF26-468F-B145-999349230FBD}" type="slidenum">
              <a:rPr lang="en-IN" smtClean="0">
                <a:solidFill>
                  <a:prstClr val="white"/>
                </a:solidFill>
              </a:rPr>
              <a:pPr/>
              <a:t>‹#›</a:t>
            </a:fld>
            <a:endParaRPr lang="en-IN" dirty="0">
              <a:solidFill>
                <a:prstClr val="white"/>
              </a:solidFill>
            </a:endParaRPr>
          </a:p>
        </p:txBody>
      </p:sp>
    </p:spTree>
    <p:extLst>
      <p:ext uri="{BB962C8B-B14F-4D97-AF65-F5344CB8AC3E}">
        <p14:creationId xmlns:p14="http://schemas.microsoft.com/office/powerpoint/2010/main" val="472651716"/>
      </p:ext>
    </p:extLst>
  </p:cSld>
  <p:clrMapOvr>
    <a:masterClrMapping/>
  </p:clrMapOvr>
  <p:timing>
    <p:tnLst>
      <p:par>
        <p:cTn xmlns:p14="http://schemas.microsoft.com/office/powerpoint/2010/mai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67"/>
            <a:ext cx="2133600" cy="365125"/>
          </a:xfrm>
          <a:prstGeom prst="rect">
            <a:avLst/>
          </a:prstGeom>
        </p:spPr>
        <p:txBody>
          <a:bodyPr/>
          <a:lstStyle/>
          <a:p>
            <a:fld id="{15D9F536-252D-4EFC-8516-DAC80AD31F2E}" type="datetimeFigureOut">
              <a:rPr lang="en-IN">
                <a:solidFill>
                  <a:prstClr val="black"/>
                </a:solidFill>
              </a:rPr>
              <a:pPr/>
              <a:t>5/28/15</a:t>
            </a:fld>
            <a:endParaRPr lang="en-IN" dirty="0">
              <a:solidFill>
                <a:prstClr val="black"/>
              </a:solidFill>
            </a:endParaRPr>
          </a:p>
        </p:txBody>
      </p:sp>
      <p:sp>
        <p:nvSpPr>
          <p:cNvPr id="5" name="Footer Placeholder 4"/>
          <p:cNvSpPr>
            <a:spLocks noGrp="1"/>
          </p:cNvSpPr>
          <p:nvPr>
            <p:ph type="ftr" sz="quarter" idx="11"/>
          </p:nvPr>
        </p:nvSpPr>
        <p:spPr>
          <a:xfrm>
            <a:off x="3124200" y="6356367"/>
            <a:ext cx="2895600" cy="365125"/>
          </a:xfrm>
          <a:prstGeom prst="rect">
            <a:avLst/>
          </a:prstGeom>
        </p:spPr>
        <p:txBody>
          <a:bodyPr/>
          <a:lstStyle/>
          <a:p>
            <a:endParaRPr lang="en-IN" dirty="0">
              <a:solidFill>
                <a:prstClr val="black"/>
              </a:solidFill>
            </a:endParaRPr>
          </a:p>
        </p:txBody>
      </p:sp>
      <p:sp>
        <p:nvSpPr>
          <p:cNvPr id="6" name="Slide Number Placeholder 5"/>
          <p:cNvSpPr>
            <a:spLocks noGrp="1"/>
          </p:cNvSpPr>
          <p:nvPr>
            <p:ph type="sldNum" sz="quarter" idx="12"/>
          </p:nvPr>
        </p:nvSpPr>
        <p:spPr/>
        <p:txBody>
          <a:bodyPr/>
          <a:lstStyle/>
          <a:p>
            <a:fld id="{593C32DA-EF26-468F-B145-999349230FBD}" type="slidenum">
              <a:rPr lang="en-IN" smtClean="0">
                <a:solidFill>
                  <a:prstClr val="white"/>
                </a:solidFill>
              </a:rPr>
              <a:pPr/>
              <a:t>‹#›</a:t>
            </a:fld>
            <a:endParaRPr lang="en-IN" dirty="0">
              <a:solidFill>
                <a:prstClr val="white"/>
              </a:solidFill>
            </a:endParaRPr>
          </a:p>
        </p:txBody>
      </p:sp>
    </p:spTree>
    <p:extLst>
      <p:ext uri="{BB962C8B-B14F-4D97-AF65-F5344CB8AC3E}">
        <p14:creationId xmlns:p14="http://schemas.microsoft.com/office/powerpoint/2010/main" val="41758048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a:xfrm>
            <a:off x="457200" y="6356367"/>
            <a:ext cx="2133600" cy="365125"/>
          </a:xfrm>
          <a:prstGeom prst="rect">
            <a:avLst/>
          </a:prstGeom>
        </p:spPr>
        <p:txBody>
          <a:bodyPr/>
          <a:lstStyle/>
          <a:p>
            <a:fld id="{15D9F536-252D-4EFC-8516-DAC80AD31F2E}" type="datetimeFigureOut">
              <a:rPr lang="en-IN">
                <a:solidFill>
                  <a:prstClr val="black"/>
                </a:solidFill>
              </a:rPr>
              <a:pPr/>
              <a:t>5/28/15</a:t>
            </a:fld>
            <a:endParaRPr lang="en-IN" dirty="0">
              <a:solidFill>
                <a:prstClr val="black"/>
              </a:solidFill>
            </a:endParaRPr>
          </a:p>
        </p:txBody>
      </p:sp>
      <p:sp>
        <p:nvSpPr>
          <p:cNvPr id="6" name="Footer Placeholder 5"/>
          <p:cNvSpPr>
            <a:spLocks noGrp="1"/>
          </p:cNvSpPr>
          <p:nvPr>
            <p:ph type="ftr" sz="quarter" idx="11"/>
          </p:nvPr>
        </p:nvSpPr>
        <p:spPr>
          <a:xfrm>
            <a:off x="3124200" y="6356367"/>
            <a:ext cx="2895600" cy="365125"/>
          </a:xfrm>
          <a:prstGeom prst="rect">
            <a:avLst/>
          </a:prstGeom>
        </p:spPr>
        <p:txBody>
          <a:bodyPr/>
          <a:lstStyle/>
          <a:p>
            <a:endParaRPr lang="en-IN" dirty="0">
              <a:solidFill>
                <a:prstClr val="black"/>
              </a:solidFill>
            </a:endParaRPr>
          </a:p>
        </p:txBody>
      </p:sp>
      <p:sp>
        <p:nvSpPr>
          <p:cNvPr id="7" name="Slide Number Placeholder 6"/>
          <p:cNvSpPr>
            <a:spLocks noGrp="1"/>
          </p:cNvSpPr>
          <p:nvPr>
            <p:ph type="sldNum" sz="quarter" idx="12"/>
          </p:nvPr>
        </p:nvSpPr>
        <p:spPr/>
        <p:txBody>
          <a:bodyPr/>
          <a:lstStyle/>
          <a:p>
            <a:fld id="{593C32DA-EF26-468F-B145-999349230FBD}" type="slidenum">
              <a:rPr lang="en-IN" smtClean="0">
                <a:solidFill>
                  <a:prstClr val="white"/>
                </a:solidFill>
              </a:rPr>
              <a:pPr/>
              <a:t>‹#›</a:t>
            </a:fld>
            <a:endParaRPr lang="en-IN" dirty="0">
              <a:solidFill>
                <a:prstClr val="white"/>
              </a:solidFill>
            </a:endParaRPr>
          </a:p>
        </p:txBody>
      </p:sp>
    </p:spTree>
    <p:extLst>
      <p:ext uri="{BB962C8B-B14F-4D97-AF65-F5344CB8AC3E}">
        <p14:creationId xmlns:p14="http://schemas.microsoft.com/office/powerpoint/2010/main" val="4278577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55539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32"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a:xfrm>
            <a:off x="457200" y="6356367"/>
            <a:ext cx="2133600" cy="365125"/>
          </a:xfrm>
          <a:prstGeom prst="rect">
            <a:avLst/>
          </a:prstGeom>
        </p:spPr>
        <p:txBody>
          <a:bodyPr/>
          <a:lstStyle/>
          <a:p>
            <a:fld id="{15D9F536-252D-4EFC-8516-DAC80AD31F2E}" type="datetimeFigureOut">
              <a:rPr lang="en-IN">
                <a:solidFill>
                  <a:prstClr val="black"/>
                </a:solidFill>
              </a:rPr>
              <a:pPr/>
              <a:t>5/28/15</a:t>
            </a:fld>
            <a:endParaRPr lang="en-IN" dirty="0">
              <a:solidFill>
                <a:prstClr val="black"/>
              </a:solidFill>
            </a:endParaRPr>
          </a:p>
        </p:txBody>
      </p:sp>
      <p:sp>
        <p:nvSpPr>
          <p:cNvPr id="8" name="Footer Placeholder 7"/>
          <p:cNvSpPr>
            <a:spLocks noGrp="1"/>
          </p:cNvSpPr>
          <p:nvPr>
            <p:ph type="ftr" sz="quarter" idx="11"/>
          </p:nvPr>
        </p:nvSpPr>
        <p:spPr>
          <a:xfrm>
            <a:off x="3124200" y="6356367"/>
            <a:ext cx="2895600" cy="365125"/>
          </a:xfrm>
          <a:prstGeom prst="rect">
            <a:avLst/>
          </a:prstGeom>
        </p:spPr>
        <p:txBody>
          <a:bodyPr/>
          <a:lstStyle/>
          <a:p>
            <a:endParaRPr lang="en-IN" dirty="0">
              <a:solidFill>
                <a:prstClr val="black"/>
              </a:solidFill>
            </a:endParaRPr>
          </a:p>
        </p:txBody>
      </p:sp>
      <p:sp>
        <p:nvSpPr>
          <p:cNvPr id="9" name="Slide Number Placeholder 8"/>
          <p:cNvSpPr>
            <a:spLocks noGrp="1"/>
          </p:cNvSpPr>
          <p:nvPr>
            <p:ph type="sldNum" sz="quarter" idx="12"/>
          </p:nvPr>
        </p:nvSpPr>
        <p:spPr/>
        <p:txBody>
          <a:bodyPr/>
          <a:lstStyle/>
          <a:p>
            <a:fld id="{593C32DA-EF26-468F-B145-999349230FBD}" type="slidenum">
              <a:rPr lang="en-IN" smtClean="0">
                <a:solidFill>
                  <a:prstClr val="white"/>
                </a:solidFill>
              </a:rPr>
              <a:pPr/>
              <a:t>‹#›</a:t>
            </a:fld>
            <a:endParaRPr lang="en-IN" dirty="0">
              <a:solidFill>
                <a:prstClr val="white"/>
              </a:solidFill>
            </a:endParaRPr>
          </a:p>
        </p:txBody>
      </p:sp>
    </p:spTree>
    <p:extLst>
      <p:ext uri="{BB962C8B-B14F-4D97-AF65-F5344CB8AC3E}">
        <p14:creationId xmlns:p14="http://schemas.microsoft.com/office/powerpoint/2010/main" val="324807894"/>
      </p:ext>
    </p:extLst>
  </p:cSld>
  <p:clrMapOvr>
    <a:masterClrMapping/>
  </p:clrMapOvr>
  <p:timing>
    <p:tnLst>
      <p:par>
        <p:cTn xmlns:p14="http://schemas.microsoft.com/office/powerpoint/2010/mai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a:xfrm>
            <a:off x="457200" y="6356367"/>
            <a:ext cx="2133600" cy="365125"/>
          </a:xfrm>
          <a:prstGeom prst="rect">
            <a:avLst/>
          </a:prstGeom>
        </p:spPr>
        <p:txBody>
          <a:bodyPr/>
          <a:lstStyle/>
          <a:p>
            <a:fld id="{15D9F536-252D-4EFC-8516-DAC80AD31F2E}" type="datetimeFigureOut">
              <a:rPr lang="en-IN">
                <a:solidFill>
                  <a:prstClr val="black"/>
                </a:solidFill>
              </a:rPr>
              <a:pPr/>
              <a:t>5/28/15</a:t>
            </a:fld>
            <a:endParaRPr lang="en-IN" dirty="0">
              <a:solidFill>
                <a:prstClr val="black"/>
              </a:solidFill>
            </a:endParaRPr>
          </a:p>
        </p:txBody>
      </p:sp>
      <p:sp>
        <p:nvSpPr>
          <p:cNvPr id="4" name="Footer Placeholder 3"/>
          <p:cNvSpPr>
            <a:spLocks noGrp="1"/>
          </p:cNvSpPr>
          <p:nvPr>
            <p:ph type="ftr" sz="quarter" idx="11"/>
          </p:nvPr>
        </p:nvSpPr>
        <p:spPr>
          <a:xfrm>
            <a:off x="3124200" y="6356367"/>
            <a:ext cx="2895600" cy="365125"/>
          </a:xfrm>
          <a:prstGeom prst="rect">
            <a:avLst/>
          </a:prstGeom>
        </p:spPr>
        <p:txBody>
          <a:bodyPr/>
          <a:lstStyle/>
          <a:p>
            <a:endParaRPr lang="en-IN" dirty="0">
              <a:solidFill>
                <a:prstClr val="black"/>
              </a:solidFill>
            </a:endParaRPr>
          </a:p>
        </p:txBody>
      </p:sp>
      <p:sp>
        <p:nvSpPr>
          <p:cNvPr id="5" name="Slide Number Placeholder 4"/>
          <p:cNvSpPr>
            <a:spLocks noGrp="1"/>
          </p:cNvSpPr>
          <p:nvPr>
            <p:ph type="sldNum" sz="quarter" idx="12"/>
          </p:nvPr>
        </p:nvSpPr>
        <p:spPr/>
        <p:txBody>
          <a:bodyPr/>
          <a:lstStyle/>
          <a:p>
            <a:fld id="{593C32DA-EF26-468F-B145-999349230FBD}" type="slidenum">
              <a:rPr lang="en-IN" smtClean="0">
                <a:solidFill>
                  <a:prstClr val="white"/>
                </a:solidFill>
              </a:rPr>
              <a:pPr/>
              <a:t>‹#›</a:t>
            </a:fld>
            <a:endParaRPr lang="en-IN" dirty="0">
              <a:solidFill>
                <a:prstClr val="white"/>
              </a:solidFill>
            </a:endParaRPr>
          </a:p>
        </p:txBody>
      </p:sp>
    </p:spTree>
    <p:extLst>
      <p:ext uri="{BB962C8B-B14F-4D97-AF65-F5344CB8AC3E}">
        <p14:creationId xmlns:p14="http://schemas.microsoft.com/office/powerpoint/2010/main" val="28290084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67"/>
            <a:ext cx="2133600" cy="365125"/>
          </a:xfrm>
          <a:prstGeom prst="rect">
            <a:avLst/>
          </a:prstGeom>
        </p:spPr>
        <p:txBody>
          <a:bodyPr/>
          <a:lstStyle/>
          <a:p>
            <a:fld id="{15D9F536-252D-4EFC-8516-DAC80AD31F2E}" type="datetimeFigureOut">
              <a:rPr lang="en-IN">
                <a:solidFill>
                  <a:prstClr val="black"/>
                </a:solidFill>
              </a:rPr>
              <a:pPr/>
              <a:t>5/28/15</a:t>
            </a:fld>
            <a:endParaRPr lang="en-IN" dirty="0">
              <a:solidFill>
                <a:prstClr val="black"/>
              </a:solidFill>
            </a:endParaRPr>
          </a:p>
        </p:txBody>
      </p:sp>
      <p:sp>
        <p:nvSpPr>
          <p:cNvPr id="3" name="Footer Placeholder 2"/>
          <p:cNvSpPr>
            <a:spLocks noGrp="1"/>
          </p:cNvSpPr>
          <p:nvPr>
            <p:ph type="ftr" sz="quarter" idx="11"/>
          </p:nvPr>
        </p:nvSpPr>
        <p:spPr>
          <a:xfrm>
            <a:off x="3124200" y="6356367"/>
            <a:ext cx="2895600" cy="365125"/>
          </a:xfrm>
          <a:prstGeom prst="rect">
            <a:avLst/>
          </a:prstGeom>
        </p:spPr>
        <p:txBody>
          <a:bodyPr/>
          <a:lstStyle/>
          <a:p>
            <a:endParaRPr lang="en-IN" dirty="0">
              <a:solidFill>
                <a:prstClr val="black"/>
              </a:solidFill>
            </a:endParaRPr>
          </a:p>
        </p:txBody>
      </p:sp>
      <p:sp>
        <p:nvSpPr>
          <p:cNvPr id="4" name="Slide Number Placeholder 3"/>
          <p:cNvSpPr>
            <a:spLocks noGrp="1"/>
          </p:cNvSpPr>
          <p:nvPr>
            <p:ph type="sldNum" sz="quarter" idx="12"/>
          </p:nvPr>
        </p:nvSpPr>
        <p:spPr/>
        <p:txBody>
          <a:bodyPr/>
          <a:lstStyle/>
          <a:p>
            <a:fld id="{593C32DA-EF26-468F-B145-999349230FBD}" type="slidenum">
              <a:rPr lang="en-IN" smtClean="0">
                <a:solidFill>
                  <a:prstClr val="white"/>
                </a:solidFill>
              </a:rPr>
              <a:pPr/>
              <a:t>‹#›</a:t>
            </a:fld>
            <a:endParaRPr lang="en-IN" dirty="0">
              <a:solidFill>
                <a:prstClr val="white"/>
              </a:solidFill>
            </a:endParaRPr>
          </a:p>
        </p:txBody>
      </p:sp>
    </p:spTree>
    <p:extLst>
      <p:ext uri="{BB962C8B-B14F-4D97-AF65-F5344CB8AC3E}">
        <p14:creationId xmlns:p14="http://schemas.microsoft.com/office/powerpoint/2010/main" val="1364888917"/>
      </p:ext>
    </p:extLst>
  </p:cSld>
  <p:clrMapOvr>
    <a:masterClrMapping/>
  </p:clrMapOvr>
  <p:timing>
    <p:tnLst>
      <p:par>
        <p:cTn xmlns:p14="http://schemas.microsoft.com/office/powerpoint/2010/mai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73064"/>
            <a:ext cx="3008313" cy="1162051"/>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13"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67"/>
            <a:ext cx="2133600" cy="365125"/>
          </a:xfrm>
          <a:prstGeom prst="rect">
            <a:avLst/>
          </a:prstGeom>
        </p:spPr>
        <p:txBody>
          <a:bodyPr/>
          <a:lstStyle/>
          <a:p>
            <a:fld id="{15D9F536-252D-4EFC-8516-DAC80AD31F2E}" type="datetimeFigureOut">
              <a:rPr lang="en-IN">
                <a:solidFill>
                  <a:prstClr val="black"/>
                </a:solidFill>
              </a:rPr>
              <a:pPr/>
              <a:t>5/28/15</a:t>
            </a:fld>
            <a:endParaRPr lang="en-IN" dirty="0">
              <a:solidFill>
                <a:prstClr val="black"/>
              </a:solidFill>
            </a:endParaRPr>
          </a:p>
        </p:txBody>
      </p:sp>
      <p:sp>
        <p:nvSpPr>
          <p:cNvPr id="6" name="Footer Placeholder 5"/>
          <p:cNvSpPr>
            <a:spLocks noGrp="1"/>
          </p:cNvSpPr>
          <p:nvPr>
            <p:ph type="ftr" sz="quarter" idx="11"/>
          </p:nvPr>
        </p:nvSpPr>
        <p:spPr>
          <a:xfrm>
            <a:off x="3124200" y="6356367"/>
            <a:ext cx="2895600" cy="365125"/>
          </a:xfrm>
          <a:prstGeom prst="rect">
            <a:avLst/>
          </a:prstGeom>
        </p:spPr>
        <p:txBody>
          <a:bodyPr/>
          <a:lstStyle/>
          <a:p>
            <a:endParaRPr lang="en-IN" dirty="0">
              <a:solidFill>
                <a:prstClr val="black"/>
              </a:solidFill>
            </a:endParaRPr>
          </a:p>
        </p:txBody>
      </p:sp>
      <p:sp>
        <p:nvSpPr>
          <p:cNvPr id="7" name="Slide Number Placeholder 6"/>
          <p:cNvSpPr>
            <a:spLocks noGrp="1"/>
          </p:cNvSpPr>
          <p:nvPr>
            <p:ph type="sldNum" sz="quarter" idx="12"/>
          </p:nvPr>
        </p:nvSpPr>
        <p:spPr/>
        <p:txBody>
          <a:bodyPr/>
          <a:lstStyle/>
          <a:p>
            <a:fld id="{593C32DA-EF26-468F-B145-999349230FBD}" type="slidenum">
              <a:rPr lang="en-IN" smtClean="0">
                <a:solidFill>
                  <a:prstClr val="white"/>
                </a:solidFill>
              </a:rPr>
              <a:pPr/>
              <a:t>‹#›</a:t>
            </a:fld>
            <a:endParaRPr lang="en-IN" dirty="0">
              <a:solidFill>
                <a:prstClr val="white"/>
              </a:solidFill>
            </a:endParaRPr>
          </a:p>
        </p:txBody>
      </p:sp>
    </p:spTree>
    <p:extLst>
      <p:ext uri="{BB962C8B-B14F-4D97-AF65-F5344CB8AC3E}">
        <p14:creationId xmlns:p14="http://schemas.microsoft.com/office/powerpoint/2010/main" val="690935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16"/>
            <a:ext cx="5486400" cy="566739"/>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IN" dirty="0"/>
          </a:p>
        </p:txBody>
      </p:sp>
      <p:sp>
        <p:nvSpPr>
          <p:cNvPr id="4" name="Text Placeholder 3"/>
          <p:cNvSpPr>
            <a:spLocks noGrp="1"/>
          </p:cNvSpPr>
          <p:nvPr>
            <p:ph type="body" sz="half" idx="2"/>
          </p:nvPr>
        </p:nvSpPr>
        <p:spPr>
          <a:xfrm>
            <a:off x="1792288" y="5367354"/>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67"/>
            <a:ext cx="2133600" cy="365125"/>
          </a:xfrm>
          <a:prstGeom prst="rect">
            <a:avLst/>
          </a:prstGeom>
        </p:spPr>
        <p:txBody>
          <a:bodyPr/>
          <a:lstStyle/>
          <a:p>
            <a:fld id="{15D9F536-252D-4EFC-8516-DAC80AD31F2E}" type="datetimeFigureOut">
              <a:rPr lang="en-IN">
                <a:solidFill>
                  <a:prstClr val="black"/>
                </a:solidFill>
              </a:rPr>
              <a:pPr/>
              <a:t>5/28/15</a:t>
            </a:fld>
            <a:endParaRPr lang="en-IN" dirty="0">
              <a:solidFill>
                <a:prstClr val="black"/>
              </a:solidFill>
            </a:endParaRPr>
          </a:p>
        </p:txBody>
      </p:sp>
      <p:sp>
        <p:nvSpPr>
          <p:cNvPr id="6" name="Footer Placeholder 5"/>
          <p:cNvSpPr>
            <a:spLocks noGrp="1"/>
          </p:cNvSpPr>
          <p:nvPr>
            <p:ph type="ftr" sz="quarter" idx="11"/>
          </p:nvPr>
        </p:nvSpPr>
        <p:spPr>
          <a:xfrm>
            <a:off x="3124200" y="6356367"/>
            <a:ext cx="2895600" cy="365125"/>
          </a:xfrm>
          <a:prstGeom prst="rect">
            <a:avLst/>
          </a:prstGeom>
        </p:spPr>
        <p:txBody>
          <a:bodyPr/>
          <a:lstStyle/>
          <a:p>
            <a:endParaRPr lang="en-IN" dirty="0">
              <a:solidFill>
                <a:prstClr val="black"/>
              </a:solidFill>
            </a:endParaRPr>
          </a:p>
        </p:txBody>
      </p:sp>
      <p:sp>
        <p:nvSpPr>
          <p:cNvPr id="7" name="Slide Number Placeholder 6"/>
          <p:cNvSpPr>
            <a:spLocks noGrp="1"/>
          </p:cNvSpPr>
          <p:nvPr>
            <p:ph type="sldNum" sz="quarter" idx="12"/>
          </p:nvPr>
        </p:nvSpPr>
        <p:spPr/>
        <p:txBody>
          <a:bodyPr/>
          <a:lstStyle/>
          <a:p>
            <a:fld id="{593C32DA-EF26-468F-B145-999349230FBD}" type="slidenum">
              <a:rPr lang="en-IN" smtClean="0">
                <a:solidFill>
                  <a:prstClr val="white"/>
                </a:solidFill>
              </a:rPr>
              <a:pPr/>
              <a:t>‹#›</a:t>
            </a:fld>
            <a:endParaRPr lang="en-IN" dirty="0">
              <a:solidFill>
                <a:prstClr val="white"/>
              </a:solidFill>
            </a:endParaRPr>
          </a:p>
        </p:txBody>
      </p:sp>
    </p:spTree>
    <p:extLst>
      <p:ext uri="{BB962C8B-B14F-4D97-AF65-F5344CB8AC3E}">
        <p14:creationId xmlns:p14="http://schemas.microsoft.com/office/powerpoint/2010/main" val="23890097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2" descr="C:\Kiran\ppt_works\India Overview slide deck  Update\ref\ref\shutterstock_126690188 (1).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7786" b="7786"/>
          <a:stretch/>
        </p:blipFill>
        <p:spPr bwMode="auto">
          <a:xfrm>
            <a:off x="3382" y="1"/>
            <a:ext cx="9140618"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4" y="6"/>
            <a:ext cx="9143999" cy="6857999"/>
          </a:xfrm>
          <a:prstGeom prst="rect">
            <a:avLst/>
          </a:prstGeom>
          <a:gradFill>
            <a:gsLst>
              <a:gs pos="76000">
                <a:schemeClr val="bg1">
                  <a:alpha val="0"/>
                </a:schemeClr>
              </a:gs>
              <a:gs pos="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8381" y="487051"/>
            <a:ext cx="863269" cy="613084"/>
          </a:xfrm>
          <a:prstGeom prst="rect">
            <a:avLst/>
          </a:prstGeom>
        </p:spPr>
      </p:pic>
      <p:sp>
        <p:nvSpPr>
          <p:cNvPr id="10" name="Rectangle 9"/>
          <p:cNvSpPr/>
          <p:nvPr userDrawn="1"/>
        </p:nvSpPr>
        <p:spPr>
          <a:xfrm>
            <a:off x="4" y="3862279"/>
            <a:ext cx="9143999" cy="1700331"/>
          </a:xfrm>
          <a:prstGeom prst="rect">
            <a:avLst/>
          </a:prstGeom>
          <a:gradFill>
            <a:gsLst>
              <a:gs pos="0">
                <a:schemeClr val="bg1">
                  <a:alpha val="0"/>
                </a:schemeClr>
              </a:gs>
              <a:gs pos="79000">
                <a:schemeClr val="tx1">
                  <a:alpha val="3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513299" y="4089964"/>
            <a:ext cx="4104557" cy="1214896"/>
          </a:xfrm>
        </p:spPr>
        <p:txBody>
          <a:bodyPr>
            <a:normAutofit/>
          </a:bodyPr>
          <a:lstStyle>
            <a:lvl1pPr algn="l">
              <a:lnSpc>
                <a:spcPct val="80000"/>
              </a:lnSpc>
              <a:defRPr sz="5400" b="1" spc="-150" baseline="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837596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9612" y="304810"/>
            <a:ext cx="8229600" cy="780685"/>
          </a:xfrm>
        </p:spPr>
        <p:txBody>
          <a:bodyPr>
            <a:normAutofit/>
          </a:bodyPr>
          <a:lstStyle>
            <a:lvl1pPr algn="l">
              <a:defRPr sz="4400" b="1" spc="-150"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89886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06229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1" y="1600206"/>
            <a:ext cx="54086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0613" y="1600206"/>
            <a:ext cx="54086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12709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2237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8" y="273068"/>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17039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26828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83162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49954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00106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32671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7613" y="274648"/>
            <a:ext cx="2741612"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2" y="274648"/>
            <a:ext cx="807561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4362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2" descr="C:\Kiran\ppt_works\India Overview slide deck  Update\ref\ref\shutterstock_126690188 (1).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7786" b="7786"/>
          <a:stretch/>
        </p:blipFill>
        <p:spPr bwMode="auto">
          <a:xfrm>
            <a:off x="3382" y="1"/>
            <a:ext cx="9140618"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2" y="3"/>
            <a:ext cx="9143999" cy="6857999"/>
          </a:xfrm>
          <a:prstGeom prst="rect">
            <a:avLst/>
          </a:prstGeom>
          <a:gradFill>
            <a:gsLst>
              <a:gs pos="76000">
                <a:schemeClr val="bg1">
                  <a:alpha val="0"/>
                </a:schemeClr>
              </a:gs>
              <a:gs pos="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8380" y="487051"/>
            <a:ext cx="863269" cy="613084"/>
          </a:xfrm>
          <a:prstGeom prst="rect">
            <a:avLst/>
          </a:prstGeom>
        </p:spPr>
      </p:pic>
      <p:sp>
        <p:nvSpPr>
          <p:cNvPr id="10" name="Rectangle 9"/>
          <p:cNvSpPr/>
          <p:nvPr userDrawn="1"/>
        </p:nvSpPr>
        <p:spPr>
          <a:xfrm>
            <a:off x="2" y="3862271"/>
            <a:ext cx="9143999" cy="1700331"/>
          </a:xfrm>
          <a:prstGeom prst="rect">
            <a:avLst/>
          </a:prstGeom>
          <a:gradFill>
            <a:gsLst>
              <a:gs pos="0">
                <a:schemeClr val="bg1">
                  <a:alpha val="0"/>
                </a:schemeClr>
              </a:gs>
              <a:gs pos="79000">
                <a:schemeClr val="tx1">
                  <a:alpha val="3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513295" y="4089964"/>
            <a:ext cx="4104557" cy="1214896"/>
          </a:xfrm>
        </p:spPr>
        <p:txBody>
          <a:bodyPr>
            <a:normAutofit/>
          </a:bodyPr>
          <a:lstStyle>
            <a:lvl1pPr algn="l">
              <a:lnSpc>
                <a:spcPct val="80000"/>
              </a:lnSpc>
              <a:defRPr sz="5400" b="1" spc="-150" baseline="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310054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9612" y="304802"/>
            <a:ext cx="8229600" cy="780685"/>
          </a:xfrm>
        </p:spPr>
        <p:txBody>
          <a:bodyPr>
            <a:normAutofit/>
          </a:bodyPr>
          <a:lstStyle>
            <a:lvl1pPr algn="l">
              <a:defRPr sz="4400" b="1" spc="-150"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45487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8671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1" y="1600203"/>
            <a:ext cx="54086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0613" y="1600203"/>
            <a:ext cx="54086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820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2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6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99013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8308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53998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7269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50104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68723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21915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7613" y="274640"/>
            <a:ext cx="2741612"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2" y="274640"/>
            <a:ext cx="807561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0201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15D9F536-252D-4EFC-8516-DAC80AD31F2E}" type="datetimeFigureOut">
              <a:rPr lang="en-IN">
                <a:solidFill>
                  <a:prstClr val="black"/>
                </a:solidFill>
              </a:rPr>
              <a:pPr/>
              <a:t>5/28/15</a:t>
            </a:fld>
            <a:endParaRPr lang="en-IN" dirty="0">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IN" dirty="0">
              <a:solidFill>
                <a:prstClr val="black"/>
              </a:solidFill>
            </a:endParaRPr>
          </a:p>
        </p:txBody>
      </p:sp>
      <p:sp>
        <p:nvSpPr>
          <p:cNvPr id="6" name="Slide Number Placeholder 5"/>
          <p:cNvSpPr>
            <a:spLocks noGrp="1"/>
          </p:cNvSpPr>
          <p:nvPr>
            <p:ph type="sldNum" sz="quarter" idx="12"/>
          </p:nvPr>
        </p:nvSpPr>
        <p:spPr/>
        <p:txBody>
          <a:bodyPr/>
          <a:lstStyle/>
          <a:p>
            <a:fld id="{593C32DA-EF26-468F-B145-999349230FBD}" type="slidenum">
              <a:rPr lang="en-IN" smtClean="0">
                <a:solidFill>
                  <a:prstClr val="white"/>
                </a:solidFill>
              </a:rPr>
              <a:pPr/>
              <a:t>‹#›</a:t>
            </a:fld>
            <a:endParaRPr lang="en-IN" dirty="0">
              <a:solidFill>
                <a:prstClr val="white"/>
              </a:solidFill>
            </a:endParaRPr>
          </a:p>
        </p:txBody>
      </p:sp>
    </p:spTree>
    <p:extLst>
      <p:ext uri="{BB962C8B-B14F-4D97-AF65-F5344CB8AC3E}">
        <p14:creationId xmlns:p14="http://schemas.microsoft.com/office/powerpoint/2010/main" val="18786649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15D9F536-252D-4EFC-8516-DAC80AD31F2E}" type="datetimeFigureOut">
              <a:rPr lang="en-IN">
                <a:solidFill>
                  <a:prstClr val="black"/>
                </a:solidFill>
              </a:rPr>
              <a:pPr/>
              <a:t>5/28/15</a:t>
            </a:fld>
            <a:endParaRPr lang="en-IN" dirty="0">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IN" dirty="0">
              <a:solidFill>
                <a:prstClr val="black"/>
              </a:solidFill>
            </a:endParaRPr>
          </a:p>
        </p:txBody>
      </p:sp>
      <p:sp>
        <p:nvSpPr>
          <p:cNvPr id="6" name="Slide Number Placeholder 5"/>
          <p:cNvSpPr>
            <a:spLocks noGrp="1"/>
          </p:cNvSpPr>
          <p:nvPr>
            <p:ph type="sldNum" sz="quarter" idx="12"/>
          </p:nvPr>
        </p:nvSpPr>
        <p:spPr/>
        <p:txBody>
          <a:bodyPr/>
          <a:lstStyle/>
          <a:p>
            <a:fld id="{593C32DA-EF26-468F-B145-999349230FBD}" type="slidenum">
              <a:rPr lang="en-IN" smtClean="0">
                <a:solidFill>
                  <a:prstClr val="white"/>
                </a:solidFill>
              </a:rPr>
              <a:pPr/>
              <a:t>‹#›</a:t>
            </a:fld>
            <a:endParaRPr lang="en-IN" dirty="0">
              <a:solidFill>
                <a:prstClr val="white"/>
              </a:solidFill>
            </a:endParaRPr>
          </a:p>
        </p:txBody>
      </p:sp>
    </p:spTree>
    <p:extLst>
      <p:ext uri="{BB962C8B-B14F-4D97-AF65-F5344CB8AC3E}">
        <p14:creationId xmlns:p14="http://schemas.microsoft.com/office/powerpoint/2010/main" val="3505725666"/>
      </p:ext>
    </p:extLst>
  </p:cSld>
  <p:clrMapOvr>
    <a:masterClrMapping/>
  </p:clrMapOvr>
  <p:timing>
    <p:tnLst>
      <p:par>
        <p:cTn xmlns:p14="http://schemas.microsoft.com/office/powerpoint/2010/mai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15D9F536-252D-4EFC-8516-DAC80AD31F2E}" type="datetimeFigureOut">
              <a:rPr lang="en-IN">
                <a:solidFill>
                  <a:prstClr val="black"/>
                </a:solidFill>
              </a:rPr>
              <a:pPr/>
              <a:t>5/28/15</a:t>
            </a:fld>
            <a:endParaRPr lang="en-IN" dirty="0">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IN" dirty="0">
              <a:solidFill>
                <a:prstClr val="black"/>
              </a:solidFill>
            </a:endParaRPr>
          </a:p>
        </p:txBody>
      </p:sp>
      <p:sp>
        <p:nvSpPr>
          <p:cNvPr id="6" name="Slide Number Placeholder 5"/>
          <p:cNvSpPr>
            <a:spLocks noGrp="1"/>
          </p:cNvSpPr>
          <p:nvPr>
            <p:ph type="sldNum" sz="quarter" idx="12"/>
          </p:nvPr>
        </p:nvSpPr>
        <p:spPr/>
        <p:txBody>
          <a:bodyPr/>
          <a:lstStyle/>
          <a:p>
            <a:fld id="{593C32DA-EF26-468F-B145-999349230FBD}" type="slidenum">
              <a:rPr lang="en-IN" smtClean="0">
                <a:solidFill>
                  <a:prstClr val="white"/>
                </a:solidFill>
              </a:rPr>
              <a:pPr/>
              <a:t>‹#›</a:t>
            </a:fld>
            <a:endParaRPr lang="en-IN" dirty="0">
              <a:solidFill>
                <a:prstClr val="white"/>
              </a:solidFill>
            </a:endParaRPr>
          </a:p>
        </p:txBody>
      </p:sp>
    </p:spTree>
    <p:extLst>
      <p:ext uri="{BB962C8B-B14F-4D97-AF65-F5344CB8AC3E}">
        <p14:creationId xmlns:p14="http://schemas.microsoft.com/office/powerpoint/2010/main" val="20284092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96.xml"/><Relationship Id="rId12" Type="http://schemas.openxmlformats.org/officeDocument/2006/relationships/theme" Target="../theme/theme10.xml"/><Relationship Id="rId1" Type="http://schemas.openxmlformats.org/officeDocument/2006/relationships/slideLayout" Target="../slideLayouts/slideLayout86.xml"/><Relationship Id="rId2" Type="http://schemas.openxmlformats.org/officeDocument/2006/relationships/slideLayout" Target="../slideLayouts/slideLayout87.xml"/><Relationship Id="rId3" Type="http://schemas.openxmlformats.org/officeDocument/2006/relationships/slideLayout" Target="../slideLayouts/slideLayout88.xml"/><Relationship Id="rId4" Type="http://schemas.openxmlformats.org/officeDocument/2006/relationships/slideLayout" Target="../slideLayouts/slideLayout89.xml"/><Relationship Id="rId5" Type="http://schemas.openxmlformats.org/officeDocument/2006/relationships/slideLayout" Target="../slideLayouts/slideLayout90.xml"/><Relationship Id="rId6" Type="http://schemas.openxmlformats.org/officeDocument/2006/relationships/slideLayout" Target="../slideLayouts/slideLayout91.xml"/><Relationship Id="rId7" Type="http://schemas.openxmlformats.org/officeDocument/2006/relationships/slideLayout" Target="../slideLayouts/slideLayout92.xml"/><Relationship Id="rId8" Type="http://schemas.openxmlformats.org/officeDocument/2006/relationships/slideLayout" Target="../slideLayouts/slideLayout93.xml"/><Relationship Id="rId9" Type="http://schemas.openxmlformats.org/officeDocument/2006/relationships/slideLayout" Target="../slideLayouts/slideLayout94.xml"/><Relationship Id="rId10"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11" Type="http://schemas.openxmlformats.org/officeDocument/2006/relationships/image" Target="../media/image5.jpg"/><Relationship Id="rId12" Type="http://schemas.openxmlformats.org/officeDocument/2006/relationships/image" Target="../media/image6.jpeg"/><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9" Type="http://schemas.openxmlformats.org/officeDocument/2006/relationships/slideLayout" Target="../slideLayouts/slideLayout105.xml"/><Relationship Id="rId10"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theme" Target="../theme/theme3.xml"/><Relationship Id="rId8" Type="http://schemas.openxmlformats.org/officeDocument/2006/relationships/image" Target="../media/image3.jpg"/><Relationship Id="rId1" Type="http://schemas.openxmlformats.org/officeDocument/2006/relationships/slideLayout" Target="../slideLayouts/slideLayout23.xml"/><Relationship Id="rId2"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theme" Target="../theme/theme4.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theme" Target="../theme/theme5.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1.xml"/><Relationship Id="rId12" Type="http://schemas.openxmlformats.org/officeDocument/2006/relationships/theme" Target="../theme/theme6.xml"/><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 Id="rId9" Type="http://schemas.openxmlformats.org/officeDocument/2006/relationships/slideLayout" Target="../slideLayouts/slideLayout59.xml"/><Relationship Id="rId10"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theme" Target="../theme/theme7.xml"/><Relationship Id="rId1" Type="http://schemas.openxmlformats.org/officeDocument/2006/relationships/slideLayout" Target="../slideLayouts/slideLayout62.xml"/><Relationship Id="rId2"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11" Type="http://schemas.openxmlformats.org/officeDocument/2006/relationships/image" Target="../media/image5.jpg"/><Relationship Id="rId12" Type="http://schemas.openxmlformats.org/officeDocument/2006/relationships/image" Target="../media/image6.jpeg"/><Relationship Id="rId1" Type="http://schemas.openxmlformats.org/officeDocument/2006/relationships/slideLayout" Target="../slideLayouts/slideLayout66.xml"/><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 Id="rId9" Type="http://schemas.openxmlformats.org/officeDocument/2006/relationships/slideLayout" Target="../slideLayouts/slideLayout74.xml"/><Relationship Id="rId10"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5.xml"/><Relationship Id="rId12" Type="http://schemas.openxmlformats.org/officeDocument/2006/relationships/theme" Target="../theme/theme9.xml"/><Relationship Id="rId1" Type="http://schemas.openxmlformats.org/officeDocument/2006/relationships/slideLayout" Target="../slideLayouts/slideLayout75.xml"/><Relationship Id="rId2" Type="http://schemas.openxmlformats.org/officeDocument/2006/relationships/slideLayout" Target="../slideLayouts/slideLayout76.xml"/><Relationship Id="rId3" Type="http://schemas.openxmlformats.org/officeDocument/2006/relationships/slideLayout" Target="../slideLayouts/slideLayout77.xml"/><Relationship Id="rId4" Type="http://schemas.openxmlformats.org/officeDocument/2006/relationships/slideLayout" Target="../slideLayouts/slideLayout78.xml"/><Relationship Id="rId5" Type="http://schemas.openxmlformats.org/officeDocument/2006/relationships/slideLayout" Target="../slideLayouts/slideLayout79.xml"/><Relationship Id="rId6" Type="http://schemas.openxmlformats.org/officeDocument/2006/relationships/slideLayout" Target="../slideLayouts/slideLayout80.xml"/><Relationship Id="rId7" Type="http://schemas.openxmlformats.org/officeDocument/2006/relationships/slideLayout" Target="../slideLayouts/slideLayout81.xml"/><Relationship Id="rId8" Type="http://schemas.openxmlformats.org/officeDocument/2006/relationships/slideLayout" Target="../slideLayouts/slideLayout82.xml"/><Relationship Id="rId9" Type="http://schemas.openxmlformats.org/officeDocument/2006/relationships/slideLayout" Target="../slideLayouts/slideLayout83.xml"/><Relationship Id="rId10"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6000">
              <a:srgbClr val="002060"/>
            </a:gs>
            <a:gs pos="0">
              <a:srgbClr val="0070C0"/>
            </a:gs>
          </a:gsLst>
          <a:lin ang="27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7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7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1" y="635637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39923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6000">
              <a:srgbClr val="002060"/>
            </a:gs>
            <a:gs pos="0">
              <a:srgbClr val="0070C0"/>
            </a:gs>
          </a:gsLst>
          <a:lin ang="27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1"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640539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405"/>
            <a:ext cx="9144000" cy="6857193"/>
          </a:xfrm>
          <a:prstGeom prst="rect">
            <a:avLst/>
          </a:prstGeom>
        </p:spPr>
      </p:pic>
      <p:sp>
        <p:nvSpPr>
          <p:cNvPr id="2" name="Title Placeholder 1"/>
          <p:cNvSpPr>
            <a:spLocks noGrp="1"/>
          </p:cNvSpPr>
          <p:nvPr>
            <p:ph type="title"/>
          </p:nvPr>
        </p:nvSpPr>
        <p:spPr>
          <a:xfrm>
            <a:off x="457200" y="274641"/>
            <a:ext cx="8229600" cy="614361"/>
          </a:xfrm>
          <a:prstGeom prst="rect">
            <a:avLst/>
          </a:prstGeom>
        </p:spPr>
        <p:txBody>
          <a:bodyPr vert="horz" lIns="91440" tIns="45720" rIns="91440" bIns="45720" rtlCol="0" anchor="t" anchorCtr="0">
            <a:noAutofit/>
          </a:bodyPr>
          <a:lstStyle/>
          <a:p>
            <a:r>
              <a:rPr lang="en-US" dirty="0" smtClean="0"/>
              <a:t>Click to edit Master title style</a:t>
            </a:r>
            <a:endParaRPr lang="en-IN" dirty="0"/>
          </a:p>
        </p:txBody>
      </p:sp>
      <p:sp>
        <p:nvSpPr>
          <p:cNvPr id="6" name="Slide Number Placeholder 5"/>
          <p:cNvSpPr>
            <a:spLocks noGrp="1"/>
          </p:cNvSpPr>
          <p:nvPr>
            <p:ph type="sldNum" sz="quarter" idx="4"/>
          </p:nvPr>
        </p:nvSpPr>
        <p:spPr>
          <a:xfrm>
            <a:off x="8610600" y="6375400"/>
            <a:ext cx="457200" cy="365125"/>
          </a:xfrm>
          <a:prstGeom prst="rect">
            <a:avLst/>
          </a:prstGeom>
        </p:spPr>
        <p:txBody>
          <a:bodyPr vert="horz" lIns="91440" tIns="45720" rIns="91440" bIns="45720" rtlCol="0" anchor="ctr"/>
          <a:lstStyle>
            <a:lvl1pPr algn="r">
              <a:defRPr sz="1050">
                <a:solidFill>
                  <a:schemeClr val="bg1"/>
                </a:solidFill>
                <a:latin typeface="+mn-lt"/>
              </a:defRPr>
            </a:lvl1pPr>
          </a:lstStyle>
          <a:p>
            <a:fld id="{593C32DA-EF26-468F-B145-999349230FBD}" type="slidenum">
              <a:rPr lang="en-IN" smtClean="0">
                <a:solidFill>
                  <a:prstClr val="white"/>
                </a:solidFill>
              </a:rPr>
              <a:pPr/>
              <a:t>‹#›</a:t>
            </a:fld>
            <a:endParaRPr lang="en-IN" dirty="0">
              <a:solidFill>
                <a:prstClr val="white"/>
              </a:solidFill>
            </a:endParaRPr>
          </a:p>
        </p:txBody>
      </p:sp>
      <p:pic>
        <p:nvPicPr>
          <p:cNvPr id="9" name="Picture 8"/>
          <p:cNvPicPr>
            <a:picLocks noChangeAspect="1"/>
          </p:cNvPicPr>
          <p:nvPr userDrawn="1"/>
        </p:nvPicPr>
        <p:blipFill rotWithShape="1">
          <a:blip r:embed="rId11">
            <a:extLst>
              <a:ext uri="{28A0092B-C50C-407E-A947-70E740481C1C}">
                <a14:useLocalDpi xmlns:a14="http://schemas.microsoft.com/office/drawing/2010/main" val="0"/>
              </a:ext>
            </a:extLst>
          </a:blip>
          <a:srcRect l="21294" t="21127" b="30887"/>
          <a:stretch/>
        </p:blipFill>
        <p:spPr>
          <a:xfrm>
            <a:off x="0" y="990602"/>
            <a:ext cx="9144000" cy="5866996"/>
          </a:xfrm>
          <a:prstGeom prst="rect">
            <a:avLst/>
          </a:prstGeom>
        </p:spPr>
      </p:pic>
      <p:sp>
        <p:nvSpPr>
          <p:cNvPr id="3" name="Text Placeholder 2"/>
          <p:cNvSpPr>
            <a:spLocks noGrp="1"/>
          </p:cNvSpPr>
          <p:nvPr>
            <p:ph type="body" idx="1"/>
          </p:nvPr>
        </p:nvSpPr>
        <p:spPr>
          <a:xfrm>
            <a:off x="457200" y="990602"/>
            <a:ext cx="8229600" cy="513556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pic>
        <p:nvPicPr>
          <p:cNvPr id="8" name="Picture 7"/>
          <p:cNvPicPr>
            <a:picLocks noChangeAspect="1"/>
          </p:cNvPicPr>
          <p:nvPr userDrawn="1"/>
        </p:nvPicPr>
        <p:blipFill rotWithShape="1">
          <a:blip r:embed="rId12" cstate="print">
            <a:clrChange>
              <a:clrFrom>
                <a:srgbClr val="000A25"/>
              </a:clrFrom>
              <a:clrTo>
                <a:srgbClr val="000A25">
                  <a:alpha val="0"/>
                </a:srgbClr>
              </a:clrTo>
            </a:clrChange>
            <a:extLst>
              <a:ext uri="{28A0092B-C50C-407E-A947-70E740481C1C}">
                <a14:useLocalDpi xmlns:a14="http://schemas.microsoft.com/office/drawing/2010/main" val="0"/>
              </a:ext>
            </a:extLst>
          </a:blip>
          <a:srcRect l="37443" t="67802"/>
          <a:stretch/>
        </p:blipFill>
        <p:spPr>
          <a:xfrm>
            <a:off x="6781800" y="5946264"/>
            <a:ext cx="2362200" cy="911737"/>
          </a:xfrm>
          <a:prstGeom prst="rect">
            <a:avLst/>
          </a:prstGeom>
        </p:spPr>
      </p:pic>
    </p:spTree>
    <p:extLst>
      <p:ext uri="{BB962C8B-B14F-4D97-AF65-F5344CB8AC3E}">
        <p14:creationId xmlns:p14="http://schemas.microsoft.com/office/powerpoint/2010/main" val="230442851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2800" b="1" kern="1200">
          <a:solidFill>
            <a:srgbClr val="00B0F0"/>
          </a:solidFill>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7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D9F536-252D-4EFC-8516-DAC80AD31F2E}" type="datetimeFigureOut">
              <a:rPr lang="en-IN" smtClean="0">
                <a:solidFill>
                  <a:prstClr val="black">
                    <a:tint val="75000"/>
                  </a:prstClr>
                </a:solidFill>
              </a:rPr>
              <a:pPr/>
              <a:t>5/28/15</a:t>
            </a:fld>
            <a:endParaRPr lang="en-IN">
              <a:solidFill>
                <a:prstClr val="black">
                  <a:tint val="75000"/>
                </a:prstClr>
              </a:solidFill>
            </a:endParaRPr>
          </a:p>
        </p:txBody>
      </p:sp>
      <p:sp>
        <p:nvSpPr>
          <p:cNvPr id="5" name="Footer Placeholder 4"/>
          <p:cNvSpPr>
            <a:spLocks noGrp="1"/>
          </p:cNvSpPr>
          <p:nvPr>
            <p:ph type="ftr" sz="quarter" idx="3"/>
          </p:nvPr>
        </p:nvSpPr>
        <p:spPr>
          <a:xfrm>
            <a:off x="3124200" y="635637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p:cNvSpPr>
            <a:spLocks noGrp="1"/>
          </p:cNvSpPr>
          <p:nvPr>
            <p:ph type="sldNum" sz="quarter" idx="4"/>
          </p:nvPr>
        </p:nvSpPr>
        <p:spPr>
          <a:xfrm>
            <a:off x="6553201" y="635637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3C32DA-EF26-468F-B145-999349230FB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9113217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7194" y="432215"/>
            <a:ext cx="8388465" cy="838200"/>
          </a:xfrm>
          <a:prstGeom prst="rect">
            <a:avLst/>
          </a:prstGeom>
        </p:spPr>
        <p:txBody>
          <a:bodyPr vert="horz" lIns="82296" tIns="45720" rIns="82296" bIns="45720"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377194" y="1339750"/>
            <a:ext cx="8388465" cy="4965699"/>
          </a:xfrm>
          <a:prstGeom prst="rect">
            <a:avLst/>
          </a:prstGeom>
        </p:spPr>
        <p:txBody>
          <a:bodyPr vert="horz" lIns="91440" tIns="45720" rIns="91440" bIns="45720" rtlCol="0">
            <a:norm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251386" y="6586285"/>
            <a:ext cx="4680667"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C0C0C0"/>
                </a:solidFill>
              </a:rPr>
              <a:t>© 2015 Cisco and/or its affiliates. All rights reserved.</a:t>
            </a:r>
          </a:p>
        </p:txBody>
      </p:sp>
      <p:sp>
        <p:nvSpPr>
          <p:cNvPr id="11" name="Rectangle 5"/>
          <p:cNvSpPr>
            <a:spLocks noChangeArrowheads="1"/>
          </p:cNvSpPr>
          <p:nvPr/>
        </p:nvSpPr>
        <p:spPr bwMode="ltGray">
          <a:xfrm>
            <a:off x="7784654" y="6584549"/>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rPr>
              <a:t>Cisco Confidential</a:t>
            </a:r>
          </a:p>
        </p:txBody>
      </p:sp>
      <p:sp>
        <p:nvSpPr>
          <p:cNvPr id="9" name="Rectangle 7"/>
          <p:cNvSpPr>
            <a:spLocks noChangeArrowheads="1"/>
          </p:cNvSpPr>
          <p:nvPr/>
        </p:nvSpPr>
        <p:spPr bwMode="ltGray">
          <a:xfrm>
            <a:off x="8649545" y="6580445"/>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rPr>
              <a:pPr algn="r" defTabSz="814388"/>
              <a:t>‹#›</a:t>
            </a:fld>
            <a:endParaRPr lang="en-US" sz="600" dirty="0">
              <a:solidFill>
                <a:srgbClr val="C0C0C0"/>
              </a:solidFill>
            </a:endParaRPr>
          </a:p>
        </p:txBody>
      </p:sp>
    </p:spTree>
    <p:extLst>
      <p:ext uri="{BB962C8B-B14F-4D97-AF65-F5344CB8AC3E}">
        <p14:creationId xmlns:p14="http://schemas.microsoft.com/office/powerpoint/2010/main" val="124132601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ransition xmlns:p14="http://schemas.microsoft.com/office/powerpoint/2010/main" spd="slow">
    <p:wipe dir="r"/>
  </p:transition>
  <p:timing>
    <p:tnLst>
      <p:par>
        <p:cTn xmlns:p14="http://schemas.microsoft.com/office/powerpoint/2010/main" id="1" dur="indefinite" restart="never" nodeType="tmRoot"/>
      </p:par>
    </p:tnLst>
  </p:timing>
  <p:hf sldNum="0" hdr="0" ftr="0" dt="0"/>
  <p:txStyles>
    <p:titleStyle>
      <a:lvl1pPr algn="l" defTabSz="914400" rtl="0" eaLnBrk="1" latinLnBrk="0" hangingPunct="1">
        <a:lnSpc>
          <a:spcPct val="80000"/>
        </a:lnSpc>
        <a:spcBef>
          <a:spcPct val="0"/>
        </a:spcBef>
        <a:buNone/>
        <a:defRPr lang="en-US" sz="3600" b="0" kern="1200" spc="-100" baseline="0" dirty="0">
          <a:solidFill>
            <a:schemeClr val="accent5"/>
          </a:solidFill>
          <a:latin typeface="+mj-lt"/>
          <a:ea typeface="+mj-ea"/>
          <a:cs typeface="+mj-cs"/>
        </a:defRPr>
      </a:lvl1pPr>
    </p:titleStyle>
    <p:bodyStyle>
      <a:lvl1pPr marL="228600" indent="-228600" algn="l" defTabSz="914400" rtl="0" eaLnBrk="1" latinLnBrk="0" hangingPunct="1">
        <a:lnSpc>
          <a:spcPct val="95000"/>
        </a:lnSpc>
        <a:spcBef>
          <a:spcPts val="1440"/>
        </a:spcBef>
        <a:buClr>
          <a:schemeClr val="accent5"/>
        </a:buClr>
        <a:buSzPct val="90000"/>
        <a:buFont typeface="Arial" pitchFamily="34" charset="0"/>
        <a:buChar char="•"/>
        <a:tabLst/>
        <a:defRPr lang="en-US" sz="2000" kern="1200" dirty="0" smtClean="0">
          <a:solidFill>
            <a:schemeClr val="bg1"/>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chemeClr val="bg1"/>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chemeClr val="bg1"/>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chemeClr val="bg1"/>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7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6858"/>
            <a:fld id="{15D9F536-252D-4EFC-8516-DAC80AD31F2E}" type="datetimeFigureOut">
              <a:rPr lang="en-IN" smtClean="0">
                <a:solidFill>
                  <a:prstClr val="black">
                    <a:tint val="75000"/>
                  </a:prstClr>
                </a:solidFill>
              </a:rPr>
              <a:pPr defTabSz="456858"/>
              <a:t>5/28/15</a:t>
            </a:fld>
            <a:endParaRPr lang="en-IN">
              <a:solidFill>
                <a:prstClr val="black">
                  <a:tint val="75000"/>
                </a:prstClr>
              </a:solidFill>
            </a:endParaRPr>
          </a:p>
        </p:txBody>
      </p:sp>
      <p:sp>
        <p:nvSpPr>
          <p:cNvPr id="5" name="Footer Placeholder 4"/>
          <p:cNvSpPr>
            <a:spLocks noGrp="1"/>
          </p:cNvSpPr>
          <p:nvPr>
            <p:ph type="ftr" sz="quarter" idx="3"/>
          </p:nvPr>
        </p:nvSpPr>
        <p:spPr>
          <a:xfrm>
            <a:off x="3124200" y="635637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6858"/>
            <a:endParaRPr lang="en-IN">
              <a:solidFill>
                <a:prstClr val="black">
                  <a:tint val="75000"/>
                </a:prstClr>
              </a:solidFill>
            </a:endParaRPr>
          </a:p>
        </p:txBody>
      </p:sp>
      <p:sp>
        <p:nvSpPr>
          <p:cNvPr id="6" name="Slide Number Placeholder 5"/>
          <p:cNvSpPr>
            <a:spLocks noGrp="1"/>
          </p:cNvSpPr>
          <p:nvPr>
            <p:ph type="sldNum" sz="quarter" idx="4"/>
          </p:nvPr>
        </p:nvSpPr>
        <p:spPr>
          <a:xfrm>
            <a:off x="6553201" y="635637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6858"/>
            <a:fld id="{593C32DA-EF26-468F-B145-999349230FBD}" type="slidenum">
              <a:rPr lang="en-IN" smtClean="0">
                <a:solidFill>
                  <a:prstClr val="black">
                    <a:tint val="75000"/>
                  </a:prstClr>
                </a:solidFill>
              </a:rPr>
              <a:pPr defTabSz="456858"/>
              <a:t>‹#›</a:t>
            </a:fld>
            <a:endParaRPr lang="en-IN">
              <a:solidFill>
                <a:prstClr val="black">
                  <a:tint val="75000"/>
                </a:prstClr>
              </a:solidFill>
            </a:endParaRPr>
          </a:p>
        </p:txBody>
      </p:sp>
    </p:spTree>
    <p:extLst>
      <p:ext uri="{BB962C8B-B14F-4D97-AF65-F5344CB8AC3E}">
        <p14:creationId xmlns:p14="http://schemas.microsoft.com/office/powerpoint/2010/main" val="380796125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6000">
              <a:srgbClr val="002060"/>
            </a:gs>
            <a:gs pos="0">
              <a:srgbClr val="0070C0"/>
            </a:gs>
          </a:gsLst>
          <a:lin ang="27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67"/>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1" y="6356367"/>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33516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6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6858"/>
            <a:fld id="{15D9F536-252D-4EFC-8516-DAC80AD31F2E}" type="datetimeFigureOut">
              <a:rPr lang="en-IN" smtClean="0">
                <a:solidFill>
                  <a:prstClr val="black">
                    <a:tint val="75000"/>
                  </a:prstClr>
                </a:solidFill>
              </a:rPr>
              <a:pPr defTabSz="456858"/>
              <a:t>5/28/15</a:t>
            </a:fld>
            <a:endParaRPr lang="en-IN">
              <a:solidFill>
                <a:prstClr val="black">
                  <a:tint val="75000"/>
                </a:prstClr>
              </a:solidFill>
            </a:endParaRPr>
          </a:p>
        </p:txBody>
      </p:sp>
      <p:sp>
        <p:nvSpPr>
          <p:cNvPr id="5" name="Footer Placeholder 4"/>
          <p:cNvSpPr>
            <a:spLocks noGrp="1"/>
          </p:cNvSpPr>
          <p:nvPr>
            <p:ph type="ftr" sz="quarter" idx="3"/>
          </p:nvPr>
        </p:nvSpPr>
        <p:spPr>
          <a:xfrm>
            <a:off x="3124200" y="635636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6858"/>
            <a:endParaRPr lang="en-IN">
              <a:solidFill>
                <a:prstClr val="black">
                  <a:tint val="75000"/>
                </a:prstClr>
              </a:solidFill>
            </a:endParaRPr>
          </a:p>
        </p:txBody>
      </p:sp>
      <p:sp>
        <p:nvSpPr>
          <p:cNvPr id="6" name="Slide Number Placeholder 5"/>
          <p:cNvSpPr>
            <a:spLocks noGrp="1"/>
          </p:cNvSpPr>
          <p:nvPr>
            <p:ph type="sldNum" sz="quarter" idx="4"/>
          </p:nvPr>
        </p:nvSpPr>
        <p:spPr>
          <a:xfrm>
            <a:off x="6553201" y="635636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6858"/>
            <a:fld id="{593C32DA-EF26-468F-B145-999349230FBD}" type="slidenum">
              <a:rPr lang="en-IN" smtClean="0">
                <a:solidFill>
                  <a:prstClr val="black">
                    <a:tint val="75000"/>
                  </a:prstClr>
                </a:solidFill>
              </a:rPr>
              <a:pPr defTabSz="456858"/>
              <a:t>‹#›</a:t>
            </a:fld>
            <a:endParaRPr lang="en-IN">
              <a:solidFill>
                <a:prstClr val="black">
                  <a:tint val="75000"/>
                </a:prstClr>
              </a:solidFill>
            </a:endParaRPr>
          </a:p>
        </p:txBody>
      </p:sp>
    </p:spTree>
    <p:extLst>
      <p:ext uri="{BB962C8B-B14F-4D97-AF65-F5344CB8AC3E}">
        <p14:creationId xmlns:p14="http://schemas.microsoft.com/office/powerpoint/2010/main" val="219287166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5"/>
          <p:cNvSpPr>
            <a:spLocks noGrp="1"/>
          </p:cNvSpPr>
          <p:nvPr>
            <p:ph type="title"/>
          </p:nvPr>
        </p:nvSpPr>
        <p:spPr>
          <a:xfrm>
            <a:off x="260620" y="454877"/>
            <a:ext cx="8659368" cy="975360"/>
          </a:xfrm>
          <a:prstGeom prst="rect">
            <a:avLst/>
          </a:prstGeom>
        </p:spPr>
        <p:txBody>
          <a:bodyPr vert="horz" lIns="91100" tIns="45550" rIns="91100" bIns="45550" rtlCol="0" anchor="t" anchorCtr="0">
            <a:noAutofit/>
          </a:bodyPr>
          <a:lstStyle/>
          <a:p>
            <a:r>
              <a:rPr lang="en-US" altLang="zh-CN" smtClean="0"/>
              <a:t>Click to edit Master title style</a:t>
            </a:r>
            <a:endParaRPr lang="en-GB" dirty="0"/>
          </a:p>
        </p:txBody>
      </p:sp>
      <p:sp>
        <p:nvSpPr>
          <p:cNvPr id="4" name="Rectangle 5"/>
          <p:cNvSpPr>
            <a:spLocks noChangeArrowheads="1"/>
          </p:cNvSpPr>
          <p:nvPr/>
        </p:nvSpPr>
        <p:spPr bwMode="ltGray">
          <a:xfrm>
            <a:off x="7826611" y="6379703"/>
            <a:ext cx="749055" cy="154304"/>
          </a:xfrm>
          <a:prstGeom prst="rect">
            <a:avLst/>
          </a:prstGeom>
          <a:noFill/>
          <a:ln w="9525">
            <a:noFill/>
            <a:miter lim="800000"/>
            <a:headEnd/>
            <a:tailEnd/>
          </a:ln>
          <a:effectLst/>
        </p:spPr>
        <p:txBody>
          <a:bodyPr wrap="none" lIns="61343" tIns="30686" rIns="61343" bIns="30686" anchor="b">
            <a:spAutoFit/>
          </a:bodyPr>
          <a:lstStyle/>
          <a:p>
            <a:pPr algn="r" defTabSz="608671"/>
            <a:r>
              <a:rPr lang="en-US" sz="600" dirty="0">
                <a:solidFill>
                  <a:srgbClr val="231F20"/>
                </a:solidFill>
                <a:cs typeface="CiscoSans Thin"/>
              </a:rPr>
              <a:t>Cisco Confidential</a:t>
            </a:r>
          </a:p>
        </p:txBody>
      </p:sp>
      <p:sp>
        <p:nvSpPr>
          <p:cNvPr id="5" name="Rectangle 7"/>
          <p:cNvSpPr>
            <a:spLocks noChangeArrowheads="1"/>
          </p:cNvSpPr>
          <p:nvPr/>
        </p:nvSpPr>
        <p:spPr bwMode="ltGray">
          <a:xfrm>
            <a:off x="8662919" y="6375708"/>
            <a:ext cx="218461" cy="154304"/>
          </a:xfrm>
          <a:prstGeom prst="rect">
            <a:avLst/>
          </a:prstGeom>
          <a:noFill/>
          <a:ln w="9525" algn="ctr">
            <a:noFill/>
            <a:miter lim="800000"/>
            <a:headEnd/>
            <a:tailEnd/>
          </a:ln>
          <a:effectLst/>
        </p:spPr>
        <p:txBody>
          <a:bodyPr wrap="none" lIns="61343" tIns="30686" rIns="61343" bIns="30686" anchor="b">
            <a:spAutoFit/>
          </a:bodyPr>
          <a:lstStyle/>
          <a:p>
            <a:pPr algn="r" defTabSz="608671"/>
            <a:fld id="{DFCF27A5-1A5B-48D3-A060-2758FFBB1ADD}" type="slidenum">
              <a:rPr lang="en-US" sz="600">
                <a:solidFill>
                  <a:srgbClr val="231F20"/>
                </a:solidFill>
                <a:cs typeface="CiscoSans Thin"/>
              </a:rPr>
              <a:pPr algn="r" defTabSz="608671"/>
              <a:t>‹#›</a:t>
            </a:fld>
            <a:endParaRPr lang="en-US" sz="600" dirty="0">
              <a:solidFill>
                <a:srgbClr val="231F20"/>
              </a:solidFill>
              <a:cs typeface="CiscoSans Thin"/>
            </a:endParaRPr>
          </a:p>
        </p:txBody>
      </p:sp>
      <p:sp>
        <p:nvSpPr>
          <p:cNvPr id="6" name="Rectangle 4"/>
          <p:cNvSpPr>
            <a:spLocks noChangeArrowheads="1"/>
          </p:cNvSpPr>
          <p:nvPr/>
        </p:nvSpPr>
        <p:spPr bwMode="ltGray">
          <a:xfrm>
            <a:off x="292152" y="6381435"/>
            <a:ext cx="3420515" cy="154304"/>
          </a:xfrm>
          <a:prstGeom prst="rect">
            <a:avLst/>
          </a:prstGeom>
          <a:noFill/>
          <a:ln w="9525">
            <a:noFill/>
            <a:miter lim="800000"/>
            <a:headEnd/>
            <a:tailEnd/>
          </a:ln>
          <a:effectLst/>
        </p:spPr>
        <p:txBody>
          <a:bodyPr wrap="square" lIns="61343" tIns="30686" rIns="61343" bIns="30686" anchor="b" anchorCtr="0">
            <a:spAutoFit/>
          </a:bodyPr>
          <a:lstStyle/>
          <a:p>
            <a:pPr defTabSz="608671"/>
            <a:r>
              <a:rPr lang="en-US" sz="600" dirty="0">
                <a:solidFill>
                  <a:srgbClr val="231F20"/>
                </a:solidFill>
                <a:cs typeface="CiscoSans Thin"/>
              </a:rPr>
              <a:t>© 2013-2014  Cisco and/or its affiliates. All rights reserved.</a:t>
            </a:r>
          </a:p>
        </p:txBody>
      </p:sp>
      <p:cxnSp>
        <p:nvCxnSpPr>
          <p:cNvPr id="8" name="Straight Connector 7"/>
          <p:cNvCxnSpPr/>
          <p:nvPr/>
        </p:nvCxnSpPr>
        <p:spPr>
          <a:xfrm>
            <a:off x="0" y="6743700"/>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841409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74" r:id="rId3"/>
    <p:sldLayoutId id="2147483775" r:id="rId4"/>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txStyles>
    <p:titleStyle>
      <a:lvl1pPr algn="l" defTabSz="683459" rtl="0" eaLnBrk="1" latinLnBrk="0" hangingPunct="1">
        <a:lnSpc>
          <a:spcPct val="80000"/>
        </a:lnSpc>
        <a:spcBef>
          <a:spcPct val="0"/>
        </a:spcBef>
        <a:buNone/>
        <a:defRPr lang="en-US" sz="2500" b="0" kern="1200" spc="0" baseline="0" dirty="0">
          <a:solidFill>
            <a:srgbClr val="00A2BF"/>
          </a:solidFill>
          <a:latin typeface="+mj-lt"/>
          <a:ea typeface="+mj-ea"/>
          <a:cs typeface="CiscoSans"/>
        </a:defRPr>
      </a:lvl1pPr>
    </p:titleStyle>
    <p:bodyStyle>
      <a:lvl1pPr marL="170876" indent="-170876" algn="l" defTabSz="683459"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58719" indent="-215231" algn="l" defTabSz="683459"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0464" indent="-170853" algn="l" defTabSz="683459"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2208" indent="-170853" algn="l" defTabSz="683459"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3950" indent="-170853" algn="l" defTabSz="683459"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0927" indent="-170876" algn="l" defTabSz="683459"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2669" indent="-170853" algn="l" defTabSz="683459"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2087" indent="0" algn="l" defTabSz="683459" rtl="0" eaLnBrk="1" latinLnBrk="0" hangingPunct="1">
        <a:spcBef>
          <a:spcPct val="20000"/>
        </a:spcBef>
        <a:buFont typeface="Arial" pitchFamily="34" charset="0"/>
        <a:buNone/>
        <a:defRPr sz="1500" kern="1200">
          <a:solidFill>
            <a:schemeClr val="tx1"/>
          </a:solidFill>
          <a:latin typeface="+mn-lt"/>
          <a:ea typeface="+mn-ea"/>
          <a:cs typeface="+mn-cs"/>
        </a:defRPr>
      </a:lvl8pPr>
      <a:lvl9pPr marL="2904681" indent="-170876" algn="l" defTabSz="683459"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3459" rtl="0" eaLnBrk="1" latinLnBrk="0" hangingPunct="1">
        <a:defRPr sz="1400" kern="1200">
          <a:solidFill>
            <a:schemeClr val="tx1"/>
          </a:solidFill>
          <a:latin typeface="+mn-lt"/>
          <a:ea typeface="+mn-ea"/>
          <a:cs typeface="+mn-cs"/>
        </a:defRPr>
      </a:lvl1pPr>
      <a:lvl2pPr marL="341699" algn="l" defTabSz="683459" rtl="0" eaLnBrk="1" latinLnBrk="0" hangingPunct="1">
        <a:defRPr sz="1400" kern="1200">
          <a:solidFill>
            <a:schemeClr val="tx1"/>
          </a:solidFill>
          <a:latin typeface="+mn-lt"/>
          <a:ea typeface="+mn-ea"/>
          <a:cs typeface="+mn-cs"/>
        </a:defRPr>
      </a:lvl2pPr>
      <a:lvl3pPr marL="683459" algn="l" defTabSz="683459" rtl="0" eaLnBrk="1" latinLnBrk="0" hangingPunct="1">
        <a:defRPr sz="1400" kern="1200">
          <a:solidFill>
            <a:schemeClr val="tx1"/>
          </a:solidFill>
          <a:latin typeface="+mn-lt"/>
          <a:ea typeface="+mn-ea"/>
          <a:cs typeface="+mn-cs"/>
        </a:defRPr>
      </a:lvl3pPr>
      <a:lvl4pPr marL="1025182" algn="l" defTabSz="683459" rtl="0" eaLnBrk="1" latinLnBrk="0" hangingPunct="1">
        <a:defRPr sz="1400" kern="1200">
          <a:solidFill>
            <a:schemeClr val="tx1"/>
          </a:solidFill>
          <a:latin typeface="+mn-lt"/>
          <a:ea typeface="+mn-ea"/>
          <a:cs typeface="+mn-cs"/>
        </a:defRPr>
      </a:lvl4pPr>
      <a:lvl5pPr marL="1366916" algn="l" defTabSz="683459" rtl="0" eaLnBrk="1" latinLnBrk="0" hangingPunct="1">
        <a:defRPr sz="1400" kern="1200">
          <a:solidFill>
            <a:schemeClr val="tx1"/>
          </a:solidFill>
          <a:latin typeface="+mn-lt"/>
          <a:ea typeface="+mn-ea"/>
          <a:cs typeface="+mn-cs"/>
        </a:defRPr>
      </a:lvl5pPr>
      <a:lvl6pPr marL="1708606" algn="l" defTabSz="683459" rtl="0" eaLnBrk="1" latinLnBrk="0" hangingPunct="1">
        <a:defRPr sz="1400" kern="1200">
          <a:solidFill>
            <a:schemeClr val="tx1"/>
          </a:solidFill>
          <a:latin typeface="+mn-lt"/>
          <a:ea typeface="+mn-ea"/>
          <a:cs typeface="+mn-cs"/>
        </a:defRPr>
      </a:lvl6pPr>
      <a:lvl7pPr marL="2050367" algn="l" defTabSz="683459" rtl="0" eaLnBrk="1" latinLnBrk="0" hangingPunct="1">
        <a:defRPr sz="1400" kern="1200">
          <a:solidFill>
            <a:schemeClr val="tx1"/>
          </a:solidFill>
          <a:latin typeface="+mn-lt"/>
          <a:ea typeface="+mn-ea"/>
          <a:cs typeface="+mn-cs"/>
        </a:defRPr>
      </a:lvl7pPr>
      <a:lvl8pPr marL="2392087" algn="l" defTabSz="683459" rtl="0" eaLnBrk="1" latinLnBrk="0" hangingPunct="1">
        <a:defRPr sz="1400" kern="1200">
          <a:solidFill>
            <a:schemeClr val="tx1"/>
          </a:solidFill>
          <a:latin typeface="+mn-lt"/>
          <a:ea typeface="+mn-ea"/>
          <a:cs typeface="+mn-cs"/>
        </a:defRPr>
      </a:lvl8pPr>
      <a:lvl9pPr marL="2733828" algn="l" defTabSz="683459"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409"/>
            <a:ext cx="9144000" cy="6857193"/>
          </a:xfrm>
          <a:prstGeom prst="rect">
            <a:avLst/>
          </a:prstGeom>
        </p:spPr>
      </p:pic>
      <p:sp>
        <p:nvSpPr>
          <p:cNvPr id="2" name="Title Placeholder 1"/>
          <p:cNvSpPr>
            <a:spLocks noGrp="1"/>
          </p:cNvSpPr>
          <p:nvPr>
            <p:ph type="title"/>
          </p:nvPr>
        </p:nvSpPr>
        <p:spPr>
          <a:xfrm>
            <a:off x="457200" y="274657"/>
            <a:ext cx="8229600" cy="614361"/>
          </a:xfrm>
          <a:prstGeom prst="rect">
            <a:avLst/>
          </a:prstGeom>
        </p:spPr>
        <p:txBody>
          <a:bodyPr vert="horz" lIns="91440" tIns="45720" rIns="91440" bIns="45720" rtlCol="0" anchor="t" anchorCtr="0">
            <a:noAutofit/>
          </a:bodyPr>
          <a:lstStyle/>
          <a:p>
            <a:r>
              <a:rPr lang="en-US" dirty="0" smtClean="0"/>
              <a:t>Click to edit Master title style</a:t>
            </a:r>
            <a:endParaRPr lang="en-IN" dirty="0"/>
          </a:p>
        </p:txBody>
      </p:sp>
      <p:sp>
        <p:nvSpPr>
          <p:cNvPr id="6" name="Slide Number Placeholder 5"/>
          <p:cNvSpPr>
            <a:spLocks noGrp="1"/>
          </p:cNvSpPr>
          <p:nvPr>
            <p:ph type="sldNum" sz="quarter" idx="4"/>
          </p:nvPr>
        </p:nvSpPr>
        <p:spPr>
          <a:xfrm>
            <a:off x="8610600" y="6375415"/>
            <a:ext cx="457200" cy="365125"/>
          </a:xfrm>
          <a:prstGeom prst="rect">
            <a:avLst/>
          </a:prstGeom>
        </p:spPr>
        <p:txBody>
          <a:bodyPr vert="horz" lIns="91440" tIns="45720" rIns="91440" bIns="45720" rtlCol="0" anchor="ctr"/>
          <a:lstStyle>
            <a:lvl1pPr algn="r">
              <a:defRPr sz="1050">
                <a:solidFill>
                  <a:schemeClr val="bg1"/>
                </a:solidFill>
                <a:latin typeface="+mn-lt"/>
              </a:defRPr>
            </a:lvl1pPr>
          </a:lstStyle>
          <a:p>
            <a:fld id="{593C32DA-EF26-468F-B145-999349230FBD}" type="slidenum">
              <a:rPr lang="en-IN" smtClean="0">
                <a:solidFill>
                  <a:prstClr val="white"/>
                </a:solidFill>
              </a:rPr>
              <a:pPr/>
              <a:t>‹#›</a:t>
            </a:fld>
            <a:endParaRPr lang="en-IN" dirty="0">
              <a:solidFill>
                <a:prstClr val="white"/>
              </a:solidFill>
            </a:endParaRPr>
          </a:p>
        </p:txBody>
      </p:sp>
      <p:pic>
        <p:nvPicPr>
          <p:cNvPr id="9" name="Picture 8"/>
          <p:cNvPicPr>
            <a:picLocks noChangeAspect="1"/>
          </p:cNvPicPr>
          <p:nvPr userDrawn="1"/>
        </p:nvPicPr>
        <p:blipFill rotWithShape="1">
          <a:blip r:embed="rId11">
            <a:extLst>
              <a:ext uri="{28A0092B-C50C-407E-A947-70E740481C1C}">
                <a14:useLocalDpi xmlns:a14="http://schemas.microsoft.com/office/drawing/2010/main" val="0"/>
              </a:ext>
            </a:extLst>
          </a:blip>
          <a:srcRect l="21294" t="21127" b="30887"/>
          <a:stretch/>
        </p:blipFill>
        <p:spPr>
          <a:xfrm>
            <a:off x="0" y="990603"/>
            <a:ext cx="9144000" cy="5866996"/>
          </a:xfrm>
          <a:prstGeom prst="rect">
            <a:avLst/>
          </a:prstGeom>
        </p:spPr>
      </p:pic>
      <p:sp>
        <p:nvSpPr>
          <p:cNvPr id="3" name="Text Placeholder 2"/>
          <p:cNvSpPr>
            <a:spLocks noGrp="1"/>
          </p:cNvSpPr>
          <p:nvPr>
            <p:ph type="body" idx="1"/>
          </p:nvPr>
        </p:nvSpPr>
        <p:spPr>
          <a:xfrm>
            <a:off x="457200" y="990603"/>
            <a:ext cx="8229600" cy="513556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pic>
        <p:nvPicPr>
          <p:cNvPr id="8" name="Picture 7"/>
          <p:cNvPicPr>
            <a:picLocks noChangeAspect="1"/>
          </p:cNvPicPr>
          <p:nvPr userDrawn="1"/>
        </p:nvPicPr>
        <p:blipFill rotWithShape="1">
          <a:blip r:embed="rId12" cstate="print">
            <a:clrChange>
              <a:clrFrom>
                <a:srgbClr val="000A25"/>
              </a:clrFrom>
              <a:clrTo>
                <a:srgbClr val="000A25">
                  <a:alpha val="0"/>
                </a:srgbClr>
              </a:clrTo>
            </a:clrChange>
            <a:extLst>
              <a:ext uri="{28A0092B-C50C-407E-A947-70E740481C1C}">
                <a14:useLocalDpi xmlns:a14="http://schemas.microsoft.com/office/drawing/2010/main" val="0"/>
              </a:ext>
            </a:extLst>
          </a:blip>
          <a:srcRect l="37443" t="67802"/>
          <a:stretch/>
        </p:blipFill>
        <p:spPr>
          <a:xfrm>
            <a:off x="6781800" y="5946280"/>
            <a:ext cx="2362200" cy="911737"/>
          </a:xfrm>
          <a:prstGeom prst="rect">
            <a:avLst/>
          </a:prstGeom>
        </p:spPr>
      </p:pic>
    </p:spTree>
    <p:extLst>
      <p:ext uri="{BB962C8B-B14F-4D97-AF65-F5344CB8AC3E}">
        <p14:creationId xmlns:p14="http://schemas.microsoft.com/office/powerpoint/2010/main" val="378375861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2800" b="1" kern="1200">
          <a:solidFill>
            <a:srgbClr val="00B0F0"/>
          </a:solidFill>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6000">
              <a:srgbClr val="002060"/>
            </a:gs>
            <a:gs pos="0">
              <a:srgbClr val="0070C0"/>
            </a:gs>
          </a:gsLst>
          <a:lin ang="27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E04014-4C22-45AD-A307-98E9312FCBD8}" type="datetimeFigureOut">
              <a:rPr lang="en-US" smtClean="0">
                <a:solidFill>
                  <a:prstClr val="black">
                    <a:tint val="75000"/>
                  </a:prstClr>
                </a:solidFill>
              </a:rPr>
              <a:pPr/>
              <a:t>5/28/15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6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1"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38E65E-4B5C-4914-B663-17367496DD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472625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png"/><Relationship Id="rId5" Type="http://schemas.microsoft.com/office/2007/relationships/hdphoto" Target="../media/hdphoto1.wdp"/><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image" Target="../media/image41.jpeg"/><Relationship Id="rId3" Type="http://schemas.openxmlformats.org/officeDocument/2006/relationships/image" Target="../media/image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5.jpg"/><Relationship Id="rId3"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44.jp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 Id="rId9" Type="http://schemas.openxmlformats.org/officeDocument/2006/relationships/image" Target="../media/image51.png"/><Relationship Id="rId1" Type="http://schemas.openxmlformats.org/officeDocument/2006/relationships/slideLayout" Target="../slideLayouts/slideLayout64.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52.png"/><Relationship Id="rId3"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1" Type="http://schemas.openxmlformats.org/officeDocument/2006/relationships/slideLayout" Target="../slideLayouts/slideLayout35.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1" Type="http://schemas.openxmlformats.org/officeDocument/2006/relationships/slideLayout" Target="../slideLayouts/slideLayout72.xml"/><Relationship Id="rId2"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1" Type="http://schemas.openxmlformats.org/officeDocument/2006/relationships/slideLayout" Target="../slideLayouts/slideLayout23.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41.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jpe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microsoft.com/office/2007/relationships/hdphoto" Target="../media/hdphoto2.wdp"/><Relationship Id="rId9" Type="http://schemas.openxmlformats.org/officeDocument/2006/relationships/image" Target="../media/image37.png"/><Relationship Id="rId10" Type="http://schemas.openxmlformats.org/officeDocument/2006/relationships/image" Target="../media/image38.png"/><Relationship Id="rId1" Type="http://schemas.openxmlformats.org/officeDocument/2006/relationships/slideLayout" Target="../slideLayouts/slideLayout76.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30.png"/><Relationship Id="rId5" Type="http://schemas.openxmlformats.org/officeDocument/2006/relationships/image" Target="../media/image40.png"/><Relationship Id="rId1" Type="http://schemas.openxmlformats.org/officeDocument/2006/relationships/slideLayout" Target="../slideLayouts/slideLayout87.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69535" y="4773148"/>
            <a:ext cx="4248472" cy="400110"/>
          </a:xfrm>
          <a:prstGeom prst="rect">
            <a:avLst/>
          </a:prstGeom>
          <a:noFill/>
        </p:spPr>
        <p:txBody>
          <a:bodyPr wrap="square" rtlCol="0">
            <a:spAutoFit/>
          </a:bodyPr>
          <a:lstStyle/>
          <a:p>
            <a:r>
              <a:rPr lang="en-IN" sz="2000" b="1" dirty="0">
                <a:solidFill>
                  <a:prstClr val="white"/>
                </a:solidFill>
              </a:rPr>
              <a:t>Marketing Presentation</a:t>
            </a:r>
            <a:endParaRPr lang="en-IN" sz="2000" dirty="0">
              <a:solidFill>
                <a:prstClr val="white"/>
              </a:solidFill>
            </a:endParaRPr>
          </a:p>
        </p:txBody>
      </p:sp>
      <p:sp>
        <p:nvSpPr>
          <p:cNvPr id="14" name="TextBox 13"/>
          <p:cNvSpPr txBox="1"/>
          <p:nvPr/>
        </p:nvSpPr>
        <p:spPr>
          <a:xfrm>
            <a:off x="269535" y="5153898"/>
            <a:ext cx="2664296" cy="338554"/>
          </a:xfrm>
          <a:prstGeom prst="rect">
            <a:avLst/>
          </a:prstGeom>
          <a:noFill/>
        </p:spPr>
        <p:txBody>
          <a:bodyPr wrap="square" rtlCol="0">
            <a:spAutoFit/>
          </a:bodyPr>
          <a:lstStyle/>
          <a:p>
            <a:pPr>
              <a:defRPr/>
            </a:pPr>
            <a:r>
              <a:rPr lang="en-GB" sz="1600" dirty="0">
                <a:solidFill>
                  <a:prstClr val="white"/>
                </a:solidFill>
                <a:ea typeface="ＭＳ Ｐゴシック" pitchFamily="34" charset="-128"/>
              </a:rPr>
              <a:t>Speaker Name</a:t>
            </a:r>
          </a:p>
        </p:txBody>
      </p:sp>
      <p:sp>
        <p:nvSpPr>
          <p:cNvPr id="17" name="TextBox 16"/>
          <p:cNvSpPr txBox="1"/>
          <p:nvPr/>
        </p:nvSpPr>
        <p:spPr>
          <a:xfrm>
            <a:off x="263782" y="5409265"/>
            <a:ext cx="925446" cy="276999"/>
          </a:xfrm>
          <a:prstGeom prst="rect">
            <a:avLst/>
          </a:prstGeom>
          <a:noFill/>
        </p:spPr>
        <p:txBody>
          <a:bodyPr wrap="none" rtlCol="0">
            <a:spAutoFit/>
          </a:bodyPr>
          <a:lstStyle/>
          <a:p>
            <a:r>
              <a:rPr lang="en-IN" sz="1200" dirty="0">
                <a:solidFill>
                  <a:prstClr val="white"/>
                </a:solidFill>
                <a:ea typeface="ＭＳ Ｐゴシック" pitchFamily="34" charset="-128"/>
              </a:rPr>
              <a:t>Designation</a:t>
            </a:r>
          </a:p>
        </p:txBody>
      </p:sp>
      <p:sp>
        <p:nvSpPr>
          <p:cNvPr id="18" name="TextBox 17"/>
          <p:cNvSpPr txBox="1"/>
          <p:nvPr/>
        </p:nvSpPr>
        <p:spPr>
          <a:xfrm>
            <a:off x="397434" y="5705481"/>
            <a:ext cx="1872208" cy="461665"/>
          </a:xfrm>
          <a:prstGeom prst="rect">
            <a:avLst/>
          </a:prstGeom>
          <a:noFill/>
        </p:spPr>
        <p:txBody>
          <a:bodyPr wrap="square" rtlCol="0">
            <a:spAutoFit/>
          </a:bodyPr>
          <a:lstStyle/>
          <a:p>
            <a:r>
              <a:rPr lang="en-GB" sz="1200" dirty="0">
                <a:solidFill>
                  <a:prstClr val="white"/>
                </a:solidFill>
                <a:ea typeface="ＭＳ Ｐゴシック" pitchFamily="34" charset="-128"/>
              </a:rPr>
              <a:t>Date: 00/00/0000</a:t>
            </a:r>
          </a:p>
          <a:p>
            <a:endParaRPr lang="en-IN" sz="1200" dirty="0">
              <a:solidFill>
                <a:prstClr val="white"/>
              </a:solidFill>
            </a:endParaRPr>
          </a:p>
        </p:txBody>
      </p:sp>
      <p:sp>
        <p:nvSpPr>
          <p:cNvPr id="7" name="TextBox 6"/>
          <p:cNvSpPr txBox="1"/>
          <p:nvPr/>
        </p:nvSpPr>
        <p:spPr>
          <a:xfrm>
            <a:off x="421935" y="4976349"/>
            <a:ext cx="4248472" cy="400110"/>
          </a:xfrm>
          <a:prstGeom prst="rect">
            <a:avLst/>
          </a:prstGeom>
          <a:noFill/>
        </p:spPr>
        <p:txBody>
          <a:bodyPr wrap="square" rtlCol="0">
            <a:spAutoFit/>
          </a:bodyPr>
          <a:lstStyle/>
          <a:p>
            <a:r>
              <a:rPr lang="en-IN" sz="2000" b="1" dirty="0">
                <a:solidFill>
                  <a:prstClr val="white"/>
                </a:solidFill>
              </a:rPr>
              <a:t>Marketing Presentation</a:t>
            </a:r>
            <a:endParaRPr lang="en-IN" sz="2000" dirty="0">
              <a:solidFill>
                <a:prstClr val="white"/>
              </a:solidFill>
            </a:endParaRPr>
          </a:p>
        </p:txBody>
      </p:sp>
      <p:sp>
        <p:nvSpPr>
          <p:cNvPr id="8" name="TextBox 7"/>
          <p:cNvSpPr txBox="1"/>
          <p:nvPr/>
        </p:nvSpPr>
        <p:spPr>
          <a:xfrm>
            <a:off x="421935" y="5357098"/>
            <a:ext cx="2664296" cy="338554"/>
          </a:xfrm>
          <a:prstGeom prst="rect">
            <a:avLst/>
          </a:prstGeom>
          <a:noFill/>
        </p:spPr>
        <p:txBody>
          <a:bodyPr wrap="square" rtlCol="0">
            <a:spAutoFit/>
          </a:bodyPr>
          <a:lstStyle/>
          <a:p>
            <a:pPr>
              <a:defRPr/>
            </a:pPr>
            <a:r>
              <a:rPr lang="en-GB" sz="1600" dirty="0">
                <a:solidFill>
                  <a:prstClr val="white"/>
                </a:solidFill>
                <a:ea typeface="ＭＳ Ｐゴシック" pitchFamily="34" charset="-128"/>
              </a:rPr>
              <a:t>Speaker Name</a:t>
            </a:r>
          </a:p>
        </p:txBody>
      </p:sp>
      <p:sp>
        <p:nvSpPr>
          <p:cNvPr id="9" name="TextBox 8"/>
          <p:cNvSpPr txBox="1"/>
          <p:nvPr/>
        </p:nvSpPr>
        <p:spPr>
          <a:xfrm>
            <a:off x="416182" y="5612465"/>
            <a:ext cx="925446" cy="276999"/>
          </a:xfrm>
          <a:prstGeom prst="rect">
            <a:avLst/>
          </a:prstGeom>
          <a:noFill/>
        </p:spPr>
        <p:txBody>
          <a:bodyPr wrap="none" rtlCol="0">
            <a:spAutoFit/>
          </a:bodyPr>
          <a:lstStyle/>
          <a:p>
            <a:r>
              <a:rPr lang="en-IN" sz="1200" dirty="0">
                <a:solidFill>
                  <a:prstClr val="white"/>
                </a:solidFill>
                <a:ea typeface="ＭＳ Ｐゴシック" pitchFamily="34" charset="-128"/>
              </a:rPr>
              <a:t>Designation</a:t>
            </a:r>
          </a:p>
        </p:txBody>
      </p:sp>
      <p:sp>
        <p:nvSpPr>
          <p:cNvPr id="10" name="TextBox 9"/>
          <p:cNvSpPr txBox="1"/>
          <p:nvPr/>
        </p:nvSpPr>
        <p:spPr>
          <a:xfrm>
            <a:off x="549834" y="5908681"/>
            <a:ext cx="1872208" cy="461665"/>
          </a:xfrm>
          <a:prstGeom prst="rect">
            <a:avLst/>
          </a:prstGeom>
          <a:noFill/>
        </p:spPr>
        <p:txBody>
          <a:bodyPr wrap="square" rtlCol="0">
            <a:spAutoFit/>
          </a:bodyPr>
          <a:lstStyle/>
          <a:p>
            <a:r>
              <a:rPr lang="en-GB" sz="1200" dirty="0">
                <a:solidFill>
                  <a:prstClr val="white"/>
                </a:solidFill>
                <a:ea typeface="ＭＳ Ｐゴシック" pitchFamily="34" charset="-128"/>
              </a:rPr>
              <a:t>Date: 00/00/0000</a:t>
            </a:r>
          </a:p>
          <a:p>
            <a:endParaRPr lang="en-IN" sz="1200" dirty="0">
              <a:solidFill>
                <a:prstClr val="white"/>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 y="-380189"/>
            <a:ext cx="9144001" cy="6857193"/>
          </a:xfrm>
          <a:prstGeom prst="rect">
            <a:avLst/>
          </a:prstGeom>
        </p:spPr>
      </p:pic>
      <p:sp>
        <p:nvSpPr>
          <p:cNvPr id="2" name="Rectangle 1"/>
          <p:cNvSpPr/>
          <p:nvPr/>
        </p:nvSpPr>
        <p:spPr>
          <a:xfrm>
            <a:off x="0" y="5808529"/>
            <a:ext cx="9144000" cy="1074897"/>
          </a:xfrm>
          <a:prstGeom prst="rect">
            <a:avLst/>
          </a:prstGeom>
          <a:solidFill>
            <a:srgbClr val="0044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220511" y="5966766"/>
            <a:ext cx="3284690" cy="584775"/>
          </a:xfrm>
          <a:prstGeom prst="rect">
            <a:avLst/>
          </a:prstGeom>
          <a:noFill/>
        </p:spPr>
        <p:txBody>
          <a:bodyPr wrap="square" rtlCol="0">
            <a:spAutoFit/>
          </a:bodyPr>
          <a:lstStyle/>
          <a:p>
            <a:pPr>
              <a:defRPr/>
            </a:pPr>
            <a:r>
              <a:rPr lang="en-GB" sz="2000" b="1" dirty="0">
                <a:solidFill>
                  <a:prstClr val="white"/>
                </a:solidFill>
                <a:ea typeface="ＭＳ Ｐゴシック" pitchFamily="34" charset="-128"/>
                <a:cs typeface="Arial" panose="020B0604020202020204" pitchFamily="34" charset="0"/>
              </a:rPr>
              <a:t>AMIT PHADNIS</a:t>
            </a:r>
          </a:p>
          <a:p>
            <a:pPr>
              <a:defRPr/>
            </a:pPr>
            <a:r>
              <a:rPr lang="en-GB" sz="1200" dirty="0">
                <a:solidFill>
                  <a:prstClr val="white"/>
                </a:solidFill>
                <a:ea typeface="ＭＳ Ｐゴシック" pitchFamily="34" charset="-128"/>
                <a:cs typeface="Arial" panose="020B0604020202020204" pitchFamily="34" charset="0"/>
              </a:rPr>
              <a:t>President Engineering and India Site Leader, Cisco</a:t>
            </a:r>
            <a:endParaRPr lang="en-GB" sz="1600" dirty="0">
              <a:solidFill>
                <a:prstClr val="white"/>
              </a:solidFill>
              <a:ea typeface="ＭＳ Ｐゴシック" pitchFamily="34" charset="-128"/>
              <a:cs typeface="Arial" panose="020B0604020202020204" pitchFamily="34" charset="0"/>
            </a:endParaRPr>
          </a:p>
        </p:txBody>
      </p:sp>
      <p:sp>
        <p:nvSpPr>
          <p:cNvPr id="19" name="TextBox 18"/>
          <p:cNvSpPr txBox="1"/>
          <p:nvPr/>
        </p:nvSpPr>
        <p:spPr>
          <a:xfrm>
            <a:off x="3669868" y="6048840"/>
            <a:ext cx="1121137" cy="461665"/>
          </a:xfrm>
          <a:prstGeom prst="rect">
            <a:avLst/>
          </a:prstGeom>
          <a:noFill/>
        </p:spPr>
        <p:txBody>
          <a:bodyPr wrap="square" rtlCol="0">
            <a:spAutoFit/>
          </a:bodyPr>
          <a:lstStyle/>
          <a:p>
            <a:r>
              <a:rPr lang="en-GB" sz="1200" dirty="0">
                <a:solidFill>
                  <a:prstClr val="white"/>
                </a:solidFill>
                <a:ea typeface="ＭＳ Ｐゴシック" pitchFamily="34" charset="-128"/>
              </a:rPr>
              <a:t>Date: </a:t>
            </a:r>
            <a:r>
              <a:rPr lang="en-GB" sz="1200" dirty="0" smtClean="0">
                <a:solidFill>
                  <a:prstClr val="white"/>
                </a:solidFill>
                <a:ea typeface="ＭＳ Ｐゴシック" pitchFamily="34" charset="-128"/>
              </a:rPr>
              <a:t>29/05/2015</a:t>
            </a:r>
            <a:endParaRPr lang="en-IN" sz="1200" dirty="0">
              <a:solidFill>
                <a:prstClr val="white"/>
              </a:solidFill>
            </a:endParaRPr>
          </a:p>
        </p:txBody>
      </p:sp>
      <p:grpSp>
        <p:nvGrpSpPr>
          <p:cNvPr id="4" name="Group 3"/>
          <p:cNvGrpSpPr/>
          <p:nvPr/>
        </p:nvGrpSpPr>
        <p:grpSpPr>
          <a:xfrm>
            <a:off x="6934200" y="6159503"/>
            <a:ext cx="1989290" cy="355420"/>
            <a:chOff x="3954310" y="4619625"/>
            <a:chExt cx="1303490" cy="266565"/>
          </a:xfrm>
        </p:grpSpPr>
        <p:sp>
          <p:nvSpPr>
            <p:cNvPr id="21" name="Text Placeholder 24"/>
            <p:cNvSpPr txBox="1">
              <a:spLocks/>
            </p:cNvSpPr>
            <p:nvPr/>
          </p:nvSpPr>
          <p:spPr>
            <a:xfrm>
              <a:off x="4114800" y="4619625"/>
              <a:ext cx="1143000" cy="266565"/>
            </a:xfrm>
            <a:prstGeom prst="rect">
              <a:avLst/>
            </a:prstGeom>
          </p:spPr>
          <p:txBody>
            <a:bodyPr/>
            <a:lstStyle>
              <a:lvl1pPr marL="171445" indent="-171445" algn="l" defTabSz="685777"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59940" indent="-215964" algn="l" defTabSz="685777"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1928" indent="-171422" algn="l" defTabSz="685777"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3916" indent="-171422" algn="l" defTabSz="685777"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5904" indent="-171422" algn="l" defTabSz="685777"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Clr>
                  <a:srgbClr val="1F497D"/>
                </a:buClr>
                <a:buFont typeface="Arial" pitchFamily="34" charset="0"/>
                <a:buNone/>
              </a:pPr>
              <a:r>
                <a:rPr sz="2000" b="1" dirty="0">
                  <a:solidFill>
                    <a:prstClr val="white"/>
                  </a:solidFill>
                </a:rPr>
                <a:t>@</a:t>
              </a:r>
              <a:r>
                <a:rPr sz="2000" b="1" dirty="0" err="1">
                  <a:solidFill>
                    <a:prstClr val="white"/>
                  </a:solidFill>
                </a:rPr>
                <a:t>amitphadnis</a:t>
              </a:r>
              <a:endParaRPr sz="2000" b="1" dirty="0">
                <a:solidFill>
                  <a:prstClr val="white"/>
                </a:solidFill>
              </a:endParaRPr>
            </a:p>
          </p:txBody>
        </p:sp>
        <p:pic>
          <p:nvPicPr>
            <p:cNvPr id="22" name="Picture 2"/>
            <p:cNvPicPr>
              <a:picLocks noChangeAspect="1" noChangeArrowheads="1"/>
            </p:cNvPicPr>
            <p:nvPr/>
          </p:nvPicPr>
          <p:blipFill>
            <a:blip r:embed="rId4" cstate="screen">
              <a:duotone>
                <a:schemeClr val="accent1">
                  <a:shade val="45000"/>
                  <a:satMod val="135000"/>
                </a:schemeClr>
                <a:prstClr val="white"/>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3954310" y="4640401"/>
              <a:ext cx="198590" cy="23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0" name="Rectangle 19"/>
          <p:cNvSpPr/>
          <p:nvPr/>
        </p:nvSpPr>
        <p:spPr>
          <a:xfrm>
            <a:off x="9" y="-78896"/>
            <a:ext cx="9144001" cy="993296"/>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extBox 11"/>
          <p:cNvSpPr txBox="1"/>
          <p:nvPr/>
        </p:nvSpPr>
        <p:spPr>
          <a:xfrm>
            <a:off x="5" y="-78894"/>
            <a:ext cx="7719290" cy="769441"/>
          </a:xfrm>
          <a:prstGeom prst="rect">
            <a:avLst/>
          </a:prstGeom>
          <a:noFill/>
        </p:spPr>
        <p:txBody>
          <a:bodyPr wrap="square" rtlCol="0">
            <a:spAutoFit/>
          </a:bodyPr>
          <a:lstStyle/>
          <a:p>
            <a:r>
              <a:rPr lang="en-IN" sz="4400" b="1" dirty="0" smtClean="0">
                <a:solidFill>
                  <a:schemeClr val="bg1"/>
                </a:solidFill>
              </a:rPr>
              <a:t>Partnering for Digital India</a:t>
            </a:r>
            <a:endParaRPr lang="en-IN" sz="4400" dirty="0">
              <a:solidFill>
                <a:schemeClr val="bg1"/>
              </a:solidFill>
            </a:endParaRPr>
          </a:p>
        </p:txBody>
      </p:sp>
      <p:sp>
        <p:nvSpPr>
          <p:cNvPr id="25" name="Rectangle 24"/>
          <p:cNvSpPr/>
          <p:nvPr/>
        </p:nvSpPr>
        <p:spPr>
          <a:xfrm>
            <a:off x="0" y="5735976"/>
            <a:ext cx="9144000" cy="7554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1" name="Straight Connector 10"/>
          <p:cNvCxnSpPr/>
          <p:nvPr/>
        </p:nvCxnSpPr>
        <p:spPr>
          <a:xfrm>
            <a:off x="3657600" y="5996755"/>
            <a:ext cx="0" cy="698429"/>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648200" y="6007187"/>
            <a:ext cx="0" cy="698429"/>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791005" y="6163186"/>
            <a:ext cx="1981135" cy="369332"/>
          </a:xfrm>
          <a:prstGeom prst="rect">
            <a:avLst/>
          </a:prstGeom>
          <a:noFill/>
        </p:spPr>
        <p:txBody>
          <a:bodyPr wrap="square" rtlCol="0">
            <a:spAutoFit/>
          </a:bodyPr>
          <a:lstStyle/>
          <a:p>
            <a:r>
              <a:rPr lang="en-US" b="1" dirty="0">
                <a:solidFill>
                  <a:schemeClr val="bg1"/>
                </a:solidFill>
                <a:cs typeface="CiscoSans"/>
              </a:rPr>
              <a:t>#</a:t>
            </a:r>
            <a:r>
              <a:rPr lang="en-US" b="1" dirty="0" err="1">
                <a:solidFill>
                  <a:schemeClr val="bg1"/>
                </a:solidFill>
                <a:cs typeface="CiscoSans"/>
              </a:rPr>
              <a:t>CiscoConnectIN</a:t>
            </a:r>
            <a:endParaRPr lang="en-US" b="1" dirty="0">
              <a:solidFill>
                <a:schemeClr val="bg1"/>
              </a:solidFill>
              <a:cs typeface="CiscoSans"/>
            </a:endParaRPr>
          </a:p>
        </p:txBody>
      </p:sp>
    </p:spTree>
    <p:extLst>
      <p:ext uri="{BB962C8B-B14F-4D97-AF65-F5344CB8AC3E}">
        <p14:creationId xmlns:p14="http://schemas.microsoft.com/office/powerpoint/2010/main" val="4170154517"/>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p:cNvSpPr txBox="1">
            <a:spLocks/>
          </p:cNvSpPr>
          <p:nvPr/>
        </p:nvSpPr>
        <p:spPr>
          <a:xfrm>
            <a:off x="457200" y="274642"/>
            <a:ext cx="8229600" cy="614361"/>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kern="1200">
                <a:solidFill>
                  <a:srgbClr val="00B0F0"/>
                </a:solidFill>
                <a:latin typeface="+mn-lt"/>
                <a:ea typeface="+mj-ea"/>
                <a:cs typeface="+mj-cs"/>
              </a:defRPr>
            </a:lvl1pPr>
          </a:lstStyle>
          <a:p>
            <a:r>
              <a:rPr lang="en-US" dirty="0" smtClean="0"/>
              <a:t>Digital India Today: Manufacturing</a:t>
            </a:r>
            <a:endParaRPr lang="en-IN" dirty="0"/>
          </a:p>
        </p:txBody>
      </p:sp>
      <p:pic>
        <p:nvPicPr>
          <p:cNvPr id="1026" name="Picture 2" descr="https://scitools.com/wp-content/uploads/2014/05/rockwell-automation-logo.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8805" y="1498604"/>
            <a:ext cx="2175249" cy="67683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4572000" y="1498600"/>
            <a:ext cx="0" cy="4368800"/>
          </a:xfrm>
          <a:prstGeom prst="line">
            <a:avLst/>
          </a:prstGeom>
        </p:spPr>
        <p:style>
          <a:lnRef idx="1">
            <a:schemeClr val="accent1"/>
          </a:lnRef>
          <a:fillRef idx="0">
            <a:schemeClr val="accent1"/>
          </a:fillRef>
          <a:effectRef idx="0">
            <a:schemeClr val="accent1"/>
          </a:effectRef>
          <a:fontRef idx="minor">
            <a:schemeClr val="tx1"/>
          </a:fontRef>
        </p:style>
      </p:cxnSp>
      <p:pic>
        <p:nvPicPr>
          <p:cNvPr id="1029" name="Picture 5" descr="http://3.bp.blogspot.com/-q-Joy6SUI18/UP-LMdaO2mI/AAAAAAAAWts/2LTvHlLv_-E/s1600/Mahindra+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5" y="1505300"/>
            <a:ext cx="2672233" cy="42755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 y="5969000"/>
            <a:ext cx="9144000" cy="523220"/>
          </a:xfrm>
          <a:prstGeom prst="rect">
            <a:avLst/>
          </a:prstGeom>
        </p:spPr>
        <p:txBody>
          <a:bodyPr wrap="square">
            <a:spAutoFit/>
          </a:bodyPr>
          <a:lstStyle/>
          <a:p>
            <a:pPr algn="ctr"/>
            <a:r>
              <a:rPr lang="en-US" sz="2800" b="1" dirty="0">
                <a:solidFill>
                  <a:srgbClr val="FFFF00"/>
                </a:solidFill>
                <a:effectLst>
                  <a:outerShdw blurRad="38100" dist="38100" dir="2700000" algn="tl">
                    <a:srgbClr val="000000">
                      <a:alpha val="43137"/>
                    </a:srgbClr>
                  </a:outerShdw>
                </a:effectLst>
              </a:rPr>
              <a:t>Realizing the value of ‘The Connected Enterprise’</a:t>
            </a:r>
          </a:p>
        </p:txBody>
      </p:sp>
      <p:sp>
        <p:nvSpPr>
          <p:cNvPr id="9" name="Rectangle 8"/>
          <p:cNvSpPr/>
          <p:nvPr/>
        </p:nvSpPr>
        <p:spPr>
          <a:xfrm>
            <a:off x="1295400" y="2514604"/>
            <a:ext cx="2819400" cy="2031325"/>
          </a:xfrm>
          <a:prstGeom prst="rect">
            <a:avLst/>
          </a:prstGeom>
        </p:spPr>
        <p:txBody>
          <a:bodyPr wrap="square">
            <a:spAutoFit/>
          </a:bodyPr>
          <a:lstStyle/>
          <a:p>
            <a:pPr algn="r"/>
            <a:r>
              <a:rPr lang="en-US" dirty="0">
                <a:solidFill>
                  <a:prstClr val="white"/>
                </a:solidFill>
              </a:rPr>
              <a:t>A collaborative strategy that addresses security, the management of remote assets and production, related impacts on the supply chain and workforce productivity.</a:t>
            </a:r>
          </a:p>
        </p:txBody>
      </p:sp>
      <p:sp>
        <p:nvSpPr>
          <p:cNvPr id="13" name="Rectangle 12"/>
          <p:cNvSpPr/>
          <p:nvPr/>
        </p:nvSpPr>
        <p:spPr>
          <a:xfrm>
            <a:off x="5031816" y="2514604"/>
            <a:ext cx="3121584" cy="2031325"/>
          </a:xfrm>
          <a:prstGeom prst="rect">
            <a:avLst/>
          </a:prstGeom>
        </p:spPr>
        <p:txBody>
          <a:bodyPr wrap="square">
            <a:spAutoFit/>
          </a:bodyPr>
          <a:lstStyle/>
          <a:p>
            <a:r>
              <a:rPr lang="en-US" dirty="0">
                <a:solidFill>
                  <a:prstClr val="white"/>
                </a:solidFill>
              </a:rPr>
              <a:t>Deployed ICT support network at their Chakan plant to bridge the gap between resource planning  and shop floor operations with efficient manufacturing systems and surveillance.</a:t>
            </a:r>
          </a:p>
        </p:txBody>
      </p:sp>
    </p:spTree>
    <p:extLst>
      <p:ext uri="{BB962C8B-B14F-4D97-AF65-F5344CB8AC3E}">
        <p14:creationId xmlns:p14="http://schemas.microsoft.com/office/powerpoint/2010/main" val="899143611"/>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9"/>
            <a:ext cx="9144000" cy="6857193"/>
          </a:xfrm>
          <a:prstGeom prst="rect">
            <a:avLst/>
          </a:prstGeom>
        </p:spPr>
      </p:pic>
      <p:pic>
        <p:nvPicPr>
          <p:cNvPr id="2" name="Picture 1"/>
          <p:cNvPicPr>
            <a:picLocks noChangeAspect="1"/>
          </p:cNvPicPr>
          <p:nvPr/>
        </p:nvPicPr>
        <p:blipFill>
          <a:blip r:embed="rId3"/>
          <a:stretch>
            <a:fillRect/>
          </a:stretch>
        </p:blipFill>
        <p:spPr>
          <a:xfrm>
            <a:off x="25400" y="33870"/>
            <a:ext cx="9080500" cy="6790267"/>
          </a:xfrm>
          <a:prstGeom prst="rect">
            <a:avLst/>
          </a:prstGeom>
        </p:spPr>
      </p:pic>
    </p:spTree>
    <p:extLst>
      <p:ext uri="{BB962C8B-B14F-4D97-AF65-F5344CB8AC3E}">
        <p14:creationId xmlns:p14="http://schemas.microsoft.com/office/powerpoint/2010/main" val="1141970901"/>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9"/>
            <a:ext cx="9144000" cy="6857193"/>
          </a:xfrm>
          <a:prstGeom prst="rect">
            <a:avLst/>
          </a:prstGeom>
        </p:spPr>
      </p:pic>
      <p:sp>
        <p:nvSpPr>
          <p:cNvPr id="8" name="TextBox 7"/>
          <p:cNvSpPr txBox="1"/>
          <p:nvPr/>
        </p:nvSpPr>
        <p:spPr>
          <a:xfrm>
            <a:off x="3728956" y="3290279"/>
            <a:ext cx="2097049" cy="584775"/>
          </a:xfrm>
          <a:prstGeom prst="rect">
            <a:avLst/>
          </a:prstGeom>
          <a:noFill/>
        </p:spPr>
        <p:txBody>
          <a:bodyPr wrap="none" rtlCol="0">
            <a:spAutoFit/>
          </a:bodyPr>
          <a:lstStyle/>
          <a:p>
            <a:pPr defTabSz="456858"/>
            <a:r>
              <a:rPr lang="en-US" sz="3200" dirty="0">
                <a:solidFill>
                  <a:srgbClr val="FFFFFF"/>
                </a:solidFill>
              </a:rPr>
              <a:t>Thank you</a:t>
            </a:r>
            <a:endParaRPr lang="en-IN" sz="3200" dirty="0">
              <a:solidFill>
                <a:srgbClr val="FFFFFF"/>
              </a:solidFill>
            </a:endParaRPr>
          </a:p>
        </p:txBody>
      </p:sp>
    </p:spTree>
    <p:extLst>
      <p:ext uri="{BB962C8B-B14F-4D97-AF65-F5344CB8AC3E}">
        <p14:creationId xmlns:p14="http://schemas.microsoft.com/office/powerpoint/2010/main" val="3281618587"/>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008765" y="4419600"/>
            <a:ext cx="3071970" cy="2394678"/>
          </a:xfrm>
          <a:prstGeom prst="rect">
            <a:avLst/>
          </a:prstGeom>
          <a:noFill/>
          <a:ln>
            <a:solidFill>
              <a:schemeClr val="accent2">
                <a:lumMod val="50000"/>
              </a:schemeClr>
            </a:solidFill>
          </a:ln>
          <a:effectLst>
            <a:outerShdw blurRad="76200" dir="13500000" sy="23000" kx="1200000" algn="br" rotWithShape="0">
              <a:prstClr val="black">
                <a:alpha val="20000"/>
              </a:prstClr>
            </a:outerShdw>
          </a:effectLst>
        </p:spPr>
      </p:pic>
      <p:sp>
        <p:nvSpPr>
          <p:cNvPr id="152" name="Title 151"/>
          <p:cNvSpPr>
            <a:spLocks noGrp="1"/>
          </p:cNvSpPr>
          <p:nvPr>
            <p:ph type="title"/>
          </p:nvPr>
        </p:nvSpPr>
        <p:spPr>
          <a:xfrm>
            <a:off x="457200" y="274638"/>
            <a:ext cx="8229600" cy="487362"/>
          </a:xfrm>
        </p:spPr>
        <p:txBody>
          <a:bodyPr anchor="t"/>
          <a:lstStyle/>
          <a:p>
            <a:pPr algn="l"/>
            <a:r>
              <a:rPr lang="en-US" sz="2400" dirty="0" smtClean="0">
                <a:solidFill>
                  <a:srgbClr val="0070C0"/>
                </a:solidFill>
              </a:rPr>
              <a:t>Build &amp; Price BOM Optimizer </a:t>
            </a:r>
            <a:r>
              <a:rPr lang="en-US" sz="2400" dirty="0">
                <a:solidFill>
                  <a:srgbClr val="0070C0"/>
                </a:solidFill>
              </a:rPr>
              <a:t>&amp; </a:t>
            </a:r>
            <a:r>
              <a:rPr lang="en-US" sz="2400" dirty="0" smtClean="0">
                <a:solidFill>
                  <a:srgbClr val="0070C0"/>
                </a:solidFill>
              </a:rPr>
              <a:t>Configuration </a:t>
            </a:r>
            <a:r>
              <a:rPr lang="en-US" sz="2400" dirty="0">
                <a:solidFill>
                  <a:srgbClr val="0070C0"/>
                </a:solidFill>
              </a:rPr>
              <a:t>Advisor </a:t>
            </a:r>
          </a:p>
        </p:txBody>
      </p:sp>
      <p:grpSp>
        <p:nvGrpSpPr>
          <p:cNvPr id="76" name="Group 75"/>
          <p:cNvGrpSpPr/>
          <p:nvPr/>
        </p:nvGrpSpPr>
        <p:grpSpPr>
          <a:xfrm>
            <a:off x="35526" y="4807054"/>
            <a:ext cx="1828800" cy="2024557"/>
            <a:chOff x="0" y="720726"/>
            <a:chExt cx="2079597" cy="4210050"/>
          </a:xfrm>
        </p:grpSpPr>
        <p:sp>
          <p:nvSpPr>
            <p:cNvPr id="3079" name="Freeform 7"/>
            <p:cNvSpPr>
              <a:spLocks/>
            </p:cNvSpPr>
            <p:nvPr/>
          </p:nvSpPr>
          <p:spPr bwMode="auto">
            <a:xfrm>
              <a:off x="0" y="720726"/>
              <a:ext cx="1828800" cy="4210050"/>
            </a:xfrm>
            <a:custGeom>
              <a:avLst/>
              <a:gdLst/>
              <a:ahLst/>
              <a:cxnLst>
                <a:cxn ang="0">
                  <a:pos x="858" y="0"/>
                </a:cxn>
                <a:cxn ang="0">
                  <a:pos x="876" y="0"/>
                </a:cxn>
                <a:cxn ang="0">
                  <a:pos x="910" y="4"/>
                </a:cxn>
                <a:cxn ang="0">
                  <a:pos x="942" y="10"/>
                </a:cxn>
                <a:cxn ang="0">
                  <a:pos x="975" y="20"/>
                </a:cxn>
                <a:cxn ang="0">
                  <a:pos x="1005" y="33"/>
                </a:cxn>
                <a:cxn ang="0">
                  <a:pos x="1034" y="48"/>
                </a:cxn>
                <a:cxn ang="0">
                  <a:pos x="1061" y="67"/>
                </a:cxn>
                <a:cxn ang="0">
                  <a:pos x="1086" y="87"/>
                </a:cxn>
                <a:cxn ang="0">
                  <a:pos x="1108" y="111"/>
                </a:cxn>
                <a:cxn ang="0">
                  <a:pos x="1129" y="135"/>
                </a:cxn>
                <a:cxn ang="0">
                  <a:pos x="1147" y="162"/>
                </a:cxn>
                <a:cxn ang="0">
                  <a:pos x="1162" y="190"/>
                </a:cxn>
                <a:cxn ang="0">
                  <a:pos x="1176" y="221"/>
                </a:cxn>
                <a:cxn ang="0">
                  <a:pos x="1185" y="253"/>
                </a:cxn>
                <a:cxn ang="0">
                  <a:pos x="1192" y="286"/>
                </a:cxn>
                <a:cxn ang="0">
                  <a:pos x="1196" y="320"/>
                </a:cxn>
                <a:cxn ang="0">
                  <a:pos x="1196" y="2315"/>
                </a:cxn>
                <a:cxn ang="0">
                  <a:pos x="1196" y="2332"/>
                </a:cxn>
                <a:cxn ang="0">
                  <a:pos x="1192" y="2366"/>
                </a:cxn>
                <a:cxn ang="0">
                  <a:pos x="1185" y="2399"/>
                </a:cxn>
                <a:cxn ang="0">
                  <a:pos x="1176" y="2431"/>
                </a:cxn>
                <a:cxn ang="0">
                  <a:pos x="1162" y="2461"/>
                </a:cxn>
                <a:cxn ang="0">
                  <a:pos x="1147" y="2489"/>
                </a:cxn>
                <a:cxn ang="0">
                  <a:pos x="1129" y="2516"/>
                </a:cxn>
                <a:cxn ang="0">
                  <a:pos x="1108" y="2541"/>
                </a:cxn>
                <a:cxn ang="0">
                  <a:pos x="1086" y="2565"/>
                </a:cxn>
                <a:cxn ang="0">
                  <a:pos x="1061" y="2585"/>
                </a:cxn>
                <a:cxn ang="0">
                  <a:pos x="1034" y="2603"/>
                </a:cxn>
                <a:cxn ang="0">
                  <a:pos x="1005" y="2619"/>
                </a:cxn>
                <a:cxn ang="0">
                  <a:pos x="975" y="2631"/>
                </a:cxn>
                <a:cxn ang="0">
                  <a:pos x="942" y="2642"/>
                </a:cxn>
                <a:cxn ang="0">
                  <a:pos x="910" y="2648"/>
                </a:cxn>
                <a:cxn ang="0">
                  <a:pos x="876" y="2652"/>
                </a:cxn>
                <a:cxn ang="0">
                  <a:pos x="0" y="2652"/>
                </a:cxn>
              </a:cxnLst>
              <a:rect l="0" t="0" r="r" b="b"/>
              <a:pathLst>
                <a:path w="1196" h="2652">
                  <a:moveTo>
                    <a:pt x="0" y="0"/>
                  </a:moveTo>
                  <a:lnTo>
                    <a:pt x="858" y="0"/>
                  </a:lnTo>
                  <a:lnTo>
                    <a:pt x="858" y="0"/>
                  </a:lnTo>
                  <a:lnTo>
                    <a:pt x="876" y="0"/>
                  </a:lnTo>
                  <a:lnTo>
                    <a:pt x="893" y="2"/>
                  </a:lnTo>
                  <a:lnTo>
                    <a:pt x="910" y="4"/>
                  </a:lnTo>
                  <a:lnTo>
                    <a:pt x="927" y="7"/>
                  </a:lnTo>
                  <a:lnTo>
                    <a:pt x="942" y="10"/>
                  </a:lnTo>
                  <a:lnTo>
                    <a:pt x="959" y="15"/>
                  </a:lnTo>
                  <a:lnTo>
                    <a:pt x="975" y="20"/>
                  </a:lnTo>
                  <a:lnTo>
                    <a:pt x="990" y="26"/>
                  </a:lnTo>
                  <a:lnTo>
                    <a:pt x="1005" y="33"/>
                  </a:lnTo>
                  <a:lnTo>
                    <a:pt x="1019" y="40"/>
                  </a:lnTo>
                  <a:lnTo>
                    <a:pt x="1034" y="48"/>
                  </a:lnTo>
                  <a:lnTo>
                    <a:pt x="1047" y="58"/>
                  </a:lnTo>
                  <a:lnTo>
                    <a:pt x="1061" y="67"/>
                  </a:lnTo>
                  <a:lnTo>
                    <a:pt x="1073" y="76"/>
                  </a:lnTo>
                  <a:lnTo>
                    <a:pt x="1086" y="87"/>
                  </a:lnTo>
                  <a:lnTo>
                    <a:pt x="1097" y="98"/>
                  </a:lnTo>
                  <a:lnTo>
                    <a:pt x="1108" y="111"/>
                  </a:lnTo>
                  <a:lnTo>
                    <a:pt x="1119" y="122"/>
                  </a:lnTo>
                  <a:lnTo>
                    <a:pt x="1129" y="135"/>
                  </a:lnTo>
                  <a:lnTo>
                    <a:pt x="1138" y="148"/>
                  </a:lnTo>
                  <a:lnTo>
                    <a:pt x="1147" y="162"/>
                  </a:lnTo>
                  <a:lnTo>
                    <a:pt x="1155" y="176"/>
                  </a:lnTo>
                  <a:lnTo>
                    <a:pt x="1162" y="190"/>
                  </a:lnTo>
                  <a:lnTo>
                    <a:pt x="1170" y="206"/>
                  </a:lnTo>
                  <a:lnTo>
                    <a:pt x="1176" y="221"/>
                  </a:lnTo>
                  <a:lnTo>
                    <a:pt x="1181" y="237"/>
                  </a:lnTo>
                  <a:lnTo>
                    <a:pt x="1185" y="253"/>
                  </a:lnTo>
                  <a:lnTo>
                    <a:pt x="1189" y="269"/>
                  </a:lnTo>
                  <a:lnTo>
                    <a:pt x="1192" y="286"/>
                  </a:lnTo>
                  <a:lnTo>
                    <a:pt x="1195" y="303"/>
                  </a:lnTo>
                  <a:lnTo>
                    <a:pt x="1196" y="320"/>
                  </a:lnTo>
                  <a:lnTo>
                    <a:pt x="1196" y="337"/>
                  </a:lnTo>
                  <a:lnTo>
                    <a:pt x="1196" y="2315"/>
                  </a:lnTo>
                  <a:lnTo>
                    <a:pt x="1196" y="2315"/>
                  </a:lnTo>
                  <a:lnTo>
                    <a:pt x="1196" y="2332"/>
                  </a:lnTo>
                  <a:lnTo>
                    <a:pt x="1195" y="2349"/>
                  </a:lnTo>
                  <a:lnTo>
                    <a:pt x="1192" y="2366"/>
                  </a:lnTo>
                  <a:lnTo>
                    <a:pt x="1189" y="2382"/>
                  </a:lnTo>
                  <a:lnTo>
                    <a:pt x="1185" y="2399"/>
                  </a:lnTo>
                  <a:lnTo>
                    <a:pt x="1181" y="2414"/>
                  </a:lnTo>
                  <a:lnTo>
                    <a:pt x="1176" y="2431"/>
                  </a:lnTo>
                  <a:lnTo>
                    <a:pt x="1170" y="2446"/>
                  </a:lnTo>
                  <a:lnTo>
                    <a:pt x="1162" y="2461"/>
                  </a:lnTo>
                  <a:lnTo>
                    <a:pt x="1155" y="2476"/>
                  </a:lnTo>
                  <a:lnTo>
                    <a:pt x="1147" y="2489"/>
                  </a:lnTo>
                  <a:lnTo>
                    <a:pt x="1138" y="2504"/>
                  </a:lnTo>
                  <a:lnTo>
                    <a:pt x="1129" y="2516"/>
                  </a:lnTo>
                  <a:lnTo>
                    <a:pt x="1119" y="2530"/>
                  </a:lnTo>
                  <a:lnTo>
                    <a:pt x="1108" y="2541"/>
                  </a:lnTo>
                  <a:lnTo>
                    <a:pt x="1097" y="2554"/>
                  </a:lnTo>
                  <a:lnTo>
                    <a:pt x="1086" y="2565"/>
                  </a:lnTo>
                  <a:lnTo>
                    <a:pt x="1073" y="2575"/>
                  </a:lnTo>
                  <a:lnTo>
                    <a:pt x="1061" y="2585"/>
                  </a:lnTo>
                  <a:lnTo>
                    <a:pt x="1047" y="2594"/>
                  </a:lnTo>
                  <a:lnTo>
                    <a:pt x="1034" y="2603"/>
                  </a:lnTo>
                  <a:lnTo>
                    <a:pt x="1019" y="2612"/>
                  </a:lnTo>
                  <a:lnTo>
                    <a:pt x="1005" y="2619"/>
                  </a:lnTo>
                  <a:lnTo>
                    <a:pt x="990" y="2625"/>
                  </a:lnTo>
                  <a:lnTo>
                    <a:pt x="975" y="2631"/>
                  </a:lnTo>
                  <a:lnTo>
                    <a:pt x="959" y="2637"/>
                  </a:lnTo>
                  <a:lnTo>
                    <a:pt x="942" y="2642"/>
                  </a:lnTo>
                  <a:lnTo>
                    <a:pt x="927" y="2645"/>
                  </a:lnTo>
                  <a:lnTo>
                    <a:pt x="910" y="2648"/>
                  </a:lnTo>
                  <a:lnTo>
                    <a:pt x="893" y="2650"/>
                  </a:lnTo>
                  <a:lnTo>
                    <a:pt x="876" y="2652"/>
                  </a:lnTo>
                  <a:lnTo>
                    <a:pt x="858" y="2652"/>
                  </a:lnTo>
                  <a:lnTo>
                    <a:pt x="0" y="2652"/>
                  </a:lnTo>
                  <a:lnTo>
                    <a:pt x="0" y="0"/>
                  </a:lnTo>
                  <a:close/>
                </a:path>
              </a:pathLst>
            </a:custGeom>
            <a:solidFill>
              <a:srgbClr val="0070C0"/>
            </a:solidFill>
            <a:ln w="9525">
              <a:noFill/>
              <a:round/>
              <a:headEnd/>
              <a:tailEnd/>
            </a:ln>
            <a:effectLst>
              <a:outerShdw blurRad="1270000" dist="50800" dir="5400000" algn="ctr" rotWithShape="0">
                <a:srgbClr val="000000">
                  <a:alpha val="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3082" name="Freeform 10"/>
            <p:cNvSpPr>
              <a:spLocks/>
            </p:cNvSpPr>
            <p:nvPr/>
          </p:nvSpPr>
          <p:spPr bwMode="auto">
            <a:xfrm>
              <a:off x="125915" y="800100"/>
              <a:ext cx="912813" cy="911225"/>
            </a:xfrm>
            <a:custGeom>
              <a:avLst/>
              <a:gdLst/>
              <a:ahLst/>
              <a:cxnLst>
                <a:cxn ang="0">
                  <a:pos x="575" y="302"/>
                </a:cxn>
                <a:cxn ang="0">
                  <a:pos x="569" y="345"/>
                </a:cxn>
                <a:cxn ang="0">
                  <a:pos x="557" y="385"/>
                </a:cxn>
                <a:cxn ang="0">
                  <a:pos x="541" y="424"/>
                </a:cxn>
                <a:cxn ang="0">
                  <a:pos x="518" y="459"/>
                </a:cxn>
                <a:cxn ang="0">
                  <a:pos x="491" y="490"/>
                </a:cxn>
                <a:cxn ang="0">
                  <a:pos x="460" y="517"/>
                </a:cxn>
                <a:cxn ang="0">
                  <a:pos x="424" y="540"/>
                </a:cxn>
                <a:cxn ang="0">
                  <a:pos x="386" y="557"/>
                </a:cxn>
                <a:cxn ang="0">
                  <a:pos x="346" y="568"/>
                </a:cxn>
                <a:cxn ang="0">
                  <a:pos x="302" y="574"/>
                </a:cxn>
                <a:cxn ang="0">
                  <a:pos x="273" y="574"/>
                </a:cxn>
                <a:cxn ang="0">
                  <a:pos x="229" y="568"/>
                </a:cxn>
                <a:cxn ang="0">
                  <a:pos x="189" y="557"/>
                </a:cxn>
                <a:cxn ang="0">
                  <a:pos x="150" y="540"/>
                </a:cxn>
                <a:cxn ang="0">
                  <a:pos x="116" y="517"/>
                </a:cxn>
                <a:cxn ang="0">
                  <a:pos x="84" y="490"/>
                </a:cxn>
                <a:cxn ang="0">
                  <a:pos x="57" y="459"/>
                </a:cxn>
                <a:cxn ang="0">
                  <a:pos x="35" y="424"/>
                </a:cxn>
                <a:cxn ang="0">
                  <a:pos x="18" y="385"/>
                </a:cxn>
                <a:cxn ang="0">
                  <a:pos x="6" y="345"/>
                </a:cxn>
                <a:cxn ang="0">
                  <a:pos x="1" y="302"/>
                </a:cxn>
                <a:cxn ang="0">
                  <a:pos x="1" y="272"/>
                </a:cxn>
                <a:cxn ang="0">
                  <a:pos x="6" y="229"/>
                </a:cxn>
                <a:cxn ang="0">
                  <a:pos x="18" y="188"/>
                </a:cxn>
                <a:cxn ang="0">
                  <a:pos x="35" y="150"/>
                </a:cxn>
                <a:cxn ang="0">
                  <a:pos x="57" y="116"/>
                </a:cxn>
                <a:cxn ang="0">
                  <a:pos x="84" y="84"/>
                </a:cxn>
                <a:cxn ang="0">
                  <a:pos x="116" y="57"/>
                </a:cxn>
                <a:cxn ang="0">
                  <a:pos x="150" y="35"/>
                </a:cxn>
                <a:cxn ang="0">
                  <a:pos x="189" y="17"/>
                </a:cxn>
                <a:cxn ang="0">
                  <a:pos x="229" y="6"/>
                </a:cxn>
                <a:cxn ang="0">
                  <a:pos x="273" y="0"/>
                </a:cxn>
                <a:cxn ang="0">
                  <a:pos x="302" y="0"/>
                </a:cxn>
                <a:cxn ang="0">
                  <a:pos x="346" y="6"/>
                </a:cxn>
                <a:cxn ang="0">
                  <a:pos x="386" y="17"/>
                </a:cxn>
                <a:cxn ang="0">
                  <a:pos x="424" y="35"/>
                </a:cxn>
                <a:cxn ang="0">
                  <a:pos x="460" y="57"/>
                </a:cxn>
                <a:cxn ang="0">
                  <a:pos x="491" y="84"/>
                </a:cxn>
                <a:cxn ang="0">
                  <a:pos x="518" y="116"/>
                </a:cxn>
                <a:cxn ang="0">
                  <a:pos x="541" y="150"/>
                </a:cxn>
                <a:cxn ang="0">
                  <a:pos x="557" y="188"/>
                </a:cxn>
                <a:cxn ang="0">
                  <a:pos x="569" y="229"/>
                </a:cxn>
                <a:cxn ang="0">
                  <a:pos x="575" y="272"/>
                </a:cxn>
              </a:cxnLst>
              <a:rect l="0" t="0" r="r" b="b"/>
              <a:pathLst>
                <a:path w="575" h="574">
                  <a:moveTo>
                    <a:pt x="575" y="287"/>
                  </a:moveTo>
                  <a:lnTo>
                    <a:pt x="575" y="287"/>
                  </a:lnTo>
                  <a:lnTo>
                    <a:pt x="575" y="302"/>
                  </a:lnTo>
                  <a:lnTo>
                    <a:pt x="573" y="317"/>
                  </a:lnTo>
                  <a:lnTo>
                    <a:pt x="572" y="330"/>
                  </a:lnTo>
                  <a:lnTo>
                    <a:pt x="569" y="345"/>
                  </a:lnTo>
                  <a:lnTo>
                    <a:pt x="566" y="358"/>
                  </a:lnTo>
                  <a:lnTo>
                    <a:pt x="561" y="373"/>
                  </a:lnTo>
                  <a:lnTo>
                    <a:pt x="557" y="385"/>
                  </a:lnTo>
                  <a:lnTo>
                    <a:pt x="552" y="399"/>
                  </a:lnTo>
                  <a:lnTo>
                    <a:pt x="547" y="411"/>
                  </a:lnTo>
                  <a:lnTo>
                    <a:pt x="541" y="424"/>
                  </a:lnTo>
                  <a:lnTo>
                    <a:pt x="533" y="436"/>
                  </a:lnTo>
                  <a:lnTo>
                    <a:pt x="526" y="448"/>
                  </a:lnTo>
                  <a:lnTo>
                    <a:pt x="518" y="459"/>
                  </a:lnTo>
                  <a:lnTo>
                    <a:pt x="510" y="469"/>
                  </a:lnTo>
                  <a:lnTo>
                    <a:pt x="500" y="480"/>
                  </a:lnTo>
                  <a:lnTo>
                    <a:pt x="491" y="490"/>
                  </a:lnTo>
                  <a:lnTo>
                    <a:pt x="480" y="500"/>
                  </a:lnTo>
                  <a:lnTo>
                    <a:pt x="470" y="509"/>
                  </a:lnTo>
                  <a:lnTo>
                    <a:pt x="460" y="517"/>
                  </a:lnTo>
                  <a:lnTo>
                    <a:pt x="448" y="525"/>
                  </a:lnTo>
                  <a:lnTo>
                    <a:pt x="437" y="533"/>
                  </a:lnTo>
                  <a:lnTo>
                    <a:pt x="424" y="540"/>
                  </a:lnTo>
                  <a:lnTo>
                    <a:pt x="412" y="546"/>
                  </a:lnTo>
                  <a:lnTo>
                    <a:pt x="400" y="551"/>
                  </a:lnTo>
                  <a:lnTo>
                    <a:pt x="386" y="557"/>
                  </a:lnTo>
                  <a:lnTo>
                    <a:pt x="373" y="562"/>
                  </a:lnTo>
                  <a:lnTo>
                    <a:pt x="359" y="565"/>
                  </a:lnTo>
                  <a:lnTo>
                    <a:pt x="346" y="568"/>
                  </a:lnTo>
                  <a:lnTo>
                    <a:pt x="331" y="571"/>
                  </a:lnTo>
                  <a:lnTo>
                    <a:pt x="316" y="573"/>
                  </a:lnTo>
                  <a:lnTo>
                    <a:pt x="302" y="574"/>
                  </a:lnTo>
                  <a:lnTo>
                    <a:pt x="287" y="574"/>
                  </a:lnTo>
                  <a:lnTo>
                    <a:pt x="287" y="574"/>
                  </a:lnTo>
                  <a:lnTo>
                    <a:pt x="273" y="574"/>
                  </a:lnTo>
                  <a:lnTo>
                    <a:pt x="258" y="573"/>
                  </a:lnTo>
                  <a:lnTo>
                    <a:pt x="244" y="571"/>
                  </a:lnTo>
                  <a:lnTo>
                    <a:pt x="229" y="568"/>
                  </a:lnTo>
                  <a:lnTo>
                    <a:pt x="216" y="565"/>
                  </a:lnTo>
                  <a:lnTo>
                    <a:pt x="202" y="562"/>
                  </a:lnTo>
                  <a:lnTo>
                    <a:pt x="189" y="557"/>
                  </a:lnTo>
                  <a:lnTo>
                    <a:pt x="175" y="551"/>
                  </a:lnTo>
                  <a:lnTo>
                    <a:pt x="163" y="546"/>
                  </a:lnTo>
                  <a:lnTo>
                    <a:pt x="150" y="540"/>
                  </a:lnTo>
                  <a:lnTo>
                    <a:pt x="139" y="533"/>
                  </a:lnTo>
                  <a:lnTo>
                    <a:pt x="127" y="525"/>
                  </a:lnTo>
                  <a:lnTo>
                    <a:pt x="116" y="517"/>
                  </a:lnTo>
                  <a:lnTo>
                    <a:pt x="105" y="509"/>
                  </a:lnTo>
                  <a:lnTo>
                    <a:pt x="94" y="500"/>
                  </a:lnTo>
                  <a:lnTo>
                    <a:pt x="84" y="490"/>
                  </a:lnTo>
                  <a:lnTo>
                    <a:pt x="75" y="480"/>
                  </a:lnTo>
                  <a:lnTo>
                    <a:pt x="66" y="469"/>
                  </a:lnTo>
                  <a:lnTo>
                    <a:pt x="57" y="459"/>
                  </a:lnTo>
                  <a:lnTo>
                    <a:pt x="50" y="448"/>
                  </a:lnTo>
                  <a:lnTo>
                    <a:pt x="41" y="436"/>
                  </a:lnTo>
                  <a:lnTo>
                    <a:pt x="35" y="424"/>
                  </a:lnTo>
                  <a:lnTo>
                    <a:pt x="29" y="411"/>
                  </a:lnTo>
                  <a:lnTo>
                    <a:pt x="23" y="399"/>
                  </a:lnTo>
                  <a:lnTo>
                    <a:pt x="18" y="385"/>
                  </a:lnTo>
                  <a:lnTo>
                    <a:pt x="13" y="373"/>
                  </a:lnTo>
                  <a:lnTo>
                    <a:pt x="9" y="358"/>
                  </a:lnTo>
                  <a:lnTo>
                    <a:pt x="6" y="345"/>
                  </a:lnTo>
                  <a:lnTo>
                    <a:pt x="4" y="330"/>
                  </a:lnTo>
                  <a:lnTo>
                    <a:pt x="2" y="317"/>
                  </a:lnTo>
                  <a:lnTo>
                    <a:pt x="1" y="302"/>
                  </a:lnTo>
                  <a:lnTo>
                    <a:pt x="0" y="287"/>
                  </a:lnTo>
                  <a:lnTo>
                    <a:pt x="0" y="287"/>
                  </a:lnTo>
                  <a:lnTo>
                    <a:pt x="1" y="272"/>
                  </a:lnTo>
                  <a:lnTo>
                    <a:pt x="2" y="258"/>
                  </a:lnTo>
                  <a:lnTo>
                    <a:pt x="4" y="243"/>
                  </a:lnTo>
                  <a:lnTo>
                    <a:pt x="6" y="229"/>
                  </a:lnTo>
                  <a:lnTo>
                    <a:pt x="9" y="215"/>
                  </a:lnTo>
                  <a:lnTo>
                    <a:pt x="13" y="202"/>
                  </a:lnTo>
                  <a:lnTo>
                    <a:pt x="18" y="188"/>
                  </a:lnTo>
                  <a:lnTo>
                    <a:pt x="23" y="176"/>
                  </a:lnTo>
                  <a:lnTo>
                    <a:pt x="29" y="162"/>
                  </a:lnTo>
                  <a:lnTo>
                    <a:pt x="35" y="150"/>
                  </a:lnTo>
                  <a:lnTo>
                    <a:pt x="41" y="138"/>
                  </a:lnTo>
                  <a:lnTo>
                    <a:pt x="50" y="127"/>
                  </a:lnTo>
                  <a:lnTo>
                    <a:pt x="57" y="116"/>
                  </a:lnTo>
                  <a:lnTo>
                    <a:pt x="66" y="104"/>
                  </a:lnTo>
                  <a:lnTo>
                    <a:pt x="75" y="94"/>
                  </a:lnTo>
                  <a:lnTo>
                    <a:pt x="84" y="84"/>
                  </a:lnTo>
                  <a:lnTo>
                    <a:pt x="94" y="74"/>
                  </a:lnTo>
                  <a:lnTo>
                    <a:pt x="105" y="66"/>
                  </a:lnTo>
                  <a:lnTo>
                    <a:pt x="116" y="57"/>
                  </a:lnTo>
                  <a:lnTo>
                    <a:pt x="127" y="49"/>
                  </a:lnTo>
                  <a:lnTo>
                    <a:pt x="139" y="42"/>
                  </a:lnTo>
                  <a:lnTo>
                    <a:pt x="150" y="35"/>
                  </a:lnTo>
                  <a:lnTo>
                    <a:pt x="163" y="28"/>
                  </a:lnTo>
                  <a:lnTo>
                    <a:pt x="175" y="22"/>
                  </a:lnTo>
                  <a:lnTo>
                    <a:pt x="189" y="17"/>
                  </a:lnTo>
                  <a:lnTo>
                    <a:pt x="202" y="13"/>
                  </a:lnTo>
                  <a:lnTo>
                    <a:pt x="216" y="9"/>
                  </a:lnTo>
                  <a:lnTo>
                    <a:pt x="229" y="6"/>
                  </a:lnTo>
                  <a:lnTo>
                    <a:pt x="244" y="3"/>
                  </a:lnTo>
                  <a:lnTo>
                    <a:pt x="258" y="1"/>
                  </a:lnTo>
                  <a:lnTo>
                    <a:pt x="273" y="0"/>
                  </a:lnTo>
                  <a:lnTo>
                    <a:pt x="287" y="0"/>
                  </a:lnTo>
                  <a:lnTo>
                    <a:pt x="287" y="0"/>
                  </a:lnTo>
                  <a:lnTo>
                    <a:pt x="302" y="0"/>
                  </a:lnTo>
                  <a:lnTo>
                    <a:pt x="316" y="1"/>
                  </a:lnTo>
                  <a:lnTo>
                    <a:pt x="331" y="3"/>
                  </a:lnTo>
                  <a:lnTo>
                    <a:pt x="346" y="6"/>
                  </a:lnTo>
                  <a:lnTo>
                    <a:pt x="359" y="9"/>
                  </a:lnTo>
                  <a:lnTo>
                    <a:pt x="373" y="13"/>
                  </a:lnTo>
                  <a:lnTo>
                    <a:pt x="386" y="17"/>
                  </a:lnTo>
                  <a:lnTo>
                    <a:pt x="400" y="22"/>
                  </a:lnTo>
                  <a:lnTo>
                    <a:pt x="412" y="28"/>
                  </a:lnTo>
                  <a:lnTo>
                    <a:pt x="424" y="35"/>
                  </a:lnTo>
                  <a:lnTo>
                    <a:pt x="437" y="42"/>
                  </a:lnTo>
                  <a:lnTo>
                    <a:pt x="448" y="49"/>
                  </a:lnTo>
                  <a:lnTo>
                    <a:pt x="460" y="57"/>
                  </a:lnTo>
                  <a:lnTo>
                    <a:pt x="470" y="66"/>
                  </a:lnTo>
                  <a:lnTo>
                    <a:pt x="480" y="74"/>
                  </a:lnTo>
                  <a:lnTo>
                    <a:pt x="491" y="84"/>
                  </a:lnTo>
                  <a:lnTo>
                    <a:pt x="500" y="94"/>
                  </a:lnTo>
                  <a:lnTo>
                    <a:pt x="510" y="104"/>
                  </a:lnTo>
                  <a:lnTo>
                    <a:pt x="518" y="116"/>
                  </a:lnTo>
                  <a:lnTo>
                    <a:pt x="526" y="127"/>
                  </a:lnTo>
                  <a:lnTo>
                    <a:pt x="533" y="138"/>
                  </a:lnTo>
                  <a:lnTo>
                    <a:pt x="541" y="150"/>
                  </a:lnTo>
                  <a:lnTo>
                    <a:pt x="547" y="162"/>
                  </a:lnTo>
                  <a:lnTo>
                    <a:pt x="552" y="176"/>
                  </a:lnTo>
                  <a:lnTo>
                    <a:pt x="557" y="188"/>
                  </a:lnTo>
                  <a:lnTo>
                    <a:pt x="561" y="202"/>
                  </a:lnTo>
                  <a:lnTo>
                    <a:pt x="566" y="215"/>
                  </a:lnTo>
                  <a:lnTo>
                    <a:pt x="569" y="229"/>
                  </a:lnTo>
                  <a:lnTo>
                    <a:pt x="572" y="243"/>
                  </a:lnTo>
                  <a:lnTo>
                    <a:pt x="573" y="258"/>
                  </a:lnTo>
                  <a:lnTo>
                    <a:pt x="575" y="272"/>
                  </a:lnTo>
                  <a:lnTo>
                    <a:pt x="575" y="287"/>
                  </a:lnTo>
                  <a:lnTo>
                    <a:pt x="575" y="287"/>
                  </a:lnTo>
                  <a:close/>
                </a:path>
              </a:pathLst>
            </a:custGeom>
            <a:solidFill>
              <a:schemeClr val="accent1">
                <a:lumMod val="50000"/>
              </a:schemeClr>
            </a:solidFill>
            <a:ln w="9525">
              <a:noFill/>
              <a:round/>
              <a:headEnd/>
              <a:tailEnd/>
            </a:ln>
            <a:effectLst>
              <a:outerShdw blurRad="13970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prstTxWarp prst="textNoShape">
                <a:avLst/>
              </a:prstTxWarp>
            </a:bodyPr>
            <a:lstStyle/>
            <a:p>
              <a:endParaRPr lang="en-US"/>
            </a:p>
          </p:txBody>
        </p:sp>
        <p:sp>
          <p:nvSpPr>
            <p:cNvPr id="3083" name="Freeform 11"/>
            <p:cNvSpPr>
              <a:spLocks/>
            </p:cNvSpPr>
            <p:nvPr/>
          </p:nvSpPr>
          <p:spPr bwMode="auto">
            <a:xfrm>
              <a:off x="125915" y="3938588"/>
              <a:ext cx="912813" cy="912813"/>
            </a:xfrm>
            <a:custGeom>
              <a:avLst/>
              <a:gdLst/>
              <a:ahLst/>
              <a:cxnLst>
                <a:cxn ang="0">
                  <a:pos x="575" y="302"/>
                </a:cxn>
                <a:cxn ang="0">
                  <a:pos x="569" y="346"/>
                </a:cxn>
                <a:cxn ang="0">
                  <a:pos x="557" y="386"/>
                </a:cxn>
                <a:cxn ang="0">
                  <a:pos x="541" y="425"/>
                </a:cxn>
                <a:cxn ang="0">
                  <a:pos x="518" y="459"/>
                </a:cxn>
                <a:cxn ang="0">
                  <a:pos x="491" y="490"/>
                </a:cxn>
                <a:cxn ang="0">
                  <a:pos x="460" y="518"/>
                </a:cxn>
                <a:cxn ang="0">
                  <a:pos x="424" y="540"/>
                </a:cxn>
                <a:cxn ang="0">
                  <a:pos x="386" y="558"/>
                </a:cxn>
                <a:cxn ang="0">
                  <a:pos x="346" y="569"/>
                </a:cxn>
                <a:cxn ang="0">
                  <a:pos x="302" y="574"/>
                </a:cxn>
                <a:cxn ang="0">
                  <a:pos x="273" y="574"/>
                </a:cxn>
                <a:cxn ang="0">
                  <a:pos x="229" y="569"/>
                </a:cxn>
                <a:cxn ang="0">
                  <a:pos x="189" y="558"/>
                </a:cxn>
                <a:cxn ang="0">
                  <a:pos x="150" y="540"/>
                </a:cxn>
                <a:cxn ang="0">
                  <a:pos x="116" y="518"/>
                </a:cxn>
                <a:cxn ang="0">
                  <a:pos x="84" y="490"/>
                </a:cxn>
                <a:cxn ang="0">
                  <a:pos x="57" y="459"/>
                </a:cxn>
                <a:cxn ang="0">
                  <a:pos x="35" y="425"/>
                </a:cxn>
                <a:cxn ang="0">
                  <a:pos x="18" y="386"/>
                </a:cxn>
                <a:cxn ang="0">
                  <a:pos x="6" y="346"/>
                </a:cxn>
                <a:cxn ang="0">
                  <a:pos x="1" y="302"/>
                </a:cxn>
                <a:cxn ang="0">
                  <a:pos x="1" y="273"/>
                </a:cxn>
                <a:cxn ang="0">
                  <a:pos x="6" y="230"/>
                </a:cxn>
                <a:cxn ang="0">
                  <a:pos x="18" y="189"/>
                </a:cxn>
                <a:cxn ang="0">
                  <a:pos x="35" y="151"/>
                </a:cxn>
                <a:cxn ang="0">
                  <a:pos x="57" y="116"/>
                </a:cxn>
                <a:cxn ang="0">
                  <a:pos x="84" y="84"/>
                </a:cxn>
                <a:cxn ang="0">
                  <a:pos x="116" y="57"/>
                </a:cxn>
                <a:cxn ang="0">
                  <a:pos x="150" y="35"/>
                </a:cxn>
                <a:cxn ang="0">
                  <a:pos x="189" y="18"/>
                </a:cxn>
                <a:cxn ang="0">
                  <a:pos x="229" y="7"/>
                </a:cxn>
                <a:cxn ang="0">
                  <a:pos x="273" y="0"/>
                </a:cxn>
                <a:cxn ang="0">
                  <a:pos x="302" y="0"/>
                </a:cxn>
                <a:cxn ang="0">
                  <a:pos x="346" y="7"/>
                </a:cxn>
                <a:cxn ang="0">
                  <a:pos x="386" y="18"/>
                </a:cxn>
                <a:cxn ang="0">
                  <a:pos x="424" y="35"/>
                </a:cxn>
                <a:cxn ang="0">
                  <a:pos x="460" y="57"/>
                </a:cxn>
                <a:cxn ang="0">
                  <a:pos x="491" y="84"/>
                </a:cxn>
                <a:cxn ang="0">
                  <a:pos x="518" y="116"/>
                </a:cxn>
                <a:cxn ang="0">
                  <a:pos x="541" y="151"/>
                </a:cxn>
                <a:cxn ang="0">
                  <a:pos x="557" y="189"/>
                </a:cxn>
                <a:cxn ang="0">
                  <a:pos x="569" y="230"/>
                </a:cxn>
                <a:cxn ang="0">
                  <a:pos x="575" y="273"/>
                </a:cxn>
              </a:cxnLst>
              <a:rect l="0" t="0" r="r" b="b"/>
              <a:pathLst>
                <a:path w="575" h="575">
                  <a:moveTo>
                    <a:pt x="575" y="288"/>
                  </a:moveTo>
                  <a:lnTo>
                    <a:pt x="575" y="288"/>
                  </a:lnTo>
                  <a:lnTo>
                    <a:pt x="575" y="302"/>
                  </a:lnTo>
                  <a:lnTo>
                    <a:pt x="573" y="317"/>
                  </a:lnTo>
                  <a:lnTo>
                    <a:pt x="572" y="331"/>
                  </a:lnTo>
                  <a:lnTo>
                    <a:pt x="569" y="346"/>
                  </a:lnTo>
                  <a:lnTo>
                    <a:pt x="566" y="359"/>
                  </a:lnTo>
                  <a:lnTo>
                    <a:pt x="561" y="373"/>
                  </a:lnTo>
                  <a:lnTo>
                    <a:pt x="557" y="386"/>
                  </a:lnTo>
                  <a:lnTo>
                    <a:pt x="552" y="399"/>
                  </a:lnTo>
                  <a:lnTo>
                    <a:pt x="547" y="412"/>
                  </a:lnTo>
                  <a:lnTo>
                    <a:pt x="541" y="425"/>
                  </a:lnTo>
                  <a:lnTo>
                    <a:pt x="533" y="436"/>
                  </a:lnTo>
                  <a:lnTo>
                    <a:pt x="526" y="448"/>
                  </a:lnTo>
                  <a:lnTo>
                    <a:pt x="518" y="459"/>
                  </a:lnTo>
                  <a:lnTo>
                    <a:pt x="510" y="470"/>
                  </a:lnTo>
                  <a:lnTo>
                    <a:pt x="500" y="481"/>
                  </a:lnTo>
                  <a:lnTo>
                    <a:pt x="491" y="490"/>
                  </a:lnTo>
                  <a:lnTo>
                    <a:pt x="480" y="501"/>
                  </a:lnTo>
                  <a:lnTo>
                    <a:pt x="470" y="509"/>
                  </a:lnTo>
                  <a:lnTo>
                    <a:pt x="460" y="518"/>
                  </a:lnTo>
                  <a:lnTo>
                    <a:pt x="448" y="525"/>
                  </a:lnTo>
                  <a:lnTo>
                    <a:pt x="437" y="533"/>
                  </a:lnTo>
                  <a:lnTo>
                    <a:pt x="424" y="540"/>
                  </a:lnTo>
                  <a:lnTo>
                    <a:pt x="412" y="546"/>
                  </a:lnTo>
                  <a:lnTo>
                    <a:pt x="400" y="552"/>
                  </a:lnTo>
                  <a:lnTo>
                    <a:pt x="386" y="558"/>
                  </a:lnTo>
                  <a:lnTo>
                    <a:pt x="373" y="562"/>
                  </a:lnTo>
                  <a:lnTo>
                    <a:pt x="359" y="566"/>
                  </a:lnTo>
                  <a:lnTo>
                    <a:pt x="346" y="569"/>
                  </a:lnTo>
                  <a:lnTo>
                    <a:pt x="331" y="571"/>
                  </a:lnTo>
                  <a:lnTo>
                    <a:pt x="316" y="573"/>
                  </a:lnTo>
                  <a:lnTo>
                    <a:pt x="302" y="574"/>
                  </a:lnTo>
                  <a:lnTo>
                    <a:pt x="287" y="575"/>
                  </a:lnTo>
                  <a:lnTo>
                    <a:pt x="287" y="575"/>
                  </a:lnTo>
                  <a:lnTo>
                    <a:pt x="273" y="574"/>
                  </a:lnTo>
                  <a:lnTo>
                    <a:pt x="258" y="573"/>
                  </a:lnTo>
                  <a:lnTo>
                    <a:pt x="244" y="571"/>
                  </a:lnTo>
                  <a:lnTo>
                    <a:pt x="229" y="569"/>
                  </a:lnTo>
                  <a:lnTo>
                    <a:pt x="216" y="566"/>
                  </a:lnTo>
                  <a:lnTo>
                    <a:pt x="202" y="562"/>
                  </a:lnTo>
                  <a:lnTo>
                    <a:pt x="189" y="558"/>
                  </a:lnTo>
                  <a:lnTo>
                    <a:pt x="175" y="552"/>
                  </a:lnTo>
                  <a:lnTo>
                    <a:pt x="163" y="546"/>
                  </a:lnTo>
                  <a:lnTo>
                    <a:pt x="150" y="540"/>
                  </a:lnTo>
                  <a:lnTo>
                    <a:pt x="139" y="533"/>
                  </a:lnTo>
                  <a:lnTo>
                    <a:pt x="127" y="525"/>
                  </a:lnTo>
                  <a:lnTo>
                    <a:pt x="116" y="518"/>
                  </a:lnTo>
                  <a:lnTo>
                    <a:pt x="105" y="509"/>
                  </a:lnTo>
                  <a:lnTo>
                    <a:pt x="94" y="501"/>
                  </a:lnTo>
                  <a:lnTo>
                    <a:pt x="84" y="490"/>
                  </a:lnTo>
                  <a:lnTo>
                    <a:pt x="75" y="481"/>
                  </a:lnTo>
                  <a:lnTo>
                    <a:pt x="66" y="470"/>
                  </a:lnTo>
                  <a:lnTo>
                    <a:pt x="57" y="459"/>
                  </a:lnTo>
                  <a:lnTo>
                    <a:pt x="50" y="448"/>
                  </a:lnTo>
                  <a:lnTo>
                    <a:pt x="41" y="436"/>
                  </a:lnTo>
                  <a:lnTo>
                    <a:pt x="35" y="425"/>
                  </a:lnTo>
                  <a:lnTo>
                    <a:pt x="29" y="412"/>
                  </a:lnTo>
                  <a:lnTo>
                    <a:pt x="23" y="399"/>
                  </a:lnTo>
                  <a:lnTo>
                    <a:pt x="18" y="386"/>
                  </a:lnTo>
                  <a:lnTo>
                    <a:pt x="13" y="373"/>
                  </a:lnTo>
                  <a:lnTo>
                    <a:pt x="9" y="359"/>
                  </a:lnTo>
                  <a:lnTo>
                    <a:pt x="6" y="346"/>
                  </a:lnTo>
                  <a:lnTo>
                    <a:pt x="4" y="331"/>
                  </a:lnTo>
                  <a:lnTo>
                    <a:pt x="2" y="317"/>
                  </a:lnTo>
                  <a:lnTo>
                    <a:pt x="1" y="302"/>
                  </a:lnTo>
                  <a:lnTo>
                    <a:pt x="0" y="288"/>
                  </a:lnTo>
                  <a:lnTo>
                    <a:pt x="0" y="288"/>
                  </a:lnTo>
                  <a:lnTo>
                    <a:pt x="1" y="273"/>
                  </a:lnTo>
                  <a:lnTo>
                    <a:pt x="2" y="258"/>
                  </a:lnTo>
                  <a:lnTo>
                    <a:pt x="4" y="244"/>
                  </a:lnTo>
                  <a:lnTo>
                    <a:pt x="6" y="230"/>
                  </a:lnTo>
                  <a:lnTo>
                    <a:pt x="9" y="216"/>
                  </a:lnTo>
                  <a:lnTo>
                    <a:pt x="13" y="202"/>
                  </a:lnTo>
                  <a:lnTo>
                    <a:pt x="18" y="189"/>
                  </a:lnTo>
                  <a:lnTo>
                    <a:pt x="23" y="176"/>
                  </a:lnTo>
                  <a:lnTo>
                    <a:pt x="29" y="163"/>
                  </a:lnTo>
                  <a:lnTo>
                    <a:pt x="35" y="151"/>
                  </a:lnTo>
                  <a:lnTo>
                    <a:pt x="41" y="138"/>
                  </a:lnTo>
                  <a:lnTo>
                    <a:pt x="50" y="127"/>
                  </a:lnTo>
                  <a:lnTo>
                    <a:pt x="57" y="116"/>
                  </a:lnTo>
                  <a:lnTo>
                    <a:pt x="66" y="105"/>
                  </a:lnTo>
                  <a:lnTo>
                    <a:pt x="75" y="95"/>
                  </a:lnTo>
                  <a:lnTo>
                    <a:pt x="84" y="84"/>
                  </a:lnTo>
                  <a:lnTo>
                    <a:pt x="94" y="75"/>
                  </a:lnTo>
                  <a:lnTo>
                    <a:pt x="105" y="66"/>
                  </a:lnTo>
                  <a:lnTo>
                    <a:pt x="116" y="57"/>
                  </a:lnTo>
                  <a:lnTo>
                    <a:pt x="127" y="49"/>
                  </a:lnTo>
                  <a:lnTo>
                    <a:pt x="139" y="42"/>
                  </a:lnTo>
                  <a:lnTo>
                    <a:pt x="150" y="35"/>
                  </a:lnTo>
                  <a:lnTo>
                    <a:pt x="163" y="28"/>
                  </a:lnTo>
                  <a:lnTo>
                    <a:pt x="175" y="23"/>
                  </a:lnTo>
                  <a:lnTo>
                    <a:pt x="189" y="18"/>
                  </a:lnTo>
                  <a:lnTo>
                    <a:pt x="202" y="13"/>
                  </a:lnTo>
                  <a:lnTo>
                    <a:pt x="216" y="10"/>
                  </a:lnTo>
                  <a:lnTo>
                    <a:pt x="229" y="7"/>
                  </a:lnTo>
                  <a:lnTo>
                    <a:pt x="244" y="3"/>
                  </a:lnTo>
                  <a:lnTo>
                    <a:pt x="258" y="1"/>
                  </a:lnTo>
                  <a:lnTo>
                    <a:pt x="273" y="0"/>
                  </a:lnTo>
                  <a:lnTo>
                    <a:pt x="287" y="0"/>
                  </a:lnTo>
                  <a:lnTo>
                    <a:pt x="287" y="0"/>
                  </a:lnTo>
                  <a:lnTo>
                    <a:pt x="302" y="0"/>
                  </a:lnTo>
                  <a:lnTo>
                    <a:pt x="316" y="1"/>
                  </a:lnTo>
                  <a:lnTo>
                    <a:pt x="331" y="3"/>
                  </a:lnTo>
                  <a:lnTo>
                    <a:pt x="346" y="7"/>
                  </a:lnTo>
                  <a:lnTo>
                    <a:pt x="359" y="10"/>
                  </a:lnTo>
                  <a:lnTo>
                    <a:pt x="373" y="13"/>
                  </a:lnTo>
                  <a:lnTo>
                    <a:pt x="386" y="18"/>
                  </a:lnTo>
                  <a:lnTo>
                    <a:pt x="400" y="23"/>
                  </a:lnTo>
                  <a:lnTo>
                    <a:pt x="412" y="28"/>
                  </a:lnTo>
                  <a:lnTo>
                    <a:pt x="424" y="35"/>
                  </a:lnTo>
                  <a:lnTo>
                    <a:pt x="437" y="42"/>
                  </a:lnTo>
                  <a:lnTo>
                    <a:pt x="448" y="49"/>
                  </a:lnTo>
                  <a:lnTo>
                    <a:pt x="460" y="57"/>
                  </a:lnTo>
                  <a:lnTo>
                    <a:pt x="470" y="66"/>
                  </a:lnTo>
                  <a:lnTo>
                    <a:pt x="480" y="75"/>
                  </a:lnTo>
                  <a:lnTo>
                    <a:pt x="491" y="84"/>
                  </a:lnTo>
                  <a:lnTo>
                    <a:pt x="500" y="95"/>
                  </a:lnTo>
                  <a:lnTo>
                    <a:pt x="510" y="105"/>
                  </a:lnTo>
                  <a:lnTo>
                    <a:pt x="518" y="116"/>
                  </a:lnTo>
                  <a:lnTo>
                    <a:pt x="526" y="127"/>
                  </a:lnTo>
                  <a:lnTo>
                    <a:pt x="533" y="138"/>
                  </a:lnTo>
                  <a:lnTo>
                    <a:pt x="541" y="151"/>
                  </a:lnTo>
                  <a:lnTo>
                    <a:pt x="547" y="163"/>
                  </a:lnTo>
                  <a:lnTo>
                    <a:pt x="552" y="176"/>
                  </a:lnTo>
                  <a:lnTo>
                    <a:pt x="557" y="189"/>
                  </a:lnTo>
                  <a:lnTo>
                    <a:pt x="561" y="202"/>
                  </a:lnTo>
                  <a:lnTo>
                    <a:pt x="566" y="216"/>
                  </a:lnTo>
                  <a:lnTo>
                    <a:pt x="569" y="230"/>
                  </a:lnTo>
                  <a:lnTo>
                    <a:pt x="572" y="244"/>
                  </a:lnTo>
                  <a:lnTo>
                    <a:pt x="573" y="258"/>
                  </a:lnTo>
                  <a:lnTo>
                    <a:pt x="575" y="273"/>
                  </a:lnTo>
                  <a:lnTo>
                    <a:pt x="575" y="288"/>
                  </a:lnTo>
                  <a:lnTo>
                    <a:pt x="575" y="288"/>
                  </a:lnTo>
                  <a:close/>
                </a:path>
              </a:pathLst>
            </a:custGeom>
            <a:solidFill>
              <a:schemeClr val="accent1">
                <a:lumMod val="50000"/>
              </a:schemeClr>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prstTxWarp prst="textNoShape">
                <a:avLst/>
              </a:prstTxWarp>
            </a:bodyPr>
            <a:lstStyle/>
            <a:p>
              <a:endParaRPr lang="en-US"/>
            </a:p>
          </p:txBody>
        </p:sp>
        <p:grpSp>
          <p:nvGrpSpPr>
            <p:cNvPr id="164" name="Group 163"/>
            <p:cNvGrpSpPr/>
            <p:nvPr/>
          </p:nvGrpSpPr>
          <p:grpSpPr>
            <a:xfrm>
              <a:off x="984737" y="921281"/>
              <a:ext cx="1094860" cy="3540293"/>
              <a:chOff x="1019637" y="921281"/>
              <a:chExt cx="1094860" cy="3540293"/>
            </a:xfrm>
          </p:grpSpPr>
          <p:sp>
            <p:nvSpPr>
              <p:cNvPr id="142" name="Rectangle 141"/>
              <p:cNvSpPr/>
              <p:nvPr/>
            </p:nvSpPr>
            <p:spPr>
              <a:xfrm>
                <a:off x="1019637" y="921281"/>
                <a:ext cx="942459" cy="404390"/>
              </a:xfrm>
              <a:prstGeom prst="rect">
                <a:avLst/>
              </a:prstGeom>
            </p:spPr>
            <p:txBody>
              <a:bodyPr wrap="square">
                <a:spAutoFit/>
              </a:bodyPr>
              <a:lstStyle/>
              <a:p>
                <a:pPr>
                  <a:lnSpc>
                    <a:spcPct val="88000"/>
                  </a:lnSpc>
                </a:pPr>
                <a:r>
                  <a:rPr lang="en-US" sz="1100" dirty="0" smtClean="0">
                    <a:solidFill>
                      <a:schemeClr val="bg1"/>
                    </a:solidFill>
                  </a:rPr>
                  <a:t>Power</a:t>
                </a:r>
                <a:br>
                  <a:rPr lang="en-US" sz="1100" dirty="0" smtClean="0">
                    <a:solidFill>
                      <a:schemeClr val="bg1"/>
                    </a:solidFill>
                  </a:rPr>
                </a:br>
                <a:r>
                  <a:rPr lang="en-US" sz="1100" dirty="0" smtClean="0">
                    <a:solidFill>
                      <a:schemeClr val="bg1"/>
                    </a:solidFill>
                  </a:rPr>
                  <a:t>over</a:t>
                </a:r>
                <a:br>
                  <a:rPr lang="en-US" sz="1100" dirty="0" smtClean="0">
                    <a:solidFill>
                      <a:schemeClr val="bg1"/>
                    </a:solidFill>
                  </a:rPr>
                </a:br>
                <a:r>
                  <a:rPr lang="en-US" sz="1100" dirty="0" smtClean="0">
                    <a:solidFill>
                      <a:schemeClr val="bg1"/>
                    </a:solidFill>
                  </a:rPr>
                  <a:t>Ethernet</a:t>
                </a:r>
                <a:endParaRPr lang="en-US" sz="1100" dirty="0">
                  <a:solidFill>
                    <a:schemeClr val="bg1"/>
                  </a:solidFill>
                </a:endParaRPr>
              </a:p>
            </p:txBody>
          </p:sp>
          <p:sp>
            <p:nvSpPr>
              <p:cNvPr id="161" name="Rectangle 160"/>
              <p:cNvSpPr/>
              <p:nvPr/>
            </p:nvSpPr>
            <p:spPr>
              <a:xfrm>
                <a:off x="1021475" y="2092805"/>
                <a:ext cx="940622" cy="292676"/>
              </a:xfrm>
              <a:prstGeom prst="rect">
                <a:avLst/>
              </a:prstGeom>
            </p:spPr>
            <p:txBody>
              <a:bodyPr wrap="square">
                <a:spAutoFit/>
              </a:bodyPr>
              <a:lstStyle/>
              <a:p>
                <a:pPr>
                  <a:lnSpc>
                    <a:spcPct val="88000"/>
                  </a:lnSpc>
                </a:pPr>
                <a:r>
                  <a:rPr lang="en-US" sz="1100" dirty="0" smtClean="0">
                    <a:solidFill>
                      <a:schemeClr val="bg1"/>
                    </a:solidFill>
                  </a:rPr>
                  <a:t>Gigabit</a:t>
                </a:r>
                <a:br>
                  <a:rPr lang="en-US" sz="1100" dirty="0" smtClean="0">
                    <a:solidFill>
                      <a:schemeClr val="bg1"/>
                    </a:solidFill>
                  </a:rPr>
                </a:br>
                <a:r>
                  <a:rPr lang="en-US" sz="1100" dirty="0" smtClean="0">
                    <a:solidFill>
                      <a:schemeClr val="bg1"/>
                    </a:solidFill>
                  </a:rPr>
                  <a:t>Ethernet</a:t>
                </a:r>
                <a:endParaRPr lang="en-US" sz="1100" dirty="0">
                  <a:solidFill>
                    <a:schemeClr val="bg1"/>
                  </a:solidFill>
                </a:endParaRPr>
              </a:p>
            </p:txBody>
          </p:sp>
          <p:sp>
            <p:nvSpPr>
              <p:cNvPr id="162" name="Rectangle 161"/>
              <p:cNvSpPr/>
              <p:nvPr/>
            </p:nvSpPr>
            <p:spPr>
              <a:xfrm>
                <a:off x="1021474" y="3049890"/>
                <a:ext cx="1093023" cy="404390"/>
              </a:xfrm>
              <a:prstGeom prst="rect">
                <a:avLst/>
              </a:prstGeom>
            </p:spPr>
            <p:txBody>
              <a:bodyPr wrap="square">
                <a:spAutoFit/>
              </a:bodyPr>
              <a:lstStyle/>
              <a:p>
                <a:pPr>
                  <a:lnSpc>
                    <a:spcPct val="88000"/>
                  </a:lnSpc>
                </a:pPr>
                <a:r>
                  <a:rPr lang="en-US" sz="1100" dirty="0" smtClean="0">
                    <a:solidFill>
                      <a:schemeClr val="bg1"/>
                    </a:solidFill>
                  </a:rPr>
                  <a:t>Application</a:t>
                </a:r>
                <a:br>
                  <a:rPr lang="en-US" sz="1100" dirty="0" smtClean="0">
                    <a:solidFill>
                      <a:schemeClr val="bg1"/>
                    </a:solidFill>
                  </a:rPr>
                </a:br>
                <a:r>
                  <a:rPr lang="en-US" sz="1100" dirty="0" smtClean="0">
                    <a:solidFill>
                      <a:schemeClr val="bg1"/>
                    </a:solidFill>
                  </a:rPr>
                  <a:t>Visibility</a:t>
                </a:r>
                <a:br>
                  <a:rPr lang="en-US" sz="1100" dirty="0" smtClean="0">
                    <a:solidFill>
                      <a:schemeClr val="bg1"/>
                    </a:solidFill>
                  </a:rPr>
                </a:br>
                <a:r>
                  <a:rPr lang="en-US" sz="1100" dirty="0" smtClean="0">
                    <a:solidFill>
                      <a:schemeClr val="bg1"/>
                    </a:solidFill>
                  </a:rPr>
                  <a:t>Control</a:t>
                </a:r>
                <a:endParaRPr lang="en-US" sz="1100" dirty="0">
                  <a:solidFill>
                    <a:schemeClr val="bg1"/>
                  </a:solidFill>
                </a:endParaRPr>
              </a:p>
            </p:txBody>
          </p:sp>
          <p:sp>
            <p:nvSpPr>
              <p:cNvPr id="163" name="Rectangle 162"/>
              <p:cNvSpPr/>
              <p:nvPr/>
            </p:nvSpPr>
            <p:spPr>
              <a:xfrm>
                <a:off x="1019638" y="4280610"/>
                <a:ext cx="942459" cy="180964"/>
              </a:xfrm>
              <a:prstGeom prst="rect">
                <a:avLst/>
              </a:prstGeom>
            </p:spPr>
            <p:txBody>
              <a:bodyPr wrap="square">
                <a:spAutoFit/>
              </a:bodyPr>
              <a:lstStyle/>
              <a:p>
                <a:pPr>
                  <a:lnSpc>
                    <a:spcPct val="88000"/>
                  </a:lnSpc>
                </a:pPr>
                <a:r>
                  <a:rPr lang="en-US" sz="1100" dirty="0" smtClean="0">
                    <a:solidFill>
                      <a:schemeClr val="bg1"/>
                    </a:solidFill>
                  </a:rPr>
                  <a:t>Security</a:t>
                </a:r>
                <a:endParaRPr lang="en-US" sz="1100" dirty="0">
                  <a:solidFill>
                    <a:schemeClr val="bg1"/>
                  </a:solidFill>
                </a:endParaRPr>
              </a:p>
            </p:txBody>
          </p:sp>
        </p:grpSp>
        <p:pic>
          <p:nvPicPr>
            <p:cNvPr id="3086" name="Picture 14" descr="\\.PSF\.Mac\Volumes\FLASH DRIVE\Security_Icon1.png"/>
            <p:cNvPicPr>
              <a:picLocks noChangeAspect="1" noChangeArrowheads="1"/>
            </p:cNvPicPr>
            <p:nvPr/>
          </p:nvPicPr>
          <p:blipFill>
            <a:blip r:embed="rId4"/>
            <a:srcRect/>
            <a:stretch>
              <a:fillRect/>
            </a:stretch>
          </p:blipFill>
          <p:spPr bwMode="auto">
            <a:xfrm>
              <a:off x="247866" y="4030567"/>
              <a:ext cx="663766" cy="762000"/>
            </a:xfrm>
            <a:prstGeom prst="rect">
              <a:avLst/>
            </a:prstGeom>
            <a:noFill/>
            <a:effectLst>
              <a:outerShdw blurRad="50800" dist="38100" dir="8100000" algn="tr" rotWithShape="0">
                <a:prstClr val="black">
                  <a:alpha val="40000"/>
                </a:prstClr>
              </a:outerShdw>
            </a:effectLst>
          </p:spPr>
        </p:pic>
        <p:grpSp>
          <p:nvGrpSpPr>
            <p:cNvPr id="52" name="Group 51"/>
            <p:cNvGrpSpPr/>
            <p:nvPr/>
          </p:nvGrpSpPr>
          <p:grpSpPr>
            <a:xfrm>
              <a:off x="395288" y="1130300"/>
              <a:ext cx="398463" cy="258763"/>
              <a:chOff x="395288" y="1130300"/>
              <a:chExt cx="398463" cy="258763"/>
            </a:xfrm>
          </p:grpSpPr>
          <p:sp>
            <p:nvSpPr>
              <p:cNvPr id="1029" name="Freeform 5"/>
              <p:cNvSpPr>
                <a:spLocks/>
              </p:cNvSpPr>
              <p:nvPr/>
            </p:nvSpPr>
            <p:spPr bwMode="auto">
              <a:xfrm>
                <a:off x="461963" y="1163638"/>
                <a:ext cx="265113" cy="173038"/>
              </a:xfrm>
              <a:custGeom>
                <a:avLst/>
                <a:gdLst/>
                <a:ahLst/>
                <a:cxnLst>
                  <a:cxn ang="0">
                    <a:pos x="129" y="80"/>
                  </a:cxn>
                  <a:cxn ang="0">
                    <a:pos x="137" y="76"/>
                  </a:cxn>
                  <a:cxn ang="0">
                    <a:pos x="139" y="69"/>
                  </a:cxn>
                  <a:cxn ang="0">
                    <a:pos x="139" y="11"/>
                  </a:cxn>
                  <a:cxn ang="0">
                    <a:pos x="142" y="3"/>
                  </a:cxn>
                  <a:cxn ang="0">
                    <a:pos x="150" y="0"/>
                  </a:cxn>
                  <a:cxn ang="0">
                    <a:pos x="350" y="0"/>
                  </a:cxn>
                  <a:cxn ang="0">
                    <a:pos x="358" y="3"/>
                  </a:cxn>
                  <a:cxn ang="0">
                    <a:pos x="361" y="11"/>
                  </a:cxn>
                  <a:cxn ang="0">
                    <a:pos x="361" y="69"/>
                  </a:cxn>
                  <a:cxn ang="0">
                    <a:pos x="365" y="76"/>
                  </a:cxn>
                  <a:cxn ang="0">
                    <a:pos x="372" y="80"/>
                  </a:cxn>
                  <a:cxn ang="0">
                    <a:pos x="476" y="80"/>
                  </a:cxn>
                  <a:cxn ang="0">
                    <a:pos x="486" y="81"/>
                  </a:cxn>
                  <a:cxn ang="0">
                    <a:pos x="493" y="88"/>
                  </a:cxn>
                  <a:cxn ang="0">
                    <a:pos x="499" y="95"/>
                  </a:cxn>
                  <a:cxn ang="0">
                    <a:pos x="501" y="105"/>
                  </a:cxn>
                  <a:cxn ang="0">
                    <a:pos x="501" y="300"/>
                  </a:cxn>
                  <a:cxn ang="0">
                    <a:pos x="499" y="309"/>
                  </a:cxn>
                  <a:cxn ang="0">
                    <a:pos x="493" y="317"/>
                  </a:cxn>
                  <a:cxn ang="0">
                    <a:pos x="486" y="323"/>
                  </a:cxn>
                  <a:cxn ang="0">
                    <a:pos x="476" y="325"/>
                  </a:cxn>
                  <a:cxn ang="0">
                    <a:pos x="25" y="325"/>
                  </a:cxn>
                  <a:cxn ang="0">
                    <a:pos x="14" y="323"/>
                  </a:cxn>
                  <a:cxn ang="0">
                    <a:pos x="7" y="317"/>
                  </a:cxn>
                  <a:cxn ang="0">
                    <a:pos x="1" y="309"/>
                  </a:cxn>
                  <a:cxn ang="0">
                    <a:pos x="0" y="300"/>
                  </a:cxn>
                  <a:cxn ang="0">
                    <a:pos x="0" y="105"/>
                  </a:cxn>
                  <a:cxn ang="0">
                    <a:pos x="1" y="95"/>
                  </a:cxn>
                  <a:cxn ang="0">
                    <a:pos x="7" y="88"/>
                  </a:cxn>
                  <a:cxn ang="0">
                    <a:pos x="14" y="81"/>
                  </a:cxn>
                  <a:cxn ang="0">
                    <a:pos x="25" y="80"/>
                  </a:cxn>
                </a:cxnLst>
                <a:rect l="0" t="0" r="r" b="b"/>
                <a:pathLst>
                  <a:path w="501" h="325">
                    <a:moveTo>
                      <a:pt x="129" y="80"/>
                    </a:moveTo>
                    <a:lnTo>
                      <a:pt x="129" y="80"/>
                    </a:lnTo>
                    <a:lnTo>
                      <a:pt x="133" y="78"/>
                    </a:lnTo>
                    <a:lnTo>
                      <a:pt x="137" y="76"/>
                    </a:lnTo>
                    <a:lnTo>
                      <a:pt x="138" y="73"/>
                    </a:lnTo>
                    <a:lnTo>
                      <a:pt x="139" y="69"/>
                    </a:lnTo>
                    <a:lnTo>
                      <a:pt x="139" y="11"/>
                    </a:lnTo>
                    <a:lnTo>
                      <a:pt x="139" y="11"/>
                    </a:lnTo>
                    <a:lnTo>
                      <a:pt x="141" y="7"/>
                    </a:lnTo>
                    <a:lnTo>
                      <a:pt x="142" y="3"/>
                    </a:lnTo>
                    <a:lnTo>
                      <a:pt x="146" y="0"/>
                    </a:lnTo>
                    <a:lnTo>
                      <a:pt x="150" y="0"/>
                    </a:lnTo>
                    <a:lnTo>
                      <a:pt x="350" y="0"/>
                    </a:lnTo>
                    <a:lnTo>
                      <a:pt x="350" y="0"/>
                    </a:lnTo>
                    <a:lnTo>
                      <a:pt x="354" y="0"/>
                    </a:lnTo>
                    <a:lnTo>
                      <a:pt x="358" y="3"/>
                    </a:lnTo>
                    <a:lnTo>
                      <a:pt x="361" y="7"/>
                    </a:lnTo>
                    <a:lnTo>
                      <a:pt x="361" y="11"/>
                    </a:lnTo>
                    <a:lnTo>
                      <a:pt x="361" y="69"/>
                    </a:lnTo>
                    <a:lnTo>
                      <a:pt x="361" y="69"/>
                    </a:lnTo>
                    <a:lnTo>
                      <a:pt x="362" y="73"/>
                    </a:lnTo>
                    <a:lnTo>
                      <a:pt x="365" y="76"/>
                    </a:lnTo>
                    <a:lnTo>
                      <a:pt x="367" y="78"/>
                    </a:lnTo>
                    <a:lnTo>
                      <a:pt x="372" y="80"/>
                    </a:lnTo>
                    <a:lnTo>
                      <a:pt x="476" y="80"/>
                    </a:lnTo>
                    <a:lnTo>
                      <a:pt x="476" y="80"/>
                    </a:lnTo>
                    <a:lnTo>
                      <a:pt x="480" y="80"/>
                    </a:lnTo>
                    <a:lnTo>
                      <a:pt x="486" y="81"/>
                    </a:lnTo>
                    <a:lnTo>
                      <a:pt x="489" y="84"/>
                    </a:lnTo>
                    <a:lnTo>
                      <a:pt x="493" y="88"/>
                    </a:lnTo>
                    <a:lnTo>
                      <a:pt x="496" y="90"/>
                    </a:lnTo>
                    <a:lnTo>
                      <a:pt x="499" y="95"/>
                    </a:lnTo>
                    <a:lnTo>
                      <a:pt x="500" y="99"/>
                    </a:lnTo>
                    <a:lnTo>
                      <a:pt x="501" y="105"/>
                    </a:lnTo>
                    <a:lnTo>
                      <a:pt x="501" y="300"/>
                    </a:lnTo>
                    <a:lnTo>
                      <a:pt x="501" y="300"/>
                    </a:lnTo>
                    <a:lnTo>
                      <a:pt x="500" y="305"/>
                    </a:lnTo>
                    <a:lnTo>
                      <a:pt x="499" y="309"/>
                    </a:lnTo>
                    <a:lnTo>
                      <a:pt x="496" y="314"/>
                    </a:lnTo>
                    <a:lnTo>
                      <a:pt x="493" y="317"/>
                    </a:lnTo>
                    <a:lnTo>
                      <a:pt x="489" y="321"/>
                    </a:lnTo>
                    <a:lnTo>
                      <a:pt x="486" y="323"/>
                    </a:lnTo>
                    <a:lnTo>
                      <a:pt x="480" y="325"/>
                    </a:lnTo>
                    <a:lnTo>
                      <a:pt x="476" y="325"/>
                    </a:lnTo>
                    <a:lnTo>
                      <a:pt x="25" y="325"/>
                    </a:lnTo>
                    <a:lnTo>
                      <a:pt x="25" y="325"/>
                    </a:lnTo>
                    <a:lnTo>
                      <a:pt x="20" y="325"/>
                    </a:lnTo>
                    <a:lnTo>
                      <a:pt x="14" y="323"/>
                    </a:lnTo>
                    <a:lnTo>
                      <a:pt x="10" y="321"/>
                    </a:lnTo>
                    <a:lnTo>
                      <a:pt x="7" y="317"/>
                    </a:lnTo>
                    <a:lnTo>
                      <a:pt x="4" y="314"/>
                    </a:lnTo>
                    <a:lnTo>
                      <a:pt x="1" y="309"/>
                    </a:lnTo>
                    <a:lnTo>
                      <a:pt x="0" y="305"/>
                    </a:lnTo>
                    <a:lnTo>
                      <a:pt x="0" y="300"/>
                    </a:lnTo>
                    <a:lnTo>
                      <a:pt x="0" y="105"/>
                    </a:lnTo>
                    <a:lnTo>
                      <a:pt x="0" y="105"/>
                    </a:lnTo>
                    <a:lnTo>
                      <a:pt x="0" y="99"/>
                    </a:lnTo>
                    <a:lnTo>
                      <a:pt x="1" y="95"/>
                    </a:lnTo>
                    <a:lnTo>
                      <a:pt x="4" y="90"/>
                    </a:lnTo>
                    <a:lnTo>
                      <a:pt x="7" y="88"/>
                    </a:lnTo>
                    <a:lnTo>
                      <a:pt x="10" y="84"/>
                    </a:lnTo>
                    <a:lnTo>
                      <a:pt x="14" y="81"/>
                    </a:lnTo>
                    <a:lnTo>
                      <a:pt x="20" y="80"/>
                    </a:lnTo>
                    <a:lnTo>
                      <a:pt x="25" y="80"/>
                    </a:lnTo>
                    <a:lnTo>
                      <a:pt x="129" y="80"/>
                    </a:lnTo>
                    <a:close/>
                  </a:path>
                </a:pathLst>
              </a:custGeom>
              <a:solidFill>
                <a:srgbClr val="014C7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0" name="Freeform 6"/>
              <p:cNvSpPr>
                <a:spLocks/>
              </p:cNvSpPr>
              <p:nvPr/>
            </p:nvSpPr>
            <p:spPr bwMode="auto">
              <a:xfrm>
                <a:off x="496888" y="1203325"/>
                <a:ext cx="195263" cy="125413"/>
              </a:xfrm>
              <a:custGeom>
                <a:avLst/>
                <a:gdLst/>
                <a:ahLst/>
                <a:cxnLst>
                  <a:cxn ang="0">
                    <a:pos x="95" y="59"/>
                  </a:cxn>
                  <a:cxn ang="0">
                    <a:pos x="95" y="59"/>
                  </a:cxn>
                  <a:cxn ang="0">
                    <a:pos x="98" y="58"/>
                  </a:cxn>
                  <a:cxn ang="0">
                    <a:pos x="101" y="56"/>
                  </a:cxn>
                  <a:cxn ang="0">
                    <a:pos x="102" y="54"/>
                  </a:cxn>
                  <a:cxn ang="0">
                    <a:pos x="103" y="51"/>
                  </a:cxn>
                  <a:cxn ang="0">
                    <a:pos x="103" y="8"/>
                  </a:cxn>
                  <a:cxn ang="0">
                    <a:pos x="103" y="8"/>
                  </a:cxn>
                  <a:cxn ang="0">
                    <a:pos x="103" y="5"/>
                  </a:cxn>
                  <a:cxn ang="0">
                    <a:pos x="106" y="3"/>
                  </a:cxn>
                  <a:cxn ang="0">
                    <a:pos x="108" y="0"/>
                  </a:cxn>
                  <a:cxn ang="0">
                    <a:pos x="111" y="0"/>
                  </a:cxn>
                  <a:cxn ang="0">
                    <a:pos x="257" y="0"/>
                  </a:cxn>
                  <a:cxn ang="0">
                    <a:pos x="257" y="0"/>
                  </a:cxn>
                  <a:cxn ang="0">
                    <a:pos x="261" y="0"/>
                  </a:cxn>
                  <a:cxn ang="0">
                    <a:pos x="263" y="3"/>
                  </a:cxn>
                  <a:cxn ang="0">
                    <a:pos x="265" y="5"/>
                  </a:cxn>
                  <a:cxn ang="0">
                    <a:pos x="265" y="8"/>
                  </a:cxn>
                  <a:cxn ang="0">
                    <a:pos x="265" y="51"/>
                  </a:cxn>
                  <a:cxn ang="0">
                    <a:pos x="265" y="51"/>
                  </a:cxn>
                  <a:cxn ang="0">
                    <a:pos x="266" y="54"/>
                  </a:cxn>
                  <a:cxn ang="0">
                    <a:pos x="267" y="56"/>
                  </a:cxn>
                  <a:cxn ang="0">
                    <a:pos x="270" y="58"/>
                  </a:cxn>
                  <a:cxn ang="0">
                    <a:pos x="274" y="59"/>
                  </a:cxn>
                  <a:cxn ang="0">
                    <a:pos x="349" y="59"/>
                  </a:cxn>
                  <a:cxn ang="0">
                    <a:pos x="349" y="59"/>
                  </a:cxn>
                  <a:cxn ang="0">
                    <a:pos x="357" y="60"/>
                  </a:cxn>
                  <a:cxn ang="0">
                    <a:pos x="362" y="64"/>
                  </a:cxn>
                  <a:cxn ang="0">
                    <a:pos x="366" y="69"/>
                  </a:cxn>
                  <a:cxn ang="0">
                    <a:pos x="367" y="77"/>
                  </a:cxn>
                  <a:cxn ang="0">
                    <a:pos x="367" y="221"/>
                  </a:cxn>
                  <a:cxn ang="0">
                    <a:pos x="367" y="221"/>
                  </a:cxn>
                  <a:cxn ang="0">
                    <a:pos x="366" y="227"/>
                  </a:cxn>
                  <a:cxn ang="0">
                    <a:pos x="362" y="232"/>
                  </a:cxn>
                  <a:cxn ang="0">
                    <a:pos x="357" y="236"/>
                  </a:cxn>
                  <a:cxn ang="0">
                    <a:pos x="349" y="239"/>
                  </a:cxn>
                  <a:cxn ang="0">
                    <a:pos x="19" y="239"/>
                  </a:cxn>
                  <a:cxn ang="0">
                    <a:pos x="19" y="239"/>
                  </a:cxn>
                  <a:cxn ang="0">
                    <a:pos x="12" y="236"/>
                  </a:cxn>
                  <a:cxn ang="0">
                    <a:pos x="6" y="232"/>
                  </a:cxn>
                  <a:cxn ang="0">
                    <a:pos x="2" y="227"/>
                  </a:cxn>
                  <a:cxn ang="0">
                    <a:pos x="0" y="221"/>
                  </a:cxn>
                  <a:cxn ang="0">
                    <a:pos x="0" y="77"/>
                  </a:cxn>
                  <a:cxn ang="0">
                    <a:pos x="0" y="77"/>
                  </a:cxn>
                  <a:cxn ang="0">
                    <a:pos x="2" y="69"/>
                  </a:cxn>
                  <a:cxn ang="0">
                    <a:pos x="6" y="64"/>
                  </a:cxn>
                  <a:cxn ang="0">
                    <a:pos x="12" y="60"/>
                  </a:cxn>
                  <a:cxn ang="0">
                    <a:pos x="19" y="59"/>
                  </a:cxn>
                  <a:cxn ang="0">
                    <a:pos x="95" y="59"/>
                  </a:cxn>
                </a:cxnLst>
                <a:rect l="0" t="0" r="r" b="b"/>
                <a:pathLst>
                  <a:path w="367" h="239">
                    <a:moveTo>
                      <a:pt x="95" y="59"/>
                    </a:moveTo>
                    <a:lnTo>
                      <a:pt x="95" y="59"/>
                    </a:lnTo>
                    <a:lnTo>
                      <a:pt x="98" y="58"/>
                    </a:lnTo>
                    <a:lnTo>
                      <a:pt x="101" y="56"/>
                    </a:lnTo>
                    <a:lnTo>
                      <a:pt x="102" y="54"/>
                    </a:lnTo>
                    <a:lnTo>
                      <a:pt x="103" y="51"/>
                    </a:lnTo>
                    <a:lnTo>
                      <a:pt x="103" y="8"/>
                    </a:lnTo>
                    <a:lnTo>
                      <a:pt x="103" y="8"/>
                    </a:lnTo>
                    <a:lnTo>
                      <a:pt x="103" y="5"/>
                    </a:lnTo>
                    <a:lnTo>
                      <a:pt x="106" y="3"/>
                    </a:lnTo>
                    <a:lnTo>
                      <a:pt x="108" y="0"/>
                    </a:lnTo>
                    <a:lnTo>
                      <a:pt x="111" y="0"/>
                    </a:lnTo>
                    <a:lnTo>
                      <a:pt x="257" y="0"/>
                    </a:lnTo>
                    <a:lnTo>
                      <a:pt x="257" y="0"/>
                    </a:lnTo>
                    <a:lnTo>
                      <a:pt x="261" y="0"/>
                    </a:lnTo>
                    <a:lnTo>
                      <a:pt x="263" y="3"/>
                    </a:lnTo>
                    <a:lnTo>
                      <a:pt x="265" y="5"/>
                    </a:lnTo>
                    <a:lnTo>
                      <a:pt x="265" y="8"/>
                    </a:lnTo>
                    <a:lnTo>
                      <a:pt x="265" y="51"/>
                    </a:lnTo>
                    <a:lnTo>
                      <a:pt x="265" y="51"/>
                    </a:lnTo>
                    <a:lnTo>
                      <a:pt x="266" y="54"/>
                    </a:lnTo>
                    <a:lnTo>
                      <a:pt x="267" y="56"/>
                    </a:lnTo>
                    <a:lnTo>
                      <a:pt x="270" y="58"/>
                    </a:lnTo>
                    <a:lnTo>
                      <a:pt x="274" y="59"/>
                    </a:lnTo>
                    <a:lnTo>
                      <a:pt x="349" y="59"/>
                    </a:lnTo>
                    <a:lnTo>
                      <a:pt x="349" y="59"/>
                    </a:lnTo>
                    <a:lnTo>
                      <a:pt x="357" y="60"/>
                    </a:lnTo>
                    <a:lnTo>
                      <a:pt x="362" y="64"/>
                    </a:lnTo>
                    <a:lnTo>
                      <a:pt x="366" y="69"/>
                    </a:lnTo>
                    <a:lnTo>
                      <a:pt x="367" y="77"/>
                    </a:lnTo>
                    <a:lnTo>
                      <a:pt x="367" y="221"/>
                    </a:lnTo>
                    <a:lnTo>
                      <a:pt x="367" y="221"/>
                    </a:lnTo>
                    <a:lnTo>
                      <a:pt x="366" y="227"/>
                    </a:lnTo>
                    <a:lnTo>
                      <a:pt x="362" y="232"/>
                    </a:lnTo>
                    <a:lnTo>
                      <a:pt x="357" y="236"/>
                    </a:lnTo>
                    <a:lnTo>
                      <a:pt x="349" y="239"/>
                    </a:lnTo>
                    <a:lnTo>
                      <a:pt x="19" y="239"/>
                    </a:lnTo>
                    <a:lnTo>
                      <a:pt x="19" y="239"/>
                    </a:lnTo>
                    <a:lnTo>
                      <a:pt x="12" y="236"/>
                    </a:lnTo>
                    <a:lnTo>
                      <a:pt x="6" y="232"/>
                    </a:lnTo>
                    <a:lnTo>
                      <a:pt x="2" y="227"/>
                    </a:lnTo>
                    <a:lnTo>
                      <a:pt x="0" y="221"/>
                    </a:lnTo>
                    <a:lnTo>
                      <a:pt x="0" y="77"/>
                    </a:lnTo>
                    <a:lnTo>
                      <a:pt x="0" y="77"/>
                    </a:lnTo>
                    <a:lnTo>
                      <a:pt x="2" y="69"/>
                    </a:lnTo>
                    <a:lnTo>
                      <a:pt x="6" y="64"/>
                    </a:lnTo>
                    <a:lnTo>
                      <a:pt x="12" y="60"/>
                    </a:lnTo>
                    <a:lnTo>
                      <a:pt x="19" y="59"/>
                    </a:lnTo>
                    <a:lnTo>
                      <a:pt x="95" y="59"/>
                    </a:lnTo>
                    <a:close/>
                  </a:path>
                </a:pathLst>
              </a:custGeom>
              <a:solidFill>
                <a:srgbClr val="0F385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1" name="Freeform 7"/>
              <p:cNvSpPr>
                <a:spLocks/>
              </p:cNvSpPr>
              <p:nvPr/>
            </p:nvSpPr>
            <p:spPr bwMode="auto">
              <a:xfrm>
                <a:off x="544513" y="1231900"/>
                <a:ext cx="101600" cy="66675"/>
              </a:xfrm>
              <a:custGeom>
                <a:avLst/>
                <a:gdLst/>
                <a:ahLst/>
                <a:cxnLst>
                  <a:cxn ang="0">
                    <a:pos x="49" y="32"/>
                  </a:cxn>
                  <a:cxn ang="0">
                    <a:pos x="49" y="32"/>
                  </a:cxn>
                  <a:cxn ang="0">
                    <a:pos x="53" y="30"/>
                  </a:cxn>
                  <a:cxn ang="0">
                    <a:pos x="53" y="28"/>
                  </a:cxn>
                  <a:cxn ang="0">
                    <a:pos x="53" y="6"/>
                  </a:cxn>
                  <a:cxn ang="0">
                    <a:pos x="53" y="6"/>
                  </a:cxn>
                  <a:cxn ang="0">
                    <a:pos x="54" y="2"/>
                  </a:cxn>
                  <a:cxn ang="0">
                    <a:pos x="58" y="0"/>
                  </a:cxn>
                  <a:cxn ang="0">
                    <a:pos x="135" y="0"/>
                  </a:cxn>
                  <a:cxn ang="0">
                    <a:pos x="135" y="0"/>
                  </a:cxn>
                  <a:cxn ang="0">
                    <a:pos x="138" y="2"/>
                  </a:cxn>
                  <a:cxn ang="0">
                    <a:pos x="139" y="6"/>
                  </a:cxn>
                  <a:cxn ang="0">
                    <a:pos x="139" y="28"/>
                  </a:cxn>
                  <a:cxn ang="0">
                    <a:pos x="139" y="28"/>
                  </a:cxn>
                  <a:cxn ang="0">
                    <a:pos x="140" y="30"/>
                  </a:cxn>
                  <a:cxn ang="0">
                    <a:pos x="143" y="32"/>
                  </a:cxn>
                  <a:cxn ang="0">
                    <a:pos x="183" y="32"/>
                  </a:cxn>
                  <a:cxn ang="0">
                    <a:pos x="183" y="32"/>
                  </a:cxn>
                  <a:cxn ang="0">
                    <a:pos x="187" y="32"/>
                  </a:cxn>
                  <a:cxn ang="0">
                    <a:pos x="190" y="34"/>
                  </a:cxn>
                  <a:cxn ang="0">
                    <a:pos x="191" y="37"/>
                  </a:cxn>
                  <a:cxn ang="0">
                    <a:pos x="192" y="41"/>
                  </a:cxn>
                  <a:cxn ang="0">
                    <a:pos x="192" y="116"/>
                  </a:cxn>
                  <a:cxn ang="0">
                    <a:pos x="192" y="116"/>
                  </a:cxn>
                  <a:cxn ang="0">
                    <a:pos x="191" y="120"/>
                  </a:cxn>
                  <a:cxn ang="0">
                    <a:pos x="190" y="123"/>
                  </a:cxn>
                  <a:cxn ang="0">
                    <a:pos x="187" y="124"/>
                  </a:cxn>
                  <a:cxn ang="0">
                    <a:pos x="183" y="125"/>
                  </a:cxn>
                  <a:cxn ang="0">
                    <a:pos x="10" y="125"/>
                  </a:cxn>
                  <a:cxn ang="0">
                    <a:pos x="10" y="125"/>
                  </a:cxn>
                  <a:cxn ang="0">
                    <a:pos x="6" y="124"/>
                  </a:cxn>
                  <a:cxn ang="0">
                    <a:pos x="2" y="123"/>
                  </a:cxn>
                  <a:cxn ang="0">
                    <a:pos x="1" y="120"/>
                  </a:cxn>
                  <a:cxn ang="0">
                    <a:pos x="0" y="116"/>
                  </a:cxn>
                  <a:cxn ang="0">
                    <a:pos x="0" y="41"/>
                  </a:cxn>
                  <a:cxn ang="0">
                    <a:pos x="0" y="41"/>
                  </a:cxn>
                  <a:cxn ang="0">
                    <a:pos x="1" y="37"/>
                  </a:cxn>
                  <a:cxn ang="0">
                    <a:pos x="2" y="34"/>
                  </a:cxn>
                  <a:cxn ang="0">
                    <a:pos x="6" y="32"/>
                  </a:cxn>
                  <a:cxn ang="0">
                    <a:pos x="10" y="32"/>
                  </a:cxn>
                  <a:cxn ang="0">
                    <a:pos x="49" y="32"/>
                  </a:cxn>
                </a:cxnLst>
                <a:rect l="0" t="0" r="r" b="b"/>
                <a:pathLst>
                  <a:path w="192" h="125">
                    <a:moveTo>
                      <a:pt x="49" y="32"/>
                    </a:moveTo>
                    <a:lnTo>
                      <a:pt x="49" y="32"/>
                    </a:lnTo>
                    <a:lnTo>
                      <a:pt x="53" y="30"/>
                    </a:lnTo>
                    <a:lnTo>
                      <a:pt x="53" y="28"/>
                    </a:lnTo>
                    <a:lnTo>
                      <a:pt x="53" y="6"/>
                    </a:lnTo>
                    <a:lnTo>
                      <a:pt x="53" y="6"/>
                    </a:lnTo>
                    <a:lnTo>
                      <a:pt x="54" y="2"/>
                    </a:lnTo>
                    <a:lnTo>
                      <a:pt x="58" y="0"/>
                    </a:lnTo>
                    <a:lnTo>
                      <a:pt x="135" y="0"/>
                    </a:lnTo>
                    <a:lnTo>
                      <a:pt x="135" y="0"/>
                    </a:lnTo>
                    <a:lnTo>
                      <a:pt x="138" y="2"/>
                    </a:lnTo>
                    <a:lnTo>
                      <a:pt x="139" y="6"/>
                    </a:lnTo>
                    <a:lnTo>
                      <a:pt x="139" y="28"/>
                    </a:lnTo>
                    <a:lnTo>
                      <a:pt x="139" y="28"/>
                    </a:lnTo>
                    <a:lnTo>
                      <a:pt x="140" y="30"/>
                    </a:lnTo>
                    <a:lnTo>
                      <a:pt x="143" y="32"/>
                    </a:lnTo>
                    <a:lnTo>
                      <a:pt x="183" y="32"/>
                    </a:lnTo>
                    <a:lnTo>
                      <a:pt x="183" y="32"/>
                    </a:lnTo>
                    <a:lnTo>
                      <a:pt x="187" y="32"/>
                    </a:lnTo>
                    <a:lnTo>
                      <a:pt x="190" y="34"/>
                    </a:lnTo>
                    <a:lnTo>
                      <a:pt x="191" y="37"/>
                    </a:lnTo>
                    <a:lnTo>
                      <a:pt x="192" y="41"/>
                    </a:lnTo>
                    <a:lnTo>
                      <a:pt x="192" y="116"/>
                    </a:lnTo>
                    <a:lnTo>
                      <a:pt x="192" y="116"/>
                    </a:lnTo>
                    <a:lnTo>
                      <a:pt x="191" y="120"/>
                    </a:lnTo>
                    <a:lnTo>
                      <a:pt x="190" y="123"/>
                    </a:lnTo>
                    <a:lnTo>
                      <a:pt x="187" y="124"/>
                    </a:lnTo>
                    <a:lnTo>
                      <a:pt x="183" y="125"/>
                    </a:lnTo>
                    <a:lnTo>
                      <a:pt x="10" y="125"/>
                    </a:lnTo>
                    <a:lnTo>
                      <a:pt x="10" y="125"/>
                    </a:lnTo>
                    <a:lnTo>
                      <a:pt x="6" y="124"/>
                    </a:lnTo>
                    <a:lnTo>
                      <a:pt x="2" y="123"/>
                    </a:lnTo>
                    <a:lnTo>
                      <a:pt x="1" y="120"/>
                    </a:lnTo>
                    <a:lnTo>
                      <a:pt x="0" y="116"/>
                    </a:lnTo>
                    <a:lnTo>
                      <a:pt x="0" y="41"/>
                    </a:lnTo>
                    <a:lnTo>
                      <a:pt x="0" y="41"/>
                    </a:lnTo>
                    <a:lnTo>
                      <a:pt x="1" y="37"/>
                    </a:lnTo>
                    <a:lnTo>
                      <a:pt x="2" y="34"/>
                    </a:lnTo>
                    <a:lnTo>
                      <a:pt x="6" y="32"/>
                    </a:lnTo>
                    <a:lnTo>
                      <a:pt x="10" y="32"/>
                    </a:lnTo>
                    <a:lnTo>
                      <a:pt x="49" y="32"/>
                    </a:lnTo>
                    <a:close/>
                  </a:path>
                </a:pathLst>
              </a:custGeom>
              <a:solidFill>
                <a:srgbClr val="09254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2" name="Freeform 8"/>
              <p:cNvSpPr>
                <a:spLocks/>
              </p:cNvSpPr>
              <p:nvPr/>
            </p:nvSpPr>
            <p:spPr bwMode="auto">
              <a:xfrm>
                <a:off x="511175" y="1130300"/>
                <a:ext cx="168275" cy="36513"/>
              </a:xfrm>
              <a:custGeom>
                <a:avLst/>
                <a:gdLst/>
                <a:ahLst/>
                <a:cxnLst>
                  <a:cxn ang="0">
                    <a:pos x="59" y="64"/>
                  </a:cxn>
                  <a:cxn ang="0">
                    <a:pos x="259" y="64"/>
                  </a:cxn>
                  <a:cxn ang="0">
                    <a:pos x="259" y="64"/>
                  </a:cxn>
                  <a:cxn ang="0">
                    <a:pos x="264" y="66"/>
                  </a:cxn>
                  <a:cxn ang="0">
                    <a:pos x="268" y="68"/>
                  </a:cxn>
                  <a:cxn ang="0">
                    <a:pos x="319" y="3"/>
                  </a:cxn>
                  <a:cxn ang="0">
                    <a:pos x="319" y="3"/>
                  </a:cxn>
                  <a:cxn ang="0">
                    <a:pos x="314" y="0"/>
                  </a:cxn>
                  <a:cxn ang="0">
                    <a:pos x="309" y="0"/>
                  </a:cxn>
                  <a:cxn ang="0">
                    <a:pos x="9" y="0"/>
                  </a:cxn>
                  <a:cxn ang="0">
                    <a:pos x="9" y="0"/>
                  </a:cxn>
                  <a:cxn ang="0">
                    <a:pos x="4" y="0"/>
                  </a:cxn>
                  <a:cxn ang="0">
                    <a:pos x="0" y="3"/>
                  </a:cxn>
                  <a:cxn ang="0">
                    <a:pos x="51" y="68"/>
                  </a:cxn>
                  <a:cxn ang="0">
                    <a:pos x="51" y="68"/>
                  </a:cxn>
                  <a:cxn ang="0">
                    <a:pos x="55" y="66"/>
                  </a:cxn>
                  <a:cxn ang="0">
                    <a:pos x="59" y="64"/>
                  </a:cxn>
                  <a:cxn ang="0">
                    <a:pos x="59" y="64"/>
                  </a:cxn>
                </a:cxnLst>
                <a:rect l="0" t="0" r="r" b="b"/>
                <a:pathLst>
                  <a:path w="319" h="68">
                    <a:moveTo>
                      <a:pt x="59" y="64"/>
                    </a:moveTo>
                    <a:lnTo>
                      <a:pt x="259" y="64"/>
                    </a:lnTo>
                    <a:lnTo>
                      <a:pt x="259" y="64"/>
                    </a:lnTo>
                    <a:lnTo>
                      <a:pt x="264" y="66"/>
                    </a:lnTo>
                    <a:lnTo>
                      <a:pt x="268" y="68"/>
                    </a:lnTo>
                    <a:lnTo>
                      <a:pt x="319" y="3"/>
                    </a:lnTo>
                    <a:lnTo>
                      <a:pt x="319" y="3"/>
                    </a:lnTo>
                    <a:lnTo>
                      <a:pt x="314" y="0"/>
                    </a:lnTo>
                    <a:lnTo>
                      <a:pt x="309" y="0"/>
                    </a:lnTo>
                    <a:lnTo>
                      <a:pt x="9" y="0"/>
                    </a:lnTo>
                    <a:lnTo>
                      <a:pt x="9" y="0"/>
                    </a:lnTo>
                    <a:lnTo>
                      <a:pt x="4" y="0"/>
                    </a:lnTo>
                    <a:lnTo>
                      <a:pt x="0" y="3"/>
                    </a:lnTo>
                    <a:lnTo>
                      <a:pt x="51" y="68"/>
                    </a:lnTo>
                    <a:lnTo>
                      <a:pt x="51" y="68"/>
                    </a:lnTo>
                    <a:lnTo>
                      <a:pt x="55" y="66"/>
                    </a:lnTo>
                    <a:lnTo>
                      <a:pt x="59" y="64"/>
                    </a:lnTo>
                    <a:lnTo>
                      <a:pt x="59" y="64"/>
                    </a:lnTo>
                    <a:close/>
                  </a:path>
                </a:pathLst>
              </a:custGeom>
              <a:solidFill>
                <a:srgbClr val="3C75A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3" name="Freeform 9"/>
              <p:cNvSpPr>
                <a:spLocks/>
              </p:cNvSpPr>
              <p:nvPr/>
            </p:nvSpPr>
            <p:spPr bwMode="auto">
              <a:xfrm>
                <a:off x="401638" y="1330325"/>
                <a:ext cx="387350" cy="58738"/>
              </a:xfrm>
              <a:custGeom>
                <a:avLst/>
                <a:gdLst/>
                <a:ahLst/>
                <a:cxnLst>
                  <a:cxn ang="0">
                    <a:pos x="592" y="12"/>
                  </a:cxn>
                  <a:cxn ang="0">
                    <a:pos x="141" y="12"/>
                  </a:cxn>
                  <a:cxn ang="0">
                    <a:pos x="141" y="12"/>
                  </a:cxn>
                  <a:cxn ang="0">
                    <a:pos x="134" y="10"/>
                  </a:cxn>
                  <a:cxn ang="0">
                    <a:pos x="129" y="9"/>
                  </a:cxn>
                  <a:cxn ang="0">
                    <a:pos x="124" y="5"/>
                  </a:cxn>
                  <a:cxn ang="0">
                    <a:pos x="120" y="1"/>
                  </a:cxn>
                  <a:cxn ang="0">
                    <a:pos x="0" y="100"/>
                  </a:cxn>
                  <a:cxn ang="0">
                    <a:pos x="0" y="100"/>
                  </a:cxn>
                  <a:cxn ang="0">
                    <a:pos x="5" y="106"/>
                  </a:cxn>
                  <a:cxn ang="0">
                    <a:pos x="12" y="108"/>
                  </a:cxn>
                  <a:cxn ang="0">
                    <a:pos x="18" y="111"/>
                  </a:cxn>
                  <a:cxn ang="0">
                    <a:pos x="26" y="111"/>
                  </a:cxn>
                  <a:cxn ang="0">
                    <a:pos x="706" y="111"/>
                  </a:cxn>
                  <a:cxn ang="0">
                    <a:pos x="706" y="111"/>
                  </a:cxn>
                  <a:cxn ang="0">
                    <a:pos x="714" y="111"/>
                  </a:cxn>
                  <a:cxn ang="0">
                    <a:pos x="720" y="108"/>
                  </a:cxn>
                  <a:cxn ang="0">
                    <a:pos x="727" y="104"/>
                  </a:cxn>
                  <a:cxn ang="0">
                    <a:pos x="732" y="100"/>
                  </a:cxn>
                  <a:cxn ang="0">
                    <a:pos x="613" y="0"/>
                  </a:cxn>
                  <a:cxn ang="0">
                    <a:pos x="613" y="0"/>
                  </a:cxn>
                  <a:cxn ang="0">
                    <a:pos x="609" y="5"/>
                  </a:cxn>
                  <a:cxn ang="0">
                    <a:pos x="604" y="9"/>
                  </a:cxn>
                  <a:cxn ang="0">
                    <a:pos x="598" y="10"/>
                  </a:cxn>
                  <a:cxn ang="0">
                    <a:pos x="592" y="12"/>
                  </a:cxn>
                  <a:cxn ang="0">
                    <a:pos x="592" y="12"/>
                  </a:cxn>
                </a:cxnLst>
                <a:rect l="0" t="0" r="r" b="b"/>
                <a:pathLst>
                  <a:path w="732" h="111">
                    <a:moveTo>
                      <a:pt x="592" y="12"/>
                    </a:moveTo>
                    <a:lnTo>
                      <a:pt x="141" y="12"/>
                    </a:lnTo>
                    <a:lnTo>
                      <a:pt x="141" y="12"/>
                    </a:lnTo>
                    <a:lnTo>
                      <a:pt x="134" y="10"/>
                    </a:lnTo>
                    <a:lnTo>
                      <a:pt x="129" y="9"/>
                    </a:lnTo>
                    <a:lnTo>
                      <a:pt x="124" y="5"/>
                    </a:lnTo>
                    <a:lnTo>
                      <a:pt x="120" y="1"/>
                    </a:lnTo>
                    <a:lnTo>
                      <a:pt x="0" y="100"/>
                    </a:lnTo>
                    <a:lnTo>
                      <a:pt x="0" y="100"/>
                    </a:lnTo>
                    <a:lnTo>
                      <a:pt x="5" y="106"/>
                    </a:lnTo>
                    <a:lnTo>
                      <a:pt x="12" y="108"/>
                    </a:lnTo>
                    <a:lnTo>
                      <a:pt x="18" y="111"/>
                    </a:lnTo>
                    <a:lnTo>
                      <a:pt x="26" y="111"/>
                    </a:lnTo>
                    <a:lnTo>
                      <a:pt x="706" y="111"/>
                    </a:lnTo>
                    <a:lnTo>
                      <a:pt x="706" y="111"/>
                    </a:lnTo>
                    <a:lnTo>
                      <a:pt x="714" y="111"/>
                    </a:lnTo>
                    <a:lnTo>
                      <a:pt x="720" y="108"/>
                    </a:lnTo>
                    <a:lnTo>
                      <a:pt x="727" y="104"/>
                    </a:lnTo>
                    <a:lnTo>
                      <a:pt x="732" y="100"/>
                    </a:lnTo>
                    <a:lnTo>
                      <a:pt x="613" y="0"/>
                    </a:lnTo>
                    <a:lnTo>
                      <a:pt x="613" y="0"/>
                    </a:lnTo>
                    <a:lnTo>
                      <a:pt x="609" y="5"/>
                    </a:lnTo>
                    <a:lnTo>
                      <a:pt x="604" y="9"/>
                    </a:lnTo>
                    <a:lnTo>
                      <a:pt x="598" y="10"/>
                    </a:lnTo>
                    <a:lnTo>
                      <a:pt x="592" y="12"/>
                    </a:lnTo>
                    <a:lnTo>
                      <a:pt x="592" y="12"/>
                    </a:lnTo>
                    <a:close/>
                  </a:path>
                </a:pathLst>
              </a:custGeom>
              <a:solidFill>
                <a:srgbClr val="3C75A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4" name="Freeform 10"/>
              <p:cNvSpPr>
                <a:spLocks/>
              </p:cNvSpPr>
              <p:nvPr/>
            </p:nvSpPr>
            <p:spPr bwMode="auto">
              <a:xfrm>
                <a:off x="654050" y="1190625"/>
                <a:ext cx="131763" cy="22225"/>
              </a:xfrm>
              <a:custGeom>
                <a:avLst/>
                <a:gdLst/>
                <a:ahLst/>
                <a:cxnLst>
                  <a:cxn ang="0">
                    <a:pos x="9" y="30"/>
                  </a:cxn>
                  <a:cxn ang="0">
                    <a:pos x="113" y="30"/>
                  </a:cxn>
                  <a:cxn ang="0">
                    <a:pos x="113" y="30"/>
                  </a:cxn>
                  <a:cxn ang="0">
                    <a:pos x="120" y="31"/>
                  </a:cxn>
                  <a:cxn ang="0">
                    <a:pos x="125" y="34"/>
                  </a:cxn>
                  <a:cxn ang="0">
                    <a:pos x="130" y="38"/>
                  </a:cxn>
                  <a:cxn ang="0">
                    <a:pos x="134" y="43"/>
                  </a:cxn>
                  <a:cxn ang="0">
                    <a:pos x="249" y="14"/>
                  </a:cxn>
                  <a:cxn ang="0">
                    <a:pos x="249" y="14"/>
                  </a:cxn>
                  <a:cxn ang="0">
                    <a:pos x="244" y="10"/>
                  </a:cxn>
                  <a:cxn ang="0">
                    <a:pos x="238" y="8"/>
                  </a:cxn>
                  <a:cxn ang="0">
                    <a:pos x="232" y="6"/>
                  </a:cxn>
                  <a:cxn ang="0">
                    <a:pos x="227" y="6"/>
                  </a:cxn>
                  <a:cxn ang="0">
                    <a:pos x="69" y="6"/>
                  </a:cxn>
                  <a:cxn ang="0">
                    <a:pos x="69" y="6"/>
                  </a:cxn>
                  <a:cxn ang="0">
                    <a:pos x="67" y="5"/>
                  </a:cxn>
                  <a:cxn ang="0">
                    <a:pos x="63" y="4"/>
                  </a:cxn>
                  <a:cxn ang="0">
                    <a:pos x="60" y="2"/>
                  </a:cxn>
                  <a:cxn ang="0">
                    <a:pos x="57" y="0"/>
                  </a:cxn>
                  <a:cxn ang="0">
                    <a:pos x="0" y="26"/>
                  </a:cxn>
                  <a:cxn ang="0">
                    <a:pos x="0" y="26"/>
                  </a:cxn>
                  <a:cxn ang="0">
                    <a:pos x="4" y="28"/>
                  </a:cxn>
                  <a:cxn ang="0">
                    <a:pos x="9" y="30"/>
                  </a:cxn>
                  <a:cxn ang="0">
                    <a:pos x="9" y="30"/>
                  </a:cxn>
                </a:cxnLst>
                <a:rect l="0" t="0" r="r" b="b"/>
                <a:pathLst>
                  <a:path w="249" h="43">
                    <a:moveTo>
                      <a:pt x="9" y="30"/>
                    </a:moveTo>
                    <a:lnTo>
                      <a:pt x="113" y="30"/>
                    </a:lnTo>
                    <a:lnTo>
                      <a:pt x="113" y="30"/>
                    </a:lnTo>
                    <a:lnTo>
                      <a:pt x="120" y="31"/>
                    </a:lnTo>
                    <a:lnTo>
                      <a:pt x="125" y="34"/>
                    </a:lnTo>
                    <a:lnTo>
                      <a:pt x="130" y="38"/>
                    </a:lnTo>
                    <a:lnTo>
                      <a:pt x="134" y="43"/>
                    </a:lnTo>
                    <a:lnTo>
                      <a:pt x="249" y="14"/>
                    </a:lnTo>
                    <a:lnTo>
                      <a:pt x="249" y="14"/>
                    </a:lnTo>
                    <a:lnTo>
                      <a:pt x="244" y="10"/>
                    </a:lnTo>
                    <a:lnTo>
                      <a:pt x="238" y="8"/>
                    </a:lnTo>
                    <a:lnTo>
                      <a:pt x="232" y="6"/>
                    </a:lnTo>
                    <a:lnTo>
                      <a:pt x="227" y="6"/>
                    </a:lnTo>
                    <a:lnTo>
                      <a:pt x="69" y="6"/>
                    </a:lnTo>
                    <a:lnTo>
                      <a:pt x="69" y="6"/>
                    </a:lnTo>
                    <a:lnTo>
                      <a:pt x="67" y="5"/>
                    </a:lnTo>
                    <a:lnTo>
                      <a:pt x="63" y="4"/>
                    </a:lnTo>
                    <a:lnTo>
                      <a:pt x="60" y="2"/>
                    </a:lnTo>
                    <a:lnTo>
                      <a:pt x="57" y="0"/>
                    </a:lnTo>
                    <a:lnTo>
                      <a:pt x="0" y="26"/>
                    </a:lnTo>
                    <a:lnTo>
                      <a:pt x="0" y="26"/>
                    </a:lnTo>
                    <a:lnTo>
                      <a:pt x="4" y="28"/>
                    </a:lnTo>
                    <a:lnTo>
                      <a:pt x="9" y="30"/>
                    </a:lnTo>
                    <a:lnTo>
                      <a:pt x="9" y="30"/>
                    </a:lnTo>
                    <a:close/>
                  </a:path>
                </a:pathLst>
              </a:custGeom>
              <a:solidFill>
                <a:srgbClr val="3C75A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5" name="Freeform 11"/>
              <p:cNvSpPr>
                <a:spLocks/>
              </p:cNvSpPr>
              <p:nvPr/>
            </p:nvSpPr>
            <p:spPr bwMode="auto">
              <a:xfrm>
                <a:off x="403225" y="1189038"/>
                <a:ext cx="131763" cy="23813"/>
              </a:xfrm>
              <a:custGeom>
                <a:avLst/>
                <a:gdLst/>
                <a:ahLst/>
                <a:cxnLst>
                  <a:cxn ang="0">
                    <a:pos x="137" y="32"/>
                  </a:cxn>
                  <a:cxn ang="0">
                    <a:pos x="241" y="32"/>
                  </a:cxn>
                  <a:cxn ang="0">
                    <a:pos x="241" y="32"/>
                  </a:cxn>
                  <a:cxn ang="0">
                    <a:pos x="245" y="30"/>
                  </a:cxn>
                  <a:cxn ang="0">
                    <a:pos x="249" y="28"/>
                  </a:cxn>
                  <a:cxn ang="0">
                    <a:pos x="191" y="0"/>
                  </a:cxn>
                  <a:cxn ang="0">
                    <a:pos x="191" y="0"/>
                  </a:cxn>
                  <a:cxn ang="0">
                    <a:pos x="190" y="3"/>
                  </a:cxn>
                  <a:cxn ang="0">
                    <a:pos x="186" y="6"/>
                  </a:cxn>
                  <a:cxn ang="0">
                    <a:pos x="182" y="7"/>
                  </a:cxn>
                  <a:cxn ang="0">
                    <a:pos x="178" y="8"/>
                  </a:cxn>
                  <a:cxn ang="0">
                    <a:pos x="22" y="8"/>
                  </a:cxn>
                  <a:cxn ang="0">
                    <a:pos x="22" y="8"/>
                  </a:cxn>
                  <a:cxn ang="0">
                    <a:pos x="16" y="8"/>
                  </a:cxn>
                  <a:cxn ang="0">
                    <a:pos x="10" y="10"/>
                  </a:cxn>
                  <a:cxn ang="0">
                    <a:pos x="5" y="12"/>
                  </a:cxn>
                  <a:cxn ang="0">
                    <a:pos x="0" y="15"/>
                  </a:cxn>
                  <a:cxn ang="0">
                    <a:pos x="115" y="45"/>
                  </a:cxn>
                  <a:cxn ang="0">
                    <a:pos x="115" y="45"/>
                  </a:cxn>
                  <a:cxn ang="0">
                    <a:pos x="119" y="40"/>
                  </a:cxn>
                  <a:cxn ang="0">
                    <a:pos x="124" y="36"/>
                  </a:cxn>
                  <a:cxn ang="0">
                    <a:pos x="130" y="33"/>
                  </a:cxn>
                  <a:cxn ang="0">
                    <a:pos x="137" y="32"/>
                  </a:cxn>
                  <a:cxn ang="0">
                    <a:pos x="137" y="32"/>
                  </a:cxn>
                </a:cxnLst>
                <a:rect l="0" t="0" r="r" b="b"/>
                <a:pathLst>
                  <a:path w="249" h="45">
                    <a:moveTo>
                      <a:pt x="137" y="32"/>
                    </a:moveTo>
                    <a:lnTo>
                      <a:pt x="241" y="32"/>
                    </a:lnTo>
                    <a:lnTo>
                      <a:pt x="241" y="32"/>
                    </a:lnTo>
                    <a:lnTo>
                      <a:pt x="245" y="30"/>
                    </a:lnTo>
                    <a:lnTo>
                      <a:pt x="249" y="28"/>
                    </a:lnTo>
                    <a:lnTo>
                      <a:pt x="191" y="0"/>
                    </a:lnTo>
                    <a:lnTo>
                      <a:pt x="191" y="0"/>
                    </a:lnTo>
                    <a:lnTo>
                      <a:pt x="190" y="3"/>
                    </a:lnTo>
                    <a:lnTo>
                      <a:pt x="186" y="6"/>
                    </a:lnTo>
                    <a:lnTo>
                      <a:pt x="182" y="7"/>
                    </a:lnTo>
                    <a:lnTo>
                      <a:pt x="178" y="8"/>
                    </a:lnTo>
                    <a:lnTo>
                      <a:pt x="22" y="8"/>
                    </a:lnTo>
                    <a:lnTo>
                      <a:pt x="22" y="8"/>
                    </a:lnTo>
                    <a:lnTo>
                      <a:pt x="16" y="8"/>
                    </a:lnTo>
                    <a:lnTo>
                      <a:pt x="10" y="10"/>
                    </a:lnTo>
                    <a:lnTo>
                      <a:pt x="5" y="12"/>
                    </a:lnTo>
                    <a:lnTo>
                      <a:pt x="0" y="15"/>
                    </a:lnTo>
                    <a:lnTo>
                      <a:pt x="115" y="45"/>
                    </a:lnTo>
                    <a:lnTo>
                      <a:pt x="115" y="45"/>
                    </a:lnTo>
                    <a:lnTo>
                      <a:pt x="119" y="40"/>
                    </a:lnTo>
                    <a:lnTo>
                      <a:pt x="124" y="36"/>
                    </a:lnTo>
                    <a:lnTo>
                      <a:pt x="130" y="33"/>
                    </a:lnTo>
                    <a:lnTo>
                      <a:pt x="137" y="32"/>
                    </a:lnTo>
                    <a:lnTo>
                      <a:pt x="137" y="32"/>
                    </a:lnTo>
                    <a:close/>
                  </a:path>
                </a:pathLst>
              </a:custGeom>
              <a:solidFill>
                <a:srgbClr val="3C75A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6" name="Freeform 12"/>
              <p:cNvSpPr>
                <a:spLocks/>
              </p:cNvSpPr>
              <p:nvPr/>
            </p:nvSpPr>
            <p:spPr bwMode="auto">
              <a:xfrm>
                <a:off x="395288" y="1196975"/>
                <a:ext cx="69850" cy="185738"/>
              </a:xfrm>
              <a:custGeom>
                <a:avLst/>
                <a:gdLst/>
                <a:ahLst/>
                <a:cxnLst>
                  <a:cxn ang="0">
                    <a:pos x="128" y="237"/>
                  </a:cxn>
                  <a:cxn ang="0">
                    <a:pos x="128" y="42"/>
                  </a:cxn>
                  <a:cxn ang="0">
                    <a:pos x="128" y="42"/>
                  </a:cxn>
                  <a:cxn ang="0">
                    <a:pos x="128" y="35"/>
                  </a:cxn>
                  <a:cxn ang="0">
                    <a:pos x="131" y="30"/>
                  </a:cxn>
                  <a:cxn ang="0">
                    <a:pos x="16" y="0"/>
                  </a:cxn>
                  <a:cxn ang="0">
                    <a:pos x="16" y="0"/>
                  </a:cxn>
                  <a:cxn ang="0">
                    <a:pos x="10" y="6"/>
                  </a:cxn>
                  <a:cxn ang="0">
                    <a:pos x="6" y="13"/>
                  </a:cxn>
                  <a:cxn ang="0">
                    <a:pos x="2" y="22"/>
                  </a:cxn>
                  <a:cxn ang="0">
                    <a:pos x="0" y="30"/>
                  </a:cxn>
                  <a:cxn ang="0">
                    <a:pos x="0" y="324"/>
                  </a:cxn>
                  <a:cxn ang="0">
                    <a:pos x="0" y="324"/>
                  </a:cxn>
                  <a:cxn ang="0">
                    <a:pos x="2" y="332"/>
                  </a:cxn>
                  <a:cxn ang="0">
                    <a:pos x="4" y="339"/>
                  </a:cxn>
                  <a:cxn ang="0">
                    <a:pos x="8" y="345"/>
                  </a:cxn>
                  <a:cxn ang="0">
                    <a:pos x="12" y="350"/>
                  </a:cxn>
                  <a:cxn ang="0">
                    <a:pos x="132" y="251"/>
                  </a:cxn>
                  <a:cxn ang="0">
                    <a:pos x="132" y="251"/>
                  </a:cxn>
                  <a:cxn ang="0">
                    <a:pos x="129" y="245"/>
                  </a:cxn>
                  <a:cxn ang="0">
                    <a:pos x="128" y="237"/>
                  </a:cxn>
                  <a:cxn ang="0">
                    <a:pos x="128" y="237"/>
                  </a:cxn>
                </a:cxnLst>
                <a:rect l="0" t="0" r="r" b="b"/>
                <a:pathLst>
                  <a:path w="132" h="350">
                    <a:moveTo>
                      <a:pt x="128" y="237"/>
                    </a:moveTo>
                    <a:lnTo>
                      <a:pt x="128" y="42"/>
                    </a:lnTo>
                    <a:lnTo>
                      <a:pt x="128" y="42"/>
                    </a:lnTo>
                    <a:lnTo>
                      <a:pt x="128" y="35"/>
                    </a:lnTo>
                    <a:lnTo>
                      <a:pt x="131" y="30"/>
                    </a:lnTo>
                    <a:lnTo>
                      <a:pt x="16" y="0"/>
                    </a:lnTo>
                    <a:lnTo>
                      <a:pt x="16" y="0"/>
                    </a:lnTo>
                    <a:lnTo>
                      <a:pt x="10" y="6"/>
                    </a:lnTo>
                    <a:lnTo>
                      <a:pt x="6" y="13"/>
                    </a:lnTo>
                    <a:lnTo>
                      <a:pt x="2" y="22"/>
                    </a:lnTo>
                    <a:lnTo>
                      <a:pt x="0" y="30"/>
                    </a:lnTo>
                    <a:lnTo>
                      <a:pt x="0" y="324"/>
                    </a:lnTo>
                    <a:lnTo>
                      <a:pt x="0" y="324"/>
                    </a:lnTo>
                    <a:lnTo>
                      <a:pt x="2" y="332"/>
                    </a:lnTo>
                    <a:lnTo>
                      <a:pt x="4" y="339"/>
                    </a:lnTo>
                    <a:lnTo>
                      <a:pt x="8" y="345"/>
                    </a:lnTo>
                    <a:lnTo>
                      <a:pt x="12" y="350"/>
                    </a:lnTo>
                    <a:lnTo>
                      <a:pt x="132" y="251"/>
                    </a:lnTo>
                    <a:lnTo>
                      <a:pt x="132" y="251"/>
                    </a:lnTo>
                    <a:lnTo>
                      <a:pt x="129" y="245"/>
                    </a:lnTo>
                    <a:lnTo>
                      <a:pt x="128" y="237"/>
                    </a:lnTo>
                    <a:lnTo>
                      <a:pt x="128" y="237"/>
                    </a:lnTo>
                    <a:close/>
                  </a:path>
                </a:pathLst>
              </a:custGeom>
              <a:solidFill>
                <a:srgbClr val="10639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7" name="Freeform 13"/>
              <p:cNvSpPr>
                <a:spLocks/>
              </p:cNvSpPr>
              <p:nvPr/>
            </p:nvSpPr>
            <p:spPr bwMode="auto">
              <a:xfrm>
                <a:off x="504825" y="1131888"/>
                <a:ext cx="33338" cy="73025"/>
              </a:xfrm>
              <a:custGeom>
                <a:avLst/>
                <a:gdLst/>
                <a:ahLst/>
                <a:cxnLst>
                  <a:cxn ang="0">
                    <a:pos x="60" y="130"/>
                  </a:cxn>
                  <a:cxn ang="0">
                    <a:pos x="60" y="72"/>
                  </a:cxn>
                  <a:cxn ang="0">
                    <a:pos x="60" y="72"/>
                  </a:cxn>
                  <a:cxn ang="0">
                    <a:pos x="62" y="68"/>
                  </a:cxn>
                  <a:cxn ang="0">
                    <a:pos x="63" y="65"/>
                  </a:cxn>
                  <a:cxn ang="0">
                    <a:pos x="12" y="0"/>
                  </a:cxn>
                  <a:cxn ang="0">
                    <a:pos x="12" y="0"/>
                  </a:cxn>
                  <a:cxn ang="0">
                    <a:pos x="8" y="3"/>
                  </a:cxn>
                  <a:cxn ang="0">
                    <a:pos x="7" y="5"/>
                  </a:cxn>
                  <a:cxn ang="0">
                    <a:pos x="4" y="9"/>
                  </a:cxn>
                  <a:cxn ang="0">
                    <a:pos x="4" y="13"/>
                  </a:cxn>
                  <a:cxn ang="0">
                    <a:pos x="4" y="100"/>
                  </a:cxn>
                  <a:cxn ang="0">
                    <a:pos x="4" y="100"/>
                  </a:cxn>
                  <a:cxn ang="0">
                    <a:pos x="3" y="106"/>
                  </a:cxn>
                  <a:cxn ang="0">
                    <a:pos x="0" y="109"/>
                  </a:cxn>
                  <a:cxn ang="0">
                    <a:pos x="58" y="137"/>
                  </a:cxn>
                  <a:cxn ang="0">
                    <a:pos x="58" y="137"/>
                  </a:cxn>
                  <a:cxn ang="0">
                    <a:pos x="59" y="133"/>
                  </a:cxn>
                  <a:cxn ang="0">
                    <a:pos x="60" y="130"/>
                  </a:cxn>
                  <a:cxn ang="0">
                    <a:pos x="60" y="130"/>
                  </a:cxn>
                </a:cxnLst>
                <a:rect l="0" t="0" r="r" b="b"/>
                <a:pathLst>
                  <a:path w="63" h="137">
                    <a:moveTo>
                      <a:pt x="60" y="130"/>
                    </a:moveTo>
                    <a:lnTo>
                      <a:pt x="60" y="72"/>
                    </a:lnTo>
                    <a:lnTo>
                      <a:pt x="60" y="72"/>
                    </a:lnTo>
                    <a:lnTo>
                      <a:pt x="62" y="68"/>
                    </a:lnTo>
                    <a:lnTo>
                      <a:pt x="63" y="65"/>
                    </a:lnTo>
                    <a:lnTo>
                      <a:pt x="12" y="0"/>
                    </a:lnTo>
                    <a:lnTo>
                      <a:pt x="12" y="0"/>
                    </a:lnTo>
                    <a:lnTo>
                      <a:pt x="8" y="3"/>
                    </a:lnTo>
                    <a:lnTo>
                      <a:pt x="7" y="5"/>
                    </a:lnTo>
                    <a:lnTo>
                      <a:pt x="4" y="9"/>
                    </a:lnTo>
                    <a:lnTo>
                      <a:pt x="4" y="13"/>
                    </a:lnTo>
                    <a:lnTo>
                      <a:pt x="4" y="100"/>
                    </a:lnTo>
                    <a:lnTo>
                      <a:pt x="4" y="100"/>
                    </a:lnTo>
                    <a:lnTo>
                      <a:pt x="3" y="106"/>
                    </a:lnTo>
                    <a:lnTo>
                      <a:pt x="0" y="109"/>
                    </a:lnTo>
                    <a:lnTo>
                      <a:pt x="58" y="137"/>
                    </a:lnTo>
                    <a:lnTo>
                      <a:pt x="58" y="137"/>
                    </a:lnTo>
                    <a:lnTo>
                      <a:pt x="59" y="133"/>
                    </a:lnTo>
                    <a:lnTo>
                      <a:pt x="60" y="130"/>
                    </a:lnTo>
                    <a:lnTo>
                      <a:pt x="60" y="130"/>
                    </a:lnTo>
                    <a:close/>
                  </a:path>
                </a:pathLst>
              </a:custGeom>
              <a:solidFill>
                <a:srgbClr val="10639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8" name="Freeform 14"/>
              <p:cNvSpPr>
                <a:spLocks/>
              </p:cNvSpPr>
              <p:nvPr/>
            </p:nvSpPr>
            <p:spPr bwMode="auto">
              <a:xfrm>
                <a:off x="725488" y="1198563"/>
                <a:ext cx="68263" cy="184150"/>
              </a:xfrm>
              <a:custGeom>
                <a:avLst/>
                <a:gdLst/>
                <a:ahLst/>
                <a:cxnLst>
                  <a:cxn ang="0">
                    <a:pos x="129" y="29"/>
                  </a:cxn>
                  <a:cxn ang="0">
                    <a:pos x="129" y="29"/>
                  </a:cxn>
                  <a:cxn ang="0">
                    <a:pos x="128" y="21"/>
                  </a:cxn>
                  <a:cxn ang="0">
                    <a:pos x="125" y="13"/>
                  </a:cxn>
                  <a:cxn ang="0">
                    <a:pos x="121" y="5"/>
                  </a:cxn>
                  <a:cxn ang="0">
                    <a:pos x="115" y="0"/>
                  </a:cxn>
                  <a:cxn ang="0">
                    <a:pos x="0" y="29"/>
                  </a:cxn>
                  <a:cxn ang="0">
                    <a:pos x="0" y="29"/>
                  </a:cxn>
                  <a:cxn ang="0">
                    <a:pos x="3" y="34"/>
                  </a:cxn>
                  <a:cxn ang="0">
                    <a:pos x="4" y="41"/>
                  </a:cxn>
                  <a:cxn ang="0">
                    <a:pos x="4" y="236"/>
                  </a:cxn>
                  <a:cxn ang="0">
                    <a:pos x="4" y="236"/>
                  </a:cxn>
                  <a:cxn ang="0">
                    <a:pos x="3" y="243"/>
                  </a:cxn>
                  <a:cxn ang="0">
                    <a:pos x="0" y="249"/>
                  </a:cxn>
                  <a:cxn ang="0">
                    <a:pos x="119" y="349"/>
                  </a:cxn>
                  <a:cxn ang="0">
                    <a:pos x="119" y="349"/>
                  </a:cxn>
                  <a:cxn ang="0">
                    <a:pos x="124" y="343"/>
                  </a:cxn>
                  <a:cxn ang="0">
                    <a:pos x="127" y="338"/>
                  </a:cxn>
                  <a:cxn ang="0">
                    <a:pos x="129" y="330"/>
                  </a:cxn>
                  <a:cxn ang="0">
                    <a:pos x="129" y="323"/>
                  </a:cxn>
                  <a:cxn ang="0">
                    <a:pos x="129" y="29"/>
                  </a:cxn>
                </a:cxnLst>
                <a:rect l="0" t="0" r="r" b="b"/>
                <a:pathLst>
                  <a:path w="129" h="349">
                    <a:moveTo>
                      <a:pt x="129" y="29"/>
                    </a:moveTo>
                    <a:lnTo>
                      <a:pt x="129" y="29"/>
                    </a:lnTo>
                    <a:lnTo>
                      <a:pt x="128" y="21"/>
                    </a:lnTo>
                    <a:lnTo>
                      <a:pt x="125" y="13"/>
                    </a:lnTo>
                    <a:lnTo>
                      <a:pt x="121" y="5"/>
                    </a:lnTo>
                    <a:lnTo>
                      <a:pt x="115" y="0"/>
                    </a:lnTo>
                    <a:lnTo>
                      <a:pt x="0" y="29"/>
                    </a:lnTo>
                    <a:lnTo>
                      <a:pt x="0" y="29"/>
                    </a:lnTo>
                    <a:lnTo>
                      <a:pt x="3" y="34"/>
                    </a:lnTo>
                    <a:lnTo>
                      <a:pt x="4" y="41"/>
                    </a:lnTo>
                    <a:lnTo>
                      <a:pt x="4" y="236"/>
                    </a:lnTo>
                    <a:lnTo>
                      <a:pt x="4" y="236"/>
                    </a:lnTo>
                    <a:lnTo>
                      <a:pt x="3" y="243"/>
                    </a:lnTo>
                    <a:lnTo>
                      <a:pt x="0" y="249"/>
                    </a:lnTo>
                    <a:lnTo>
                      <a:pt x="119" y="349"/>
                    </a:lnTo>
                    <a:lnTo>
                      <a:pt x="119" y="349"/>
                    </a:lnTo>
                    <a:lnTo>
                      <a:pt x="124" y="343"/>
                    </a:lnTo>
                    <a:lnTo>
                      <a:pt x="127" y="338"/>
                    </a:lnTo>
                    <a:lnTo>
                      <a:pt x="129" y="330"/>
                    </a:lnTo>
                    <a:lnTo>
                      <a:pt x="129" y="323"/>
                    </a:lnTo>
                    <a:lnTo>
                      <a:pt x="129" y="29"/>
                    </a:lnTo>
                    <a:close/>
                  </a:path>
                </a:pathLst>
              </a:custGeom>
              <a:solidFill>
                <a:srgbClr val="5AAFE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9" name="Freeform 15"/>
              <p:cNvSpPr>
                <a:spLocks/>
              </p:cNvSpPr>
              <p:nvPr/>
            </p:nvSpPr>
            <p:spPr bwMode="auto">
              <a:xfrm>
                <a:off x="652463" y="1131888"/>
                <a:ext cx="31750" cy="73025"/>
              </a:xfrm>
              <a:custGeom>
                <a:avLst/>
                <a:gdLst/>
                <a:ahLst/>
                <a:cxnLst>
                  <a:cxn ang="0">
                    <a:pos x="2" y="72"/>
                  </a:cxn>
                  <a:cxn ang="0">
                    <a:pos x="2" y="130"/>
                  </a:cxn>
                  <a:cxn ang="0">
                    <a:pos x="2" y="130"/>
                  </a:cxn>
                  <a:cxn ang="0">
                    <a:pos x="3" y="134"/>
                  </a:cxn>
                  <a:cxn ang="0">
                    <a:pos x="4" y="137"/>
                  </a:cxn>
                  <a:cxn ang="0">
                    <a:pos x="61" y="111"/>
                  </a:cxn>
                  <a:cxn ang="0">
                    <a:pos x="61" y="111"/>
                  </a:cxn>
                  <a:cxn ang="0">
                    <a:pos x="59" y="106"/>
                  </a:cxn>
                  <a:cxn ang="0">
                    <a:pos x="58" y="100"/>
                  </a:cxn>
                  <a:cxn ang="0">
                    <a:pos x="58" y="13"/>
                  </a:cxn>
                  <a:cxn ang="0">
                    <a:pos x="58" y="13"/>
                  </a:cxn>
                  <a:cxn ang="0">
                    <a:pos x="56" y="9"/>
                  </a:cxn>
                  <a:cxn ang="0">
                    <a:pos x="55" y="7"/>
                  </a:cxn>
                  <a:cxn ang="0">
                    <a:pos x="51" y="0"/>
                  </a:cxn>
                  <a:cxn ang="0">
                    <a:pos x="0" y="65"/>
                  </a:cxn>
                  <a:cxn ang="0">
                    <a:pos x="0" y="65"/>
                  </a:cxn>
                  <a:cxn ang="0">
                    <a:pos x="2" y="69"/>
                  </a:cxn>
                  <a:cxn ang="0">
                    <a:pos x="2" y="72"/>
                  </a:cxn>
                  <a:cxn ang="0">
                    <a:pos x="2" y="72"/>
                  </a:cxn>
                </a:cxnLst>
                <a:rect l="0" t="0" r="r" b="b"/>
                <a:pathLst>
                  <a:path w="61" h="137">
                    <a:moveTo>
                      <a:pt x="2" y="72"/>
                    </a:moveTo>
                    <a:lnTo>
                      <a:pt x="2" y="130"/>
                    </a:lnTo>
                    <a:lnTo>
                      <a:pt x="2" y="130"/>
                    </a:lnTo>
                    <a:lnTo>
                      <a:pt x="3" y="134"/>
                    </a:lnTo>
                    <a:lnTo>
                      <a:pt x="4" y="137"/>
                    </a:lnTo>
                    <a:lnTo>
                      <a:pt x="61" y="111"/>
                    </a:lnTo>
                    <a:lnTo>
                      <a:pt x="61" y="111"/>
                    </a:lnTo>
                    <a:lnTo>
                      <a:pt x="59" y="106"/>
                    </a:lnTo>
                    <a:lnTo>
                      <a:pt x="58" y="100"/>
                    </a:lnTo>
                    <a:lnTo>
                      <a:pt x="58" y="13"/>
                    </a:lnTo>
                    <a:lnTo>
                      <a:pt x="58" y="13"/>
                    </a:lnTo>
                    <a:lnTo>
                      <a:pt x="56" y="9"/>
                    </a:lnTo>
                    <a:lnTo>
                      <a:pt x="55" y="7"/>
                    </a:lnTo>
                    <a:lnTo>
                      <a:pt x="51" y="0"/>
                    </a:lnTo>
                    <a:lnTo>
                      <a:pt x="0" y="65"/>
                    </a:lnTo>
                    <a:lnTo>
                      <a:pt x="0" y="65"/>
                    </a:lnTo>
                    <a:lnTo>
                      <a:pt x="2" y="69"/>
                    </a:lnTo>
                    <a:lnTo>
                      <a:pt x="2" y="72"/>
                    </a:lnTo>
                    <a:lnTo>
                      <a:pt x="2" y="72"/>
                    </a:lnTo>
                    <a:close/>
                  </a:path>
                </a:pathLst>
              </a:custGeom>
              <a:solidFill>
                <a:srgbClr val="5AAFE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0" name="Rectangle 16"/>
              <p:cNvSpPr>
                <a:spLocks noChangeArrowheads="1"/>
              </p:cNvSpPr>
              <p:nvPr/>
            </p:nvSpPr>
            <p:spPr bwMode="auto">
              <a:xfrm>
                <a:off x="450850" y="1343025"/>
                <a:ext cx="23813" cy="25400"/>
              </a:xfrm>
              <a:prstGeom prst="rect">
                <a:avLst/>
              </a:prstGeom>
              <a:solidFill>
                <a:srgbClr val="FEE14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1" name="Rectangle 17"/>
              <p:cNvSpPr>
                <a:spLocks noChangeArrowheads="1"/>
              </p:cNvSpPr>
              <p:nvPr/>
            </p:nvSpPr>
            <p:spPr bwMode="auto">
              <a:xfrm>
                <a:off x="487363" y="1343025"/>
                <a:ext cx="25400" cy="25400"/>
              </a:xfrm>
              <a:prstGeom prst="rect">
                <a:avLst/>
              </a:prstGeom>
              <a:solidFill>
                <a:srgbClr val="FEE14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2" name="Rectangle 18"/>
              <p:cNvSpPr>
                <a:spLocks noChangeArrowheads="1"/>
              </p:cNvSpPr>
              <p:nvPr/>
            </p:nvSpPr>
            <p:spPr bwMode="auto">
              <a:xfrm>
                <a:off x="525463" y="1343025"/>
                <a:ext cx="25400" cy="25400"/>
              </a:xfrm>
              <a:prstGeom prst="rect">
                <a:avLst/>
              </a:prstGeom>
              <a:solidFill>
                <a:srgbClr val="FEE14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3" name="Rectangle 19"/>
              <p:cNvSpPr>
                <a:spLocks noChangeArrowheads="1"/>
              </p:cNvSpPr>
              <p:nvPr/>
            </p:nvSpPr>
            <p:spPr bwMode="auto">
              <a:xfrm>
                <a:off x="563563" y="1343025"/>
                <a:ext cx="25400" cy="25400"/>
              </a:xfrm>
              <a:prstGeom prst="rect">
                <a:avLst/>
              </a:prstGeom>
              <a:solidFill>
                <a:srgbClr val="FEE14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4" name="Rectangle 20"/>
              <p:cNvSpPr>
                <a:spLocks noChangeArrowheads="1"/>
              </p:cNvSpPr>
              <p:nvPr/>
            </p:nvSpPr>
            <p:spPr bwMode="auto">
              <a:xfrm>
                <a:off x="601663" y="1343025"/>
                <a:ext cx="25400" cy="25400"/>
              </a:xfrm>
              <a:prstGeom prst="rect">
                <a:avLst/>
              </a:prstGeom>
              <a:solidFill>
                <a:srgbClr val="FEE14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5" name="Rectangle 21"/>
              <p:cNvSpPr>
                <a:spLocks noChangeArrowheads="1"/>
              </p:cNvSpPr>
              <p:nvPr/>
            </p:nvSpPr>
            <p:spPr bwMode="auto">
              <a:xfrm>
                <a:off x="639763" y="1343025"/>
                <a:ext cx="23813" cy="25400"/>
              </a:xfrm>
              <a:prstGeom prst="rect">
                <a:avLst/>
              </a:prstGeom>
              <a:solidFill>
                <a:srgbClr val="FEE14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6" name="Rectangle 22"/>
              <p:cNvSpPr>
                <a:spLocks noChangeArrowheads="1"/>
              </p:cNvSpPr>
              <p:nvPr/>
            </p:nvSpPr>
            <p:spPr bwMode="auto">
              <a:xfrm>
                <a:off x="677863" y="1343025"/>
                <a:ext cx="23813" cy="25400"/>
              </a:xfrm>
              <a:prstGeom prst="rect">
                <a:avLst/>
              </a:prstGeom>
              <a:solidFill>
                <a:srgbClr val="FEE14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7" name="Rectangle 23"/>
              <p:cNvSpPr>
                <a:spLocks noChangeArrowheads="1"/>
              </p:cNvSpPr>
              <p:nvPr/>
            </p:nvSpPr>
            <p:spPr bwMode="auto">
              <a:xfrm>
                <a:off x="715963" y="1343025"/>
                <a:ext cx="25400" cy="25400"/>
              </a:xfrm>
              <a:prstGeom prst="rect">
                <a:avLst/>
              </a:prstGeom>
              <a:solidFill>
                <a:srgbClr val="FEE14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8" name="Freeform 24"/>
              <p:cNvSpPr>
                <a:spLocks/>
              </p:cNvSpPr>
              <p:nvPr/>
            </p:nvSpPr>
            <p:spPr bwMode="auto">
              <a:xfrm>
                <a:off x="395288" y="1130300"/>
                <a:ext cx="398463" cy="258763"/>
              </a:xfrm>
              <a:custGeom>
                <a:avLst/>
                <a:gdLst/>
                <a:ahLst/>
                <a:cxnLst>
                  <a:cxn ang="0">
                    <a:pos x="194" y="120"/>
                  </a:cxn>
                  <a:cxn ang="0">
                    <a:pos x="206" y="115"/>
                  </a:cxn>
                  <a:cxn ang="0">
                    <a:pos x="211" y="103"/>
                  </a:cxn>
                  <a:cxn ang="0">
                    <a:pos x="211" y="16"/>
                  </a:cxn>
                  <a:cxn ang="0">
                    <a:pos x="217" y="4"/>
                  </a:cxn>
                  <a:cxn ang="0">
                    <a:pos x="228" y="0"/>
                  </a:cxn>
                  <a:cxn ang="0">
                    <a:pos x="528" y="0"/>
                  </a:cxn>
                  <a:cxn ang="0">
                    <a:pos x="539" y="4"/>
                  </a:cxn>
                  <a:cxn ang="0">
                    <a:pos x="545" y="16"/>
                  </a:cxn>
                  <a:cxn ang="0">
                    <a:pos x="545" y="103"/>
                  </a:cxn>
                  <a:cxn ang="0">
                    <a:pos x="550" y="115"/>
                  </a:cxn>
                  <a:cxn ang="0">
                    <a:pos x="560" y="120"/>
                  </a:cxn>
                  <a:cxn ang="0">
                    <a:pos x="718" y="120"/>
                  </a:cxn>
                  <a:cxn ang="0">
                    <a:pos x="732" y="123"/>
                  </a:cxn>
                  <a:cxn ang="0">
                    <a:pos x="744" y="131"/>
                  </a:cxn>
                  <a:cxn ang="0">
                    <a:pos x="752" y="142"/>
                  </a:cxn>
                  <a:cxn ang="0">
                    <a:pos x="754" y="157"/>
                  </a:cxn>
                  <a:cxn ang="0">
                    <a:pos x="754" y="451"/>
                  </a:cxn>
                  <a:cxn ang="0">
                    <a:pos x="752" y="466"/>
                  </a:cxn>
                  <a:cxn ang="0">
                    <a:pos x="744" y="477"/>
                  </a:cxn>
                  <a:cxn ang="0">
                    <a:pos x="732" y="485"/>
                  </a:cxn>
                  <a:cxn ang="0">
                    <a:pos x="718" y="488"/>
                  </a:cxn>
                  <a:cxn ang="0">
                    <a:pos x="38" y="488"/>
                  </a:cxn>
                  <a:cxn ang="0">
                    <a:pos x="24" y="485"/>
                  </a:cxn>
                  <a:cxn ang="0">
                    <a:pos x="12" y="477"/>
                  </a:cxn>
                  <a:cxn ang="0">
                    <a:pos x="4" y="466"/>
                  </a:cxn>
                  <a:cxn ang="0">
                    <a:pos x="0" y="451"/>
                  </a:cxn>
                  <a:cxn ang="0">
                    <a:pos x="0" y="157"/>
                  </a:cxn>
                  <a:cxn ang="0">
                    <a:pos x="4" y="142"/>
                  </a:cxn>
                  <a:cxn ang="0">
                    <a:pos x="12" y="131"/>
                  </a:cxn>
                  <a:cxn ang="0">
                    <a:pos x="24" y="123"/>
                  </a:cxn>
                  <a:cxn ang="0">
                    <a:pos x="38" y="120"/>
                  </a:cxn>
                </a:cxnLst>
                <a:rect l="0" t="0" r="r" b="b"/>
                <a:pathLst>
                  <a:path w="754" h="488">
                    <a:moveTo>
                      <a:pt x="194" y="120"/>
                    </a:moveTo>
                    <a:lnTo>
                      <a:pt x="194" y="120"/>
                    </a:lnTo>
                    <a:lnTo>
                      <a:pt x="201" y="119"/>
                    </a:lnTo>
                    <a:lnTo>
                      <a:pt x="206" y="115"/>
                    </a:lnTo>
                    <a:lnTo>
                      <a:pt x="210" y="110"/>
                    </a:lnTo>
                    <a:lnTo>
                      <a:pt x="211" y="103"/>
                    </a:lnTo>
                    <a:lnTo>
                      <a:pt x="211" y="16"/>
                    </a:lnTo>
                    <a:lnTo>
                      <a:pt x="211" y="16"/>
                    </a:lnTo>
                    <a:lnTo>
                      <a:pt x="213" y="10"/>
                    </a:lnTo>
                    <a:lnTo>
                      <a:pt x="217" y="4"/>
                    </a:lnTo>
                    <a:lnTo>
                      <a:pt x="222" y="2"/>
                    </a:lnTo>
                    <a:lnTo>
                      <a:pt x="228" y="0"/>
                    </a:lnTo>
                    <a:lnTo>
                      <a:pt x="528" y="0"/>
                    </a:lnTo>
                    <a:lnTo>
                      <a:pt x="528" y="0"/>
                    </a:lnTo>
                    <a:lnTo>
                      <a:pt x="534" y="2"/>
                    </a:lnTo>
                    <a:lnTo>
                      <a:pt x="539" y="4"/>
                    </a:lnTo>
                    <a:lnTo>
                      <a:pt x="543" y="10"/>
                    </a:lnTo>
                    <a:lnTo>
                      <a:pt x="545" y="16"/>
                    </a:lnTo>
                    <a:lnTo>
                      <a:pt x="545" y="103"/>
                    </a:lnTo>
                    <a:lnTo>
                      <a:pt x="545" y="103"/>
                    </a:lnTo>
                    <a:lnTo>
                      <a:pt x="546" y="110"/>
                    </a:lnTo>
                    <a:lnTo>
                      <a:pt x="550" y="115"/>
                    </a:lnTo>
                    <a:lnTo>
                      <a:pt x="555" y="119"/>
                    </a:lnTo>
                    <a:lnTo>
                      <a:pt x="560" y="120"/>
                    </a:lnTo>
                    <a:lnTo>
                      <a:pt x="718" y="120"/>
                    </a:lnTo>
                    <a:lnTo>
                      <a:pt x="718" y="120"/>
                    </a:lnTo>
                    <a:lnTo>
                      <a:pt x="724" y="120"/>
                    </a:lnTo>
                    <a:lnTo>
                      <a:pt x="732" y="123"/>
                    </a:lnTo>
                    <a:lnTo>
                      <a:pt x="739" y="127"/>
                    </a:lnTo>
                    <a:lnTo>
                      <a:pt x="744" y="131"/>
                    </a:lnTo>
                    <a:lnTo>
                      <a:pt x="748" y="136"/>
                    </a:lnTo>
                    <a:lnTo>
                      <a:pt x="752" y="142"/>
                    </a:lnTo>
                    <a:lnTo>
                      <a:pt x="754" y="150"/>
                    </a:lnTo>
                    <a:lnTo>
                      <a:pt x="754" y="157"/>
                    </a:lnTo>
                    <a:lnTo>
                      <a:pt x="754" y="451"/>
                    </a:lnTo>
                    <a:lnTo>
                      <a:pt x="754" y="451"/>
                    </a:lnTo>
                    <a:lnTo>
                      <a:pt x="754" y="459"/>
                    </a:lnTo>
                    <a:lnTo>
                      <a:pt x="752" y="466"/>
                    </a:lnTo>
                    <a:lnTo>
                      <a:pt x="748" y="472"/>
                    </a:lnTo>
                    <a:lnTo>
                      <a:pt x="744" y="477"/>
                    </a:lnTo>
                    <a:lnTo>
                      <a:pt x="739" y="483"/>
                    </a:lnTo>
                    <a:lnTo>
                      <a:pt x="732" y="485"/>
                    </a:lnTo>
                    <a:lnTo>
                      <a:pt x="724" y="488"/>
                    </a:lnTo>
                    <a:lnTo>
                      <a:pt x="718" y="488"/>
                    </a:lnTo>
                    <a:lnTo>
                      <a:pt x="38" y="488"/>
                    </a:lnTo>
                    <a:lnTo>
                      <a:pt x="38" y="488"/>
                    </a:lnTo>
                    <a:lnTo>
                      <a:pt x="30" y="488"/>
                    </a:lnTo>
                    <a:lnTo>
                      <a:pt x="24" y="485"/>
                    </a:lnTo>
                    <a:lnTo>
                      <a:pt x="17" y="483"/>
                    </a:lnTo>
                    <a:lnTo>
                      <a:pt x="12" y="477"/>
                    </a:lnTo>
                    <a:lnTo>
                      <a:pt x="7" y="472"/>
                    </a:lnTo>
                    <a:lnTo>
                      <a:pt x="4" y="466"/>
                    </a:lnTo>
                    <a:lnTo>
                      <a:pt x="2" y="459"/>
                    </a:lnTo>
                    <a:lnTo>
                      <a:pt x="0" y="451"/>
                    </a:lnTo>
                    <a:lnTo>
                      <a:pt x="0" y="157"/>
                    </a:lnTo>
                    <a:lnTo>
                      <a:pt x="0" y="157"/>
                    </a:lnTo>
                    <a:lnTo>
                      <a:pt x="2" y="150"/>
                    </a:lnTo>
                    <a:lnTo>
                      <a:pt x="4" y="142"/>
                    </a:lnTo>
                    <a:lnTo>
                      <a:pt x="7" y="136"/>
                    </a:lnTo>
                    <a:lnTo>
                      <a:pt x="12" y="131"/>
                    </a:lnTo>
                    <a:lnTo>
                      <a:pt x="17" y="127"/>
                    </a:lnTo>
                    <a:lnTo>
                      <a:pt x="24" y="123"/>
                    </a:lnTo>
                    <a:lnTo>
                      <a:pt x="30" y="120"/>
                    </a:lnTo>
                    <a:lnTo>
                      <a:pt x="38" y="120"/>
                    </a:lnTo>
                    <a:lnTo>
                      <a:pt x="194" y="120"/>
                    </a:lnTo>
                    <a:close/>
                  </a:path>
                </a:pathLst>
              </a:custGeom>
              <a:noFill/>
              <a:ln w="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3" name="Group 52"/>
            <p:cNvGrpSpPr/>
            <p:nvPr/>
          </p:nvGrpSpPr>
          <p:grpSpPr>
            <a:xfrm>
              <a:off x="217488" y="896938"/>
              <a:ext cx="715963" cy="654050"/>
              <a:chOff x="217488" y="896938"/>
              <a:chExt cx="715963" cy="654050"/>
            </a:xfrm>
          </p:grpSpPr>
          <p:sp>
            <p:nvSpPr>
              <p:cNvPr id="1049" name="Freeform 25"/>
              <p:cNvSpPr>
                <a:spLocks/>
              </p:cNvSpPr>
              <p:nvPr/>
            </p:nvSpPr>
            <p:spPr bwMode="auto">
              <a:xfrm>
                <a:off x="217488" y="896938"/>
                <a:ext cx="715963" cy="654050"/>
              </a:xfrm>
              <a:custGeom>
                <a:avLst/>
                <a:gdLst/>
                <a:ahLst/>
                <a:cxnLst>
                  <a:cxn ang="0">
                    <a:pos x="1093" y="1180"/>
                  </a:cxn>
                  <a:cxn ang="0">
                    <a:pos x="1185" y="1050"/>
                  </a:cxn>
                  <a:cxn ang="0">
                    <a:pos x="1230" y="960"/>
                  </a:cxn>
                  <a:cxn ang="0">
                    <a:pos x="1261" y="860"/>
                  </a:cxn>
                  <a:cxn ang="0">
                    <a:pos x="1278" y="750"/>
                  </a:cxn>
                  <a:cxn ang="0">
                    <a:pos x="1277" y="637"/>
                  </a:cxn>
                  <a:cxn ang="0">
                    <a:pos x="1254" y="517"/>
                  </a:cxn>
                  <a:cxn ang="0">
                    <a:pos x="1206" y="556"/>
                  </a:cxn>
                  <a:cxn ang="0">
                    <a:pos x="1184" y="492"/>
                  </a:cxn>
                  <a:cxn ang="0">
                    <a:pos x="1145" y="424"/>
                  </a:cxn>
                  <a:cxn ang="0">
                    <a:pos x="1090" y="359"/>
                  </a:cxn>
                  <a:cxn ang="0">
                    <a:pos x="1021" y="298"/>
                  </a:cxn>
                  <a:cxn ang="0">
                    <a:pos x="936" y="245"/>
                  </a:cxn>
                  <a:cxn ang="0">
                    <a:pos x="833" y="203"/>
                  </a:cxn>
                  <a:cxn ang="0">
                    <a:pos x="716" y="176"/>
                  </a:cxn>
                  <a:cxn ang="0">
                    <a:pos x="653" y="225"/>
                  </a:cxn>
                  <a:cxn ang="0">
                    <a:pos x="579" y="229"/>
                  </a:cxn>
                  <a:cxn ang="0">
                    <a:pos x="486" y="247"/>
                  </a:cxn>
                  <a:cxn ang="0">
                    <a:pos x="403" y="281"/>
                  </a:cxn>
                  <a:cxn ang="0">
                    <a:pos x="329" y="328"/>
                  </a:cxn>
                  <a:cxn ang="0">
                    <a:pos x="264" y="388"/>
                  </a:cxn>
                  <a:cxn ang="0">
                    <a:pos x="209" y="460"/>
                  </a:cxn>
                  <a:cxn ang="0">
                    <a:pos x="165" y="542"/>
                  </a:cxn>
                  <a:cxn ang="0">
                    <a:pos x="131" y="633"/>
                  </a:cxn>
                  <a:cxn ang="0">
                    <a:pos x="197" y="634"/>
                  </a:cxn>
                  <a:cxn ang="0">
                    <a:pos x="178" y="726"/>
                  </a:cxn>
                  <a:cxn ang="0">
                    <a:pos x="183" y="871"/>
                  </a:cxn>
                  <a:cxn ang="0">
                    <a:pos x="227" y="1054"/>
                  </a:cxn>
                  <a:cxn ang="0">
                    <a:pos x="270" y="1152"/>
                  </a:cxn>
                  <a:cxn ang="0">
                    <a:pos x="279" y="1183"/>
                  </a:cxn>
                  <a:cxn ang="0">
                    <a:pos x="181" y="1059"/>
                  </a:cxn>
                  <a:cxn ang="0">
                    <a:pos x="115" y="930"/>
                  </a:cxn>
                  <a:cxn ang="0">
                    <a:pos x="87" y="836"/>
                  </a:cxn>
                  <a:cxn ang="0">
                    <a:pos x="0" y="834"/>
                  </a:cxn>
                  <a:cxn ang="0">
                    <a:pos x="4" y="699"/>
                  </a:cxn>
                  <a:cxn ang="0">
                    <a:pos x="24" y="572"/>
                  </a:cxn>
                  <a:cxn ang="0">
                    <a:pos x="61" y="452"/>
                  </a:cxn>
                  <a:cxn ang="0">
                    <a:pos x="114" y="345"/>
                  </a:cxn>
                  <a:cxn ang="0">
                    <a:pos x="184" y="251"/>
                  </a:cxn>
                  <a:cxn ang="0">
                    <a:pos x="269" y="173"/>
                  </a:cxn>
                  <a:cxn ang="0">
                    <a:pos x="371" y="116"/>
                  </a:cxn>
                  <a:cxn ang="0">
                    <a:pos x="488" y="80"/>
                  </a:cxn>
                  <a:cxn ang="0">
                    <a:pos x="506" y="5"/>
                  </a:cxn>
                  <a:cxn ang="0">
                    <a:pos x="641" y="1"/>
                  </a:cxn>
                  <a:cxn ang="0">
                    <a:pos x="761" y="11"/>
                  </a:cxn>
                  <a:cxn ang="0">
                    <a:pos x="867" y="36"/>
                  </a:cxn>
                  <a:cxn ang="0">
                    <a:pos x="960" y="73"/>
                  </a:cxn>
                  <a:cxn ang="0">
                    <a:pos x="1042" y="122"/>
                  </a:cxn>
                  <a:cxn ang="0">
                    <a:pos x="1115" y="181"/>
                  </a:cxn>
                  <a:cxn ang="0">
                    <a:pos x="1230" y="181"/>
                  </a:cxn>
                  <a:cxn ang="0">
                    <a:pos x="1283" y="290"/>
                  </a:cxn>
                  <a:cxn ang="0">
                    <a:pos x="1331" y="443"/>
                  </a:cxn>
                  <a:cxn ang="0">
                    <a:pos x="1352" y="598"/>
                  </a:cxn>
                  <a:cxn ang="0">
                    <a:pos x="1346" y="750"/>
                  </a:cxn>
                  <a:cxn ang="0">
                    <a:pos x="1313" y="895"/>
                  </a:cxn>
                  <a:cxn ang="0">
                    <a:pos x="1256" y="1024"/>
                  </a:cxn>
                  <a:cxn ang="0">
                    <a:pos x="1172" y="1135"/>
                  </a:cxn>
                  <a:cxn ang="0">
                    <a:pos x="1066" y="1219"/>
                  </a:cxn>
                </a:cxnLst>
                <a:rect l="0" t="0" r="r" b="b"/>
                <a:pathLst>
                  <a:path w="1353" h="1236">
                    <a:moveTo>
                      <a:pt x="1034" y="1236"/>
                    </a:moveTo>
                    <a:lnTo>
                      <a:pt x="1034" y="1236"/>
                    </a:lnTo>
                    <a:lnTo>
                      <a:pt x="1064" y="1210"/>
                    </a:lnTo>
                    <a:lnTo>
                      <a:pt x="1093" y="1180"/>
                    </a:lnTo>
                    <a:lnTo>
                      <a:pt x="1120" y="1148"/>
                    </a:lnTo>
                    <a:lnTo>
                      <a:pt x="1148" y="1111"/>
                    </a:lnTo>
                    <a:lnTo>
                      <a:pt x="1174" y="1071"/>
                    </a:lnTo>
                    <a:lnTo>
                      <a:pt x="1185" y="1050"/>
                    </a:lnTo>
                    <a:lnTo>
                      <a:pt x="1197" y="1029"/>
                    </a:lnTo>
                    <a:lnTo>
                      <a:pt x="1209" y="1007"/>
                    </a:lnTo>
                    <a:lnTo>
                      <a:pt x="1219" y="984"/>
                    </a:lnTo>
                    <a:lnTo>
                      <a:pt x="1230" y="960"/>
                    </a:lnTo>
                    <a:lnTo>
                      <a:pt x="1239" y="935"/>
                    </a:lnTo>
                    <a:lnTo>
                      <a:pt x="1247" y="911"/>
                    </a:lnTo>
                    <a:lnTo>
                      <a:pt x="1254" y="886"/>
                    </a:lnTo>
                    <a:lnTo>
                      <a:pt x="1261" y="860"/>
                    </a:lnTo>
                    <a:lnTo>
                      <a:pt x="1266" y="832"/>
                    </a:lnTo>
                    <a:lnTo>
                      <a:pt x="1271" y="806"/>
                    </a:lnTo>
                    <a:lnTo>
                      <a:pt x="1275" y="779"/>
                    </a:lnTo>
                    <a:lnTo>
                      <a:pt x="1278" y="750"/>
                    </a:lnTo>
                    <a:lnTo>
                      <a:pt x="1279" y="723"/>
                    </a:lnTo>
                    <a:lnTo>
                      <a:pt x="1279" y="694"/>
                    </a:lnTo>
                    <a:lnTo>
                      <a:pt x="1279" y="666"/>
                    </a:lnTo>
                    <a:lnTo>
                      <a:pt x="1277" y="637"/>
                    </a:lnTo>
                    <a:lnTo>
                      <a:pt x="1273" y="607"/>
                    </a:lnTo>
                    <a:lnTo>
                      <a:pt x="1269" y="577"/>
                    </a:lnTo>
                    <a:lnTo>
                      <a:pt x="1262" y="547"/>
                    </a:lnTo>
                    <a:lnTo>
                      <a:pt x="1254" y="517"/>
                    </a:lnTo>
                    <a:lnTo>
                      <a:pt x="1244" y="487"/>
                    </a:lnTo>
                    <a:lnTo>
                      <a:pt x="1209" y="572"/>
                    </a:lnTo>
                    <a:lnTo>
                      <a:pt x="1209" y="572"/>
                    </a:lnTo>
                    <a:lnTo>
                      <a:pt x="1206" y="556"/>
                    </a:lnTo>
                    <a:lnTo>
                      <a:pt x="1202" y="540"/>
                    </a:lnTo>
                    <a:lnTo>
                      <a:pt x="1197" y="525"/>
                    </a:lnTo>
                    <a:lnTo>
                      <a:pt x="1191" y="508"/>
                    </a:lnTo>
                    <a:lnTo>
                      <a:pt x="1184" y="492"/>
                    </a:lnTo>
                    <a:lnTo>
                      <a:pt x="1175" y="475"/>
                    </a:lnTo>
                    <a:lnTo>
                      <a:pt x="1166" y="458"/>
                    </a:lnTo>
                    <a:lnTo>
                      <a:pt x="1157" y="441"/>
                    </a:lnTo>
                    <a:lnTo>
                      <a:pt x="1145" y="424"/>
                    </a:lnTo>
                    <a:lnTo>
                      <a:pt x="1133" y="408"/>
                    </a:lnTo>
                    <a:lnTo>
                      <a:pt x="1120" y="392"/>
                    </a:lnTo>
                    <a:lnTo>
                      <a:pt x="1106" y="375"/>
                    </a:lnTo>
                    <a:lnTo>
                      <a:pt x="1090" y="359"/>
                    </a:lnTo>
                    <a:lnTo>
                      <a:pt x="1075" y="344"/>
                    </a:lnTo>
                    <a:lnTo>
                      <a:pt x="1058" y="328"/>
                    </a:lnTo>
                    <a:lnTo>
                      <a:pt x="1040" y="312"/>
                    </a:lnTo>
                    <a:lnTo>
                      <a:pt x="1021" y="298"/>
                    </a:lnTo>
                    <a:lnTo>
                      <a:pt x="1001" y="284"/>
                    </a:lnTo>
                    <a:lnTo>
                      <a:pt x="980" y="269"/>
                    </a:lnTo>
                    <a:lnTo>
                      <a:pt x="958" y="256"/>
                    </a:lnTo>
                    <a:lnTo>
                      <a:pt x="936" y="245"/>
                    </a:lnTo>
                    <a:lnTo>
                      <a:pt x="911" y="233"/>
                    </a:lnTo>
                    <a:lnTo>
                      <a:pt x="886" y="222"/>
                    </a:lnTo>
                    <a:lnTo>
                      <a:pt x="860" y="212"/>
                    </a:lnTo>
                    <a:lnTo>
                      <a:pt x="833" y="203"/>
                    </a:lnTo>
                    <a:lnTo>
                      <a:pt x="805" y="194"/>
                    </a:lnTo>
                    <a:lnTo>
                      <a:pt x="777" y="187"/>
                    </a:lnTo>
                    <a:lnTo>
                      <a:pt x="747" y="181"/>
                    </a:lnTo>
                    <a:lnTo>
                      <a:pt x="716" y="176"/>
                    </a:lnTo>
                    <a:lnTo>
                      <a:pt x="684" y="172"/>
                    </a:lnTo>
                    <a:lnTo>
                      <a:pt x="650" y="169"/>
                    </a:lnTo>
                    <a:lnTo>
                      <a:pt x="617" y="168"/>
                    </a:lnTo>
                    <a:lnTo>
                      <a:pt x="653" y="225"/>
                    </a:lnTo>
                    <a:lnTo>
                      <a:pt x="653" y="225"/>
                    </a:lnTo>
                    <a:lnTo>
                      <a:pt x="628" y="225"/>
                    </a:lnTo>
                    <a:lnTo>
                      <a:pt x="604" y="226"/>
                    </a:lnTo>
                    <a:lnTo>
                      <a:pt x="579" y="229"/>
                    </a:lnTo>
                    <a:lnTo>
                      <a:pt x="555" y="232"/>
                    </a:lnTo>
                    <a:lnTo>
                      <a:pt x="532" y="237"/>
                    </a:lnTo>
                    <a:lnTo>
                      <a:pt x="509" y="242"/>
                    </a:lnTo>
                    <a:lnTo>
                      <a:pt x="486" y="247"/>
                    </a:lnTo>
                    <a:lnTo>
                      <a:pt x="466" y="255"/>
                    </a:lnTo>
                    <a:lnTo>
                      <a:pt x="443" y="263"/>
                    </a:lnTo>
                    <a:lnTo>
                      <a:pt x="424" y="271"/>
                    </a:lnTo>
                    <a:lnTo>
                      <a:pt x="403" y="281"/>
                    </a:lnTo>
                    <a:lnTo>
                      <a:pt x="384" y="292"/>
                    </a:lnTo>
                    <a:lnTo>
                      <a:pt x="365" y="303"/>
                    </a:lnTo>
                    <a:lnTo>
                      <a:pt x="347" y="315"/>
                    </a:lnTo>
                    <a:lnTo>
                      <a:pt x="329" y="328"/>
                    </a:lnTo>
                    <a:lnTo>
                      <a:pt x="312" y="342"/>
                    </a:lnTo>
                    <a:lnTo>
                      <a:pt x="295" y="357"/>
                    </a:lnTo>
                    <a:lnTo>
                      <a:pt x="279" y="372"/>
                    </a:lnTo>
                    <a:lnTo>
                      <a:pt x="264" y="388"/>
                    </a:lnTo>
                    <a:lnTo>
                      <a:pt x="250" y="405"/>
                    </a:lnTo>
                    <a:lnTo>
                      <a:pt x="235" y="422"/>
                    </a:lnTo>
                    <a:lnTo>
                      <a:pt x="222" y="440"/>
                    </a:lnTo>
                    <a:lnTo>
                      <a:pt x="209" y="460"/>
                    </a:lnTo>
                    <a:lnTo>
                      <a:pt x="197" y="479"/>
                    </a:lnTo>
                    <a:lnTo>
                      <a:pt x="186" y="499"/>
                    </a:lnTo>
                    <a:lnTo>
                      <a:pt x="175" y="520"/>
                    </a:lnTo>
                    <a:lnTo>
                      <a:pt x="165" y="542"/>
                    </a:lnTo>
                    <a:lnTo>
                      <a:pt x="156" y="564"/>
                    </a:lnTo>
                    <a:lnTo>
                      <a:pt x="147" y="586"/>
                    </a:lnTo>
                    <a:lnTo>
                      <a:pt x="138" y="610"/>
                    </a:lnTo>
                    <a:lnTo>
                      <a:pt x="131" y="633"/>
                    </a:lnTo>
                    <a:lnTo>
                      <a:pt x="123" y="656"/>
                    </a:lnTo>
                    <a:lnTo>
                      <a:pt x="204" y="624"/>
                    </a:lnTo>
                    <a:lnTo>
                      <a:pt x="204" y="624"/>
                    </a:lnTo>
                    <a:lnTo>
                      <a:pt x="197" y="634"/>
                    </a:lnTo>
                    <a:lnTo>
                      <a:pt x="191" y="651"/>
                    </a:lnTo>
                    <a:lnTo>
                      <a:pt x="186" y="672"/>
                    </a:lnTo>
                    <a:lnTo>
                      <a:pt x="181" y="697"/>
                    </a:lnTo>
                    <a:lnTo>
                      <a:pt x="178" y="726"/>
                    </a:lnTo>
                    <a:lnTo>
                      <a:pt x="177" y="757"/>
                    </a:lnTo>
                    <a:lnTo>
                      <a:pt x="177" y="793"/>
                    </a:lnTo>
                    <a:lnTo>
                      <a:pt x="178" y="831"/>
                    </a:lnTo>
                    <a:lnTo>
                      <a:pt x="183" y="871"/>
                    </a:lnTo>
                    <a:lnTo>
                      <a:pt x="190" y="914"/>
                    </a:lnTo>
                    <a:lnTo>
                      <a:pt x="199" y="960"/>
                    </a:lnTo>
                    <a:lnTo>
                      <a:pt x="212" y="1006"/>
                    </a:lnTo>
                    <a:lnTo>
                      <a:pt x="227" y="1054"/>
                    </a:lnTo>
                    <a:lnTo>
                      <a:pt x="238" y="1077"/>
                    </a:lnTo>
                    <a:lnTo>
                      <a:pt x="247" y="1102"/>
                    </a:lnTo>
                    <a:lnTo>
                      <a:pt x="259" y="1127"/>
                    </a:lnTo>
                    <a:lnTo>
                      <a:pt x="270" y="1152"/>
                    </a:lnTo>
                    <a:lnTo>
                      <a:pt x="283" y="1176"/>
                    </a:lnTo>
                    <a:lnTo>
                      <a:pt x="298" y="1201"/>
                    </a:lnTo>
                    <a:lnTo>
                      <a:pt x="298" y="1201"/>
                    </a:lnTo>
                    <a:lnTo>
                      <a:pt x="279" y="1183"/>
                    </a:lnTo>
                    <a:lnTo>
                      <a:pt x="263" y="1166"/>
                    </a:lnTo>
                    <a:lnTo>
                      <a:pt x="231" y="1130"/>
                    </a:lnTo>
                    <a:lnTo>
                      <a:pt x="204" y="1094"/>
                    </a:lnTo>
                    <a:lnTo>
                      <a:pt x="181" y="1059"/>
                    </a:lnTo>
                    <a:lnTo>
                      <a:pt x="160" y="1025"/>
                    </a:lnTo>
                    <a:lnTo>
                      <a:pt x="141" y="991"/>
                    </a:lnTo>
                    <a:lnTo>
                      <a:pt x="127" y="960"/>
                    </a:lnTo>
                    <a:lnTo>
                      <a:pt x="115" y="930"/>
                    </a:lnTo>
                    <a:lnTo>
                      <a:pt x="105" y="903"/>
                    </a:lnTo>
                    <a:lnTo>
                      <a:pt x="97" y="878"/>
                    </a:lnTo>
                    <a:lnTo>
                      <a:pt x="91" y="856"/>
                    </a:lnTo>
                    <a:lnTo>
                      <a:pt x="87" y="836"/>
                    </a:lnTo>
                    <a:lnTo>
                      <a:pt x="82" y="810"/>
                    </a:lnTo>
                    <a:lnTo>
                      <a:pt x="80" y="800"/>
                    </a:lnTo>
                    <a:lnTo>
                      <a:pt x="0" y="834"/>
                    </a:lnTo>
                    <a:lnTo>
                      <a:pt x="0" y="834"/>
                    </a:lnTo>
                    <a:lnTo>
                      <a:pt x="0" y="800"/>
                    </a:lnTo>
                    <a:lnTo>
                      <a:pt x="0" y="766"/>
                    </a:lnTo>
                    <a:lnTo>
                      <a:pt x="1" y="732"/>
                    </a:lnTo>
                    <a:lnTo>
                      <a:pt x="4" y="699"/>
                    </a:lnTo>
                    <a:lnTo>
                      <a:pt x="7" y="667"/>
                    </a:lnTo>
                    <a:lnTo>
                      <a:pt x="11" y="634"/>
                    </a:lnTo>
                    <a:lnTo>
                      <a:pt x="18" y="603"/>
                    </a:lnTo>
                    <a:lnTo>
                      <a:pt x="24" y="572"/>
                    </a:lnTo>
                    <a:lnTo>
                      <a:pt x="32" y="540"/>
                    </a:lnTo>
                    <a:lnTo>
                      <a:pt x="40" y="510"/>
                    </a:lnTo>
                    <a:lnTo>
                      <a:pt x="50" y="482"/>
                    </a:lnTo>
                    <a:lnTo>
                      <a:pt x="61" y="452"/>
                    </a:lnTo>
                    <a:lnTo>
                      <a:pt x="73" y="424"/>
                    </a:lnTo>
                    <a:lnTo>
                      <a:pt x="86" y="397"/>
                    </a:lnTo>
                    <a:lnTo>
                      <a:pt x="100" y="370"/>
                    </a:lnTo>
                    <a:lnTo>
                      <a:pt x="114" y="345"/>
                    </a:lnTo>
                    <a:lnTo>
                      <a:pt x="130" y="320"/>
                    </a:lnTo>
                    <a:lnTo>
                      <a:pt x="147" y="295"/>
                    </a:lnTo>
                    <a:lnTo>
                      <a:pt x="165" y="273"/>
                    </a:lnTo>
                    <a:lnTo>
                      <a:pt x="184" y="251"/>
                    </a:lnTo>
                    <a:lnTo>
                      <a:pt x="204" y="230"/>
                    </a:lnTo>
                    <a:lnTo>
                      <a:pt x="225" y="209"/>
                    </a:lnTo>
                    <a:lnTo>
                      <a:pt x="247" y="191"/>
                    </a:lnTo>
                    <a:lnTo>
                      <a:pt x="269" y="173"/>
                    </a:lnTo>
                    <a:lnTo>
                      <a:pt x="294" y="157"/>
                    </a:lnTo>
                    <a:lnTo>
                      <a:pt x="319" y="142"/>
                    </a:lnTo>
                    <a:lnTo>
                      <a:pt x="345" y="129"/>
                    </a:lnTo>
                    <a:lnTo>
                      <a:pt x="371" y="116"/>
                    </a:lnTo>
                    <a:lnTo>
                      <a:pt x="399" y="105"/>
                    </a:lnTo>
                    <a:lnTo>
                      <a:pt x="428" y="95"/>
                    </a:lnTo>
                    <a:lnTo>
                      <a:pt x="457" y="87"/>
                    </a:lnTo>
                    <a:lnTo>
                      <a:pt x="488" y="80"/>
                    </a:lnTo>
                    <a:lnTo>
                      <a:pt x="432" y="14"/>
                    </a:lnTo>
                    <a:lnTo>
                      <a:pt x="432" y="14"/>
                    </a:lnTo>
                    <a:lnTo>
                      <a:pt x="470" y="9"/>
                    </a:lnTo>
                    <a:lnTo>
                      <a:pt x="506" y="5"/>
                    </a:lnTo>
                    <a:lnTo>
                      <a:pt x="541" y="2"/>
                    </a:lnTo>
                    <a:lnTo>
                      <a:pt x="575" y="1"/>
                    </a:lnTo>
                    <a:lnTo>
                      <a:pt x="609" y="0"/>
                    </a:lnTo>
                    <a:lnTo>
                      <a:pt x="641" y="1"/>
                    </a:lnTo>
                    <a:lnTo>
                      <a:pt x="673" y="2"/>
                    </a:lnTo>
                    <a:lnTo>
                      <a:pt x="703" y="4"/>
                    </a:lnTo>
                    <a:lnTo>
                      <a:pt x="732" y="7"/>
                    </a:lnTo>
                    <a:lnTo>
                      <a:pt x="761" y="11"/>
                    </a:lnTo>
                    <a:lnTo>
                      <a:pt x="788" y="17"/>
                    </a:lnTo>
                    <a:lnTo>
                      <a:pt x="816" y="22"/>
                    </a:lnTo>
                    <a:lnTo>
                      <a:pt x="842" y="28"/>
                    </a:lnTo>
                    <a:lnTo>
                      <a:pt x="867" y="36"/>
                    </a:lnTo>
                    <a:lnTo>
                      <a:pt x="891" y="44"/>
                    </a:lnTo>
                    <a:lnTo>
                      <a:pt x="915" y="53"/>
                    </a:lnTo>
                    <a:lnTo>
                      <a:pt x="938" y="62"/>
                    </a:lnTo>
                    <a:lnTo>
                      <a:pt x="960" y="73"/>
                    </a:lnTo>
                    <a:lnTo>
                      <a:pt x="982" y="84"/>
                    </a:lnTo>
                    <a:lnTo>
                      <a:pt x="1003" y="96"/>
                    </a:lnTo>
                    <a:lnTo>
                      <a:pt x="1023" y="108"/>
                    </a:lnTo>
                    <a:lnTo>
                      <a:pt x="1042" y="122"/>
                    </a:lnTo>
                    <a:lnTo>
                      <a:pt x="1062" y="135"/>
                    </a:lnTo>
                    <a:lnTo>
                      <a:pt x="1080" y="149"/>
                    </a:lnTo>
                    <a:lnTo>
                      <a:pt x="1097" y="165"/>
                    </a:lnTo>
                    <a:lnTo>
                      <a:pt x="1115" y="181"/>
                    </a:lnTo>
                    <a:lnTo>
                      <a:pt x="1148" y="213"/>
                    </a:lnTo>
                    <a:lnTo>
                      <a:pt x="1178" y="249"/>
                    </a:lnTo>
                    <a:lnTo>
                      <a:pt x="1208" y="286"/>
                    </a:lnTo>
                    <a:lnTo>
                      <a:pt x="1230" y="181"/>
                    </a:lnTo>
                    <a:lnTo>
                      <a:pt x="1230" y="181"/>
                    </a:lnTo>
                    <a:lnTo>
                      <a:pt x="1249" y="216"/>
                    </a:lnTo>
                    <a:lnTo>
                      <a:pt x="1267" y="252"/>
                    </a:lnTo>
                    <a:lnTo>
                      <a:pt x="1283" y="290"/>
                    </a:lnTo>
                    <a:lnTo>
                      <a:pt x="1299" y="328"/>
                    </a:lnTo>
                    <a:lnTo>
                      <a:pt x="1310" y="366"/>
                    </a:lnTo>
                    <a:lnTo>
                      <a:pt x="1322" y="404"/>
                    </a:lnTo>
                    <a:lnTo>
                      <a:pt x="1331" y="443"/>
                    </a:lnTo>
                    <a:lnTo>
                      <a:pt x="1339" y="482"/>
                    </a:lnTo>
                    <a:lnTo>
                      <a:pt x="1346" y="521"/>
                    </a:lnTo>
                    <a:lnTo>
                      <a:pt x="1349" y="560"/>
                    </a:lnTo>
                    <a:lnTo>
                      <a:pt x="1352" y="598"/>
                    </a:lnTo>
                    <a:lnTo>
                      <a:pt x="1353" y="637"/>
                    </a:lnTo>
                    <a:lnTo>
                      <a:pt x="1352" y="675"/>
                    </a:lnTo>
                    <a:lnTo>
                      <a:pt x="1349" y="712"/>
                    </a:lnTo>
                    <a:lnTo>
                      <a:pt x="1346" y="750"/>
                    </a:lnTo>
                    <a:lnTo>
                      <a:pt x="1340" y="788"/>
                    </a:lnTo>
                    <a:lnTo>
                      <a:pt x="1333" y="823"/>
                    </a:lnTo>
                    <a:lnTo>
                      <a:pt x="1323" y="860"/>
                    </a:lnTo>
                    <a:lnTo>
                      <a:pt x="1313" y="895"/>
                    </a:lnTo>
                    <a:lnTo>
                      <a:pt x="1301" y="929"/>
                    </a:lnTo>
                    <a:lnTo>
                      <a:pt x="1287" y="961"/>
                    </a:lnTo>
                    <a:lnTo>
                      <a:pt x="1271" y="993"/>
                    </a:lnTo>
                    <a:lnTo>
                      <a:pt x="1256" y="1024"/>
                    </a:lnTo>
                    <a:lnTo>
                      <a:pt x="1236" y="1054"/>
                    </a:lnTo>
                    <a:lnTo>
                      <a:pt x="1217" y="1083"/>
                    </a:lnTo>
                    <a:lnTo>
                      <a:pt x="1196" y="1109"/>
                    </a:lnTo>
                    <a:lnTo>
                      <a:pt x="1172" y="1135"/>
                    </a:lnTo>
                    <a:lnTo>
                      <a:pt x="1148" y="1158"/>
                    </a:lnTo>
                    <a:lnTo>
                      <a:pt x="1122" y="1180"/>
                    </a:lnTo>
                    <a:lnTo>
                      <a:pt x="1094" y="1201"/>
                    </a:lnTo>
                    <a:lnTo>
                      <a:pt x="1066" y="1219"/>
                    </a:lnTo>
                    <a:lnTo>
                      <a:pt x="1034" y="1236"/>
                    </a:lnTo>
                    <a:lnTo>
                      <a:pt x="1034" y="1236"/>
                    </a:lnTo>
                    <a:close/>
                  </a:path>
                </a:pathLst>
              </a:cu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2">
                <a:solidFill>
                  <a:srgbClr val="F5802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0" name="Freeform 26"/>
              <p:cNvSpPr>
                <a:spLocks/>
              </p:cNvSpPr>
              <p:nvPr/>
            </p:nvSpPr>
            <p:spPr bwMode="auto">
              <a:xfrm>
                <a:off x="220663" y="1320800"/>
                <a:ext cx="39688" cy="17463"/>
              </a:xfrm>
              <a:custGeom>
                <a:avLst/>
                <a:gdLst/>
                <a:ahLst/>
                <a:cxnLst>
                  <a:cxn ang="0">
                    <a:pos x="0" y="32"/>
                  </a:cxn>
                  <a:cxn ang="0">
                    <a:pos x="76" y="15"/>
                  </a:cxn>
                  <a:cxn ang="0">
                    <a:pos x="76" y="15"/>
                  </a:cxn>
                  <a:cxn ang="0">
                    <a:pos x="74" y="0"/>
                  </a:cxn>
                  <a:cxn ang="0">
                    <a:pos x="0" y="32"/>
                  </a:cxn>
                </a:cxnLst>
                <a:rect l="0" t="0" r="r" b="b"/>
                <a:pathLst>
                  <a:path w="76" h="32">
                    <a:moveTo>
                      <a:pt x="0" y="32"/>
                    </a:moveTo>
                    <a:lnTo>
                      <a:pt x="76" y="15"/>
                    </a:lnTo>
                    <a:lnTo>
                      <a:pt x="76" y="15"/>
                    </a:lnTo>
                    <a:lnTo>
                      <a:pt x="74" y="0"/>
                    </a:lnTo>
                    <a:lnTo>
                      <a:pt x="0" y="32"/>
                    </a:lnTo>
                    <a:close/>
                  </a:path>
                </a:pathLst>
              </a:custGeom>
              <a:solidFill>
                <a:srgbClr val="FAB13A"/>
              </a:solidFill>
              <a:ln w="2">
                <a:solidFill>
                  <a:srgbClr val="F5802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1" name="Freeform 27"/>
              <p:cNvSpPr>
                <a:spLocks/>
              </p:cNvSpPr>
              <p:nvPr/>
            </p:nvSpPr>
            <p:spPr bwMode="auto">
              <a:xfrm>
                <a:off x="836613" y="993775"/>
                <a:ext cx="31750" cy="55563"/>
              </a:xfrm>
              <a:custGeom>
                <a:avLst/>
                <a:gdLst/>
                <a:ahLst/>
                <a:cxnLst>
                  <a:cxn ang="0">
                    <a:pos x="39" y="106"/>
                  </a:cxn>
                  <a:cxn ang="0">
                    <a:pos x="61" y="0"/>
                  </a:cxn>
                  <a:cxn ang="0">
                    <a:pos x="0" y="57"/>
                  </a:cxn>
                  <a:cxn ang="0">
                    <a:pos x="0" y="57"/>
                  </a:cxn>
                  <a:cxn ang="0">
                    <a:pos x="19" y="81"/>
                  </a:cxn>
                  <a:cxn ang="0">
                    <a:pos x="37" y="106"/>
                  </a:cxn>
                  <a:cxn ang="0">
                    <a:pos x="39" y="106"/>
                  </a:cxn>
                </a:cxnLst>
                <a:rect l="0" t="0" r="r" b="b"/>
                <a:pathLst>
                  <a:path w="61" h="106">
                    <a:moveTo>
                      <a:pt x="39" y="106"/>
                    </a:moveTo>
                    <a:lnTo>
                      <a:pt x="61" y="0"/>
                    </a:lnTo>
                    <a:lnTo>
                      <a:pt x="0" y="57"/>
                    </a:lnTo>
                    <a:lnTo>
                      <a:pt x="0" y="57"/>
                    </a:lnTo>
                    <a:lnTo>
                      <a:pt x="19" y="81"/>
                    </a:lnTo>
                    <a:lnTo>
                      <a:pt x="37" y="106"/>
                    </a:lnTo>
                    <a:lnTo>
                      <a:pt x="39" y="106"/>
                    </a:lnTo>
                    <a:close/>
                  </a:path>
                </a:pathLst>
              </a:custGeom>
              <a:solidFill>
                <a:srgbClr val="FAB13A"/>
              </a:solidFill>
              <a:ln w="2">
                <a:solidFill>
                  <a:srgbClr val="F5802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2" name="Freeform 28"/>
              <p:cNvSpPr>
                <a:spLocks/>
              </p:cNvSpPr>
              <p:nvPr/>
            </p:nvSpPr>
            <p:spPr bwMode="auto">
              <a:xfrm>
                <a:off x="446088" y="906463"/>
                <a:ext cx="30163" cy="36513"/>
              </a:xfrm>
              <a:custGeom>
                <a:avLst/>
                <a:gdLst/>
                <a:ahLst/>
                <a:cxnLst>
                  <a:cxn ang="0">
                    <a:pos x="0" y="0"/>
                  </a:cxn>
                  <a:cxn ang="0">
                    <a:pos x="29" y="71"/>
                  </a:cxn>
                  <a:cxn ang="0">
                    <a:pos x="29" y="71"/>
                  </a:cxn>
                  <a:cxn ang="0">
                    <a:pos x="55" y="66"/>
                  </a:cxn>
                  <a:cxn ang="0">
                    <a:pos x="0" y="0"/>
                  </a:cxn>
                </a:cxnLst>
                <a:rect l="0" t="0" r="r" b="b"/>
                <a:pathLst>
                  <a:path w="55" h="71">
                    <a:moveTo>
                      <a:pt x="0" y="0"/>
                    </a:moveTo>
                    <a:lnTo>
                      <a:pt x="29" y="71"/>
                    </a:lnTo>
                    <a:lnTo>
                      <a:pt x="29" y="71"/>
                    </a:lnTo>
                    <a:lnTo>
                      <a:pt x="55" y="66"/>
                    </a:lnTo>
                    <a:lnTo>
                      <a:pt x="0" y="0"/>
                    </a:lnTo>
                    <a:close/>
                  </a:path>
                </a:pathLst>
              </a:custGeom>
              <a:solidFill>
                <a:srgbClr val="FAB13A"/>
              </a:solidFill>
              <a:ln w="2">
                <a:solidFill>
                  <a:srgbClr val="F5802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3" name="Freeform 29"/>
              <p:cNvSpPr>
                <a:spLocks/>
              </p:cNvSpPr>
              <p:nvPr/>
            </p:nvSpPr>
            <p:spPr bwMode="auto">
              <a:xfrm>
                <a:off x="733425" y="1154113"/>
                <a:ext cx="160338" cy="396875"/>
              </a:xfrm>
              <a:custGeom>
                <a:avLst/>
                <a:gdLst/>
                <a:ahLst/>
                <a:cxnLst>
                  <a:cxn ang="0">
                    <a:pos x="234" y="85"/>
                  </a:cxn>
                  <a:cxn ang="0">
                    <a:pos x="234" y="85"/>
                  </a:cxn>
                  <a:cxn ang="0">
                    <a:pos x="234" y="83"/>
                  </a:cxn>
                  <a:cxn ang="0">
                    <a:pos x="188" y="94"/>
                  </a:cxn>
                  <a:cxn ang="0">
                    <a:pos x="188" y="94"/>
                  </a:cxn>
                  <a:cxn ang="0">
                    <a:pos x="192" y="116"/>
                  </a:cxn>
                  <a:cxn ang="0">
                    <a:pos x="196" y="138"/>
                  </a:cxn>
                  <a:cxn ang="0">
                    <a:pos x="199" y="160"/>
                  </a:cxn>
                  <a:cxn ang="0">
                    <a:pos x="200" y="182"/>
                  </a:cxn>
                  <a:cxn ang="0">
                    <a:pos x="200" y="205"/>
                  </a:cxn>
                  <a:cxn ang="0">
                    <a:pos x="200" y="225"/>
                  </a:cxn>
                  <a:cxn ang="0">
                    <a:pos x="199" y="248"/>
                  </a:cxn>
                  <a:cxn ang="0">
                    <a:pos x="197" y="268"/>
                  </a:cxn>
                  <a:cxn ang="0">
                    <a:pos x="191" y="309"/>
                  </a:cxn>
                  <a:cxn ang="0">
                    <a:pos x="182" y="349"/>
                  </a:cxn>
                  <a:cxn ang="0">
                    <a:pos x="171" y="388"/>
                  </a:cxn>
                  <a:cxn ang="0">
                    <a:pos x="157" y="425"/>
                  </a:cxn>
                  <a:cxn ang="0">
                    <a:pos x="141" y="460"/>
                  </a:cxn>
                  <a:cxn ang="0">
                    <a:pos x="125" y="494"/>
                  </a:cxn>
                  <a:cxn ang="0">
                    <a:pos x="106" y="525"/>
                  </a:cxn>
                  <a:cxn ang="0">
                    <a:pos x="86" y="554"/>
                  </a:cxn>
                  <a:cxn ang="0">
                    <a:pos x="65" y="581"/>
                  </a:cxn>
                  <a:cxn ang="0">
                    <a:pos x="44" y="606"/>
                  </a:cxn>
                  <a:cxn ang="0">
                    <a:pos x="22" y="628"/>
                  </a:cxn>
                  <a:cxn ang="0">
                    <a:pos x="0" y="648"/>
                  </a:cxn>
                  <a:cxn ang="0">
                    <a:pos x="59" y="748"/>
                  </a:cxn>
                  <a:cxn ang="0">
                    <a:pos x="59" y="748"/>
                  </a:cxn>
                  <a:cxn ang="0">
                    <a:pos x="82" y="729"/>
                  </a:cxn>
                  <a:cxn ang="0">
                    <a:pos x="105" y="706"/>
                  </a:cxn>
                  <a:cxn ang="0">
                    <a:pos x="127" y="682"/>
                  </a:cxn>
                  <a:cxn ang="0">
                    <a:pos x="149" y="656"/>
                  </a:cxn>
                  <a:cxn ang="0">
                    <a:pos x="170" y="627"/>
                  </a:cxn>
                  <a:cxn ang="0">
                    <a:pos x="190" y="597"/>
                  </a:cxn>
                  <a:cxn ang="0">
                    <a:pos x="209" y="564"/>
                  </a:cxn>
                  <a:cxn ang="0">
                    <a:pos x="227" y="530"/>
                  </a:cxn>
                  <a:cxn ang="0">
                    <a:pos x="244" y="494"/>
                  </a:cxn>
                  <a:cxn ang="0">
                    <a:pos x="260" y="457"/>
                  </a:cxn>
                  <a:cxn ang="0">
                    <a:pos x="273" y="418"/>
                  </a:cxn>
                  <a:cxn ang="0">
                    <a:pos x="283" y="378"/>
                  </a:cxn>
                  <a:cxn ang="0">
                    <a:pos x="292" y="338"/>
                  </a:cxn>
                  <a:cxn ang="0">
                    <a:pos x="299" y="295"/>
                  </a:cxn>
                  <a:cxn ang="0">
                    <a:pos x="303" y="252"/>
                  </a:cxn>
                  <a:cxn ang="0">
                    <a:pos x="304" y="207"/>
                  </a:cxn>
                  <a:cxn ang="0">
                    <a:pos x="304" y="207"/>
                  </a:cxn>
                  <a:cxn ang="0">
                    <a:pos x="304" y="182"/>
                  </a:cxn>
                  <a:cxn ang="0">
                    <a:pos x="302" y="156"/>
                  </a:cxn>
                  <a:cxn ang="0">
                    <a:pos x="299" y="130"/>
                  </a:cxn>
                  <a:cxn ang="0">
                    <a:pos x="295" y="104"/>
                  </a:cxn>
                  <a:cxn ang="0">
                    <a:pos x="290" y="78"/>
                  </a:cxn>
                  <a:cxn ang="0">
                    <a:pos x="285" y="52"/>
                  </a:cxn>
                  <a:cxn ang="0">
                    <a:pos x="277" y="26"/>
                  </a:cxn>
                  <a:cxn ang="0">
                    <a:pos x="269" y="0"/>
                  </a:cxn>
                  <a:cxn ang="0">
                    <a:pos x="234" y="85"/>
                  </a:cxn>
                </a:cxnLst>
                <a:rect l="0" t="0" r="r" b="b"/>
                <a:pathLst>
                  <a:path w="304" h="748">
                    <a:moveTo>
                      <a:pt x="234" y="85"/>
                    </a:moveTo>
                    <a:lnTo>
                      <a:pt x="234" y="85"/>
                    </a:lnTo>
                    <a:lnTo>
                      <a:pt x="234" y="83"/>
                    </a:lnTo>
                    <a:lnTo>
                      <a:pt x="188" y="94"/>
                    </a:lnTo>
                    <a:lnTo>
                      <a:pt x="188" y="94"/>
                    </a:lnTo>
                    <a:lnTo>
                      <a:pt x="192" y="116"/>
                    </a:lnTo>
                    <a:lnTo>
                      <a:pt x="196" y="138"/>
                    </a:lnTo>
                    <a:lnTo>
                      <a:pt x="199" y="160"/>
                    </a:lnTo>
                    <a:lnTo>
                      <a:pt x="200" y="182"/>
                    </a:lnTo>
                    <a:lnTo>
                      <a:pt x="200" y="205"/>
                    </a:lnTo>
                    <a:lnTo>
                      <a:pt x="200" y="225"/>
                    </a:lnTo>
                    <a:lnTo>
                      <a:pt x="199" y="248"/>
                    </a:lnTo>
                    <a:lnTo>
                      <a:pt x="197" y="268"/>
                    </a:lnTo>
                    <a:lnTo>
                      <a:pt x="191" y="309"/>
                    </a:lnTo>
                    <a:lnTo>
                      <a:pt x="182" y="349"/>
                    </a:lnTo>
                    <a:lnTo>
                      <a:pt x="171" y="388"/>
                    </a:lnTo>
                    <a:lnTo>
                      <a:pt x="157" y="425"/>
                    </a:lnTo>
                    <a:lnTo>
                      <a:pt x="141" y="460"/>
                    </a:lnTo>
                    <a:lnTo>
                      <a:pt x="125" y="494"/>
                    </a:lnTo>
                    <a:lnTo>
                      <a:pt x="106" y="525"/>
                    </a:lnTo>
                    <a:lnTo>
                      <a:pt x="86" y="554"/>
                    </a:lnTo>
                    <a:lnTo>
                      <a:pt x="65" y="581"/>
                    </a:lnTo>
                    <a:lnTo>
                      <a:pt x="44" y="606"/>
                    </a:lnTo>
                    <a:lnTo>
                      <a:pt x="22" y="628"/>
                    </a:lnTo>
                    <a:lnTo>
                      <a:pt x="0" y="648"/>
                    </a:lnTo>
                    <a:lnTo>
                      <a:pt x="59" y="748"/>
                    </a:lnTo>
                    <a:lnTo>
                      <a:pt x="59" y="748"/>
                    </a:lnTo>
                    <a:lnTo>
                      <a:pt x="82" y="729"/>
                    </a:lnTo>
                    <a:lnTo>
                      <a:pt x="105" y="706"/>
                    </a:lnTo>
                    <a:lnTo>
                      <a:pt x="127" y="682"/>
                    </a:lnTo>
                    <a:lnTo>
                      <a:pt x="149" y="656"/>
                    </a:lnTo>
                    <a:lnTo>
                      <a:pt x="170" y="627"/>
                    </a:lnTo>
                    <a:lnTo>
                      <a:pt x="190" y="597"/>
                    </a:lnTo>
                    <a:lnTo>
                      <a:pt x="209" y="564"/>
                    </a:lnTo>
                    <a:lnTo>
                      <a:pt x="227" y="530"/>
                    </a:lnTo>
                    <a:lnTo>
                      <a:pt x="244" y="494"/>
                    </a:lnTo>
                    <a:lnTo>
                      <a:pt x="260" y="457"/>
                    </a:lnTo>
                    <a:lnTo>
                      <a:pt x="273" y="418"/>
                    </a:lnTo>
                    <a:lnTo>
                      <a:pt x="283" y="378"/>
                    </a:lnTo>
                    <a:lnTo>
                      <a:pt x="292" y="338"/>
                    </a:lnTo>
                    <a:lnTo>
                      <a:pt x="299" y="295"/>
                    </a:lnTo>
                    <a:lnTo>
                      <a:pt x="303" y="252"/>
                    </a:lnTo>
                    <a:lnTo>
                      <a:pt x="304" y="207"/>
                    </a:lnTo>
                    <a:lnTo>
                      <a:pt x="304" y="207"/>
                    </a:lnTo>
                    <a:lnTo>
                      <a:pt x="304" y="182"/>
                    </a:lnTo>
                    <a:lnTo>
                      <a:pt x="302" y="156"/>
                    </a:lnTo>
                    <a:lnTo>
                      <a:pt x="299" y="130"/>
                    </a:lnTo>
                    <a:lnTo>
                      <a:pt x="295" y="104"/>
                    </a:lnTo>
                    <a:lnTo>
                      <a:pt x="290" y="78"/>
                    </a:lnTo>
                    <a:lnTo>
                      <a:pt x="285" y="52"/>
                    </a:lnTo>
                    <a:lnTo>
                      <a:pt x="277" y="26"/>
                    </a:lnTo>
                    <a:lnTo>
                      <a:pt x="269" y="0"/>
                    </a:lnTo>
                    <a:lnTo>
                      <a:pt x="234" y="85"/>
                    </a:lnTo>
                    <a:close/>
                  </a:path>
                </a:pathLst>
              </a:cu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2">
                <a:solidFill>
                  <a:srgbClr val="F5802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4" name="Freeform 30"/>
              <p:cNvSpPr>
                <a:spLocks/>
              </p:cNvSpPr>
              <p:nvPr/>
            </p:nvSpPr>
            <p:spPr bwMode="auto">
              <a:xfrm>
                <a:off x="544513" y="985838"/>
                <a:ext cx="312738" cy="223838"/>
              </a:xfrm>
              <a:custGeom>
                <a:avLst/>
                <a:gdLst/>
                <a:ahLst/>
                <a:cxnLst>
                  <a:cxn ang="0">
                    <a:pos x="0" y="0"/>
                  </a:cxn>
                  <a:cxn ang="0">
                    <a:pos x="36" y="56"/>
                  </a:cxn>
                  <a:cxn ang="0">
                    <a:pos x="40" y="92"/>
                  </a:cxn>
                  <a:cxn ang="0">
                    <a:pos x="40" y="92"/>
                  </a:cxn>
                  <a:cxn ang="0">
                    <a:pos x="66" y="95"/>
                  </a:cxn>
                  <a:cxn ang="0">
                    <a:pos x="92" y="97"/>
                  </a:cxn>
                  <a:cxn ang="0">
                    <a:pos x="117" y="101"/>
                  </a:cxn>
                  <a:cxn ang="0">
                    <a:pos x="140" y="107"/>
                  </a:cxn>
                  <a:cxn ang="0">
                    <a:pos x="164" y="112"/>
                  </a:cxn>
                  <a:cxn ang="0">
                    <a:pos x="186" y="118"/>
                  </a:cxn>
                  <a:cxn ang="0">
                    <a:pos x="208" y="125"/>
                  </a:cxn>
                  <a:cxn ang="0">
                    <a:pos x="229" y="133"/>
                  </a:cxn>
                  <a:cxn ang="0">
                    <a:pos x="248" y="142"/>
                  </a:cxn>
                  <a:cxn ang="0">
                    <a:pos x="268" y="151"/>
                  </a:cxn>
                  <a:cxn ang="0">
                    <a:pos x="287" y="160"/>
                  </a:cxn>
                  <a:cxn ang="0">
                    <a:pos x="304" y="170"/>
                  </a:cxn>
                  <a:cxn ang="0">
                    <a:pos x="321" y="181"/>
                  </a:cxn>
                  <a:cxn ang="0">
                    <a:pos x="338" y="191"/>
                  </a:cxn>
                  <a:cxn ang="0">
                    <a:pos x="368" y="215"/>
                  </a:cxn>
                  <a:cxn ang="0">
                    <a:pos x="395" y="240"/>
                  </a:cxn>
                  <a:cxn ang="0">
                    <a:pos x="420" y="266"/>
                  </a:cxn>
                  <a:cxn ang="0">
                    <a:pos x="441" y="292"/>
                  </a:cxn>
                  <a:cxn ang="0">
                    <a:pos x="459" y="319"/>
                  </a:cxn>
                  <a:cxn ang="0">
                    <a:pos x="473" y="345"/>
                  </a:cxn>
                  <a:cxn ang="0">
                    <a:pos x="486" y="371"/>
                  </a:cxn>
                  <a:cxn ang="0">
                    <a:pos x="494" y="397"/>
                  </a:cxn>
                  <a:cxn ang="0">
                    <a:pos x="501" y="422"/>
                  </a:cxn>
                  <a:cxn ang="0">
                    <a:pos x="592" y="402"/>
                  </a:cxn>
                  <a:cxn ang="0">
                    <a:pos x="592" y="402"/>
                  </a:cxn>
                  <a:cxn ang="0">
                    <a:pos x="588" y="387"/>
                  </a:cxn>
                  <a:cxn ang="0">
                    <a:pos x="584" y="371"/>
                  </a:cxn>
                  <a:cxn ang="0">
                    <a:pos x="579" y="356"/>
                  </a:cxn>
                  <a:cxn ang="0">
                    <a:pos x="572" y="339"/>
                  </a:cxn>
                  <a:cxn ang="0">
                    <a:pos x="566" y="323"/>
                  </a:cxn>
                  <a:cxn ang="0">
                    <a:pos x="558" y="306"/>
                  </a:cxn>
                  <a:cxn ang="0">
                    <a:pos x="549" y="289"/>
                  </a:cxn>
                  <a:cxn ang="0">
                    <a:pos x="539" y="272"/>
                  </a:cxn>
                  <a:cxn ang="0">
                    <a:pos x="527" y="256"/>
                  </a:cxn>
                  <a:cxn ang="0">
                    <a:pos x="515" y="240"/>
                  </a:cxn>
                  <a:cxn ang="0">
                    <a:pos x="502" y="223"/>
                  </a:cxn>
                  <a:cxn ang="0">
                    <a:pos x="488" y="207"/>
                  </a:cxn>
                  <a:cxn ang="0">
                    <a:pos x="473" y="190"/>
                  </a:cxn>
                  <a:cxn ang="0">
                    <a:pos x="457" y="174"/>
                  </a:cxn>
                  <a:cxn ang="0">
                    <a:pos x="440" y="159"/>
                  </a:cxn>
                  <a:cxn ang="0">
                    <a:pos x="421" y="144"/>
                  </a:cxn>
                  <a:cxn ang="0">
                    <a:pos x="403" y="129"/>
                  </a:cxn>
                  <a:cxn ang="0">
                    <a:pos x="382" y="116"/>
                  </a:cxn>
                  <a:cxn ang="0">
                    <a:pos x="362" y="101"/>
                  </a:cxn>
                  <a:cxn ang="0">
                    <a:pos x="339" y="88"/>
                  </a:cxn>
                  <a:cxn ang="0">
                    <a:pos x="317" y="77"/>
                  </a:cxn>
                  <a:cxn ang="0">
                    <a:pos x="294" y="65"/>
                  </a:cxn>
                  <a:cxn ang="0">
                    <a:pos x="268" y="54"/>
                  </a:cxn>
                  <a:cxn ang="0">
                    <a:pos x="243" y="44"/>
                  </a:cxn>
                  <a:cxn ang="0">
                    <a:pos x="216" y="35"/>
                  </a:cxn>
                  <a:cxn ang="0">
                    <a:pos x="188" y="26"/>
                  </a:cxn>
                  <a:cxn ang="0">
                    <a:pos x="158" y="19"/>
                  </a:cxn>
                  <a:cxn ang="0">
                    <a:pos x="130" y="13"/>
                  </a:cxn>
                  <a:cxn ang="0">
                    <a:pos x="99" y="8"/>
                  </a:cxn>
                  <a:cxn ang="0">
                    <a:pos x="66" y="4"/>
                  </a:cxn>
                  <a:cxn ang="0">
                    <a:pos x="33" y="1"/>
                  </a:cxn>
                  <a:cxn ang="0">
                    <a:pos x="0" y="0"/>
                  </a:cxn>
                  <a:cxn ang="0">
                    <a:pos x="0" y="0"/>
                  </a:cxn>
                </a:cxnLst>
                <a:rect l="0" t="0" r="r" b="b"/>
                <a:pathLst>
                  <a:path w="592" h="422">
                    <a:moveTo>
                      <a:pt x="0" y="0"/>
                    </a:moveTo>
                    <a:lnTo>
                      <a:pt x="36" y="56"/>
                    </a:lnTo>
                    <a:lnTo>
                      <a:pt x="40" y="92"/>
                    </a:lnTo>
                    <a:lnTo>
                      <a:pt x="40" y="92"/>
                    </a:lnTo>
                    <a:lnTo>
                      <a:pt x="66" y="95"/>
                    </a:lnTo>
                    <a:lnTo>
                      <a:pt x="92" y="97"/>
                    </a:lnTo>
                    <a:lnTo>
                      <a:pt x="117" y="101"/>
                    </a:lnTo>
                    <a:lnTo>
                      <a:pt x="140" y="107"/>
                    </a:lnTo>
                    <a:lnTo>
                      <a:pt x="164" y="112"/>
                    </a:lnTo>
                    <a:lnTo>
                      <a:pt x="186" y="118"/>
                    </a:lnTo>
                    <a:lnTo>
                      <a:pt x="208" y="125"/>
                    </a:lnTo>
                    <a:lnTo>
                      <a:pt x="229" y="133"/>
                    </a:lnTo>
                    <a:lnTo>
                      <a:pt x="248" y="142"/>
                    </a:lnTo>
                    <a:lnTo>
                      <a:pt x="268" y="151"/>
                    </a:lnTo>
                    <a:lnTo>
                      <a:pt x="287" y="160"/>
                    </a:lnTo>
                    <a:lnTo>
                      <a:pt x="304" y="170"/>
                    </a:lnTo>
                    <a:lnTo>
                      <a:pt x="321" y="181"/>
                    </a:lnTo>
                    <a:lnTo>
                      <a:pt x="338" y="191"/>
                    </a:lnTo>
                    <a:lnTo>
                      <a:pt x="368" y="215"/>
                    </a:lnTo>
                    <a:lnTo>
                      <a:pt x="395" y="240"/>
                    </a:lnTo>
                    <a:lnTo>
                      <a:pt x="420" y="266"/>
                    </a:lnTo>
                    <a:lnTo>
                      <a:pt x="441" y="292"/>
                    </a:lnTo>
                    <a:lnTo>
                      <a:pt x="459" y="319"/>
                    </a:lnTo>
                    <a:lnTo>
                      <a:pt x="473" y="345"/>
                    </a:lnTo>
                    <a:lnTo>
                      <a:pt x="486" y="371"/>
                    </a:lnTo>
                    <a:lnTo>
                      <a:pt x="494" y="397"/>
                    </a:lnTo>
                    <a:lnTo>
                      <a:pt x="501" y="422"/>
                    </a:lnTo>
                    <a:lnTo>
                      <a:pt x="592" y="402"/>
                    </a:lnTo>
                    <a:lnTo>
                      <a:pt x="592" y="402"/>
                    </a:lnTo>
                    <a:lnTo>
                      <a:pt x="588" y="387"/>
                    </a:lnTo>
                    <a:lnTo>
                      <a:pt x="584" y="371"/>
                    </a:lnTo>
                    <a:lnTo>
                      <a:pt x="579" y="356"/>
                    </a:lnTo>
                    <a:lnTo>
                      <a:pt x="572" y="339"/>
                    </a:lnTo>
                    <a:lnTo>
                      <a:pt x="566" y="323"/>
                    </a:lnTo>
                    <a:lnTo>
                      <a:pt x="558" y="306"/>
                    </a:lnTo>
                    <a:lnTo>
                      <a:pt x="549" y="289"/>
                    </a:lnTo>
                    <a:lnTo>
                      <a:pt x="539" y="272"/>
                    </a:lnTo>
                    <a:lnTo>
                      <a:pt x="527" y="256"/>
                    </a:lnTo>
                    <a:lnTo>
                      <a:pt x="515" y="240"/>
                    </a:lnTo>
                    <a:lnTo>
                      <a:pt x="502" y="223"/>
                    </a:lnTo>
                    <a:lnTo>
                      <a:pt x="488" y="207"/>
                    </a:lnTo>
                    <a:lnTo>
                      <a:pt x="473" y="190"/>
                    </a:lnTo>
                    <a:lnTo>
                      <a:pt x="457" y="174"/>
                    </a:lnTo>
                    <a:lnTo>
                      <a:pt x="440" y="159"/>
                    </a:lnTo>
                    <a:lnTo>
                      <a:pt x="421" y="144"/>
                    </a:lnTo>
                    <a:lnTo>
                      <a:pt x="403" y="129"/>
                    </a:lnTo>
                    <a:lnTo>
                      <a:pt x="382" y="116"/>
                    </a:lnTo>
                    <a:lnTo>
                      <a:pt x="362" y="101"/>
                    </a:lnTo>
                    <a:lnTo>
                      <a:pt x="339" y="88"/>
                    </a:lnTo>
                    <a:lnTo>
                      <a:pt x="317" y="77"/>
                    </a:lnTo>
                    <a:lnTo>
                      <a:pt x="294" y="65"/>
                    </a:lnTo>
                    <a:lnTo>
                      <a:pt x="268" y="54"/>
                    </a:lnTo>
                    <a:lnTo>
                      <a:pt x="243" y="44"/>
                    </a:lnTo>
                    <a:lnTo>
                      <a:pt x="216" y="35"/>
                    </a:lnTo>
                    <a:lnTo>
                      <a:pt x="188" y="26"/>
                    </a:lnTo>
                    <a:lnTo>
                      <a:pt x="158" y="19"/>
                    </a:lnTo>
                    <a:lnTo>
                      <a:pt x="130" y="13"/>
                    </a:lnTo>
                    <a:lnTo>
                      <a:pt x="99" y="8"/>
                    </a:lnTo>
                    <a:lnTo>
                      <a:pt x="66" y="4"/>
                    </a:lnTo>
                    <a:lnTo>
                      <a:pt x="33" y="1"/>
                    </a:lnTo>
                    <a:lnTo>
                      <a:pt x="0" y="0"/>
                    </a:lnTo>
                    <a:lnTo>
                      <a:pt x="0" y="0"/>
                    </a:lnTo>
                    <a:close/>
                  </a:path>
                </a:pathLst>
              </a:cu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0800000" scaled="1"/>
                <a:tileRect/>
              </a:gradFill>
              <a:ln w="2">
                <a:solidFill>
                  <a:srgbClr val="F5802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5" name="Freeform 31"/>
              <p:cNvSpPr>
                <a:spLocks/>
              </p:cNvSpPr>
              <p:nvPr/>
            </p:nvSpPr>
            <p:spPr bwMode="auto">
              <a:xfrm>
                <a:off x="282575" y="1016000"/>
                <a:ext cx="285750" cy="227013"/>
              </a:xfrm>
              <a:custGeom>
                <a:avLst/>
                <a:gdLst/>
                <a:ahLst/>
                <a:cxnLst>
                  <a:cxn ang="0">
                    <a:pos x="0" y="431"/>
                  </a:cxn>
                  <a:cxn ang="0">
                    <a:pos x="80" y="399"/>
                  </a:cxn>
                  <a:cxn ang="0">
                    <a:pos x="116" y="402"/>
                  </a:cxn>
                  <a:cxn ang="0">
                    <a:pos x="116" y="402"/>
                  </a:cxn>
                  <a:cxn ang="0">
                    <a:pos x="128" y="367"/>
                  </a:cxn>
                  <a:cxn ang="0">
                    <a:pos x="143" y="332"/>
                  </a:cxn>
                  <a:cxn ang="0">
                    <a:pos x="160" y="301"/>
                  </a:cxn>
                  <a:cxn ang="0">
                    <a:pos x="179" y="270"/>
                  </a:cxn>
                  <a:cxn ang="0">
                    <a:pos x="199" y="241"/>
                  </a:cxn>
                  <a:cxn ang="0">
                    <a:pos x="222" y="215"/>
                  </a:cxn>
                  <a:cxn ang="0">
                    <a:pos x="246" y="190"/>
                  </a:cxn>
                  <a:cxn ang="0">
                    <a:pos x="272" y="168"/>
                  </a:cxn>
                  <a:cxn ang="0">
                    <a:pos x="300" y="148"/>
                  </a:cxn>
                  <a:cxn ang="0">
                    <a:pos x="328" y="131"/>
                  </a:cxn>
                  <a:cxn ang="0">
                    <a:pos x="360" y="116"/>
                  </a:cxn>
                  <a:cxn ang="0">
                    <a:pos x="392" y="104"/>
                  </a:cxn>
                  <a:cxn ang="0">
                    <a:pos x="427" y="94"/>
                  </a:cxn>
                  <a:cxn ang="0">
                    <a:pos x="462" y="87"/>
                  </a:cxn>
                  <a:cxn ang="0">
                    <a:pos x="500" y="83"/>
                  </a:cxn>
                  <a:cxn ang="0">
                    <a:pos x="539" y="82"/>
                  </a:cxn>
                  <a:cxn ang="0">
                    <a:pos x="530" y="0"/>
                  </a:cxn>
                  <a:cxn ang="0">
                    <a:pos x="530" y="0"/>
                  </a:cxn>
                  <a:cxn ang="0">
                    <a:pos x="529" y="0"/>
                  </a:cxn>
                  <a:cxn ang="0">
                    <a:pos x="530" y="1"/>
                  </a:cxn>
                  <a:cxn ang="0">
                    <a:pos x="530" y="1"/>
                  </a:cxn>
                  <a:cxn ang="0">
                    <a:pos x="504" y="1"/>
                  </a:cxn>
                  <a:cxn ang="0">
                    <a:pos x="479" y="2"/>
                  </a:cxn>
                  <a:cxn ang="0">
                    <a:pos x="456" y="5"/>
                  </a:cxn>
                  <a:cxn ang="0">
                    <a:pos x="431" y="8"/>
                  </a:cxn>
                  <a:cxn ang="0">
                    <a:pos x="408" y="13"/>
                  </a:cxn>
                  <a:cxn ang="0">
                    <a:pos x="386" y="17"/>
                  </a:cxn>
                  <a:cxn ang="0">
                    <a:pos x="363" y="23"/>
                  </a:cxn>
                  <a:cxn ang="0">
                    <a:pos x="341" y="31"/>
                  </a:cxn>
                  <a:cxn ang="0">
                    <a:pos x="320" y="39"/>
                  </a:cxn>
                  <a:cxn ang="0">
                    <a:pos x="300" y="47"/>
                  </a:cxn>
                  <a:cxn ang="0">
                    <a:pos x="280" y="57"/>
                  </a:cxn>
                  <a:cxn ang="0">
                    <a:pos x="261" y="68"/>
                  </a:cxn>
                  <a:cxn ang="0">
                    <a:pos x="242" y="79"/>
                  </a:cxn>
                  <a:cxn ang="0">
                    <a:pos x="224" y="91"/>
                  </a:cxn>
                  <a:cxn ang="0">
                    <a:pos x="206" y="104"/>
                  </a:cxn>
                  <a:cxn ang="0">
                    <a:pos x="189" y="117"/>
                  </a:cxn>
                  <a:cxn ang="0">
                    <a:pos x="172" y="133"/>
                  </a:cxn>
                  <a:cxn ang="0">
                    <a:pos x="156" y="147"/>
                  </a:cxn>
                  <a:cxn ang="0">
                    <a:pos x="141" y="164"/>
                  </a:cxn>
                  <a:cxn ang="0">
                    <a:pos x="127" y="181"/>
                  </a:cxn>
                  <a:cxn ang="0">
                    <a:pos x="112" y="198"/>
                  </a:cxn>
                  <a:cxn ang="0">
                    <a:pos x="99" y="216"/>
                  </a:cxn>
                  <a:cxn ang="0">
                    <a:pos x="86" y="234"/>
                  </a:cxn>
                  <a:cxn ang="0">
                    <a:pos x="74" y="254"/>
                  </a:cxn>
                  <a:cxn ang="0">
                    <a:pos x="63" y="275"/>
                  </a:cxn>
                  <a:cxn ang="0">
                    <a:pos x="52" y="296"/>
                  </a:cxn>
                  <a:cxn ang="0">
                    <a:pos x="42" y="316"/>
                  </a:cxn>
                  <a:cxn ang="0">
                    <a:pos x="32" y="339"/>
                  </a:cxn>
                  <a:cxn ang="0">
                    <a:pos x="24" y="361"/>
                  </a:cxn>
                  <a:cxn ang="0">
                    <a:pos x="15" y="384"/>
                  </a:cxn>
                  <a:cxn ang="0">
                    <a:pos x="7" y="408"/>
                  </a:cxn>
                  <a:cxn ang="0">
                    <a:pos x="0" y="431"/>
                  </a:cxn>
                  <a:cxn ang="0">
                    <a:pos x="0" y="431"/>
                  </a:cxn>
                </a:cxnLst>
                <a:rect l="0" t="0" r="r" b="b"/>
                <a:pathLst>
                  <a:path w="539" h="431">
                    <a:moveTo>
                      <a:pt x="0" y="431"/>
                    </a:moveTo>
                    <a:lnTo>
                      <a:pt x="80" y="399"/>
                    </a:lnTo>
                    <a:lnTo>
                      <a:pt x="116" y="402"/>
                    </a:lnTo>
                    <a:lnTo>
                      <a:pt x="116" y="402"/>
                    </a:lnTo>
                    <a:lnTo>
                      <a:pt x="128" y="367"/>
                    </a:lnTo>
                    <a:lnTo>
                      <a:pt x="143" y="332"/>
                    </a:lnTo>
                    <a:lnTo>
                      <a:pt x="160" y="301"/>
                    </a:lnTo>
                    <a:lnTo>
                      <a:pt x="179" y="270"/>
                    </a:lnTo>
                    <a:lnTo>
                      <a:pt x="199" y="241"/>
                    </a:lnTo>
                    <a:lnTo>
                      <a:pt x="222" y="215"/>
                    </a:lnTo>
                    <a:lnTo>
                      <a:pt x="246" y="190"/>
                    </a:lnTo>
                    <a:lnTo>
                      <a:pt x="272" y="168"/>
                    </a:lnTo>
                    <a:lnTo>
                      <a:pt x="300" y="148"/>
                    </a:lnTo>
                    <a:lnTo>
                      <a:pt x="328" y="131"/>
                    </a:lnTo>
                    <a:lnTo>
                      <a:pt x="360" y="116"/>
                    </a:lnTo>
                    <a:lnTo>
                      <a:pt x="392" y="104"/>
                    </a:lnTo>
                    <a:lnTo>
                      <a:pt x="427" y="94"/>
                    </a:lnTo>
                    <a:lnTo>
                      <a:pt x="462" y="87"/>
                    </a:lnTo>
                    <a:lnTo>
                      <a:pt x="500" y="83"/>
                    </a:lnTo>
                    <a:lnTo>
                      <a:pt x="539" y="82"/>
                    </a:lnTo>
                    <a:lnTo>
                      <a:pt x="530" y="0"/>
                    </a:lnTo>
                    <a:lnTo>
                      <a:pt x="530" y="0"/>
                    </a:lnTo>
                    <a:lnTo>
                      <a:pt x="529" y="0"/>
                    </a:lnTo>
                    <a:lnTo>
                      <a:pt x="530" y="1"/>
                    </a:lnTo>
                    <a:lnTo>
                      <a:pt x="530" y="1"/>
                    </a:lnTo>
                    <a:lnTo>
                      <a:pt x="504" y="1"/>
                    </a:lnTo>
                    <a:lnTo>
                      <a:pt x="479" y="2"/>
                    </a:lnTo>
                    <a:lnTo>
                      <a:pt x="456" y="5"/>
                    </a:lnTo>
                    <a:lnTo>
                      <a:pt x="431" y="8"/>
                    </a:lnTo>
                    <a:lnTo>
                      <a:pt x="408" y="13"/>
                    </a:lnTo>
                    <a:lnTo>
                      <a:pt x="386" y="17"/>
                    </a:lnTo>
                    <a:lnTo>
                      <a:pt x="363" y="23"/>
                    </a:lnTo>
                    <a:lnTo>
                      <a:pt x="341" y="31"/>
                    </a:lnTo>
                    <a:lnTo>
                      <a:pt x="320" y="39"/>
                    </a:lnTo>
                    <a:lnTo>
                      <a:pt x="300" y="47"/>
                    </a:lnTo>
                    <a:lnTo>
                      <a:pt x="280" y="57"/>
                    </a:lnTo>
                    <a:lnTo>
                      <a:pt x="261" y="68"/>
                    </a:lnTo>
                    <a:lnTo>
                      <a:pt x="242" y="79"/>
                    </a:lnTo>
                    <a:lnTo>
                      <a:pt x="224" y="91"/>
                    </a:lnTo>
                    <a:lnTo>
                      <a:pt x="206" y="104"/>
                    </a:lnTo>
                    <a:lnTo>
                      <a:pt x="189" y="117"/>
                    </a:lnTo>
                    <a:lnTo>
                      <a:pt x="172" y="133"/>
                    </a:lnTo>
                    <a:lnTo>
                      <a:pt x="156" y="147"/>
                    </a:lnTo>
                    <a:lnTo>
                      <a:pt x="141" y="164"/>
                    </a:lnTo>
                    <a:lnTo>
                      <a:pt x="127" y="181"/>
                    </a:lnTo>
                    <a:lnTo>
                      <a:pt x="112" y="198"/>
                    </a:lnTo>
                    <a:lnTo>
                      <a:pt x="99" y="216"/>
                    </a:lnTo>
                    <a:lnTo>
                      <a:pt x="86" y="234"/>
                    </a:lnTo>
                    <a:lnTo>
                      <a:pt x="74" y="254"/>
                    </a:lnTo>
                    <a:lnTo>
                      <a:pt x="63" y="275"/>
                    </a:lnTo>
                    <a:lnTo>
                      <a:pt x="52" y="296"/>
                    </a:lnTo>
                    <a:lnTo>
                      <a:pt x="42" y="316"/>
                    </a:lnTo>
                    <a:lnTo>
                      <a:pt x="32" y="339"/>
                    </a:lnTo>
                    <a:lnTo>
                      <a:pt x="24" y="361"/>
                    </a:lnTo>
                    <a:lnTo>
                      <a:pt x="15" y="384"/>
                    </a:lnTo>
                    <a:lnTo>
                      <a:pt x="7" y="408"/>
                    </a:lnTo>
                    <a:lnTo>
                      <a:pt x="0" y="431"/>
                    </a:lnTo>
                    <a:lnTo>
                      <a:pt x="0" y="431"/>
                    </a:lnTo>
                    <a:close/>
                  </a:path>
                </a:pathLst>
              </a:cu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0800000" scaled="1"/>
                <a:tileRect/>
              </a:gradFill>
              <a:ln w="2">
                <a:solidFill>
                  <a:srgbClr val="F5802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6" name="Freeform 32"/>
              <p:cNvSpPr>
                <a:spLocks/>
              </p:cNvSpPr>
              <p:nvPr/>
            </p:nvSpPr>
            <p:spPr bwMode="auto">
              <a:xfrm>
                <a:off x="309563" y="1227138"/>
                <a:ext cx="104775" cy="304800"/>
              </a:xfrm>
              <a:custGeom>
                <a:avLst/>
                <a:gdLst/>
                <a:ahLst/>
                <a:cxnLst>
                  <a:cxn ang="0">
                    <a:pos x="28" y="0"/>
                  </a:cxn>
                  <a:cxn ang="0">
                    <a:pos x="28" y="0"/>
                  </a:cxn>
                  <a:cxn ang="0">
                    <a:pos x="21" y="11"/>
                  </a:cxn>
                  <a:cxn ang="0">
                    <a:pos x="15" y="27"/>
                  </a:cxn>
                  <a:cxn ang="0">
                    <a:pos x="9" y="48"/>
                  </a:cxn>
                  <a:cxn ang="0">
                    <a:pos x="6" y="73"/>
                  </a:cxn>
                  <a:cxn ang="0">
                    <a:pos x="2" y="101"/>
                  </a:cxn>
                  <a:cxn ang="0">
                    <a:pos x="0" y="134"/>
                  </a:cxn>
                  <a:cxn ang="0">
                    <a:pos x="0" y="169"/>
                  </a:cxn>
                  <a:cxn ang="0">
                    <a:pos x="3" y="207"/>
                  </a:cxn>
                  <a:cxn ang="0">
                    <a:pos x="7" y="247"/>
                  </a:cxn>
                  <a:cxn ang="0">
                    <a:pos x="15" y="290"/>
                  </a:cxn>
                  <a:cxn ang="0">
                    <a:pos x="24" y="336"/>
                  </a:cxn>
                  <a:cxn ang="0">
                    <a:pos x="37" y="381"/>
                  </a:cxn>
                  <a:cxn ang="0">
                    <a:pos x="52" y="430"/>
                  </a:cxn>
                  <a:cxn ang="0">
                    <a:pos x="62" y="454"/>
                  </a:cxn>
                  <a:cxn ang="0">
                    <a:pos x="72" y="478"/>
                  </a:cxn>
                  <a:cxn ang="0">
                    <a:pos x="82" y="503"/>
                  </a:cxn>
                  <a:cxn ang="0">
                    <a:pos x="95" y="527"/>
                  </a:cxn>
                  <a:cxn ang="0">
                    <a:pos x="108" y="552"/>
                  </a:cxn>
                  <a:cxn ang="0">
                    <a:pos x="121" y="577"/>
                  </a:cxn>
                  <a:cxn ang="0">
                    <a:pos x="196" y="482"/>
                  </a:cxn>
                  <a:cxn ang="0">
                    <a:pos x="196" y="482"/>
                  </a:cxn>
                  <a:cxn ang="0">
                    <a:pos x="173" y="441"/>
                  </a:cxn>
                  <a:cxn ang="0">
                    <a:pos x="155" y="401"/>
                  </a:cxn>
                  <a:cxn ang="0">
                    <a:pos x="140" y="362"/>
                  </a:cxn>
                  <a:cxn ang="0">
                    <a:pos x="127" y="323"/>
                  </a:cxn>
                  <a:cxn ang="0">
                    <a:pos x="116" y="285"/>
                  </a:cxn>
                  <a:cxn ang="0">
                    <a:pos x="108" y="248"/>
                  </a:cxn>
                  <a:cxn ang="0">
                    <a:pos x="102" y="213"/>
                  </a:cxn>
                  <a:cxn ang="0">
                    <a:pos x="98" y="179"/>
                  </a:cxn>
                  <a:cxn ang="0">
                    <a:pos x="97" y="148"/>
                  </a:cxn>
                  <a:cxn ang="0">
                    <a:pos x="97" y="119"/>
                  </a:cxn>
                  <a:cxn ang="0">
                    <a:pos x="98" y="93"/>
                  </a:cxn>
                  <a:cxn ang="0">
                    <a:pos x="101" y="70"/>
                  </a:cxn>
                  <a:cxn ang="0">
                    <a:pos x="104" y="49"/>
                  </a:cxn>
                  <a:cxn ang="0">
                    <a:pos x="108" y="32"/>
                  </a:cxn>
                  <a:cxn ang="0">
                    <a:pos x="114" y="19"/>
                  </a:cxn>
                  <a:cxn ang="0">
                    <a:pos x="119" y="10"/>
                  </a:cxn>
                  <a:cxn ang="0">
                    <a:pos x="28" y="0"/>
                  </a:cxn>
                </a:cxnLst>
                <a:rect l="0" t="0" r="r" b="b"/>
                <a:pathLst>
                  <a:path w="196" h="577">
                    <a:moveTo>
                      <a:pt x="28" y="0"/>
                    </a:moveTo>
                    <a:lnTo>
                      <a:pt x="28" y="0"/>
                    </a:lnTo>
                    <a:lnTo>
                      <a:pt x="21" y="11"/>
                    </a:lnTo>
                    <a:lnTo>
                      <a:pt x="15" y="27"/>
                    </a:lnTo>
                    <a:lnTo>
                      <a:pt x="9" y="48"/>
                    </a:lnTo>
                    <a:lnTo>
                      <a:pt x="6" y="73"/>
                    </a:lnTo>
                    <a:lnTo>
                      <a:pt x="2" y="101"/>
                    </a:lnTo>
                    <a:lnTo>
                      <a:pt x="0" y="134"/>
                    </a:lnTo>
                    <a:lnTo>
                      <a:pt x="0" y="169"/>
                    </a:lnTo>
                    <a:lnTo>
                      <a:pt x="3" y="207"/>
                    </a:lnTo>
                    <a:lnTo>
                      <a:pt x="7" y="247"/>
                    </a:lnTo>
                    <a:lnTo>
                      <a:pt x="15" y="290"/>
                    </a:lnTo>
                    <a:lnTo>
                      <a:pt x="24" y="336"/>
                    </a:lnTo>
                    <a:lnTo>
                      <a:pt x="37" y="381"/>
                    </a:lnTo>
                    <a:lnTo>
                      <a:pt x="52" y="430"/>
                    </a:lnTo>
                    <a:lnTo>
                      <a:pt x="62" y="454"/>
                    </a:lnTo>
                    <a:lnTo>
                      <a:pt x="72" y="478"/>
                    </a:lnTo>
                    <a:lnTo>
                      <a:pt x="82" y="503"/>
                    </a:lnTo>
                    <a:lnTo>
                      <a:pt x="95" y="527"/>
                    </a:lnTo>
                    <a:lnTo>
                      <a:pt x="108" y="552"/>
                    </a:lnTo>
                    <a:lnTo>
                      <a:pt x="121" y="577"/>
                    </a:lnTo>
                    <a:lnTo>
                      <a:pt x="196" y="482"/>
                    </a:lnTo>
                    <a:lnTo>
                      <a:pt x="196" y="482"/>
                    </a:lnTo>
                    <a:lnTo>
                      <a:pt x="173" y="441"/>
                    </a:lnTo>
                    <a:lnTo>
                      <a:pt x="155" y="401"/>
                    </a:lnTo>
                    <a:lnTo>
                      <a:pt x="140" y="362"/>
                    </a:lnTo>
                    <a:lnTo>
                      <a:pt x="127" y="323"/>
                    </a:lnTo>
                    <a:lnTo>
                      <a:pt x="116" y="285"/>
                    </a:lnTo>
                    <a:lnTo>
                      <a:pt x="108" y="248"/>
                    </a:lnTo>
                    <a:lnTo>
                      <a:pt x="102" y="213"/>
                    </a:lnTo>
                    <a:lnTo>
                      <a:pt x="98" y="179"/>
                    </a:lnTo>
                    <a:lnTo>
                      <a:pt x="97" y="148"/>
                    </a:lnTo>
                    <a:lnTo>
                      <a:pt x="97" y="119"/>
                    </a:lnTo>
                    <a:lnTo>
                      <a:pt x="98" y="93"/>
                    </a:lnTo>
                    <a:lnTo>
                      <a:pt x="101" y="70"/>
                    </a:lnTo>
                    <a:lnTo>
                      <a:pt x="104" y="49"/>
                    </a:lnTo>
                    <a:lnTo>
                      <a:pt x="108" y="32"/>
                    </a:lnTo>
                    <a:lnTo>
                      <a:pt x="114" y="19"/>
                    </a:lnTo>
                    <a:lnTo>
                      <a:pt x="119" y="10"/>
                    </a:lnTo>
                    <a:lnTo>
                      <a:pt x="28" y="0"/>
                    </a:lnTo>
                    <a:close/>
                  </a:path>
                </a:pathLst>
              </a:cu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w="2">
                <a:solidFill>
                  <a:srgbClr val="F5802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085" name="Freeform 13"/>
            <p:cNvSpPr>
              <a:spLocks/>
            </p:cNvSpPr>
            <p:nvPr/>
          </p:nvSpPr>
          <p:spPr bwMode="auto">
            <a:xfrm>
              <a:off x="125915" y="1846263"/>
              <a:ext cx="912813" cy="911225"/>
            </a:xfrm>
            <a:custGeom>
              <a:avLst/>
              <a:gdLst/>
              <a:ahLst/>
              <a:cxnLst>
                <a:cxn ang="0">
                  <a:pos x="575" y="302"/>
                </a:cxn>
                <a:cxn ang="0">
                  <a:pos x="569" y="345"/>
                </a:cxn>
                <a:cxn ang="0">
                  <a:pos x="557" y="386"/>
                </a:cxn>
                <a:cxn ang="0">
                  <a:pos x="541" y="424"/>
                </a:cxn>
                <a:cxn ang="0">
                  <a:pos x="518" y="459"/>
                </a:cxn>
                <a:cxn ang="0">
                  <a:pos x="491" y="490"/>
                </a:cxn>
                <a:cxn ang="0">
                  <a:pos x="460" y="517"/>
                </a:cxn>
                <a:cxn ang="0">
                  <a:pos x="424" y="540"/>
                </a:cxn>
                <a:cxn ang="0">
                  <a:pos x="386" y="557"/>
                </a:cxn>
                <a:cxn ang="0">
                  <a:pos x="346" y="569"/>
                </a:cxn>
                <a:cxn ang="0">
                  <a:pos x="302" y="574"/>
                </a:cxn>
                <a:cxn ang="0">
                  <a:pos x="273" y="574"/>
                </a:cxn>
                <a:cxn ang="0">
                  <a:pos x="229" y="569"/>
                </a:cxn>
                <a:cxn ang="0">
                  <a:pos x="189" y="557"/>
                </a:cxn>
                <a:cxn ang="0">
                  <a:pos x="150" y="540"/>
                </a:cxn>
                <a:cxn ang="0">
                  <a:pos x="116" y="517"/>
                </a:cxn>
                <a:cxn ang="0">
                  <a:pos x="84" y="490"/>
                </a:cxn>
                <a:cxn ang="0">
                  <a:pos x="57" y="459"/>
                </a:cxn>
                <a:cxn ang="0">
                  <a:pos x="35" y="424"/>
                </a:cxn>
                <a:cxn ang="0">
                  <a:pos x="18" y="386"/>
                </a:cxn>
                <a:cxn ang="0">
                  <a:pos x="6" y="345"/>
                </a:cxn>
                <a:cxn ang="0">
                  <a:pos x="1" y="302"/>
                </a:cxn>
                <a:cxn ang="0">
                  <a:pos x="1" y="272"/>
                </a:cxn>
                <a:cxn ang="0">
                  <a:pos x="6" y="230"/>
                </a:cxn>
                <a:cxn ang="0">
                  <a:pos x="18" y="188"/>
                </a:cxn>
                <a:cxn ang="0">
                  <a:pos x="35" y="151"/>
                </a:cxn>
                <a:cxn ang="0">
                  <a:pos x="57" y="116"/>
                </a:cxn>
                <a:cxn ang="0">
                  <a:pos x="84" y="84"/>
                </a:cxn>
                <a:cxn ang="0">
                  <a:pos x="116" y="57"/>
                </a:cxn>
                <a:cxn ang="0">
                  <a:pos x="150" y="35"/>
                </a:cxn>
                <a:cxn ang="0">
                  <a:pos x="189" y="17"/>
                </a:cxn>
                <a:cxn ang="0">
                  <a:pos x="229" y="6"/>
                </a:cxn>
                <a:cxn ang="0">
                  <a:pos x="273" y="0"/>
                </a:cxn>
                <a:cxn ang="0">
                  <a:pos x="302" y="0"/>
                </a:cxn>
                <a:cxn ang="0">
                  <a:pos x="346" y="6"/>
                </a:cxn>
                <a:cxn ang="0">
                  <a:pos x="386" y="17"/>
                </a:cxn>
                <a:cxn ang="0">
                  <a:pos x="424" y="35"/>
                </a:cxn>
                <a:cxn ang="0">
                  <a:pos x="460" y="57"/>
                </a:cxn>
                <a:cxn ang="0">
                  <a:pos x="491" y="84"/>
                </a:cxn>
                <a:cxn ang="0">
                  <a:pos x="518" y="116"/>
                </a:cxn>
                <a:cxn ang="0">
                  <a:pos x="541" y="151"/>
                </a:cxn>
                <a:cxn ang="0">
                  <a:pos x="557" y="188"/>
                </a:cxn>
                <a:cxn ang="0">
                  <a:pos x="569" y="230"/>
                </a:cxn>
                <a:cxn ang="0">
                  <a:pos x="575" y="272"/>
                </a:cxn>
              </a:cxnLst>
              <a:rect l="0" t="0" r="r" b="b"/>
              <a:pathLst>
                <a:path w="575" h="574">
                  <a:moveTo>
                    <a:pt x="575" y="287"/>
                  </a:moveTo>
                  <a:lnTo>
                    <a:pt x="575" y="287"/>
                  </a:lnTo>
                  <a:lnTo>
                    <a:pt x="575" y="302"/>
                  </a:lnTo>
                  <a:lnTo>
                    <a:pt x="573" y="317"/>
                  </a:lnTo>
                  <a:lnTo>
                    <a:pt x="572" y="331"/>
                  </a:lnTo>
                  <a:lnTo>
                    <a:pt x="569" y="345"/>
                  </a:lnTo>
                  <a:lnTo>
                    <a:pt x="566" y="359"/>
                  </a:lnTo>
                  <a:lnTo>
                    <a:pt x="561" y="373"/>
                  </a:lnTo>
                  <a:lnTo>
                    <a:pt x="557" y="386"/>
                  </a:lnTo>
                  <a:lnTo>
                    <a:pt x="552" y="399"/>
                  </a:lnTo>
                  <a:lnTo>
                    <a:pt x="547" y="411"/>
                  </a:lnTo>
                  <a:lnTo>
                    <a:pt x="541" y="424"/>
                  </a:lnTo>
                  <a:lnTo>
                    <a:pt x="533" y="436"/>
                  </a:lnTo>
                  <a:lnTo>
                    <a:pt x="526" y="448"/>
                  </a:lnTo>
                  <a:lnTo>
                    <a:pt x="518" y="459"/>
                  </a:lnTo>
                  <a:lnTo>
                    <a:pt x="510" y="469"/>
                  </a:lnTo>
                  <a:lnTo>
                    <a:pt x="500" y="481"/>
                  </a:lnTo>
                  <a:lnTo>
                    <a:pt x="491" y="490"/>
                  </a:lnTo>
                  <a:lnTo>
                    <a:pt x="480" y="500"/>
                  </a:lnTo>
                  <a:lnTo>
                    <a:pt x="470" y="509"/>
                  </a:lnTo>
                  <a:lnTo>
                    <a:pt x="460" y="517"/>
                  </a:lnTo>
                  <a:lnTo>
                    <a:pt x="448" y="525"/>
                  </a:lnTo>
                  <a:lnTo>
                    <a:pt x="437" y="533"/>
                  </a:lnTo>
                  <a:lnTo>
                    <a:pt x="424" y="540"/>
                  </a:lnTo>
                  <a:lnTo>
                    <a:pt x="412" y="546"/>
                  </a:lnTo>
                  <a:lnTo>
                    <a:pt x="400" y="551"/>
                  </a:lnTo>
                  <a:lnTo>
                    <a:pt x="386" y="557"/>
                  </a:lnTo>
                  <a:lnTo>
                    <a:pt x="373" y="562"/>
                  </a:lnTo>
                  <a:lnTo>
                    <a:pt x="359" y="565"/>
                  </a:lnTo>
                  <a:lnTo>
                    <a:pt x="346" y="569"/>
                  </a:lnTo>
                  <a:lnTo>
                    <a:pt x="331" y="571"/>
                  </a:lnTo>
                  <a:lnTo>
                    <a:pt x="316" y="573"/>
                  </a:lnTo>
                  <a:lnTo>
                    <a:pt x="302" y="574"/>
                  </a:lnTo>
                  <a:lnTo>
                    <a:pt x="287" y="574"/>
                  </a:lnTo>
                  <a:lnTo>
                    <a:pt x="287" y="574"/>
                  </a:lnTo>
                  <a:lnTo>
                    <a:pt x="273" y="574"/>
                  </a:lnTo>
                  <a:lnTo>
                    <a:pt x="258" y="573"/>
                  </a:lnTo>
                  <a:lnTo>
                    <a:pt x="244" y="571"/>
                  </a:lnTo>
                  <a:lnTo>
                    <a:pt x="229" y="569"/>
                  </a:lnTo>
                  <a:lnTo>
                    <a:pt x="216" y="565"/>
                  </a:lnTo>
                  <a:lnTo>
                    <a:pt x="202" y="562"/>
                  </a:lnTo>
                  <a:lnTo>
                    <a:pt x="189" y="557"/>
                  </a:lnTo>
                  <a:lnTo>
                    <a:pt x="175" y="551"/>
                  </a:lnTo>
                  <a:lnTo>
                    <a:pt x="163" y="546"/>
                  </a:lnTo>
                  <a:lnTo>
                    <a:pt x="150" y="540"/>
                  </a:lnTo>
                  <a:lnTo>
                    <a:pt x="139" y="533"/>
                  </a:lnTo>
                  <a:lnTo>
                    <a:pt x="127" y="525"/>
                  </a:lnTo>
                  <a:lnTo>
                    <a:pt x="116" y="517"/>
                  </a:lnTo>
                  <a:lnTo>
                    <a:pt x="105" y="509"/>
                  </a:lnTo>
                  <a:lnTo>
                    <a:pt x="94" y="500"/>
                  </a:lnTo>
                  <a:lnTo>
                    <a:pt x="84" y="490"/>
                  </a:lnTo>
                  <a:lnTo>
                    <a:pt x="75" y="481"/>
                  </a:lnTo>
                  <a:lnTo>
                    <a:pt x="66" y="469"/>
                  </a:lnTo>
                  <a:lnTo>
                    <a:pt x="57" y="459"/>
                  </a:lnTo>
                  <a:lnTo>
                    <a:pt x="50" y="448"/>
                  </a:lnTo>
                  <a:lnTo>
                    <a:pt x="41" y="436"/>
                  </a:lnTo>
                  <a:lnTo>
                    <a:pt x="35" y="424"/>
                  </a:lnTo>
                  <a:lnTo>
                    <a:pt x="29" y="411"/>
                  </a:lnTo>
                  <a:lnTo>
                    <a:pt x="23" y="399"/>
                  </a:lnTo>
                  <a:lnTo>
                    <a:pt x="18" y="386"/>
                  </a:lnTo>
                  <a:lnTo>
                    <a:pt x="13" y="373"/>
                  </a:lnTo>
                  <a:lnTo>
                    <a:pt x="9" y="359"/>
                  </a:lnTo>
                  <a:lnTo>
                    <a:pt x="6" y="345"/>
                  </a:lnTo>
                  <a:lnTo>
                    <a:pt x="4" y="331"/>
                  </a:lnTo>
                  <a:lnTo>
                    <a:pt x="2" y="317"/>
                  </a:lnTo>
                  <a:lnTo>
                    <a:pt x="1" y="302"/>
                  </a:lnTo>
                  <a:lnTo>
                    <a:pt x="0" y="287"/>
                  </a:lnTo>
                  <a:lnTo>
                    <a:pt x="0" y="287"/>
                  </a:lnTo>
                  <a:lnTo>
                    <a:pt x="1" y="272"/>
                  </a:lnTo>
                  <a:lnTo>
                    <a:pt x="2" y="258"/>
                  </a:lnTo>
                  <a:lnTo>
                    <a:pt x="4" y="243"/>
                  </a:lnTo>
                  <a:lnTo>
                    <a:pt x="6" y="230"/>
                  </a:lnTo>
                  <a:lnTo>
                    <a:pt x="9" y="215"/>
                  </a:lnTo>
                  <a:lnTo>
                    <a:pt x="13" y="202"/>
                  </a:lnTo>
                  <a:lnTo>
                    <a:pt x="18" y="188"/>
                  </a:lnTo>
                  <a:lnTo>
                    <a:pt x="23" y="176"/>
                  </a:lnTo>
                  <a:lnTo>
                    <a:pt x="29" y="162"/>
                  </a:lnTo>
                  <a:lnTo>
                    <a:pt x="35" y="151"/>
                  </a:lnTo>
                  <a:lnTo>
                    <a:pt x="41" y="138"/>
                  </a:lnTo>
                  <a:lnTo>
                    <a:pt x="50" y="127"/>
                  </a:lnTo>
                  <a:lnTo>
                    <a:pt x="57" y="116"/>
                  </a:lnTo>
                  <a:lnTo>
                    <a:pt x="66" y="104"/>
                  </a:lnTo>
                  <a:lnTo>
                    <a:pt x="75" y="94"/>
                  </a:lnTo>
                  <a:lnTo>
                    <a:pt x="84" y="84"/>
                  </a:lnTo>
                  <a:lnTo>
                    <a:pt x="94" y="75"/>
                  </a:lnTo>
                  <a:lnTo>
                    <a:pt x="105" y="66"/>
                  </a:lnTo>
                  <a:lnTo>
                    <a:pt x="116" y="57"/>
                  </a:lnTo>
                  <a:lnTo>
                    <a:pt x="127" y="49"/>
                  </a:lnTo>
                  <a:lnTo>
                    <a:pt x="139" y="42"/>
                  </a:lnTo>
                  <a:lnTo>
                    <a:pt x="150" y="35"/>
                  </a:lnTo>
                  <a:lnTo>
                    <a:pt x="163" y="28"/>
                  </a:lnTo>
                  <a:lnTo>
                    <a:pt x="175" y="22"/>
                  </a:lnTo>
                  <a:lnTo>
                    <a:pt x="189" y="17"/>
                  </a:lnTo>
                  <a:lnTo>
                    <a:pt x="202" y="13"/>
                  </a:lnTo>
                  <a:lnTo>
                    <a:pt x="216" y="9"/>
                  </a:lnTo>
                  <a:lnTo>
                    <a:pt x="229" y="6"/>
                  </a:lnTo>
                  <a:lnTo>
                    <a:pt x="244" y="3"/>
                  </a:lnTo>
                  <a:lnTo>
                    <a:pt x="258" y="1"/>
                  </a:lnTo>
                  <a:lnTo>
                    <a:pt x="273" y="0"/>
                  </a:lnTo>
                  <a:lnTo>
                    <a:pt x="287" y="0"/>
                  </a:lnTo>
                  <a:lnTo>
                    <a:pt x="287" y="0"/>
                  </a:lnTo>
                  <a:lnTo>
                    <a:pt x="302" y="0"/>
                  </a:lnTo>
                  <a:lnTo>
                    <a:pt x="316" y="1"/>
                  </a:lnTo>
                  <a:lnTo>
                    <a:pt x="331" y="3"/>
                  </a:lnTo>
                  <a:lnTo>
                    <a:pt x="346" y="6"/>
                  </a:lnTo>
                  <a:lnTo>
                    <a:pt x="359" y="9"/>
                  </a:lnTo>
                  <a:lnTo>
                    <a:pt x="373" y="13"/>
                  </a:lnTo>
                  <a:lnTo>
                    <a:pt x="386" y="17"/>
                  </a:lnTo>
                  <a:lnTo>
                    <a:pt x="400" y="22"/>
                  </a:lnTo>
                  <a:lnTo>
                    <a:pt x="412" y="28"/>
                  </a:lnTo>
                  <a:lnTo>
                    <a:pt x="424" y="35"/>
                  </a:lnTo>
                  <a:lnTo>
                    <a:pt x="437" y="42"/>
                  </a:lnTo>
                  <a:lnTo>
                    <a:pt x="448" y="49"/>
                  </a:lnTo>
                  <a:lnTo>
                    <a:pt x="460" y="57"/>
                  </a:lnTo>
                  <a:lnTo>
                    <a:pt x="470" y="66"/>
                  </a:lnTo>
                  <a:lnTo>
                    <a:pt x="480" y="75"/>
                  </a:lnTo>
                  <a:lnTo>
                    <a:pt x="491" y="84"/>
                  </a:lnTo>
                  <a:lnTo>
                    <a:pt x="500" y="94"/>
                  </a:lnTo>
                  <a:lnTo>
                    <a:pt x="510" y="104"/>
                  </a:lnTo>
                  <a:lnTo>
                    <a:pt x="518" y="116"/>
                  </a:lnTo>
                  <a:lnTo>
                    <a:pt x="526" y="127"/>
                  </a:lnTo>
                  <a:lnTo>
                    <a:pt x="533" y="138"/>
                  </a:lnTo>
                  <a:lnTo>
                    <a:pt x="541" y="151"/>
                  </a:lnTo>
                  <a:lnTo>
                    <a:pt x="547" y="162"/>
                  </a:lnTo>
                  <a:lnTo>
                    <a:pt x="552" y="176"/>
                  </a:lnTo>
                  <a:lnTo>
                    <a:pt x="557" y="188"/>
                  </a:lnTo>
                  <a:lnTo>
                    <a:pt x="561" y="202"/>
                  </a:lnTo>
                  <a:lnTo>
                    <a:pt x="566" y="215"/>
                  </a:lnTo>
                  <a:lnTo>
                    <a:pt x="569" y="230"/>
                  </a:lnTo>
                  <a:lnTo>
                    <a:pt x="572" y="243"/>
                  </a:lnTo>
                  <a:lnTo>
                    <a:pt x="573" y="258"/>
                  </a:lnTo>
                  <a:lnTo>
                    <a:pt x="575" y="272"/>
                  </a:lnTo>
                  <a:lnTo>
                    <a:pt x="575" y="287"/>
                  </a:lnTo>
                  <a:lnTo>
                    <a:pt x="575" y="287"/>
                  </a:lnTo>
                  <a:close/>
                </a:path>
              </a:pathLst>
            </a:custGeom>
            <a:solidFill>
              <a:schemeClr val="accent1">
                <a:lumMod val="50000"/>
              </a:schemeClr>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prstTxWarp prst="textNoShape">
                <a:avLst/>
              </a:prstTxWarp>
            </a:bodyPr>
            <a:lstStyle/>
            <a:p>
              <a:endParaRPr lang="en-US"/>
            </a:p>
          </p:txBody>
        </p:sp>
        <p:grpSp>
          <p:nvGrpSpPr>
            <p:cNvPr id="60" name="Group 59"/>
            <p:cNvGrpSpPr/>
            <p:nvPr/>
          </p:nvGrpSpPr>
          <p:grpSpPr>
            <a:xfrm>
              <a:off x="282575" y="941040"/>
              <a:ext cx="629057" cy="609948"/>
              <a:chOff x="282575" y="941040"/>
              <a:chExt cx="629057" cy="609948"/>
            </a:xfrm>
          </p:grpSpPr>
          <p:sp>
            <p:nvSpPr>
              <p:cNvPr id="58" name="Oval 57"/>
              <p:cNvSpPr/>
              <p:nvPr/>
            </p:nvSpPr>
            <p:spPr>
              <a:xfrm>
                <a:off x="282575" y="941040"/>
                <a:ext cx="132879" cy="97210"/>
              </a:xfrm>
              <a:prstGeom prst="ellipse">
                <a:avLst/>
              </a:prstGeom>
              <a:gradFill flip="none" rotWithShape="1">
                <a:gsLst>
                  <a:gs pos="0">
                    <a:schemeClr val="bg1"/>
                  </a:gs>
                  <a:gs pos="50000">
                    <a:schemeClr val="bg1">
                      <a:alpha val="16000"/>
                    </a:schemeClr>
                  </a:gs>
                  <a:gs pos="100000">
                    <a:schemeClr val="bg1">
                      <a:shade val="100000"/>
                      <a:satMod val="115000"/>
                      <a:alpha val="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9" name="Oval 58"/>
              <p:cNvSpPr/>
              <p:nvPr/>
            </p:nvSpPr>
            <p:spPr>
              <a:xfrm>
                <a:off x="778753" y="1453778"/>
                <a:ext cx="132879" cy="97210"/>
              </a:xfrm>
              <a:prstGeom prst="ellipse">
                <a:avLst/>
              </a:prstGeom>
              <a:gradFill flip="none" rotWithShape="1">
                <a:gsLst>
                  <a:gs pos="0">
                    <a:schemeClr val="bg1"/>
                  </a:gs>
                  <a:gs pos="50000">
                    <a:schemeClr val="bg1">
                      <a:alpha val="16000"/>
                    </a:schemeClr>
                  </a:gs>
                  <a:gs pos="100000">
                    <a:schemeClr val="bg1">
                      <a:shade val="100000"/>
                      <a:satMod val="115000"/>
                      <a:alpha val="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61" name="Group 60"/>
            <p:cNvGrpSpPr/>
            <p:nvPr/>
          </p:nvGrpSpPr>
          <p:grpSpPr>
            <a:xfrm>
              <a:off x="297820" y="1969130"/>
              <a:ext cx="608117" cy="630888"/>
              <a:chOff x="282575" y="941040"/>
              <a:chExt cx="608117" cy="630888"/>
            </a:xfrm>
          </p:grpSpPr>
          <p:sp>
            <p:nvSpPr>
              <p:cNvPr id="62" name="Oval 61"/>
              <p:cNvSpPr/>
              <p:nvPr/>
            </p:nvSpPr>
            <p:spPr>
              <a:xfrm>
                <a:off x="282575" y="941040"/>
                <a:ext cx="132879" cy="97210"/>
              </a:xfrm>
              <a:prstGeom prst="ellipse">
                <a:avLst/>
              </a:prstGeom>
              <a:gradFill flip="none" rotWithShape="1">
                <a:gsLst>
                  <a:gs pos="0">
                    <a:schemeClr val="bg1"/>
                  </a:gs>
                  <a:gs pos="50000">
                    <a:schemeClr val="bg1">
                      <a:alpha val="16000"/>
                    </a:schemeClr>
                  </a:gs>
                  <a:gs pos="100000">
                    <a:schemeClr val="bg1">
                      <a:shade val="100000"/>
                      <a:satMod val="115000"/>
                      <a:alpha val="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3" name="Oval 62"/>
              <p:cNvSpPr/>
              <p:nvPr/>
            </p:nvSpPr>
            <p:spPr>
              <a:xfrm>
                <a:off x="757813" y="1474718"/>
                <a:ext cx="132879" cy="97210"/>
              </a:xfrm>
              <a:prstGeom prst="ellipse">
                <a:avLst/>
              </a:prstGeom>
              <a:gradFill flip="none" rotWithShape="1">
                <a:gsLst>
                  <a:gs pos="0">
                    <a:schemeClr val="bg1"/>
                  </a:gs>
                  <a:gs pos="50000">
                    <a:schemeClr val="bg1">
                      <a:alpha val="16000"/>
                    </a:schemeClr>
                  </a:gs>
                  <a:gs pos="100000">
                    <a:schemeClr val="bg1">
                      <a:shade val="100000"/>
                      <a:satMod val="115000"/>
                      <a:alpha val="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67" name="Group 66"/>
            <p:cNvGrpSpPr/>
            <p:nvPr/>
          </p:nvGrpSpPr>
          <p:grpSpPr>
            <a:xfrm>
              <a:off x="300390" y="4074170"/>
              <a:ext cx="629057" cy="609948"/>
              <a:chOff x="282575" y="941040"/>
              <a:chExt cx="629057" cy="609948"/>
            </a:xfrm>
          </p:grpSpPr>
          <p:sp>
            <p:nvSpPr>
              <p:cNvPr id="68" name="Oval 67"/>
              <p:cNvSpPr/>
              <p:nvPr/>
            </p:nvSpPr>
            <p:spPr>
              <a:xfrm>
                <a:off x="282575" y="941040"/>
                <a:ext cx="132879" cy="97210"/>
              </a:xfrm>
              <a:prstGeom prst="ellipse">
                <a:avLst/>
              </a:prstGeom>
              <a:gradFill flip="none" rotWithShape="1">
                <a:gsLst>
                  <a:gs pos="0">
                    <a:schemeClr val="bg1"/>
                  </a:gs>
                  <a:gs pos="50000">
                    <a:schemeClr val="bg1">
                      <a:alpha val="16000"/>
                    </a:schemeClr>
                  </a:gs>
                  <a:gs pos="100000">
                    <a:schemeClr val="bg1">
                      <a:shade val="100000"/>
                      <a:satMod val="115000"/>
                      <a:alpha val="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9" name="Oval 68"/>
              <p:cNvSpPr/>
              <p:nvPr/>
            </p:nvSpPr>
            <p:spPr>
              <a:xfrm>
                <a:off x="778753" y="1453778"/>
                <a:ext cx="132879" cy="97210"/>
              </a:xfrm>
              <a:prstGeom prst="ellipse">
                <a:avLst/>
              </a:prstGeom>
              <a:gradFill flip="none" rotWithShape="1">
                <a:gsLst>
                  <a:gs pos="0">
                    <a:schemeClr val="bg1"/>
                  </a:gs>
                  <a:gs pos="50000">
                    <a:schemeClr val="bg1">
                      <a:alpha val="16000"/>
                    </a:schemeClr>
                  </a:gs>
                  <a:gs pos="100000">
                    <a:schemeClr val="bg1">
                      <a:shade val="100000"/>
                      <a:satMod val="115000"/>
                      <a:alpha val="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74" name="Group 73"/>
            <p:cNvGrpSpPr/>
            <p:nvPr/>
          </p:nvGrpSpPr>
          <p:grpSpPr>
            <a:xfrm>
              <a:off x="125915" y="2892425"/>
              <a:ext cx="912813" cy="911225"/>
              <a:chOff x="125915" y="2892425"/>
              <a:chExt cx="912813" cy="911225"/>
            </a:xfrm>
          </p:grpSpPr>
          <p:sp>
            <p:nvSpPr>
              <p:cNvPr id="3084" name="Freeform 12"/>
              <p:cNvSpPr>
                <a:spLocks/>
              </p:cNvSpPr>
              <p:nvPr/>
            </p:nvSpPr>
            <p:spPr bwMode="auto">
              <a:xfrm>
                <a:off x="125915" y="2892425"/>
                <a:ext cx="912813" cy="911225"/>
              </a:xfrm>
              <a:custGeom>
                <a:avLst/>
                <a:gdLst/>
                <a:ahLst/>
                <a:cxnLst>
                  <a:cxn ang="0">
                    <a:pos x="575" y="302"/>
                  </a:cxn>
                  <a:cxn ang="0">
                    <a:pos x="569" y="345"/>
                  </a:cxn>
                  <a:cxn ang="0">
                    <a:pos x="557" y="386"/>
                  </a:cxn>
                  <a:cxn ang="0">
                    <a:pos x="541" y="425"/>
                  </a:cxn>
                  <a:cxn ang="0">
                    <a:pos x="518" y="459"/>
                  </a:cxn>
                  <a:cxn ang="0">
                    <a:pos x="491" y="490"/>
                  </a:cxn>
                  <a:cxn ang="0">
                    <a:pos x="460" y="517"/>
                  </a:cxn>
                  <a:cxn ang="0">
                    <a:pos x="424" y="540"/>
                  </a:cxn>
                  <a:cxn ang="0">
                    <a:pos x="386" y="558"/>
                  </a:cxn>
                  <a:cxn ang="0">
                    <a:pos x="346" y="569"/>
                  </a:cxn>
                  <a:cxn ang="0">
                    <a:pos x="302" y="574"/>
                  </a:cxn>
                  <a:cxn ang="0">
                    <a:pos x="273" y="574"/>
                  </a:cxn>
                  <a:cxn ang="0">
                    <a:pos x="229" y="569"/>
                  </a:cxn>
                  <a:cxn ang="0">
                    <a:pos x="189" y="558"/>
                  </a:cxn>
                  <a:cxn ang="0">
                    <a:pos x="150" y="540"/>
                  </a:cxn>
                  <a:cxn ang="0">
                    <a:pos x="116" y="517"/>
                  </a:cxn>
                  <a:cxn ang="0">
                    <a:pos x="84" y="490"/>
                  </a:cxn>
                  <a:cxn ang="0">
                    <a:pos x="57" y="459"/>
                  </a:cxn>
                  <a:cxn ang="0">
                    <a:pos x="35" y="425"/>
                  </a:cxn>
                  <a:cxn ang="0">
                    <a:pos x="18" y="386"/>
                  </a:cxn>
                  <a:cxn ang="0">
                    <a:pos x="6" y="345"/>
                  </a:cxn>
                  <a:cxn ang="0">
                    <a:pos x="1" y="302"/>
                  </a:cxn>
                  <a:cxn ang="0">
                    <a:pos x="1" y="272"/>
                  </a:cxn>
                  <a:cxn ang="0">
                    <a:pos x="6" y="230"/>
                  </a:cxn>
                  <a:cxn ang="0">
                    <a:pos x="18" y="188"/>
                  </a:cxn>
                  <a:cxn ang="0">
                    <a:pos x="35" y="151"/>
                  </a:cxn>
                  <a:cxn ang="0">
                    <a:pos x="57" y="116"/>
                  </a:cxn>
                  <a:cxn ang="0">
                    <a:pos x="84" y="84"/>
                  </a:cxn>
                  <a:cxn ang="0">
                    <a:pos x="116" y="57"/>
                  </a:cxn>
                  <a:cxn ang="0">
                    <a:pos x="150" y="35"/>
                  </a:cxn>
                  <a:cxn ang="0">
                    <a:pos x="189" y="18"/>
                  </a:cxn>
                  <a:cxn ang="0">
                    <a:pos x="229" y="6"/>
                  </a:cxn>
                  <a:cxn ang="0">
                    <a:pos x="273" y="0"/>
                  </a:cxn>
                  <a:cxn ang="0">
                    <a:pos x="302" y="0"/>
                  </a:cxn>
                  <a:cxn ang="0">
                    <a:pos x="346" y="6"/>
                  </a:cxn>
                  <a:cxn ang="0">
                    <a:pos x="386" y="18"/>
                  </a:cxn>
                  <a:cxn ang="0">
                    <a:pos x="424" y="35"/>
                  </a:cxn>
                  <a:cxn ang="0">
                    <a:pos x="460" y="57"/>
                  </a:cxn>
                  <a:cxn ang="0">
                    <a:pos x="491" y="84"/>
                  </a:cxn>
                  <a:cxn ang="0">
                    <a:pos x="518" y="116"/>
                  </a:cxn>
                  <a:cxn ang="0">
                    <a:pos x="541" y="151"/>
                  </a:cxn>
                  <a:cxn ang="0">
                    <a:pos x="557" y="188"/>
                  </a:cxn>
                  <a:cxn ang="0">
                    <a:pos x="569" y="230"/>
                  </a:cxn>
                  <a:cxn ang="0">
                    <a:pos x="575" y="272"/>
                  </a:cxn>
                </a:cxnLst>
                <a:rect l="0" t="0" r="r" b="b"/>
                <a:pathLst>
                  <a:path w="575" h="574">
                    <a:moveTo>
                      <a:pt x="575" y="288"/>
                    </a:moveTo>
                    <a:lnTo>
                      <a:pt x="575" y="288"/>
                    </a:lnTo>
                    <a:lnTo>
                      <a:pt x="575" y="302"/>
                    </a:lnTo>
                    <a:lnTo>
                      <a:pt x="573" y="317"/>
                    </a:lnTo>
                    <a:lnTo>
                      <a:pt x="572" y="331"/>
                    </a:lnTo>
                    <a:lnTo>
                      <a:pt x="569" y="345"/>
                    </a:lnTo>
                    <a:lnTo>
                      <a:pt x="566" y="359"/>
                    </a:lnTo>
                    <a:lnTo>
                      <a:pt x="561" y="373"/>
                    </a:lnTo>
                    <a:lnTo>
                      <a:pt x="557" y="386"/>
                    </a:lnTo>
                    <a:lnTo>
                      <a:pt x="552" y="399"/>
                    </a:lnTo>
                    <a:lnTo>
                      <a:pt x="547" y="412"/>
                    </a:lnTo>
                    <a:lnTo>
                      <a:pt x="541" y="425"/>
                    </a:lnTo>
                    <a:lnTo>
                      <a:pt x="533" y="436"/>
                    </a:lnTo>
                    <a:lnTo>
                      <a:pt x="526" y="448"/>
                    </a:lnTo>
                    <a:lnTo>
                      <a:pt x="518" y="459"/>
                    </a:lnTo>
                    <a:lnTo>
                      <a:pt x="510" y="470"/>
                    </a:lnTo>
                    <a:lnTo>
                      <a:pt x="500" y="481"/>
                    </a:lnTo>
                    <a:lnTo>
                      <a:pt x="491" y="490"/>
                    </a:lnTo>
                    <a:lnTo>
                      <a:pt x="480" y="500"/>
                    </a:lnTo>
                    <a:lnTo>
                      <a:pt x="470" y="509"/>
                    </a:lnTo>
                    <a:lnTo>
                      <a:pt x="460" y="517"/>
                    </a:lnTo>
                    <a:lnTo>
                      <a:pt x="448" y="525"/>
                    </a:lnTo>
                    <a:lnTo>
                      <a:pt x="437" y="533"/>
                    </a:lnTo>
                    <a:lnTo>
                      <a:pt x="424" y="540"/>
                    </a:lnTo>
                    <a:lnTo>
                      <a:pt x="412" y="546"/>
                    </a:lnTo>
                    <a:lnTo>
                      <a:pt x="400" y="552"/>
                    </a:lnTo>
                    <a:lnTo>
                      <a:pt x="386" y="558"/>
                    </a:lnTo>
                    <a:lnTo>
                      <a:pt x="373" y="562"/>
                    </a:lnTo>
                    <a:lnTo>
                      <a:pt x="359" y="566"/>
                    </a:lnTo>
                    <a:lnTo>
                      <a:pt x="346" y="569"/>
                    </a:lnTo>
                    <a:lnTo>
                      <a:pt x="331" y="571"/>
                    </a:lnTo>
                    <a:lnTo>
                      <a:pt x="316" y="573"/>
                    </a:lnTo>
                    <a:lnTo>
                      <a:pt x="302" y="574"/>
                    </a:lnTo>
                    <a:lnTo>
                      <a:pt x="287" y="574"/>
                    </a:lnTo>
                    <a:lnTo>
                      <a:pt x="287" y="574"/>
                    </a:lnTo>
                    <a:lnTo>
                      <a:pt x="273" y="574"/>
                    </a:lnTo>
                    <a:lnTo>
                      <a:pt x="258" y="573"/>
                    </a:lnTo>
                    <a:lnTo>
                      <a:pt x="244" y="571"/>
                    </a:lnTo>
                    <a:lnTo>
                      <a:pt x="229" y="569"/>
                    </a:lnTo>
                    <a:lnTo>
                      <a:pt x="216" y="566"/>
                    </a:lnTo>
                    <a:lnTo>
                      <a:pt x="202" y="562"/>
                    </a:lnTo>
                    <a:lnTo>
                      <a:pt x="189" y="558"/>
                    </a:lnTo>
                    <a:lnTo>
                      <a:pt x="175" y="552"/>
                    </a:lnTo>
                    <a:lnTo>
                      <a:pt x="163" y="546"/>
                    </a:lnTo>
                    <a:lnTo>
                      <a:pt x="150" y="540"/>
                    </a:lnTo>
                    <a:lnTo>
                      <a:pt x="139" y="533"/>
                    </a:lnTo>
                    <a:lnTo>
                      <a:pt x="127" y="525"/>
                    </a:lnTo>
                    <a:lnTo>
                      <a:pt x="116" y="517"/>
                    </a:lnTo>
                    <a:lnTo>
                      <a:pt x="105" y="509"/>
                    </a:lnTo>
                    <a:lnTo>
                      <a:pt x="94" y="500"/>
                    </a:lnTo>
                    <a:lnTo>
                      <a:pt x="84" y="490"/>
                    </a:lnTo>
                    <a:lnTo>
                      <a:pt x="75" y="481"/>
                    </a:lnTo>
                    <a:lnTo>
                      <a:pt x="66" y="470"/>
                    </a:lnTo>
                    <a:lnTo>
                      <a:pt x="57" y="459"/>
                    </a:lnTo>
                    <a:lnTo>
                      <a:pt x="50" y="448"/>
                    </a:lnTo>
                    <a:lnTo>
                      <a:pt x="41" y="436"/>
                    </a:lnTo>
                    <a:lnTo>
                      <a:pt x="35" y="425"/>
                    </a:lnTo>
                    <a:lnTo>
                      <a:pt x="29" y="412"/>
                    </a:lnTo>
                    <a:lnTo>
                      <a:pt x="23" y="399"/>
                    </a:lnTo>
                    <a:lnTo>
                      <a:pt x="18" y="386"/>
                    </a:lnTo>
                    <a:lnTo>
                      <a:pt x="13" y="373"/>
                    </a:lnTo>
                    <a:lnTo>
                      <a:pt x="9" y="359"/>
                    </a:lnTo>
                    <a:lnTo>
                      <a:pt x="6" y="345"/>
                    </a:lnTo>
                    <a:lnTo>
                      <a:pt x="4" y="331"/>
                    </a:lnTo>
                    <a:lnTo>
                      <a:pt x="2" y="317"/>
                    </a:lnTo>
                    <a:lnTo>
                      <a:pt x="1" y="302"/>
                    </a:lnTo>
                    <a:lnTo>
                      <a:pt x="0" y="288"/>
                    </a:lnTo>
                    <a:lnTo>
                      <a:pt x="0" y="288"/>
                    </a:lnTo>
                    <a:lnTo>
                      <a:pt x="1" y="272"/>
                    </a:lnTo>
                    <a:lnTo>
                      <a:pt x="2" y="258"/>
                    </a:lnTo>
                    <a:lnTo>
                      <a:pt x="4" y="243"/>
                    </a:lnTo>
                    <a:lnTo>
                      <a:pt x="6" y="230"/>
                    </a:lnTo>
                    <a:lnTo>
                      <a:pt x="9" y="215"/>
                    </a:lnTo>
                    <a:lnTo>
                      <a:pt x="13" y="202"/>
                    </a:lnTo>
                    <a:lnTo>
                      <a:pt x="18" y="188"/>
                    </a:lnTo>
                    <a:lnTo>
                      <a:pt x="23" y="176"/>
                    </a:lnTo>
                    <a:lnTo>
                      <a:pt x="29" y="163"/>
                    </a:lnTo>
                    <a:lnTo>
                      <a:pt x="35" y="151"/>
                    </a:lnTo>
                    <a:lnTo>
                      <a:pt x="41" y="138"/>
                    </a:lnTo>
                    <a:lnTo>
                      <a:pt x="50" y="127"/>
                    </a:lnTo>
                    <a:lnTo>
                      <a:pt x="57" y="116"/>
                    </a:lnTo>
                    <a:lnTo>
                      <a:pt x="66" y="105"/>
                    </a:lnTo>
                    <a:lnTo>
                      <a:pt x="75" y="95"/>
                    </a:lnTo>
                    <a:lnTo>
                      <a:pt x="84" y="84"/>
                    </a:lnTo>
                    <a:lnTo>
                      <a:pt x="94" y="75"/>
                    </a:lnTo>
                    <a:lnTo>
                      <a:pt x="105" y="66"/>
                    </a:lnTo>
                    <a:lnTo>
                      <a:pt x="116" y="57"/>
                    </a:lnTo>
                    <a:lnTo>
                      <a:pt x="127" y="49"/>
                    </a:lnTo>
                    <a:lnTo>
                      <a:pt x="139" y="42"/>
                    </a:lnTo>
                    <a:lnTo>
                      <a:pt x="150" y="35"/>
                    </a:lnTo>
                    <a:lnTo>
                      <a:pt x="163" y="28"/>
                    </a:lnTo>
                    <a:lnTo>
                      <a:pt x="175" y="23"/>
                    </a:lnTo>
                    <a:lnTo>
                      <a:pt x="189" y="18"/>
                    </a:lnTo>
                    <a:lnTo>
                      <a:pt x="202" y="13"/>
                    </a:lnTo>
                    <a:lnTo>
                      <a:pt x="216" y="10"/>
                    </a:lnTo>
                    <a:lnTo>
                      <a:pt x="229" y="6"/>
                    </a:lnTo>
                    <a:lnTo>
                      <a:pt x="244" y="3"/>
                    </a:lnTo>
                    <a:lnTo>
                      <a:pt x="258" y="1"/>
                    </a:lnTo>
                    <a:lnTo>
                      <a:pt x="273" y="0"/>
                    </a:lnTo>
                    <a:lnTo>
                      <a:pt x="287" y="0"/>
                    </a:lnTo>
                    <a:lnTo>
                      <a:pt x="287" y="0"/>
                    </a:lnTo>
                    <a:lnTo>
                      <a:pt x="302" y="0"/>
                    </a:lnTo>
                    <a:lnTo>
                      <a:pt x="316" y="1"/>
                    </a:lnTo>
                    <a:lnTo>
                      <a:pt x="331" y="3"/>
                    </a:lnTo>
                    <a:lnTo>
                      <a:pt x="346" y="6"/>
                    </a:lnTo>
                    <a:lnTo>
                      <a:pt x="359" y="10"/>
                    </a:lnTo>
                    <a:lnTo>
                      <a:pt x="373" y="13"/>
                    </a:lnTo>
                    <a:lnTo>
                      <a:pt x="386" y="18"/>
                    </a:lnTo>
                    <a:lnTo>
                      <a:pt x="400" y="23"/>
                    </a:lnTo>
                    <a:lnTo>
                      <a:pt x="412" y="28"/>
                    </a:lnTo>
                    <a:lnTo>
                      <a:pt x="424" y="35"/>
                    </a:lnTo>
                    <a:lnTo>
                      <a:pt x="437" y="42"/>
                    </a:lnTo>
                    <a:lnTo>
                      <a:pt x="448" y="49"/>
                    </a:lnTo>
                    <a:lnTo>
                      <a:pt x="460" y="57"/>
                    </a:lnTo>
                    <a:lnTo>
                      <a:pt x="470" y="66"/>
                    </a:lnTo>
                    <a:lnTo>
                      <a:pt x="480" y="75"/>
                    </a:lnTo>
                    <a:lnTo>
                      <a:pt x="491" y="84"/>
                    </a:lnTo>
                    <a:lnTo>
                      <a:pt x="500" y="95"/>
                    </a:lnTo>
                    <a:lnTo>
                      <a:pt x="510" y="105"/>
                    </a:lnTo>
                    <a:lnTo>
                      <a:pt x="518" y="116"/>
                    </a:lnTo>
                    <a:lnTo>
                      <a:pt x="526" y="127"/>
                    </a:lnTo>
                    <a:lnTo>
                      <a:pt x="533" y="138"/>
                    </a:lnTo>
                    <a:lnTo>
                      <a:pt x="541" y="151"/>
                    </a:lnTo>
                    <a:lnTo>
                      <a:pt x="547" y="163"/>
                    </a:lnTo>
                    <a:lnTo>
                      <a:pt x="552" y="176"/>
                    </a:lnTo>
                    <a:lnTo>
                      <a:pt x="557" y="188"/>
                    </a:lnTo>
                    <a:lnTo>
                      <a:pt x="561" y="202"/>
                    </a:lnTo>
                    <a:lnTo>
                      <a:pt x="566" y="215"/>
                    </a:lnTo>
                    <a:lnTo>
                      <a:pt x="569" y="230"/>
                    </a:lnTo>
                    <a:lnTo>
                      <a:pt x="572" y="243"/>
                    </a:lnTo>
                    <a:lnTo>
                      <a:pt x="573" y="258"/>
                    </a:lnTo>
                    <a:lnTo>
                      <a:pt x="575" y="272"/>
                    </a:lnTo>
                    <a:lnTo>
                      <a:pt x="575" y="288"/>
                    </a:lnTo>
                    <a:lnTo>
                      <a:pt x="575" y="288"/>
                    </a:lnTo>
                    <a:close/>
                  </a:path>
                </a:pathLst>
              </a:custGeom>
              <a:solidFill>
                <a:schemeClr val="accent1">
                  <a:lumMod val="50000"/>
                </a:schemeClr>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prstTxWarp prst="textNoShape">
                  <a:avLst/>
                </a:prstTxWarp>
              </a:bodyPr>
              <a:lstStyle/>
              <a:p>
                <a:endParaRPr lang="en-US"/>
              </a:p>
            </p:txBody>
          </p:sp>
          <p:pic>
            <p:nvPicPr>
              <p:cNvPr id="1058" name="Picture 34" descr="\\.PSF\.Mac\Volumes\BLUEBIFF8GB\AVC_Icon1.png"/>
              <p:cNvPicPr>
                <a:picLocks noChangeAspect="1" noChangeArrowheads="1"/>
              </p:cNvPicPr>
              <p:nvPr/>
            </p:nvPicPr>
            <p:blipFill>
              <a:blip r:embed="rId5"/>
              <a:srcRect/>
              <a:stretch>
                <a:fillRect/>
              </a:stretch>
            </p:blipFill>
            <p:spPr bwMode="auto">
              <a:xfrm>
                <a:off x="159953" y="3014990"/>
                <a:ext cx="759231" cy="667512"/>
              </a:xfrm>
              <a:prstGeom prst="rect">
                <a:avLst/>
              </a:prstGeom>
              <a:noFill/>
              <a:effectLst>
                <a:outerShdw blurRad="50800" dist="38100" dir="5400000" algn="t" rotWithShape="0">
                  <a:prstClr val="black">
                    <a:alpha val="40000"/>
                  </a:prstClr>
                </a:outerShdw>
              </a:effectLst>
            </p:spPr>
          </p:pic>
          <p:grpSp>
            <p:nvGrpSpPr>
              <p:cNvPr id="64" name="Group 63"/>
              <p:cNvGrpSpPr/>
              <p:nvPr/>
            </p:nvGrpSpPr>
            <p:grpSpPr>
              <a:xfrm>
                <a:off x="313065" y="3004200"/>
                <a:ext cx="573217" cy="609948"/>
                <a:chOff x="282575" y="941040"/>
                <a:chExt cx="573217" cy="609948"/>
              </a:xfrm>
            </p:grpSpPr>
            <p:sp>
              <p:nvSpPr>
                <p:cNvPr id="65" name="Oval 64"/>
                <p:cNvSpPr/>
                <p:nvPr/>
              </p:nvSpPr>
              <p:spPr>
                <a:xfrm>
                  <a:off x="282575" y="941040"/>
                  <a:ext cx="132879" cy="97210"/>
                </a:xfrm>
                <a:prstGeom prst="ellipse">
                  <a:avLst/>
                </a:prstGeom>
                <a:gradFill flip="none" rotWithShape="1">
                  <a:gsLst>
                    <a:gs pos="0">
                      <a:schemeClr val="bg1"/>
                    </a:gs>
                    <a:gs pos="50000">
                      <a:schemeClr val="bg1">
                        <a:alpha val="16000"/>
                      </a:schemeClr>
                    </a:gs>
                    <a:gs pos="100000">
                      <a:schemeClr val="bg1">
                        <a:shade val="100000"/>
                        <a:satMod val="115000"/>
                        <a:alpha val="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6" name="Oval 65"/>
                <p:cNvSpPr/>
                <p:nvPr/>
              </p:nvSpPr>
              <p:spPr>
                <a:xfrm>
                  <a:off x="722913" y="1453778"/>
                  <a:ext cx="132879" cy="97210"/>
                </a:xfrm>
                <a:prstGeom prst="ellipse">
                  <a:avLst/>
                </a:prstGeom>
                <a:gradFill flip="none" rotWithShape="1">
                  <a:gsLst>
                    <a:gs pos="0">
                      <a:schemeClr val="bg1"/>
                    </a:gs>
                    <a:gs pos="50000">
                      <a:schemeClr val="bg1">
                        <a:alpha val="16000"/>
                      </a:schemeClr>
                    </a:gs>
                    <a:gs pos="100000">
                      <a:schemeClr val="bg1">
                        <a:shade val="100000"/>
                        <a:satMod val="115000"/>
                        <a:alpha val="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pic>
          <p:nvPicPr>
            <p:cNvPr id="75" name="Picture 2" descr="\\.PSF\.Mac\Volumes\Skeletor\IWAN_Icon1.png"/>
            <p:cNvPicPr>
              <a:picLocks noChangeAspect="1" noChangeArrowheads="1"/>
            </p:cNvPicPr>
            <p:nvPr/>
          </p:nvPicPr>
          <p:blipFill>
            <a:blip r:embed="rId6"/>
            <a:srcRect/>
            <a:stretch>
              <a:fillRect/>
            </a:stretch>
          </p:blipFill>
          <p:spPr bwMode="auto">
            <a:xfrm>
              <a:off x="242655" y="2038350"/>
              <a:ext cx="693503" cy="56166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pSp>
      <p:grpSp>
        <p:nvGrpSpPr>
          <p:cNvPr id="93" name="Group 92"/>
          <p:cNvGrpSpPr/>
          <p:nvPr/>
        </p:nvGrpSpPr>
        <p:grpSpPr>
          <a:xfrm>
            <a:off x="1540133" y="4711150"/>
            <a:ext cx="4586662" cy="2280490"/>
            <a:chOff x="1758296" y="1255713"/>
            <a:chExt cx="4586662" cy="3140075"/>
          </a:xfrm>
        </p:grpSpPr>
        <p:grpSp>
          <p:nvGrpSpPr>
            <p:cNvPr id="89" name="Group 88"/>
            <p:cNvGrpSpPr/>
            <p:nvPr/>
          </p:nvGrpSpPr>
          <p:grpSpPr>
            <a:xfrm>
              <a:off x="1758296" y="1255713"/>
              <a:ext cx="4586662" cy="3140075"/>
              <a:chOff x="1758296" y="1255713"/>
              <a:chExt cx="4586662" cy="3140075"/>
            </a:xfrm>
          </p:grpSpPr>
          <p:sp>
            <p:nvSpPr>
              <p:cNvPr id="3080" name="Freeform 8"/>
              <p:cNvSpPr>
                <a:spLocks/>
              </p:cNvSpPr>
              <p:nvPr/>
            </p:nvSpPr>
            <p:spPr bwMode="auto">
              <a:xfrm>
                <a:off x="1828799" y="1255713"/>
                <a:ext cx="4516159" cy="3140075"/>
              </a:xfrm>
              <a:custGeom>
                <a:avLst/>
                <a:gdLst/>
                <a:ahLst/>
                <a:cxnLst>
                  <a:cxn ang="0">
                    <a:pos x="0" y="1978"/>
                  </a:cxn>
                  <a:cxn ang="0">
                    <a:pos x="20" y="1882"/>
                  </a:cxn>
                  <a:cxn ang="0">
                    <a:pos x="39" y="1791"/>
                  </a:cxn>
                  <a:cxn ang="0">
                    <a:pos x="52" y="1747"/>
                  </a:cxn>
                  <a:cxn ang="0">
                    <a:pos x="66" y="1706"/>
                  </a:cxn>
                  <a:cxn ang="0">
                    <a:pos x="86" y="1667"/>
                  </a:cxn>
                  <a:cxn ang="0">
                    <a:pos x="112" y="1630"/>
                  </a:cxn>
                  <a:cxn ang="0">
                    <a:pos x="144" y="1597"/>
                  </a:cxn>
                  <a:cxn ang="0">
                    <a:pos x="184" y="1567"/>
                  </a:cxn>
                  <a:cxn ang="0">
                    <a:pos x="234" y="1541"/>
                  </a:cxn>
                  <a:cxn ang="0">
                    <a:pos x="294" y="1518"/>
                  </a:cxn>
                  <a:cxn ang="0">
                    <a:pos x="367" y="1500"/>
                  </a:cxn>
                  <a:cxn ang="0">
                    <a:pos x="451" y="1487"/>
                  </a:cxn>
                  <a:cxn ang="0">
                    <a:pos x="551" y="1480"/>
                  </a:cxn>
                  <a:cxn ang="0">
                    <a:pos x="665" y="1477"/>
                  </a:cxn>
                  <a:cxn ang="0">
                    <a:pos x="2156" y="1703"/>
                  </a:cxn>
                  <a:cxn ang="0">
                    <a:pos x="2156" y="275"/>
                  </a:cxn>
                  <a:cxn ang="0">
                    <a:pos x="665" y="501"/>
                  </a:cxn>
                  <a:cxn ang="0">
                    <a:pos x="606" y="501"/>
                  </a:cxn>
                  <a:cxn ang="0">
                    <a:pos x="498" y="495"/>
                  </a:cxn>
                  <a:cxn ang="0">
                    <a:pos x="406" y="484"/>
                  </a:cxn>
                  <a:cxn ang="0">
                    <a:pos x="328" y="469"/>
                  </a:cxn>
                  <a:cxn ang="0">
                    <a:pos x="261" y="448"/>
                  </a:cxn>
                  <a:cxn ang="0">
                    <a:pos x="206" y="424"/>
                  </a:cxn>
                  <a:cxn ang="0">
                    <a:pos x="162" y="396"/>
                  </a:cxn>
                  <a:cxn ang="0">
                    <a:pos x="125" y="364"/>
                  </a:cxn>
                  <a:cxn ang="0">
                    <a:pos x="96" y="330"/>
                  </a:cxn>
                  <a:cxn ang="0">
                    <a:pos x="74" y="291"/>
                  </a:cxn>
                  <a:cxn ang="0">
                    <a:pos x="57" y="251"/>
                  </a:cxn>
                  <a:cxn ang="0">
                    <a:pos x="44" y="209"/>
                  </a:cxn>
                  <a:cxn ang="0">
                    <a:pos x="29" y="142"/>
                  </a:cxn>
                  <a:cxn ang="0">
                    <a:pos x="11" y="49"/>
                  </a:cxn>
                  <a:cxn ang="0">
                    <a:pos x="0" y="1978"/>
                  </a:cxn>
                </a:cxnLst>
                <a:rect l="0" t="0" r="r" b="b"/>
                <a:pathLst>
                  <a:path w="2540" h="1978">
                    <a:moveTo>
                      <a:pt x="0" y="1978"/>
                    </a:moveTo>
                    <a:lnTo>
                      <a:pt x="0" y="1978"/>
                    </a:lnTo>
                    <a:lnTo>
                      <a:pt x="11" y="1929"/>
                    </a:lnTo>
                    <a:lnTo>
                      <a:pt x="20" y="1882"/>
                    </a:lnTo>
                    <a:lnTo>
                      <a:pt x="29" y="1836"/>
                    </a:lnTo>
                    <a:lnTo>
                      <a:pt x="39" y="1791"/>
                    </a:lnTo>
                    <a:lnTo>
                      <a:pt x="45" y="1768"/>
                    </a:lnTo>
                    <a:lnTo>
                      <a:pt x="52" y="1747"/>
                    </a:lnTo>
                    <a:lnTo>
                      <a:pt x="59" y="1727"/>
                    </a:lnTo>
                    <a:lnTo>
                      <a:pt x="66" y="1706"/>
                    </a:lnTo>
                    <a:lnTo>
                      <a:pt x="75" y="1686"/>
                    </a:lnTo>
                    <a:lnTo>
                      <a:pt x="86" y="1667"/>
                    </a:lnTo>
                    <a:lnTo>
                      <a:pt x="98" y="1648"/>
                    </a:lnTo>
                    <a:lnTo>
                      <a:pt x="112" y="1630"/>
                    </a:lnTo>
                    <a:lnTo>
                      <a:pt x="127" y="1614"/>
                    </a:lnTo>
                    <a:lnTo>
                      <a:pt x="144" y="1597"/>
                    </a:lnTo>
                    <a:lnTo>
                      <a:pt x="164" y="1581"/>
                    </a:lnTo>
                    <a:lnTo>
                      <a:pt x="184" y="1567"/>
                    </a:lnTo>
                    <a:lnTo>
                      <a:pt x="208" y="1553"/>
                    </a:lnTo>
                    <a:lnTo>
                      <a:pt x="234" y="1541"/>
                    </a:lnTo>
                    <a:lnTo>
                      <a:pt x="263" y="1530"/>
                    </a:lnTo>
                    <a:lnTo>
                      <a:pt x="294" y="1518"/>
                    </a:lnTo>
                    <a:lnTo>
                      <a:pt x="329" y="1509"/>
                    </a:lnTo>
                    <a:lnTo>
                      <a:pt x="367" y="1500"/>
                    </a:lnTo>
                    <a:lnTo>
                      <a:pt x="408" y="1493"/>
                    </a:lnTo>
                    <a:lnTo>
                      <a:pt x="451" y="1487"/>
                    </a:lnTo>
                    <a:lnTo>
                      <a:pt x="499" y="1483"/>
                    </a:lnTo>
                    <a:lnTo>
                      <a:pt x="551" y="1480"/>
                    </a:lnTo>
                    <a:lnTo>
                      <a:pt x="606" y="1477"/>
                    </a:lnTo>
                    <a:lnTo>
                      <a:pt x="665" y="1477"/>
                    </a:lnTo>
                    <a:lnTo>
                      <a:pt x="2206" y="1477"/>
                    </a:lnTo>
                    <a:lnTo>
                      <a:pt x="2156" y="1703"/>
                    </a:lnTo>
                    <a:lnTo>
                      <a:pt x="2540" y="989"/>
                    </a:lnTo>
                    <a:lnTo>
                      <a:pt x="2156" y="275"/>
                    </a:lnTo>
                    <a:lnTo>
                      <a:pt x="2206" y="501"/>
                    </a:lnTo>
                    <a:lnTo>
                      <a:pt x="665" y="501"/>
                    </a:lnTo>
                    <a:lnTo>
                      <a:pt x="665" y="501"/>
                    </a:lnTo>
                    <a:lnTo>
                      <a:pt x="606" y="501"/>
                    </a:lnTo>
                    <a:lnTo>
                      <a:pt x="550" y="499"/>
                    </a:lnTo>
                    <a:lnTo>
                      <a:pt x="498" y="495"/>
                    </a:lnTo>
                    <a:lnTo>
                      <a:pt x="450" y="491"/>
                    </a:lnTo>
                    <a:lnTo>
                      <a:pt x="406" y="484"/>
                    </a:lnTo>
                    <a:lnTo>
                      <a:pt x="365" y="477"/>
                    </a:lnTo>
                    <a:lnTo>
                      <a:pt x="328" y="469"/>
                    </a:lnTo>
                    <a:lnTo>
                      <a:pt x="292" y="460"/>
                    </a:lnTo>
                    <a:lnTo>
                      <a:pt x="261" y="448"/>
                    </a:lnTo>
                    <a:lnTo>
                      <a:pt x="232" y="437"/>
                    </a:lnTo>
                    <a:lnTo>
                      <a:pt x="206" y="424"/>
                    </a:lnTo>
                    <a:lnTo>
                      <a:pt x="182" y="411"/>
                    </a:lnTo>
                    <a:lnTo>
                      <a:pt x="162" y="396"/>
                    </a:lnTo>
                    <a:lnTo>
                      <a:pt x="142" y="381"/>
                    </a:lnTo>
                    <a:lnTo>
                      <a:pt x="125" y="364"/>
                    </a:lnTo>
                    <a:lnTo>
                      <a:pt x="110" y="347"/>
                    </a:lnTo>
                    <a:lnTo>
                      <a:pt x="96" y="330"/>
                    </a:lnTo>
                    <a:lnTo>
                      <a:pt x="85" y="311"/>
                    </a:lnTo>
                    <a:lnTo>
                      <a:pt x="74" y="291"/>
                    </a:lnTo>
                    <a:lnTo>
                      <a:pt x="65" y="272"/>
                    </a:lnTo>
                    <a:lnTo>
                      <a:pt x="57" y="251"/>
                    </a:lnTo>
                    <a:lnTo>
                      <a:pt x="51" y="230"/>
                    </a:lnTo>
                    <a:lnTo>
                      <a:pt x="44" y="209"/>
                    </a:lnTo>
                    <a:lnTo>
                      <a:pt x="38" y="187"/>
                    </a:lnTo>
                    <a:lnTo>
                      <a:pt x="29" y="142"/>
                    </a:lnTo>
                    <a:lnTo>
                      <a:pt x="20" y="95"/>
                    </a:lnTo>
                    <a:lnTo>
                      <a:pt x="11" y="49"/>
                    </a:lnTo>
                    <a:lnTo>
                      <a:pt x="0" y="0"/>
                    </a:lnTo>
                    <a:lnTo>
                      <a:pt x="0" y="1978"/>
                    </a:lnTo>
                    <a:close/>
                  </a:path>
                </a:pathLst>
              </a:custGeom>
              <a:gradFill flip="none" rotWithShape="1">
                <a:gsLst>
                  <a:gs pos="0">
                    <a:srgbClr val="1C71B9">
                      <a:shade val="30000"/>
                      <a:satMod val="115000"/>
                    </a:srgbClr>
                  </a:gs>
                  <a:gs pos="50000">
                    <a:srgbClr val="1C71B9">
                      <a:shade val="67500"/>
                      <a:satMod val="115000"/>
                    </a:srgbClr>
                  </a:gs>
                  <a:gs pos="100000">
                    <a:srgbClr val="1C71B9">
                      <a:shade val="100000"/>
                      <a:satMod val="115000"/>
                      <a:alpha val="83000"/>
                    </a:srgbClr>
                  </a:gs>
                </a:gsLst>
                <a:lin ang="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Rectangle 164"/>
              <p:cNvSpPr/>
              <p:nvPr/>
            </p:nvSpPr>
            <p:spPr>
              <a:xfrm>
                <a:off x="2140000" y="2071865"/>
                <a:ext cx="802988" cy="230833"/>
              </a:xfrm>
              <a:prstGeom prst="rect">
                <a:avLst/>
              </a:prstGeom>
            </p:spPr>
            <p:txBody>
              <a:bodyPr wrap="square">
                <a:spAutoFit/>
              </a:bodyPr>
              <a:lstStyle/>
              <a:p>
                <a:pPr algn="ctr"/>
                <a:r>
                  <a:rPr lang="en-US" sz="1400" b="1" dirty="0" smtClean="0">
                    <a:solidFill>
                      <a:schemeClr val="bg1"/>
                    </a:solidFill>
                  </a:rPr>
                  <a:t>Good</a:t>
                </a:r>
                <a:endParaRPr lang="en-US" sz="1400" b="1" dirty="0">
                  <a:solidFill>
                    <a:schemeClr val="bg1"/>
                  </a:solidFill>
                </a:endParaRPr>
              </a:p>
            </p:txBody>
          </p:sp>
          <p:sp>
            <p:nvSpPr>
              <p:cNvPr id="166" name="Rectangle 165"/>
              <p:cNvSpPr/>
              <p:nvPr/>
            </p:nvSpPr>
            <p:spPr>
              <a:xfrm>
                <a:off x="3581400" y="2071865"/>
                <a:ext cx="802988" cy="230833"/>
              </a:xfrm>
              <a:prstGeom prst="rect">
                <a:avLst/>
              </a:prstGeom>
            </p:spPr>
            <p:txBody>
              <a:bodyPr wrap="square">
                <a:spAutoFit/>
              </a:bodyPr>
              <a:lstStyle/>
              <a:p>
                <a:pPr algn="ctr"/>
                <a:r>
                  <a:rPr lang="en-US" sz="1400" b="1" dirty="0" smtClean="0">
                    <a:solidFill>
                      <a:schemeClr val="bg1"/>
                    </a:solidFill>
                  </a:rPr>
                  <a:t>Better</a:t>
                </a:r>
                <a:endParaRPr lang="en-US" sz="1400" b="1" dirty="0">
                  <a:solidFill>
                    <a:schemeClr val="bg1"/>
                  </a:solidFill>
                </a:endParaRPr>
              </a:p>
            </p:txBody>
          </p:sp>
          <p:sp>
            <p:nvSpPr>
              <p:cNvPr id="167" name="Rectangle 166"/>
              <p:cNvSpPr/>
              <p:nvPr/>
            </p:nvSpPr>
            <p:spPr>
              <a:xfrm>
                <a:off x="4953000" y="2071865"/>
                <a:ext cx="802988" cy="230833"/>
              </a:xfrm>
              <a:prstGeom prst="rect">
                <a:avLst/>
              </a:prstGeom>
            </p:spPr>
            <p:txBody>
              <a:bodyPr wrap="square">
                <a:spAutoFit/>
              </a:bodyPr>
              <a:lstStyle/>
              <a:p>
                <a:pPr algn="ctr"/>
                <a:r>
                  <a:rPr lang="en-US" sz="1400" b="1" dirty="0" smtClean="0">
                    <a:solidFill>
                      <a:schemeClr val="bg1"/>
                    </a:solidFill>
                  </a:rPr>
                  <a:t>Best</a:t>
                </a:r>
                <a:endParaRPr lang="en-US" sz="1400" b="1" dirty="0">
                  <a:solidFill>
                    <a:schemeClr val="bg1"/>
                  </a:solidFill>
                </a:endParaRPr>
              </a:p>
            </p:txBody>
          </p:sp>
          <p:sp>
            <p:nvSpPr>
              <p:cNvPr id="78" name="Rectangle 77"/>
              <p:cNvSpPr/>
              <p:nvPr/>
            </p:nvSpPr>
            <p:spPr>
              <a:xfrm>
                <a:off x="1758296" y="2332857"/>
                <a:ext cx="1600201" cy="265457"/>
              </a:xfrm>
              <a:prstGeom prst="rect">
                <a:avLst/>
              </a:prstGeom>
            </p:spPr>
            <p:txBody>
              <a:bodyPr wrap="square">
                <a:spAutoFit/>
              </a:bodyPr>
              <a:lstStyle/>
              <a:p>
                <a:r>
                  <a:rPr lang="en-US" sz="900" b="1" dirty="0" smtClean="0">
                    <a:solidFill>
                      <a:schemeClr val="bg1"/>
                    </a:solidFill>
                  </a:rPr>
                  <a:t>Catalyst 2960XR Switch</a:t>
                </a:r>
                <a:r>
                  <a:rPr lang="en-US" sz="900" dirty="0" smtClean="0">
                    <a:solidFill>
                      <a:schemeClr val="bg1"/>
                    </a:solidFill>
                  </a:rPr>
                  <a:t/>
                </a:r>
                <a:br>
                  <a:rPr lang="en-US" sz="900" dirty="0" smtClean="0">
                    <a:solidFill>
                      <a:schemeClr val="bg1"/>
                    </a:solidFill>
                  </a:rPr>
                </a:br>
                <a:r>
                  <a:rPr lang="en-US" sz="800" dirty="0" smtClean="0">
                    <a:solidFill>
                      <a:schemeClr val="bg1"/>
                    </a:solidFill>
                  </a:rPr>
                  <a:t>PID: WS-C2960XR-48LPS-I</a:t>
                </a:r>
                <a:endParaRPr lang="en-US" sz="800" dirty="0">
                  <a:solidFill>
                    <a:schemeClr val="bg1"/>
                  </a:solidFill>
                </a:endParaRPr>
              </a:p>
            </p:txBody>
          </p:sp>
          <p:sp>
            <p:nvSpPr>
              <p:cNvPr id="81" name="Rectangle 80"/>
              <p:cNvSpPr/>
              <p:nvPr/>
            </p:nvSpPr>
            <p:spPr>
              <a:xfrm>
                <a:off x="3196001" y="2332857"/>
                <a:ext cx="1600201" cy="276999"/>
              </a:xfrm>
              <a:prstGeom prst="rect">
                <a:avLst/>
              </a:prstGeom>
            </p:spPr>
            <p:txBody>
              <a:bodyPr wrap="square">
                <a:spAutoFit/>
              </a:bodyPr>
              <a:lstStyle/>
              <a:p>
                <a:r>
                  <a:rPr lang="en-US" sz="900" b="1" dirty="0" smtClean="0">
                    <a:solidFill>
                      <a:schemeClr val="bg1"/>
                    </a:solidFill>
                  </a:rPr>
                  <a:t>Catalyst 3650 Switch</a:t>
                </a:r>
                <a:r>
                  <a:rPr lang="en-US" sz="900" dirty="0" smtClean="0">
                    <a:solidFill>
                      <a:schemeClr val="bg1"/>
                    </a:solidFill>
                  </a:rPr>
                  <a:t/>
                </a:r>
                <a:br>
                  <a:rPr lang="en-US" sz="900" dirty="0" smtClean="0">
                    <a:solidFill>
                      <a:schemeClr val="bg1"/>
                    </a:solidFill>
                  </a:rPr>
                </a:br>
                <a:r>
                  <a:rPr lang="en-US" sz="900" dirty="0" smtClean="0">
                    <a:solidFill>
                      <a:schemeClr val="bg1"/>
                    </a:solidFill>
                  </a:rPr>
                  <a:t>PID: WS-C3650-48PS-S</a:t>
                </a:r>
                <a:endParaRPr lang="en-US" sz="900" dirty="0">
                  <a:solidFill>
                    <a:schemeClr val="bg1"/>
                  </a:solidFill>
                </a:endParaRPr>
              </a:p>
            </p:txBody>
          </p:sp>
          <p:sp>
            <p:nvSpPr>
              <p:cNvPr id="82" name="Rectangle 81"/>
              <p:cNvSpPr/>
              <p:nvPr/>
            </p:nvSpPr>
            <p:spPr>
              <a:xfrm>
                <a:off x="4626726" y="2332857"/>
                <a:ext cx="1600201" cy="276999"/>
              </a:xfrm>
              <a:prstGeom prst="rect">
                <a:avLst/>
              </a:prstGeom>
            </p:spPr>
            <p:txBody>
              <a:bodyPr wrap="square">
                <a:spAutoFit/>
              </a:bodyPr>
              <a:lstStyle/>
              <a:p>
                <a:r>
                  <a:rPr lang="en-US" sz="900" b="1" dirty="0" smtClean="0">
                    <a:solidFill>
                      <a:schemeClr val="bg1"/>
                    </a:solidFill>
                  </a:rPr>
                  <a:t>Catalyst 3850 Switch</a:t>
                </a:r>
                <a:r>
                  <a:rPr lang="en-US" sz="900" dirty="0" smtClean="0">
                    <a:solidFill>
                      <a:schemeClr val="bg1"/>
                    </a:solidFill>
                  </a:rPr>
                  <a:t/>
                </a:r>
                <a:br>
                  <a:rPr lang="en-US" sz="900" dirty="0" smtClean="0">
                    <a:solidFill>
                      <a:schemeClr val="bg1"/>
                    </a:solidFill>
                  </a:rPr>
                </a:br>
                <a:r>
                  <a:rPr lang="en-US" sz="900" dirty="0" smtClean="0">
                    <a:solidFill>
                      <a:schemeClr val="bg1"/>
                    </a:solidFill>
                  </a:rPr>
                  <a:t>PID: WS-C3850-48P-S</a:t>
                </a:r>
                <a:endParaRPr lang="en-US" sz="900" dirty="0">
                  <a:solidFill>
                    <a:schemeClr val="bg1"/>
                  </a:solidFill>
                </a:endParaRPr>
              </a:p>
            </p:txBody>
          </p:sp>
          <p:cxnSp>
            <p:nvCxnSpPr>
              <p:cNvPr id="84" name="Straight Connector 83"/>
              <p:cNvCxnSpPr/>
              <p:nvPr/>
            </p:nvCxnSpPr>
            <p:spPr>
              <a:xfrm rot="5400000">
                <a:off x="2511855" y="2825811"/>
                <a:ext cx="1424133" cy="1588"/>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5400000">
                <a:off x="3948765" y="2825812"/>
                <a:ext cx="1424133" cy="1588"/>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6" name="Rectangle 85"/>
              <p:cNvSpPr/>
              <p:nvPr/>
            </p:nvSpPr>
            <p:spPr>
              <a:xfrm>
                <a:off x="1772790" y="3169341"/>
                <a:ext cx="1600201" cy="173124"/>
              </a:xfrm>
              <a:prstGeom prst="rect">
                <a:avLst/>
              </a:prstGeom>
            </p:spPr>
            <p:txBody>
              <a:bodyPr wrap="square">
                <a:spAutoFit/>
              </a:bodyPr>
              <a:lstStyle/>
              <a:p>
                <a:r>
                  <a:rPr lang="en-US" sz="900" dirty="0" smtClean="0">
                    <a:solidFill>
                      <a:schemeClr val="bg1"/>
                    </a:solidFill>
                  </a:rPr>
                  <a:t>Total List: $8,695</a:t>
                </a:r>
                <a:endParaRPr lang="en-US" sz="900" dirty="0">
                  <a:solidFill>
                    <a:schemeClr val="bg1"/>
                  </a:solidFill>
                </a:endParaRPr>
              </a:p>
            </p:txBody>
          </p:sp>
          <p:sp>
            <p:nvSpPr>
              <p:cNvPr id="87" name="Rectangle 86"/>
              <p:cNvSpPr/>
              <p:nvPr/>
            </p:nvSpPr>
            <p:spPr>
              <a:xfrm>
                <a:off x="3210495" y="3169341"/>
                <a:ext cx="1600201" cy="276999"/>
              </a:xfrm>
              <a:prstGeom prst="rect">
                <a:avLst/>
              </a:prstGeom>
            </p:spPr>
            <p:txBody>
              <a:bodyPr wrap="square">
                <a:spAutoFit/>
              </a:bodyPr>
              <a:lstStyle/>
              <a:p>
                <a:r>
                  <a:rPr lang="en-US" sz="900" dirty="0" smtClean="0">
                    <a:solidFill>
                      <a:schemeClr val="bg1"/>
                    </a:solidFill>
                  </a:rPr>
                  <a:t>Total List: $9,400</a:t>
                </a:r>
                <a:br>
                  <a:rPr lang="en-US" sz="900" dirty="0" smtClean="0">
                    <a:solidFill>
                      <a:schemeClr val="bg1"/>
                    </a:solidFill>
                  </a:rPr>
                </a:br>
                <a:r>
                  <a:rPr lang="en-US" sz="900" dirty="0" smtClean="0">
                    <a:solidFill>
                      <a:schemeClr val="bg1"/>
                    </a:solidFill>
                  </a:rPr>
                  <a:t>(+$705)</a:t>
                </a:r>
                <a:endParaRPr lang="en-US" sz="900" dirty="0">
                  <a:solidFill>
                    <a:schemeClr val="bg1"/>
                  </a:solidFill>
                </a:endParaRPr>
              </a:p>
            </p:txBody>
          </p:sp>
          <p:sp>
            <p:nvSpPr>
              <p:cNvPr id="88" name="Rectangle 87"/>
              <p:cNvSpPr/>
              <p:nvPr/>
            </p:nvSpPr>
            <p:spPr>
              <a:xfrm>
                <a:off x="4620280" y="3169341"/>
                <a:ext cx="1600201" cy="276999"/>
              </a:xfrm>
              <a:prstGeom prst="rect">
                <a:avLst/>
              </a:prstGeom>
            </p:spPr>
            <p:txBody>
              <a:bodyPr wrap="square">
                <a:spAutoFit/>
              </a:bodyPr>
              <a:lstStyle/>
              <a:p>
                <a:r>
                  <a:rPr lang="en-US" sz="900" dirty="0" smtClean="0">
                    <a:solidFill>
                      <a:schemeClr val="bg1"/>
                    </a:solidFill>
                  </a:rPr>
                  <a:t>GPL Subtotal: $13,000</a:t>
                </a:r>
                <a:br>
                  <a:rPr lang="en-US" sz="900" dirty="0" smtClean="0">
                    <a:solidFill>
                      <a:schemeClr val="bg1"/>
                    </a:solidFill>
                  </a:rPr>
                </a:br>
                <a:r>
                  <a:rPr lang="en-US" sz="900" dirty="0" smtClean="0">
                    <a:solidFill>
                      <a:schemeClr val="bg1"/>
                    </a:solidFill>
                  </a:rPr>
                  <a:t> (+$4,305)</a:t>
                </a:r>
                <a:endParaRPr lang="en-US" sz="900" dirty="0">
                  <a:solidFill>
                    <a:schemeClr val="bg1"/>
                  </a:solidFill>
                </a:endParaRPr>
              </a:p>
            </p:txBody>
          </p:sp>
        </p:grpSp>
        <p:pic>
          <p:nvPicPr>
            <p:cNvPr id="1059" name="Picture 35" descr="\\.PSF\.Mac\Volumes\BLUEBIFF8GB\3850_Single2 copy.png"/>
            <p:cNvPicPr>
              <a:picLocks noChangeAspect="1" noChangeArrowheads="1"/>
            </p:cNvPicPr>
            <p:nvPr/>
          </p:nvPicPr>
          <p:blipFill>
            <a:blip r:embed="rId7"/>
            <a:srcRect/>
            <a:stretch>
              <a:fillRect/>
            </a:stretch>
          </p:blipFill>
          <p:spPr bwMode="auto">
            <a:xfrm>
              <a:off x="4724400" y="2779410"/>
              <a:ext cx="1435052" cy="245155"/>
            </a:xfrm>
            <a:prstGeom prst="rect">
              <a:avLst/>
            </a:prstGeom>
            <a:noFill/>
            <a:effectLst>
              <a:outerShdw blurRad="50800" dist="38100" dir="5400000" algn="t" rotWithShape="0">
                <a:prstClr val="black">
                  <a:alpha val="40000"/>
                </a:prstClr>
              </a:outerShdw>
            </a:effectLst>
          </p:spPr>
        </p:pic>
        <p:pic>
          <p:nvPicPr>
            <p:cNvPr id="1060" name="Picture 36" descr="\\.PSF\.Mac\Volumes\BLUEBIFF8GB\3650_48_Port_Crop1.png"/>
            <p:cNvPicPr>
              <a:picLocks noChangeAspect="1" noChangeArrowheads="1"/>
            </p:cNvPicPr>
            <p:nvPr/>
          </p:nvPicPr>
          <p:blipFill>
            <a:blip r:embed="rId8"/>
            <a:srcRect/>
            <a:stretch>
              <a:fillRect/>
            </a:stretch>
          </p:blipFill>
          <p:spPr bwMode="auto">
            <a:xfrm>
              <a:off x="3255730" y="2779410"/>
              <a:ext cx="1400540" cy="323731"/>
            </a:xfrm>
            <a:prstGeom prst="rect">
              <a:avLst/>
            </a:prstGeom>
            <a:noFill/>
            <a:effectLst>
              <a:outerShdw blurRad="50800" dist="38100" dir="5400000" algn="t" rotWithShape="0">
                <a:prstClr val="black">
                  <a:alpha val="40000"/>
                </a:prstClr>
              </a:outerShdw>
            </a:effectLst>
          </p:spPr>
        </p:pic>
        <p:pic>
          <p:nvPicPr>
            <p:cNvPr id="1061" name="Picture 37" descr="\\.PSF\.Mac\Volumes\BLUEBIFF8GB\2960-X.png"/>
            <p:cNvPicPr>
              <a:picLocks noChangeAspect="1" noChangeArrowheads="1"/>
            </p:cNvPicPr>
            <p:nvPr/>
          </p:nvPicPr>
          <p:blipFill>
            <a:blip r:embed="rId9"/>
            <a:srcRect/>
            <a:stretch>
              <a:fillRect/>
            </a:stretch>
          </p:blipFill>
          <p:spPr bwMode="auto">
            <a:xfrm>
              <a:off x="1884060" y="2785194"/>
              <a:ext cx="1291001" cy="299697"/>
            </a:xfrm>
            <a:prstGeom prst="rect">
              <a:avLst/>
            </a:prstGeom>
            <a:noFill/>
            <a:effectLst>
              <a:outerShdw blurRad="50800" dist="38100" dir="5400000" algn="t" rotWithShape="0">
                <a:prstClr val="black">
                  <a:alpha val="40000"/>
                </a:prstClr>
              </a:outerShdw>
            </a:effectLst>
          </p:spPr>
        </p:pic>
      </p:grpSp>
      <p:sp>
        <p:nvSpPr>
          <p:cNvPr id="4" name="TextBox 3"/>
          <p:cNvSpPr txBox="1"/>
          <p:nvPr/>
        </p:nvSpPr>
        <p:spPr>
          <a:xfrm>
            <a:off x="146256" y="990600"/>
            <a:ext cx="8776468" cy="3046988"/>
          </a:xfrm>
          <a:prstGeom prst="rect">
            <a:avLst/>
          </a:prstGeom>
          <a:noFill/>
        </p:spPr>
        <p:txBody>
          <a:bodyPr wrap="square" rtlCol="0">
            <a:spAutoFit/>
          </a:bodyPr>
          <a:lstStyle/>
          <a:p>
            <a:pPr marL="285750" indent="-285750">
              <a:buFont typeface="Wingdings" panose="05000000000000000000" pitchFamily="2" charset="2"/>
              <a:buChar char="v"/>
            </a:pPr>
            <a:r>
              <a:rPr lang="en-US" sz="1600" b="1" dirty="0" smtClean="0"/>
              <a:t>Configuring BOMs:</a:t>
            </a:r>
            <a:br>
              <a:rPr lang="en-US" sz="1600" b="1" dirty="0" smtClean="0"/>
            </a:br>
            <a:r>
              <a:rPr lang="en-US" sz="1600" dirty="0" smtClean="0"/>
              <a:t>Maximize profitability &amp; compress the first stages of the sales cycle</a:t>
            </a:r>
          </a:p>
          <a:p>
            <a:pPr marL="285750" indent="-285750">
              <a:buFont typeface="Wingdings" panose="05000000000000000000" pitchFamily="2" charset="2"/>
              <a:buChar char="v"/>
            </a:pPr>
            <a:endParaRPr lang="en-US" sz="1600" dirty="0"/>
          </a:p>
          <a:p>
            <a:pPr marL="285750" indent="-285750">
              <a:buFont typeface="Wingdings" panose="05000000000000000000" pitchFamily="2" charset="2"/>
              <a:buChar char="v"/>
            </a:pPr>
            <a:r>
              <a:rPr lang="en-US" sz="1600" b="1" dirty="0"/>
              <a:t>Good – Better – </a:t>
            </a:r>
            <a:r>
              <a:rPr lang="en-US" sz="1600" b="1" dirty="0" smtClean="0"/>
              <a:t>Best:</a:t>
            </a:r>
            <a:br>
              <a:rPr lang="en-US" sz="1600" b="1" dirty="0" smtClean="0"/>
            </a:br>
            <a:r>
              <a:rPr lang="en-US" sz="1600" dirty="0" smtClean="0"/>
              <a:t>BOMs </a:t>
            </a:r>
            <a:r>
              <a:rPr lang="en-US" sz="1600" dirty="0"/>
              <a:t>are generated based on performance </a:t>
            </a:r>
            <a:r>
              <a:rPr lang="en-US" sz="1600" dirty="0" smtClean="0"/>
              <a:t>and </a:t>
            </a:r>
            <a:r>
              <a:rPr lang="en-US" sz="1600" dirty="0"/>
              <a:t>margin profitability </a:t>
            </a:r>
            <a:r>
              <a:rPr lang="en-US" sz="1600" dirty="0" smtClean="0"/>
              <a:t>while applying bundles discounts</a:t>
            </a:r>
          </a:p>
          <a:p>
            <a:pPr marL="285750" indent="-285750">
              <a:buFont typeface="Wingdings" panose="05000000000000000000" pitchFamily="2" charset="2"/>
              <a:buChar char="v"/>
            </a:pPr>
            <a:endParaRPr lang="en-US" sz="1600" dirty="0" smtClean="0"/>
          </a:p>
          <a:p>
            <a:pPr marL="285750" indent="-285750">
              <a:buFont typeface="Wingdings" panose="05000000000000000000" pitchFamily="2" charset="2"/>
              <a:buChar char="v"/>
            </a:pPr>
            <a:r>
              <a:rPr lang="en-US" sz="1600" b="1" dirty="0" smtClean="0"/>
              <a:t>BOM Optimization:</a:t>
            </a:r>
            <a:br>
              <a:rPr lang="en-US" sz="1600" b="1" dirty="0" smtClean="0"/>
            </a:br>
            <a:r>
              <a:rPr lang="en-US" sz="1600" dirty="0"/>
              <a:t>U</a:t>
            </a:r>
            <a:r>
              <a:rPr lang="en-US" sz="1600" dirty="0" smtClean="0"/>
              <a:t>pload any BOM. It will be optimized by applying all Bundles and Discounts</a:t>
            </a:r>
            <a:endParaRPr lang="en-US" sz="1600" dirty="0"/>
          </a:p>
          <a:p>
            <a:endParaRPr lang="en-US" sz="1600" dirty="0"/>
          </a:p>
          <a:p>
            <a:pPr marL="285750" indent="-285750">
              <a:buFont typeface="Wingdings" panose="05000000000000000000" pitchFamily="2" charset="2"/>
              <a:buChar char="v"/>
            </a:pPr>
            <a:r>
              <a:rPr lang="en-US" sz="1600" b="1" dirty="0" smtClean="0"/>
              <a:t>Downstream: </a:t>
            </a:r>
            <a:br>
              <a:rPr lang="en-US" sz="1600" b="1" dirty="0" smtClean="0"/>
            </a:br>
            <a:r>
              <a:rPr lang="en-US" sz="1600" dirty="0" smtClean="0"/>
              <a:t>Selected BOMs will be processed in CCW while applying other incentives by GDR</a:t>
            </a:r>
            <a:endParaRPr lang="en-US" dirty="0" smtClean="0"/>
          </a:p>
        </p:txBody>
      </p:sp>
    </p:spTree>
    <p:extLst>
      <p:ext uri="{BB962C8B-B14F-4D97-AF65-F5344CB8AC3E}">
        <p14:creationId xmlns:p14="http://schemas.microsoft.com/office/powerpoint/2010/main" val="2145938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slide(fromLeft)">
                                      <p:cBhvr>
                                        <p:cTn id="7" dur="10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wipe(left)">
                                      <p:cBhvr>
                                        <p:cTn id="12" dur="1000"/>
                                        <p:tgtEl>
                                          <p:spTgt spid="9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3"/>
                                        </p:tgtEl>
                                        <p:attrNameLst>
                                          <p:attrName>style.visibility</p:attrName>
                                        </p:attrNameLst>
                                      </p:cBhvr>
                                      <p:to>
                                        <p:strVal val="visible"/>
                                      </p:to>
                                    </p:set>
                                    <p:animEffect transition="in" filter="wipe(up)">
                                      <p:cBhvr>
                                        <p:cTn id="17" dur="10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905000" y="1447801"/>
            <a:ext cx="5410200" cy="430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TextBox 36"/>
          <p:cNvSpPr txBox="1"/>
          <p:nvPr/>
        </p:nvSpPr>
        <p:spPr>
          <a:xfrm>
            <a:off x="304800" y="609600"/>
            <a:ext cx="2957327"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b="1" dirty="0" err="1" smtClean="0">
                <a:latin typeface="Arial" panose="020B0604020202020204" pitchFamily="34" charset="0"/>
                <a:cs typeface="Arial" panose="020B0604020202020204" pitchFamily="34" charset="0"/>
              </a:rPr>
              <a:t>Aironet</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Meraki</a:t>
            </a:r>
            <a:r>
              <a:rPr lang="en-US" b="1" dirty="0" smtClean="0">
                <a:latin typeface="Arial" panose="020B0604020202020204" pitchFamily="34" charset="0"/>
                <a:cs typeface="Arial" panose="020B0604020202020204" pitchFamily="34" charset="0"/>
              </a:rPr>
              <a:t> Access Point Support</a:t>
            </a:r>
            <a:endParaRPr lang="en-US" b="1" dirty="0">
              <a:latin typeface="Arial" panose="020B0604020202020204" pitchFamily="34" charset="0"/>
              <a:cs typeface="Arial" panose="020B0604020202020204" pitchFamily="34" charset="0"/>
            </a:endParaRPr>
          </a:p>
        </p:txBody>
      </p:sp>
      <p:pic>
        <p:nvPicPr>
          <p:cNvPr id="6148"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689438" y="1183773"/>
            <a:ext cx="1778162" cy="284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Placeholder 1"/>
          <p:cNvSpPr txBox="1">
            <a:spLocks/>
          </p:cNvSpPr>
          <p:nvPr/>
        </p:nvSpPr>
        <p:spPr>
          <a:xfrm>
            <a:off x="152400" y="-76200"/>
            <a:ext cx="8229600" cy="614361"/>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kern="1200">
                <a:solidFill>
                  <a:srgbClr val="00B0F0"/>
                </a:solidFill>
                <a:latin typeface="+mn-lt"/>
                <a:ea typeface="+mj-ea"/>
                <a:cs typeface="+mj-cs"/>
              </a:defRPr>
            </a:lvl1pPr>
          </a:lstStyle>
          <a:p>
            <a:r>
              <a:rPr lang="en-US" dirty="0" smtClean="0"/>
              <a:t>Cloud Based RF Predictive Tool</a:t>
            </a:r>
            <a:endParaRPr lang="en-IN" dirty="0"/>
          </a:p>
        </p:txBody>
      </p:sp>
      <p:sp>
        <p:nvSpPr>
          <p:cNvPr id="15" name="TextBox 14"/>
          <p:cNvSpPr txBox="1"/>
          <p:nvPr/>
        </p:nvSpPr>
        <p:spPr>
          <a:xfrm>
            <a:off x="5410200" y="558224"/>
            <a:ext cx="3708401"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b="1" dirty="0" smtClean="0">
                <a:latin typeface="Arial" panose="020B0604020202020204" pitchFamily="34" charset="0"/>
                <a:cs typeface="Arial" panose="020B0604020202020204" pitchFamily="34" charset="0"/>
              </a:rPr>
              <a:t>Cisco Commerce Workspace Integration</a:t>
            </a:r>
            <a:endParaRPr lang="en-US" b="1" dirty="0">
              <a:latin typeface="Arial" panose="020B0604020202020204" pitchFamily="34" charset="0"/>
              <a:cs typeface="Arial" panose="020B0604020202020204" pitchFamily="34" charset="0"/>
            </a:endParaRPr>
          </a:p>
        </p:txBody>
      </p:sp>
      <p:sp>
        <p:nvSpPr>
          <p:cNvPr id="16" name="TextBox 15"/>
          <p:cNvSpPr txBox="1"/>
          <p:nvPr/>
        </p:nvSpPr>
        <p:spPr>
          <a:xfrm>
            <a:off x="228600" y="5909846"/>
            <a:ext cx="2957327"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b="1" dirty="0" smtClean="0">
                <a:latin typeface="Arial" panose="020B0604020202020204" pitchFamily="34" charset="0"/>
                <a:cs typeface="Arial" panose="020B0604020202020204" pitchFamily="34" charset="0"/>
              </a:rPr>
              <a:t>Easy RF Proposal Integration</a:t>
            </a:r>
            <a:endParaRPr lang="en-US" b="1" dirty="0">
              <a:latin typeface="Arial" panose="020B0604020202020204" pitchFamily="34" charset="0"/>
              <a:cs typeface="Arial" panose="020B0604020202020204" pitchFamily="34" charset="0"/>
            </a:endParaRPr>
          </a:p>
        </p:txBody>
      </p:sp>
      <p:sp>
        <p:nvSpPr>
          <p:cNvPr id="17" name="TextBox 16"/>
          <p:cNvSpPr txBox="1"/>
          <p:nvPr/>
        </p:nvSpPr>
        <p:spPr>
          <a:xfrm>
            <a:off x="6019800" y="5906869"/>
            <a:ext cx="2743200"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b="1" dirty="0"/>
              <a:t>Google Earth Integration</a:t>
            </a:r>
          </a:p>
        </p:txBody>
      </p:sp>
    </p:spTree>
    <p:extLst>
      <p:ext uri="{BB962C8B-B14F-4D97-AF65-F5344CB8AC3E}">
        <p14:creationId xmlns:p14="http://schemas.microsoft.com/office/powerpoint/2010/main" val="137808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7"/>
            <a:ext cx="9144000" cy="6857193"/>
          </a:xfrm>
          <a:prstGeom prst="rect">
            <a:avLst/>
          </a:prstGeom>
        </p:spPr>
      </p:pic>
      <p:sp>
        <p:nvSpPr>
          <p:cNvPr id="4" name="Rectangle 54"/>
          <p:cNvSpPr>
            <a:spLocks noChangeArrowheads="1"/>
          </p:cNvSpPr>
          <p:nvPr/>
        </p:nvSpPr>
        <p:spPr bwMode="auto">
          <a:xfrm>
            <a:off x="6173612" y="3055276"/>
            <a:ext cx="2779888" cy="1391997"/>
          </a:xfrm>
          <a:prstGeom prst="roundRect">
            <a:avLst/>
          </a:prstGeom>
          <a:gradFill>
            <a:gsLst>
              <a:gs pos="0">
                <a:schemeClr val="accent5">
                  <a:lumMod val="75000"/>
                </a:schemeClr>
              </a:gs>
              <a:gs pos="100000">
                <a:schemeClr val="accent6"/>
              </a:gs>
            </a:gsLst>
            <a:lin ang="6000000" scaled="0"/>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344" tIns="45673" rIns="91344" bIns="45673" anchor="ctr" anchorCtr="0">
            <a:noAutofit/>
          </a:bodyPr>
          <a:lstStyle/>
          <a:p>
            <a:pPr algn="ctr" defTabSz="456858">
              <a:spcBef>
                <a:spcPts val="1438"/>
              </a:spcBef>
              <a:buClr>
                <a:srgbClr val="1F497D"/>
              </a:buClr>
              <a:buSzPct val="90000"/>
            </a:pPr>
            <a:endParaRPr lang="en-US" sz="1600" b="1" dirty="0">
              <a:solidFill>
                <a:prstClr val="white"/>
              </a:solidFill>
            </a:endParaRPr>
          </a:p>
        </p:txBody>
      </p:sp>
      <p:sp>
        <p:nvSpPr>
          <p:cNvPr id="5" name="Rounded Rectangle 4"/>
          <p:cNvSpPr/>
          <p:nvPr/>
        </p:nvSpPr>
        <p:spPr>
          <a:xfrm>
            <a:off x="6124542" y="1282476"/>
            <a:ext cx="2779888" cy="1391997"/>
          </a:xfrm>
          <a:prstGeom prst="roundRect">
            <a:avLst/>
          </a:prstGeom>
          <a:gradFill>
            <a:gsLst>
              <a:gs pos="0">
                <a:schemeClr val="accent5">
                  <a:lumMod val="75000"/>
                </a:schemeClr>
              </a:gs>
              <a:gs pos="100000">
                <a:schemeClr val="accent6"/>
              </a:gs>
            </a:gsLst>
            <a:lin ang="6000000" scaled="0"/>
          </a:gradFill>
        </p:spPr>
        <p:txBody>
          <a:bodyPr wrap="square" lIns="91344" tIns="45673" rIns="91344" bIns="45673" anchor="ctr" anchorCtr="0">
            <a:noAutofit/>
          </a:bodyPr>
          <a:lstStyle/>
          <a:p>
            <a:pPr algn="ctr" defTabSz="456858">
              <a:spcBef>
                <a:spcPts val="1440"/>
              </a:spcBef>
              <a:buClr>
                <a:srgbClr val="1F497D"/>
              </a:buClr>
              <a:buSzPct val="90000"/>
              <a:defRPr/>
            </a:pPr>
            <a:endParaRPr lang="en-US" sz="1200" dirty="0">
              <a:solidFill>
                <a:prstClr val="white"/>
              </a:solidFill>
            </a:endParaRPr>
          </a:p>
        </p:txBody>
      </p:sp>
      <p:sp>
        <p:nvSpPr>
          <p:cNvPr id="6" name="Rounded Rectangle 5"/>
          <p:cNvSpPr/>
          <p:nvPr/>
        </p:nvSpPr>
        <p:spPr>
          <a:xfrm>
            <a:off x="6161355" y="4911115"/>
            <a:ext cx="2779888" cy="1391997"/>
          </a:xfrm>
          <a:prstGeom prst="roundRect">
            <a:avLst/>
          </a:prstGeom>
          <a:gradFill>
            <a:gsLst>
              <a:gs pos="0">
                <a:schemeClr val="accent5">
                  <a:lumMod val="75000"/>
                </a:schemeClr>
              </a:gs>
              <a:gs pos="100000">
                <a:schemeClr val="accent6"/>
              </a:gs>
            </a:gsLst>
            <a:lin ang="6000000" scaled="0"/>
          </a:gradFill>
        </p:spPr>
        <p:txBody>
          <a:bodyPr wrap="square" lIns="91344" tIns="45673" rIns="91344" bIns="45673" anchor="ctr" anchorCtr="0">
            <a:noAutofit/>
          </a:bodyPr>
          <a:lstStyle/>
          <a:p>
            <a:pPr algn="ctr" defTabSz="456858">
              <a:spcBef>
                <a:spcPts val="1284"/>
              </a:spcBef>
              <a:buClr>
                <a:srgbClr val="272848"/>
              </a:buClr>
              <a:buSzPct val="90000"/>
            </a:pPr>
            <a:r>
              <a:rPr lang="en-US" sz="1600" dirty="0">
                <a:solidFill>
                  <a:prstClr val="white"/>
                </a:solidFill>
              </a:rPr>
              <a:t>By 2018, there will be </a:t>
            </a:r>
            <a:br>
              <a:rPr lang="en-US" sz="1600" dirty="0">
                <a:solidFill>
                  <a:prstClr val="white"/>
                </a:solidFill>
              </a:rPr>
            </a:br>
            <a:r>
              <a:rPr lang="en-US" sz="1600" dirty="0">
                <a:solidFill>
                  <a:prstClr val="white"/>
                </a:solidFill>
              </a:rPr>
              <a:t>526 </a:t>
            </a:r>
            <a:r>
              <a:rPr lang="en-US" sz="1600" dirty="0" err="1">
                <a:solidFill>
                  <a:prstClr val="white"/>
                </a:solidFill>
              </a:rPr>
              <a:t>Mn</a:t>
            </a:r>
            <a:r>
              <a:rPr lang="en-US" sz="1600" dirty="0">
                <a:solidFill>
                  <a:prstClr val="white"/>
                </a:solidFill>
              </a:rPr>
              <a:t> Internet users </a:t>
            </a:r>
            <a:br>
              <a:rPr lang="en-US" sz="1600" dirty="0">
                <a:solidFill>
                  <a:prstClr val="white"/>
                </a:solidFill>
              </a:rPr>
            </a:br>
            <a:r>
              <a:rPr lang="en-US" sz="1600" dirty="0">
                <a:solidFill>
                  <a:prstClr val="white"/>
                </a:solidFill>
              </a:rPr>
              <a:t>in India</a:t>
            </a:r>
          </a:p>
        </p:txBody>
      </p:sp>
      <p:sp>
        <p:nvSpPr>
          <p:cNvPr id="7" name="Rectangle 58"/>
          <p:cNvSpPr>
            <a:spLocks noChangeArrowheads="1"/>
          </p:cNvSpPr>
          <p:nvPr/>
        </p:nvSpPr>
        <p:spPr bwMode="auto">
          <a:xfrm>
            <a:off x="182504" y="4899511"/>
            <a:ext cx="2808000" cy="1391997"/>
          </a:xfrm>
          <a:prstGeom prst="roundRect">
            <a:avLst/>
          </a:prstGeom>
          <a:gradFill>
            <a:gsLst>
              <a:gs pos="0">
                <a:schemeClr val="accent5">
                  <a:lumMod val="75000"/>
                </a:schemeClr>
              </a:gs>
              <a:gs pos="100000">
                <a:schemeClr val="accent6"/>
              </a:gs>
            </a:gsLst>
            <a:lin ang="6000000" scaled="0"/>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344" tIns="45673" rIns="91344" bIns="45673" anchor="ctr" anchorCtr="0">
            <a:normAutofit/>
          </a:bodyPr>
          <a:lstStyle/>
          <a:p>
            <a:pPr algn="ctr" defTabSz="456858">
              <a:spcBef>
                <a:spcPts val="1284"/>
              </a:spcBef>
              <a:buClr>
                <a:srgbClr val="272848"/>
              </a:buClr>
              <a:buSzPct val="90000"/>
            </a:pPr>
            <a:endParaRPr lang="en-US" sz="1600" dirty="0">
              <a:solidFill>
                <a:prstClr val="white"/>
              </a:solidFill>
            </a:endParaRPr>
          </a:p>
        </p:txBody>
      </p:sp>
      <p:sp>
        <p:nvSpPr>
          <p:cNvPr id="8" name="Rounded Rectangle 7"/>
          <p:cNvSpPr/>
          <p:nvPr/>
        </p:nvSpPr>
        <p:spPr>
          <a:xfrm>
            <a:off x="178209" y="1314424"/>
            <a:ext cx="2808000" cy="1391997"/>
          </a:xfrm>
          <a:prstGeom prst="roundRect">
            <a:avLst/>
          </a:prstGeom>
          <a:gradFill>
            <a:gsLst>
              <a:gs pos="0">
                <a:schemeClr val="accent5">
                  <a:lumMod val="75000"/>
                </a:schemeClr>
              </a:gs>
              <a:gs pos="100000">
                <a:schemeClr val="accent6"/>
              </a:gs>
            </a:gsLst>
            <a:lin ang="6000000" scaled="0"/>
          </a:gradFill>
        </p:spPr>
        <p:txBody>
          <a:bodyPr wrap="square" lIns="91344" tIns="45673" rIns="91344" bIns="45673" anchor="ctr" anchorCtr="0">
            <a:normAutofit/>
          </a:bodyPr>
          <a:lstStyle/>
          <a:p>
            <a:pPr algn="ctr" defTabSz="456858">
              <a:spcBef>
                <a:spcPts val="1284"/>
              </a:spcBef>
              <a:buClr>
                <a:srgbClr val="272848"/>
              </a:buClr>
              <a:buSzPct val="90000"/>
            </a:pPr>
            <a:endParaRPr lang="en-US" sz="1600" dirty="0">
              <a:solidFill>
                <a:prstClr val="white"/>
              </a:solidFill>
            </a:endParaRPr>
          </a:p>
        </p:txBody>
      </p:sp>
      <p:sp>
        <p:nvSpPr>
          <p:cNvPr id="9" name="Rounded Rectangle 8"/>
          <p:cNvSpPr/>
          <p:nvPr/>
        </p:nvSpPr>
        <p:spPr>
          <a:xfrm>
            <a:off x="184359" y="3059064"/>
            <a:ext cx="2808000" cy="1391997"/>
          </a:xfrm>
          <a:prstGeom prst="roundRect">
            <a:avLst/>
          </a:prstGeom>
          <a:gradFill>
            <a:gsLst>
              <a:gs pos="0">
                <a:schemeClr val="accent5">
                  <a:lumMod val="75000"/>
                </a:schemeClr>
              </a:gs>
              <a:gs pos="100000">
                <a:schemeClr val="accent6"/>
              </a:gs>
            </a:gsLst>
            <a:lin ang="6000000" scaled="0"/>
          </a:gradFill>
        </p:spPr>
        <p:txBody>
          <a:bodyPr wrap="square" lIns="91344" tIns="45673" rIns="91344" bIns="45673" anchor="ctr" anchorCtr="0">
            <a:noAutofit/>
          </a:bodyPr>
          <a:lstStyle/>
          <a:p>
            <a:pPr algn="ctr" defTabSz="456858">
              <a:spcBef>
                <a:spcPts val="1284"/>
              </a:spcBef>
              <a:buClr>
                <a:srgbClr val="272848"/>
              </a:buClr>
              <a:buSzPct val="90000"/>
            </a:pPr>
            <a:endParaRPr lang="en-US" sz="1600" dirty="0">
              <a:solidFill>
                <a:prstClr val="white"/>
              </a:solidFill>
            </a:endParaRPr>
          </a:p>
        </p:txBody>
      </p:sp>
      <p:sp>
        <p:nvSpPr>
          <p:cNvPr id="10" name="Rectangle 9"/>
          <p:cNvSpPr/>
          <p:nvPr/>
        </p:nvSpPr>
        <p:spPr>
          <a:xfrm>
            <a:off x="1149143" y="1015641"/>
            <a:ext cx="6845300" cy="414753"/>
          </a:xfrm>
          <a:prstGeom prst="rect">
            <a:avLst/>
          </a:prstGeom>
        </p:spPr>
        <p:txBody>
          <a:bodyPr wrap="square" lIns="81579" tIns="40779" rIns="81579" bIns="40779">
            <a:spAutoFit/>
          </a:bodyPr>
          <a:lstStyle/>
          <a:p>
            <a:pPr marL="0" lvl="1" algn="ctr" defTabSz="815708">
              <a:lnSpc>
                <a:spcPct val="90000"/>
              </a:lnSpc>
              <a:spcBef>
                <a:spcPts val="1071"/>
              </a:spcBef>
              <a:spcAft>
                <a:spcPts val="536"/>
              </a:spcAft>
            </a:pPr>
            <a:r>
              <a:rPr lang="en-US" sz="2400" b="1" dirty="0">
                <a:solidFill>
                  <a:prstClr val="white"/>
                </a:solidFill>
                <a:ea typeface="ＭＳ Ｐゴシック" pitchFamily="-107" charset="-128"/>
                <a:cs typeface="Arial"/>
              </a:rPr>
              <a:t>Digital Disruptors</a:t>
            </a:r>
            <a:endParaRPr lang="en-US" sz="2400" dirty="0">
              <a:solidFill>
                <a:prstClr val="white"/>
              </a:solidFill>
              <a:ea typeface="ＭＳ Ｐゴシック" pitchFamily="-107" charset="-128"/>
              <a:cs typeface="Arial"/>
            </a:endParaRPr>
          </a:p>
        </p:txBody>
      </p:sp>
      <p:sp>
        <p:nvSpPr>
          <p:cNvPr id="11" name="Title 1"/>
          <p:cNvSpPr txBox="1">
            <a:spLocks/>
          </p:cNvSpPr>
          <p:nvPr/>
        </p:nvSpPr>
        <p:spPr>
          <a:xfrm>
            <a:off x="7" y="4"/>
            <a:ext cx="9143999" cy="97170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prstClr val="white"/>
                </a:solidFill>
              </a:rPr>
              <a:t>India Is Ready To Be Digitized</a:t>
            </a:r>
            <a:endParaRPr lang="en-US" sz="2400" dirty="0">
              <a:solidFill>
                <a:prstClr val="white"/>
              </a:solidFill>
            </a:endParaRP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32993" y="1378459"/>
            <a:ext cx="447321" cy="596428"/>
          </a:xfrm>
          <a:prstGeom prst="rect">
            <a:avLst/>
          </a:prstGeom>
        </p:spPr>
      </p:pic>
      <p:sp>
        <p:nvSpPr>
          <p:cNvPr id="13" name="TextBox 12"/>
          <p:cNvSpPr txBox="1"/>
          <p:nvPr/>
        </p:nvSpPr>
        <p:spPr>
          <a:xfrm>
            <a:off x="6503342" y="1460584"/>
            <a:ext cx="1298221" cy="338473"/>
          </a:xfrm>
          <a:prstGeom prst="rect">
            <a:avLst/>
          </a:prstGeom>
          <a:noFill/>
        </p:spPr>
        <p:txBody>
          <a:bodyPr wrap="square" lIns="91360" tIns="45680" rIns="91360" bIns="45680" rtlCol="0">
            <a:spAutoFit/>
          </a:bodyPr>
          <a:lstStyle/>
          <a:p>
            <a:pPr defTabSz="456858"/>
            <a:r>
              <a:rPr lang="en-US" sz="1600" dirty="0">
                <a:solidFill>
                  <a:prstClr val="white"/>
                </a:solidFill>
              </a:rPr>
              <a:t>108 </a:t>
            </a:r>
            <a:r>
              <a:rPr lang="en-US" sz="1600" dirty="0" err="1">
                <a:solidFill>
                  <a:prstClr val="white"/>
                </a:solidFill>
              </a:rPr>
              <a:t>Mn</a:t>
            </a:r>
            <a:endParaRPr lang="en-US" sz="1600" dirty="0">
              <a:solidFill>
                <a:prstClr val="white"/>
              </a:solidFill>
            </a:endParaRPr>
          </a:p>
        </p:txBody>
      </p:sp>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04921" y="1826592"/>
            <a:ext cx="709404" cy="945872"/>
          </a:xfrm>
          <a:prstGeom prst="rect">
            <a:avLst/>
          </a:prstGeom>
        </p:spPr>
      </p:pic>
      <p:sp>
        <p:nvSpPr>
          <p:cNvPr id="15" name="TextBox 14"/>
          <p:cNvSpPr txBox="1"/>
          <p:nvPr/>
        </p:nvSpPr>
        <p:spPr>
          <a:xfrm>
            <a:off x="6606998" y="2040080"/>
            <a:ext cx="1298221" cy="338473"/>
          </a:xfrm>
          <a:prstGeom prst="rect">
            <a:avLst/>
          </a:prstGeom>
          <a:noFill/>
        </p:spPr>
        <p:txBody>
          <a:bodyPr wrap="square" lIns="91360" tIns="45680" rIns="91360" bIns="45680" rtlCol="0">
            <a:spAutoFit/>
          </a:bodyPr>
          <a:lstStyle/>
          <a:p>
            <a:pPr defTabSz="456858"/>
            <a:r>
              <a:rPr lang="en-US" sz="1600" dirty="0">
                <a:solidFill>
                  <a:prstClr val="white"/>
                </a:solidFill>
              </a:rPr>
              <a:t>70 </a:t>
            </a:r>
            <a:r>
              <a:rPr lang="en-US" sz="1600" dirty="0" err="1">
                <a:solidFill>
                  <a:prstClr val="white"/>
                </a:solidFill>
              </a:rPr>
              <a:t>Mn</a:t>
            </a:r>
            <a:endParaRPr lang="en-US" sz="1600" dirty="0">
              <a:solidFill>
                <a:prstClr val="white"/>
              </a:solidFill>
            </a:endParaRPr>
          </a:p>
        </p:txBody>
      </p:sp>
      <p:pic>
        <p:nvPicPr>
          <p:cNvPr id="16" name="Picture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27343" y="2009716"/>
            <a:ext cx="440905" cy="586555"/>
          </a:xfrm>
          <a:prstGeom prst="rect">
            <a:avLst/>
          </a:prstGeom>
        </p:spPr>
      </p:pic>
      <p:sp>
        <p:nvSpPr>
          <p:cNvPr id="17" name="TextBox 16"/>
          <p:cNvSpPr txBox="1"/>
          <p:nvPr/>
        </p:nvSpPr>
        <p:spPr>
          <a:xfrm>
            <a:off x="7845795" y="1448280"/>
            <a:ext cx="1298221" cy="338473"/>
          </a:xfrm>
          <a:prstGeom prst="rect">
            <a:avLst/>
          </a:prstGeom>
          <a:noFill/>
        </p:spPr>
        <p:txBody>
          <a:bodyPr wrap="square" lIns="91360" tIns="45680" rIns="91360" bIns="45680" rtlCol="0">
            <a:spAutoFit/>
          </a:bodyPr>
          <a:lstStyle/>
          <a:p>
            <a:pPr defTabSz="456858"/>
            <a:r>
              <a:rPr lang="en-US" sz="1600" dirty="0">
                <a:solidFill>
                  <a:prstClr val="white"/>
                </a:solidFill>
              </a:rPr>
              <a:t>33 </a:t>
            </a:r>
            <a:r>
              <a:rPr lang="en-US" sz="1600" dirty="0" err="1">
                <a:solidFill>
                  <a:prstClr val="white"/>
                </a:solidFill>
              </a:rPr>
              <a:t>Mn</a:t>
            </a:r>
            <a:endParaRPr lang="en-US" sz="1600" dirty="0">
              <a:solidFill>
                <a:prstClr val="white"/>
              </a:solidFill>
            </a:endParaRPr>
          </a:p>
        </p:txBody>
      </p:sp>
      <p:sp>
        <p:nvSpPr>
          <p:cNvPr id="18" name="TextBox 17"/>
          <p:cNvSpPr txBox="1"/>
          <p:nvPr/>
        </p:nvSpPr>
        <p:spPr>
          <a:xfrm>
            <a:off x="7844628" y="2027772"/>
            <a:ext cx="1298221" cy="338473"/>
          </a:xfrm>
          <a:prstGeom prst="rect">
            <a:avLst/>
          </a:prstGeom>
          <a:noFill/>
        </p:spPr>
        <p:txBody>
          <a:bodyPr wrap="square" lIns="91360" tIns="45680" rIns="91360" bIns="45680" rtlCol="0">
            <a:spAutoFit/>
          </a:bodyPr>
          <a:lstStyle/>
          <a:p>
            <a:pPr defTabSz="456858"/>
            <a:r>
              <a:rPr lang="en-US" sz="1600" dirty="0">
                <a:solidFill>
                  <a:prstClr val="white"/>
                </a:solidFill>
              </a:rPr>
              <a:t>20 </a:t>
            </a:r>
            <a:r>
              <a:rPr lang="en-US" sz="1600" dirty="0" err="1">
                <a:solidFill>
                  <a:prstClr val="white"/>
                </a:solidFill>
              </a:rPr>
              <a:t>Mn</a:t>
            </a:r>
            <a:endParaRPr lang="en-US" sz="1600" dirty="0">
              <a:solidFill>
                <a:prstClr val="white"/>
              </a:solidFill>
            </a:endParaRPr>
          </a:p>
        </p:txBody>
      </p:sp>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14508" y="1402461"/>
            <a:ext cx="444917" cy="591897"/>
          </a:xfrm>
          <a:prstGeom prst="rect">
            <a:avLst/>
          </a:prstGeom>
        </p:spPr>
      </p:pic>
      <p:sp>
        <p:nvSpPr>
          <p:cNvPr id="20" name="TextBox 19"/>
          <p:cNvSpPr txBox="1"/>
          <p:nvPr/>
        </p:nvSpPr>
        <p:spPr>
          <a:xfrm>
            <a:off x="6240339" y="3154599"/>
            <a:ext cx="2597727" cy="830916"/>
          </a:xfrm>
          <a:prstGeom prst="rect">
            <a:avLst/>
          </a:prstGeom>
          <a:noFill/>
        </p:spPr>
        <p:txBody>
          <a:bodyPr wrap="square" lIns="91360" tIns="45680" rIns="91360" bIns="45680" rtlCol="0">
            <a:spAutoFit/>
          </a:bodyPr>
          <a:lstStyle/>
          <a:p>
            <a:pPr algn="ctr" defTabSz="456858">
              <a:spcBef>
                <a:spcPts val="1438"/>
              </a:spcBef>
              <a:buClr>
                <a:srgbClr val="1F497D"/>
              </a:buClr>
              <a:buSzPct val="90000"/>
            </a:pPr>
            <a:r>
              <a:rPr lang="en-US" sz="1600" dirty="0">
                <a:solidFill>
                  <a:prstClr val="white"/>
                </a:solidFill>
              </a:rPr>
              <a:t>81% of India’s population use mobile phone. </a:t>
            </a:r>
            <a:br>
              <a:rPr lang="en-US" sz="1600" dirty="0">
                <a:solidFill>
                  <a:prstClr val="white"/>
                </a:solidFill>
              </a:rPr>
            </a:br>
            <a:r>
              <a:rPr lang="en-US" sz="1600" dirty="0">
                <a:solidFill>
                  <a:prstClr val="white"/>
                </a:solidFill>
              </a:rPr>
              <a:t>10% have smartphones</a:t>
            </a:r>
            <a:endParaRPr lang="en-US" sz="1600" b="1" dirty="0">
              <a:solidFill>
                <a:prstClr val="white"/>
              </a:solidFill>
            </a:endParaRPr>
          </a:p>
        </p:txBody>
      </p:sp>
      <p:sp>
        <p:nvSpPr>
          <p:cNvPr id="21" name="TextBox 20"/>
          <p:cNvSpPr txBox="1"/>
          <p:nvPr/>
        </p:nvSpPr>
        <p:spPr>
          <a:xfrm>
            <a:off x="269057" y="3086850"/>
            <a:ext cx="2646219" cy="1077137"/>
          </a:xfrm>
          <a:prstGeom prst="rect">
            <a:avLst/>
          </a:prstGeom>
          <a:noFill/>
        </p:spPr>
        <p:txBody>
          <a:bodyPr wrap="square" lIns="91360" tIns="45680" rIns="91360" bIns="45680" rtlCol="0">
            <a:spAutoFit/>
          </a:bodyPr>
          <a:lstStyle/>
          <a:p>
            <a:pPr algn="ctr" defTabSz="456858">
              <a:spcBef>
                <a:spcPts val="1284"/>
              </a:spcBef>
              <a:buClr>
                <a:srgbClr val="272848"/>
              </a:buClr>
              <a:buSzPct val="90000"/>
            </a:pPr>
            <a:r>
              <a:rPr lang="en-US" sz="1600" dirty="0">
                <a:solidFill>
                  <a:prstClr val="white"/>
                </a:solidFill>
              </a:rPr>
              <a:t>By 2018, the equivalent of all movies ever made will cross India's IP networks every 2 hours</a:t>
            </a:r>
          </a:p>
        </p:txBody>
      </p:sp>
      <p:sp>
        <p:nvSpPr>
          <p:cNvPr id="22" name="TextBox 21"/>
          <p:cNvSpPr txBox="1"/>
          <p:nvPr/>
        </p:nvSpPr>
        <p:spPr>
          <a:xfrm>
            <a:off x="292104" y="1502803"/>
            <a:ext cx="2828634" cy="1107996"/>
          </a:xfrm>
          <a:prstGeom prst="rect">
            <a:avLst/>
          </a:prstGeom>
          <a:noFill/>
        </p:spPr>
        <p:txBody>
          <a:bodyPr wrap="square" lIns="91360" tIns="45680" rIns="91360" bIns="45680" rtlCol="0">
            <a:normAutofit/>
          </a:bodyPr>
          <a:lstStyle/>
          <a:p>
            <a:pPr algn="ctr" defTabSz="456858">
              <a:spcBef>
                <a:spcPts val="1440"/>
              </a:spcBef>
              <a:buClr>
                <a:srgbClr val="1F497D"/>
              </a:buClr>
              <a:buSzPct val="90000"/>
              <a:defRPr/>
            </a:pPr>
            <a:r>
              <a:rPr lang="en-US" sz="1600" dirty="0">
                <a:solidFill>
                  <a:prstClr val="white"/>
                </a:solidFill>
                <a:cs typeface="Arial"/>
              </a:rPr>
              <a:t>By 2018, Video will be 62% of India's mobile data traffic</a:t>
            </a:r>
          </a:p>
        </p:txBody>
      </p:sp>
      <p:sp>
        <p:nvSpPr>
          <p:cNvPr id="23" name="Text Placeholder 3"/>
          <p:cNvSpPr txBox="1">
            <a:spLocks/>
          </p:cNvSpPr>
          <p:nvPr/>
        </p:nvSpPr>
        <p:spPr>
          <a:xfrm>
            <a:off x="69283" y="6296344"/>
            <a:ext cx="9074729" cy="307675"/>
          </a:xfrm>
          <a:prstGeom prst="rect">
            <a:avLst/>
          </a:prstGeom>
        </p:spPr>
        <p:txBody>
          <a:bodyPr lIns="91360" tIns="45680" rIns="91360" bIns="45680"/>
          <a:lstStyle>
            <a:lvl1pPr marL="170892" indent="-170892" algn="l" defTabSz="683526"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58755" indent="-215253" algn="l" defTabSz="683526"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0506" indent="-170869" algn="l" defTabSz="683526"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2257" indent="-170869" algn="l" defTabSz="683526"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4008" indent="-170869" algn="l" defTabSz="683526"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1012" indent="-170892" algn="l" defTabSz="683526"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2763" indent="-170869" algn="l" defTabSz="683526"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2327" indent="0" algn="l" defTabSz="683526" rtl="0" eaLnBrk="1" latinLnBrk="0" hangingPunct="1">
              <a:spcBef>
                <a:spcPct val="20000"/>
              </a:spcBef>
              <a:buFont typeface="Arial" pitchFamily="34" charset="0"/>
              <a:buNone/>
              <a:defRPr sz="1500" kern="1200">
                <a:solidFill>
                  <a:schemeClr val="tx1"/>
                </a:solidFill>
                <a:latin typeface="+mn-lt"/>
                <a:ea typeface="+mn-ea"/>
                <a:cs typeface="+mn-cs"/>
              </a:defRPr>
            </a:lvl8pPr>
            <a:lvl9pPr marL="2904971" indent="-170892" algn="l" defTabSz="683526"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r">
              <a:buClr>
                <a:srgbClr val="1F497D"/>
              </a:buClr>
              <a:buFont typeface="Arial" pitchFamily="34" charset="0"/>
              <a:buNone/>
            </a:pPr>
            <a:r>
              <a:rPr sz="1200">
                <a:solidFill>
                  <a:prstClr val="white"/>
                </a:solidFill>
              </a:rPr>
              <a:t>Source: Cisco VNI Global IP Traffic Forecast 2013-2018; Nielsen 2013; </a:t>
            </a:r>
            <a:r>
              <a:rPr sz="1200" err="1">
                <a:solidFill>
                  <a:prstClr val="white"/>
                </a:solidFill>
              </a:rPr>
              <a:t>ComScore</a:t>
            </a:r>
            <a:r>
              <a:rPr sz="1200">
                <a:solidFill>
                  <a:prstClr val="white"/>
                </a:solidFill>
              </a:rPr>
              <a:t> 2013; IAMAI; Mint </a:t>
            </a:r>
          </a:p>
        </p:txBody>
      </p:sp>
      <p:sp>
        <p:nvSpPr>
          <p:cNvPr id="24" name="TextBox 23"/>
          <p:cNvSpPr txBox="1"/>
          <p:nvPr/>
        </p:nvSpPr>
        <p:spPr>
          <a:xfrm>
            <a:off x="257469" y="5108063"/>
            <a:ext cx="2828634" cy="1107996"/>
          </a:xfrm>
          <a:prstGeom prst="rect">
            <a:avLst/>
          </a:prstGeom>
          <a:noFill/>
        </p:spPr>
        <p:txBody>
          <a:bodyPr wrap="square" lIns="91360" tIns="45680" rIns="91360" bIns="45680" rtlCol="0">
            <a:normAutofit/>
          </a:bodyPr>
          <a:lstStyle/>
          <a:p>
            <a:pPr algn="ctr" defTabSz="456858">
              <a:spcBef>
                <a:spcPts val="1284"/>
              </a:spcBef>
              <a:buClr>
                <a:srgbClr val="272848"/>
              </a:buClr>
              <a:buSzPct val="90000"/>
            </a:pPr>
            <a:r>
              <a:rPr lang="en-US" sz="1600" dirty="0">
                <a:solidFill>
                  <a:prstClr val="white"/>
                </a:solidFill>
              </a:rPr>
              <a:t>By 2018, there will be 1.5 </a:t>
            </a:r>
            <a:r>
              <a:rPr lang="en-US" sz="1600" dirty="0" err="1">
                <a:solidFill>
                  <a:prstClr val="white"/>
                </a:solidFill>
              </a:rPr>
              <a:t>Bn</a:t>
            </a:r>
            <a:r>
              <a:rPr lang="en-US" sz="1600" dirty="0">
                <a:solidFill>
                  <a:prstClr val="white"/>
                </a:solidFill>
              </a:rPr>
              <a:t> networked devices in India</a:t>
            </a:r>
          </a:p>
        </p:txBody>
      </p:sp>
      <p:sp>
        <p:nvSpPr>
          <p:cNvPr id="25" name="TextBox 24"/>
          <p:cNvSpPr txBox="1"/>
          <p:nvPr/>
        </p:nvSpPr>
        <p:spPr>
          <a:xfrm>
            <a:off x="2997200" y="1710268"/>
            <a:ext cx="3124200" cy="338482"/>
          </a:xfrm>
          <a:prstGeom prst="rect">
            <a:avLst/>
          </a:prstGeom>
          <a:noFill/>
        </p:spPr>
        <p:txBody>
          <a:bodyPr wrap="square" lIns="91368" tIns="45684" rIns="91368" bIns="45684" rtlCol="0">
            <a:spAutoFit/>
          </a:bodyPr>
          <a:lstStyle/>
          <a:p>
            <a:pPr algn="ctr" defTabSz="456858"/>
            <a:r>
              <a:rPr lang="en-US" sz="1600" b="1" dirty="0">
                <a:solidFill>
                  <a:prstClr val="white"/>
                </a:solidFill>
              </a:rPr>
              <a:t>Broadband in Every Home</a:t>
            </a:r>
          </a:p>
        </p:txBody>
      </p:sp>
      <p:sp>
        <p:nvSpPr>
          <p:cNvPr id="26" name="TextBox 25"/>
          <p:cNvSpPr txBox="1"/>
          <p:nvPr/>
        </p:nvSpPr>
        <p:spPr>
          <a:xfrm>
            <a:off x="2997200" y="2302936"/>
            <a:ext cx="3124200" cy="338482"/>
          </a:xfrm>
          <a:prstGeom prst="rect">
            <a:avLst/>
          </a:prstGeom>
          <a:noFill/>
        </p:spPr>
        <p:txBody>
          <a:bodyPr wrap="square" lIns="91368" tIns="45684" rIns="91368" bIns="45684" rtlCol="0">
            <a:spAutoFit/>
          </a:bodyPr>
          <a:lstStyle/>
          <a:p>
            <a:pPr algn="ctr" defTabSz="456858"/>
            <a:r>
              <a:rPr lang="en-US" sz="1600" b="1" dirty="0">
                <a:solidFill>
                  <a:prstClr val="white"/>
                </a:solidFill>
              </a:rPr>
              <a:t>Rapid Adoption of Mobility</a:t>
            </a:r>
          </a:p>
        </p:txBody>
      </p:sp>
      <p:sp>
        <p:nvSpPr>
          <p:cNvPr id="27" name="TextBox 26"/>
          <p:cNvSpPr txBox="1"/>
          <p:nvPr/>
        </p:nvSpPr>
        <p:spPr>
          <a:xfrm>
            <a:off x="2997200" y="2895600"/>
            <a:ext cx="3124200" cy="338482"/>
          </a:xfrm>
          <a:prstGeom prst="rect">
            <a:avLst/>
          </a:prstGeom>
          <a:noFill/>
        </p:spPr>
        <p:txBody>
          <a:bodyPr wrap="square" lIns="91368" tIns="45684" rIns="91368" bIns="45684" rtlCol="0">
            <a:spAutoFit/>
          </a:bodyPr>
          <a:lstStyle/>
          <a:p>
            <a:pPr algn="ctr" defTabSz="456858"/>
            <a:r>
              <a:rPr lang="en-US" sz="1600" b="1" dirty="0">
                <a:solidFill>
                  <a:prstClr val="white"/>
                </a:solidFill>
              </a:rPr>
              <a:t>Citizen Services</a:t>
            </a:r>
          </a:p>
        </p:txBody>
      </p:sp>
      <p:sp>
        <p:nvSpPr>
          <p:cNvPr id="28" name="TextBox 27"/>
          <p:cNvSpPr txBox="1"/>
          <p:nvPr/>
        </p:nvSpPr>
        <p:spPr>
          <a:xfrm>
            <a:off x="2984500" y="3488268"/>
            <a:ext cx="3124200" cy="338482"/>
          </a:xfrm>
          <a:prstGeom prst="rect">
            <a:avLst/>
          </a:prstGeom>
          <a:noFill/>
        </p:spPr>
        <p:txBody>
          <a:bodyPr wrap="square" lIns="91368" tIns="45684" rIns="91368" bIns="45684" rtlCol="0">
            <a:spAutoFit/>
          </a:bodyPr>
          <a:lstStyle/>
          <a:p>
            <a:pPr algn="ctr" defTabSz="456858"/>
            <a:r>
              <a:rPr lang="en-US" sz="1600" b="1" dirty="0">
                <a:solidFill>
                  <a:prstClr val="white"/>
                </a:solidFill>
              </a:rPr>
              <a:t>Young Workforce</a:t>
            </a:r>
          </a:p>
        </p:txBody>
      </p:sp>
      <p:sp>
        <p:nvSpPr>
          <p:cNvPr id="29" name="TextBox 28"/>
          <p:cNvSpPr txBox="1"/>
          <p:nvPr/>
        </p:nvSpPr>
        <p:spPr>
          <a:xfrm>
            <a:off x="2984500" y="4080936"/>
            <a:ext cx="3124200" cy="338482"/>
          </a:xfrm>
          <a:prstGeom prst="rect">
            <a:avLst/>
          </a:prstGeom>
          <a:noFill/>
        </p:spPr>
        <p:txBody>
          <a:bodyPr wrap="square" lIns="91368" tIns="45684" rIns="91368" bIns="45684" rtlCol="0">
            <a:spAutoFit/>
          </a:bodyPr>
          <a:lstStyle/>
          <a:p>
            <a:pPr algn="ctr" defTabSz="456858"/>
            <a:r>
              <a:rPr lang="en-US" sz="1600" b="1" dirty="0">
                <a:solidFill>
                  <a:prstClr val="white"/>
                </a:solidFill>
              </a:rPr>
              <a:t>The App Economy</a:t>
            </a:r>
          </a:p>
        </p:txBody>
      </p:sp>
      <p:sp>
        <p:nvSpPr>
          <p:cNvPr id="30" name="TextBox 29"/>
          <p:cNvSpPr txBox="1"/>
          <p:nvPr/>
        </p:nvSpPr>
        <p:spPr>
          <a:xfrm>
            <a:off x="2971800" y="4673600"/>
            <a:ext cx="3124200" cy="338482"/>
          </a:xfrm>
          <a:prstGeom prst="rect">
            <a:avLst/>
          </a:prstGeom>
          <a:noFill/>
        </p:spPr>
        <p:txBody>
          <a:bodyPr wrap="square" lIns="91368" tIns="45684" rIns="91368" bIns="45684" rtlCol="0">
            <a:spAutoFit/>
          </a:bodyPr>
          <a:lstStyle/>
          <a:p>
            <a:pPr algn="ctr" defTabSz="456858"/>
            <a:r>
              <a:rPr lang="en-US" sz="1600" b="1" dirty="0">
                <a:solidFill>
                  <a:prstClr val="white"/>
                </a:solidFill>
              </a:rPr>
              <a:t>Social Media</a:t>
            </a:r>
          </a:p>
        </p:txBody>
      </p:sp>
      <p:sp>
        <p:nvSpPr>
          <p:cNvPr id="31" name="TextBox 30"/>
          <p:cNvSpPr txBox="1"/>
          <p:nvPr/>
        </p:nvSpPr>
        <p:spPr>
          <a:xfrm>
            <a:off x="2971800" y="5266268"/>
            <a:ext cx="3124200" cy="338482"/>
          </a:xfrm>
          <a:prstGeom prst="rect">
            <a:avLst/>
          </a:prstGeom>
          <a:noFill/>
        </p:spPr>
        <p:txBody>
          <a:bodyPr wrap="square" lIns="91368" tIns="45684" rIns="91368" bIns="45684" rtlCol="0">
            <a:spAutoFit/>
          </a:bodyPr>
          <a:lstStyle/>
          <a:p>
            <a:pPr algn="ctr" defTabSz="456858"/>
            <a:r>
              <a:rPr lang="en-US" sz="1600" b="1" dirty="0">
                <a:solidFill>
                  <a:prstClr val="white"/>
                </a:solidFill>
              </a:rPr>
              <a:t>Entertainment</a:t>
            </a:r>
          </a:p>
        </p:txBody>
      </p:sp>
      <p:sp>
        <p:nvSpPr>
          <p:cNvPr id="32" name="TextBox 31"/>
          <p:cNvSpPr txBox="1"/>
          <p:nvPr/>
        </p:nvSpPr>
        <p:spPr>
          <a:xfrm>
            <a:off x="2959100" y="5858936"/>
            <a:ext cx="3124200" cy="338482"/>
          </a:xfrm>
          <a:prstGeom prst="rect">
            <a:avLst/>
          </a:prstGeom>
          <a:noFill/>
        </p:spPr>
        <p:txBody>
          <a:bodyPr wrap="square" lIns="91368" tIns="45684" rIns="91368" bIns="45684" rtlCol="0">
            <a:spAutoFit/>
          </a:bodyPr>
          <a:lstStyle/>
          <a:p>
            <a:pPr algn="ctr" defTabSz="456858"/>
            <a:r>
              <a:rPr lang="en-US" sz="1600" b="1" dirty="0">
                <a:solidFill>
                  <a:prstClr val="white"/>
                </a:solidFill>
              </a:rPr>
              <a:t>Learning and Education</a:t>
            </a:r>
          </a:p>
        </p:txBody>
      </p:sp>
      <p:sp>
        <p:nvSpPr>
          <p:cNvPr id="33" name="Down Arrow 32"/>
          <p:cNvSpPr/>
          <p:nvPr/>
        </p:nvSpPr>
        <p:spPr>
          <a:xfrm>
            <a:off x="4330739" y="2116671"/>
            <a:ext cx="287999" cy="239996"/>
          </a:xfrm>
          <a:prstGeom prst="downArrow">
            <a:avLst/>
          </a:prstGeom>
          <a:solidFill>
            <a:schemeClr val="accent6">
              <a:lumMod val="7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368" tIns="45684" rIns="91368" bIns="45684" rtlCol="0" anchor="ctr"/>
          <a:lstStyle/>
          <a:p>
            <a:pPr algn="ctr" defTabSz="456858"/>
            <a:endParaRPr lang="en-US" dirty="0">
              <a:solidFill>
                <a:prstClr val="white"/>
              </a:solidFill>
            </a:endParaRPr>
          </a:p>
        </p:txBody>
      </p:sp>
      <p:sp>
        <p:nvSpPr>
          <p:cNvPr id="34" name="Down Arrow 33"/>
          <p:cNvSpPr/>
          <p:nvPr/>
        </p:nvSpPr>
        <p:spPr>
          <a:xfrm>
            <a:off x="4330739" y="2726271"/>
            <a:ext cx="287999" cy="239996"/>
          </a:xfrm>
          <a:prstGeom prst="downArrow">
            <a:avLst/>
          </a:prstGeom>
          <a:solidFill>
            <a:schemeClr val="accent6">
              <a:lumMod val="7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368" tIns="45684" rIns="91368" bIns="45684" rtlCol="0" anchor="ctr"/>
          <a:lstStyle/>
          <a:p>
            <a:pPr algn="ctr" defTabSz="456858"/>
            <a:endParaRPr lang="en-US" dirty="0">
              <a:solidFill>
                <a:prstClr val="white"/>
              </a:solidFill>
            </a:endParaRPr>
          </a:p>
        </p:txBody>
      </p:sp>
      <p:sp>
        <p:nvSpPr>
          <p:cNvPr id="35" name="Down Arrow 34"/>
          <p:cNvSpPr/>
          <p:nvPr/>
        </p:nvSpPr>
        <p:spPr>
          <a:xfrm>
            <a:off x="4330739" y="3335871"/>
            <a:ext cx="287999" cy="239996"/>
          </a:xfrm>
          <a:prstGeom prst="downArrow">
            <a:avLst/>
          </a:prstGeom>
          <a:solidFill>
            <a:schemeClr val="accent6">
              <a:lumMod val="7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368" tIns="45684" rIns="91368" bIns="45684" rtlCol="0" anchor="ctr"/>
          <a:lstStyle/>
          <a:p>
            <a:pPr algn="ctr" defTabSz="456858"/>
            <a:endParaRPr lang="en-US" dirty="0">
              <a:solidFill>
                <a:prstClr val="white"/>
              </a:solidFill>
            </a:endParaRPr>
          </a:p>
        </p:txBody>
      </p:sp>
      <p:sp>
        <p:nvSpPr>
          <p:cNvPr id="36" name="Down Arrow 35"/>
          <p:cNvSpPr/>
          <p:nvPr/>
        </p:nvSpPr>
        <p:spPr>
          <a:xfrm>
            <a:off x="4330739" y="3945470"/>
            <a:ext cx="287999" cy="239996"/>
          </a:xfrm>
          <a:prstGeom prst="downArrow">
            <a:avLst/>
          </a:prstGeom>
          <a:solidFill>
            <a:schemeClr val="accent6">
              <a:lumMod val="7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368" tIns="45684" rIns="91368" bIns="45684" rtlCol="0" anchor="ctr"/>
          <a:lstStyle/>
          <a:p>
            <a:pPr algn="ctr" defTabSz="456858"/>
            <a:endParaRPr lang="en-US" dirty="0">
              <a:solidFill>
                <a:prstClr val="white"/>
              </a:solidFill>
            </a:endParaRPr>
          </a:p>
        </p:txBody>
      </p:sp>
      <p:sp>
        <p:nvSpPr>
          <p:cNvPr id="37" name="Down Arrow 36"/>
          <p:cNvSpPr/>
          <p:nvPr/>
        </p:nvSpPr>
        <p:spPr>
          <a:xfrm>
            <a:off x="4330739" y="4504270"/>
            <a:ext cx="287999" cy="239996"/>
          </a:xfrm>
          <a:prstGeom prst="downArrow">
            <a:avLst/>
          </a:prstGeom>
          <a:solidFill>
            <a:schemeClr val="accent6">
              <a:lumMod val="7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368" tIns="45684" rIns="91368" bIns="45684" rtlCol="0" anchor="ctr"/>
          <a:lstStyle/>
          <a:p>
            <a:pPr algn="ctr" defTabSz="456858"/>
            <a:endParaRPr lang="en-US" dirty="0">
              <a:solidFill>
                <a:prstClr val="white"/>
              </a:solidFill>
            </a:endParaRPr>
          </a:p>
        </p:txBody>
      </p:sp>
      <p:sp>
        <p:nvSpPr>
          <p:cNvPr id="38" name="Down Arrow 37"/>
          <p:cNvSpPr/>
          <p:nvPr/>
        </p:nvSpPr>
        <p:spPr>
          <a:xfrm>
            <a:off x="4330739" y="5113871"/>
            <a:ext cx="287999" cy="239996"/>
          </a:xfrm>
          <a:prstGeom prst="downArrow">
            <a:avLst/>
          </a:prstGeom>
          <a:solidFill>
            <a:schemeClr val="accent6">
              <a:lumMod val="7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368" tIns="45684" rIns="91368" bIns="45684" rtlCol="0" anchor="ctr"/>
          <a:lstStyle/>
          <a:p>
            <a:pPr algn="ctr" defTabSz="456858"/>
            <a:endParaRPr lang="en-US" dirty="0">
              <a:solidFill>
                <a:prstClr val="white"/>
              </a:solidFill>
            </a:endParaRPr>
          </a:p>
        </p:txBody>
      </p:sp>
      <p:sp>
        <p:nvSpPr>
          <p:cNvPr id="39" name="Down Arrow 38"/>
          <p:cNvSpPr/>
          <p:nvPr/>
        </p:nvSpPr>
        <p:spPr>
          <a:xfrm>
            <a:off x="4330739" y="5706539"/>
            <a:ext cx="287999" cy="239996"/>
          </a:xfrm>
          <a:prstGeom prst="downArrow">
            <a:avLst/>
          </a:prstGeom>
          <a:solidFill>
            <a:schemeClr val="accent6">
              <a:lumMod val="7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368" tIns="45684" rIns="91368" bIns="45684" rtlCol="0" anchor="ctr"/>
          <a:lstStyle/>
          <a:p>
            <a:pPr algn="ctr" defTabSz="456858"/>
            <a:endParaRPr lang="en-US" dirty="0">
              <a:solidFill>
                <a:prstClr val="white"/>
              </a:solidFill>
            </a:endParaRPr>
          </a:p>
        </p:txBody>
      </p:sp>
    </p:spTree>
    <p:extLst>
      <p:ext uri="{BB962C8B-B14F-4D97-AF65-F5344CB8AC3E}">
        <p14:creationId xmlns:p14="http://schemas.microsoft.com/office/powerpoint/2010/main" val="53747782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7"/>
            <a:ext cx="9144000" cy="6857193"/>
          </a:xfrm>
          <a:prstGeom prst="rect">
            <a:avLst/>
          </a:prstGeom>
        </p:spPr>
      </p:pic>
      <p:sp>
        <p:nvSpPr>
          <p:cNvPr id="5" name="Rectangle 54"/>
          <p:cNvSpPr>
            <a:spLocks noChangeArrowheads="1"/>
          </p:cNvSpPr>
          <p:nvPr/>
        </p:nvSpPr>
        <p:spPr bwMode="auto">
          <a:xfrm>
            <a:off x="6222504" y="3183627"/>
            <a:ext cx="2356809" cy="837593"/>
          </a:xfrm>
          <a:prstGeom prst="roundRect">
            <a:avLst/>
          </a:prstGeom>
          <a:gradFill>
            <a:gsLst>
              <a:gs pos="0">
                <a:srgbClr val="33828D">
                  <a:lumMod val="75000"/>
                </a:srgbClr>
              </a:gs>
              <a:gs pos="100000">
                <a:srgbClr val="3CBBB9"/>
              </a:gs>
            </a:gsLst>
            <a:lin ang="6000000" scaled="0"/>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6" tIns="45709" rIns="91416" bIns="45709" anchor="ctr" anchorCtr="0">
            <a:noAutofit/>
          </a:bodyPr>
          <a:lstStyle/>
          <a:p>
            <a:pPr algn="ctr">
              <a:spcBef>
                <a:spcPts val="1438"/>
              </a:spcBef>
              <a:buClr>
                <a:srgbClr val="272848"/>
              </a:buClr>
              <a:buSzPct val="90000"/>
              <a:defRPr/>
            </a:pPr>
            <a:r>
              <a:rPr lang="en-US" sz="1400" b="1" kern="0" dirty="0">
                <a:solidFill>
                  <a:srgbClr val="FFFFFF"/>
                </a:solidFill>
              </a:rPr>
              <a:t>200 Mn people in villages will be online</a:t>
            </a:r>
          </a:p>
        </p:txBody>
      </p:sp>
      <p:sp>
        <p:nvSpPr>
          <p:cNvPr id="6" name="Rounded Rectangle 5"/>
          <p:cNvSpPr/>
          <p:nvPr/>
        </p:nvSpPr>
        <p:spPr>
          <a:xfrm>
            <a:off x="6204098" y="884372"/>
            <a:ext cx="2356809" cy="1054251"/>
          </a:xfrm>
          <a:prstGeom prst="roundRect">
            <a:avLst/>
          </a:prstGeom>
          <a:gradFill>
            <a:gsLst>
              <a:gs pos="0">
                <a:srgbClr val="33828D">
                  <a:lumMod val="75000"/>
                </a:srgbClr>
              </a:gs>
              <a:gs pos="100000">
                <a:srgbClr val="3CBBB9"/>
              </a:gs>
            </a:gsLst>
            <a:lin ang="6000000" scaled="0"/>
          </a:gradFill>
        </p:spPr>
        <p:txBody>
          <a:bodyPr wrap="square" lIns="91416" tIns="45709" rIns="91416" bIns="45709" anchor="ctr" anchorCtr="0">
            <a:noAutofit/>
          </a:bodyPr>
          <a:lstStyle/>
          <a:p>
            <a:pPr algn="ctr">
              <a:defRPr/>
            </a:pPr>
            <a:r>
              <a:rPr lang="en-US" sz="1400" b="1" kern="0" dirty="0">
                <a:solidFill>
                  <a:srgbClr val="FFFFFF"/>
                </a:solidFill>
              </a:rPr>
              <a:t>$70 Bn eCommerce industry</a:t>
            </a:r>
          </a:p>
          <a:p>
            <a:pPr algn="ctr">
              <a:defRPr/>
            </a:pPr>
            <a:r>
              <a:rPr lang="en-US" sz="1400" b="1" kern="0" dirty="0">
                <a:solidFill>
                  <a:srgbClr val="FFFFFF"/>
                </a:solidFill>
                <a:cs typeface="Arial"/>
              </a:rPr>
              <a:t>250 Mn online shoppers</a:t>
            </a:r>
          </a:p>
          <a:p>
            <a:pPr algn="ctr">
              <a:defRPr/>
            </a:pPr>
            <a:r>
              <a:rPr lang="en-US" sz="1400" b="1" kern="0" dirty="0">
                <a:solidFill>
                  <a:srgbClr val="FFFFFF"/>
                </a:solidFill>
                <a:cs typeface="Arial"/>
              </a:rPr>
              <a:t>100 Mn women online shoppers </a:t>
            </a:r>
          </a:p>
        </p:txBody>
      </p:sp>
      <p:sp>
        <p:nvSpPr>
          <p:cNvPr id="7" name="Rounded Rectangle 6"/>
          <p:cNvSpPr/>
          <p:nvPr/>
        </p:nvSpPr>
        <p:spPr>
          <a:xfrm>
            <a:off x="6185688" y="5199097"/>
            <a:ext cx="2356809" cy="837593"/>
          </a:xfrm>
          <a:prstGeom prst="roundRect">
            <a:avLst/>
          </a:prstGeom>
          <a:gradFill>
            <a:gsLst>
              <a:gs pos="0">
                <a:srgbClr val="33828D">
                  <a:lumMod val="75000"/>
                </a:srgbClr>
              </a:gs>
              <a:gs pos="100000">
                <a:srgbClr val="3CBBB9"/>
              </a:gs>
            </a:gsLst>
            <a:lin ang="6000000" scaled="0"/>
          </a:gradFill>
        </p:spPr>
        <p:txBody>
          <a:bodyPr wrap="square" lIns="91416" tIns="45709" rIns="91416" bIns="45709" anchor="ctr" anchorCtr="0">
            <a:noAutofit/>
          </a:bodyPr>
          <a:lstStyle/>
          <a:p>
            <a:pPr algn="ctr">
              <a:spcBef>
                <a:spcPts val="1438"/>
              </a:spcBef>
              <a:buClr>
                <a:srgbClr val="272848"/>
              </a:buClr>
              <a:buSzPct val="90000"/>
              <a:defRPr/>
            </a:pPr>
            <a:r>
              <a:rPr lang="en-US" sz="1400" b="1" kern="0" dirty="0">
                <a:solidFill>
                  <a:srgbClr val="FFFFFF"/>
                </a:solidFill>
              </a:rPr>
              <a:t>20 Mn SMEs could gain access to digital tools in the Cloud</a:t>
            </a:r>
          </a:p>
        </p:txBody>
      </p:sp>
      <p:sp>
        <p:nvSpPr>
          <p:cNvPr id="8" name="Rectangle 58"/>
          <p:cNvSpPr>
            <a:spLocks noChangeArrowheads="1"/>
          </p:cNvSpPr>
          <p:nvPr/>
        </p:nvSpPr>
        <p:spPr bwMode="auto">
          <a:xfrm>
            <a:off x="233250" y="5210720"/>
            <a:ext cx="2380643" cy="837593"/>
          </a:xfrm>
          <a:prstGeom prst="roundRect">
            <a:avLst/>
          </a:prstGeom>
          <a:gradFill>
            <a:gsLst>
              <a:gs pos="0">
                <a:srgbClr val="33828D">
                  <a:lumMod val="75000"/>
                </a:srgbClr>
              </a:gs>
              <a:gs pos="100000">
                <a:srgbClr val="3CBBB9"/>
              </a:gs>
            </a:gsLst>
            <a:lin ang="6000000" scaled="0"/>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6" tIns="45709" rIns="91416" bIns="45709" anchor="ctr" anchorCtr="0">
            <a:normAutofit/>
          </a:bodyPr>
          <a:lstStyle/>
          <a:p>
            <a:pPr algn="ctr">
              <a:spcBef>
                <a:spcPts val="1284"/>
              </a:spcBef>
              <a:buClr>
                <a:srgbClr val="272848"/>
              </a:buClr>
              <a:buSzPct val="90000"/>
              <a:defRPr/>
            </a:pPr>
            <a:r>
              <a:rPr lang="en-US" sz="1400" b="1" kern="0" dirty="0">
                <a:solidFill>
                  <a:srgbClr val="FFFFFF"/>
                </a:solidFill>
                <a:cs typeface="Arial"/>
              </a:rPr>
              <a:t>Additional 300 Mn financially included</a:t>
            </a:r>
            <a:endParaRPr lang="en-US" sz="1400" b="1" i="1" kern="0" dirty="0">
              <a:solidFill>
                <a:srgbClr val="FFFFFF"/>
              </a:solidFill>
            </a:endParaRPr>
          </a:p>
        </p:txBody>
      </p:sp>
      <p:sp>
        <p:nvSpPr>
          <p:cNvPr id="9" name="Rounded Rectangle 8"/>
          <p:cNvSpPr/>
          <p:nvPr/>
        </p:nvSpPr>
        <p:spPr>
          <a:xfrm>
            <a:off x="214844" y="880720"/>
            <a:ext cx="2380643" cy="1055899"/>
          </a:xfrm>
          <a:prstGeom prst="roundRect">
            <a:avLst/>
          </a:prstGeom>
          <a:gradFill>
            <a:gsLst>
              <a:gs pos="0">
                <a:srgbClr val="33828D">
                  <a:lumMod val="75000"/>
                </a:srgbClr>
              </a:gs>
              <a:gs pos="100000">
                <a:srgbClr val="3CBBB9"/>
              </a:gs>
            </a:gsLst>
            <a:lin ang="6000000" scaled="0"/>
          </a:gradFill>
        </p:spPr>
        <p:txBody>
          <a:bodyPr wrap="square" lIns="91416" tIns="45709" rIns="91416" bIns="45709" anchor="ctr" anchorCtr="0">
            <a:normAutofit/>
          </a:bodyPr>
          <a:lstStyle/>
          <a:p>
            <a:pPr algn="ctr" defTabSz="456858"/>
            <a:r>
              <a:rPr lang="en-US" sz="1400" b="1" dirty="0">
                <a:solidFill>
                  <a:srgbClr val="FFFFFF"/>
                </a:solidFill>
                <a:cs typeface="Arial"/>
              </a:rPr>
              <a:t>75 Mn children with online access to education</a:t>
            </a:r>
          </a:p>
        </p:txBody>
      </p:sp>
      <p:sp>
        <p:nvSpPr>
          <p:cNvPr id="10" name="Rounded Rectangle 9"/>
          <p:cNvSpPr/>
          <p:nvPr/>
        </p:nvSpPr>
        <p:spPr>
          <a:xfrm>
            <a:off x="270066" y="3198172"/>
            <a:ext cx="2380643" cy="837593"/>
          </a:xfrm>
          <a:prstGeom prst="roundRect">
            <a:avLst/>
          </a:prstGeom>
          <a:gradFill>
            <a:gsLst>
              <a:gs pos="0">
                <a:srgbClr val="33828D">
                  <a:lumMod val="75000"/>
                </a:srgbClr>
              </a:gs>
              <a:gs pos="100000">
                <a:srgbClr val="3CBBB9"/>
              </a:gs>
            </a:gsLst>
            <a:lin ang="6000000" scaled="0"/>
          </a:gradFill>
        </p:spPr>
        <p:txBody>
          <a:bodyPr wrap="square" lIns="91416" tIns="45709" rIns="91416" bIns="45709" anchor="ctr" anchorCtr="0">
            <a:noAutofit/>
          </a:bodyPr>
          <a:lstStyle/>
          <a:p>
            <a:pPr algn="ctr">
              <a:spcBef>
                <a:spcPts val="1438"/>
              </a:spcBef>
              <a:buClr>
                <a:srgbClr val="272848"/>
              </a:buClr>
              <a:buSzPct val="90000"/>
              <a:defRPr/>
            </a:pPr>
            <a:r>
              <a:rPr lang="en-US" sz="1400" b="1" kern="0" dirty="0">
                <a:solidFill>
                  <a:srgbClr val="FFFFFF"/>
                </a:solidFill>
              </a:rPr>
              <a:t>Additional 400 Mn with access to Healthcare</a:t>
            </a:r>
            <a:endParaRPr lang="en-US" sz="1400" b="1" i="1" kern="0" dirty="0">
              <a:solidFill>
                <a:srgbClr val="FFFFFF"/>
              </a:solidFill>
            </a:endParaRPr>
          </a:p>
        </p:txBody>
      </p:sp>
      <p:sp>
        <p:nvSpPr>
          <p:cNvPr id="11" name="Text Placeholder 3"/>
          <p:cNvSpPr txBox="1">
            <a:spLocks/>
          </p:cNvSpPr>
          <p:nvPr/>
        </p:nvSpPr>
        <p:spPr>
          <a:xfrm>
            <a:off x="533822" y="6354999"/>
            <a:ext cx="8139434" cy="271316"/>
          </a:xfrm>
          <a:prstGeom prst="rect">
            <a:avLst/>
          </a:prstGeom>
        </p:spPr>
        <p:txBody>
          <a:bodyPr lIns="91432" tIns="45716" rIns="91432" bIns="45716"/>
          <a:lstStyle>
            <a:lvl1pPr marL="170892" indent="-170892" algn="l" defTabSz="683526"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58755" indent="-215253" algn="l" defTabSz="683526"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0506" indent="-170869" algn="l" defTabSz="683526"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2257" indent="-170869" algn="l" defTabSz="683526"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4008" indent="-170869" algn="l" defTabSz="683526"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1012" indent="-170892" algn="l" defTabSz="683526"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2763" indent="-170869" algn="l" defTabSz="683526"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2327" indent="0" algn="l" defTabSz="683526" rtl="0" eaLnBrk="1" latinLnBrk="0" hangingPunct="1">
              <a:spcBef>
                <a:spcPct val="20000"/>
              </a:spcBef>
              <a:buFont typeface="Arial" pitchFamily="34" charset="0"/>
              <a:buNone/>
              <a:defRPr sz="1500" kern="1200">
                <a:solidFill>
                  <a:schemeClr val="tx1"/>
                </a:solidFill>
                <a:latin typeface="+mn-lt"/>
                <a:ea typeface="+mn-ea"/>
                <a:cs typeface="+mn-cs"/>
              </a:defRPr>
            </a:lvl8pPr>
            <a:lvl9pPr marL="2904971" indent="-170892" algn="l" defTabSz="683526"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r">
              <a:buClr>
                <a:srgbClr val="272848"/>
              </a:buClr>
              <a:buFont typeface="Arial" pitchFamily="34" charset="0"/>
              <a:buNone/>
              <a:defRPr/>
            </a:pPr>
            <a:r>
              <a:rPr sz="900">
                <a:solidFill>
                  <a:srgbClr val="FFFFFF"/>
                </a:solidFill>
                <a:latin typeface="Arial"/>
              </a:rPr>
              <a:t>Source: India’s Technology Opportunity: Transforming work, empowering India, McKinsey, 2015; Retail 2020: Retrospect, Reinvent, Rewrite. BCG and Retailers Association of India, 2015; Adding to Cart: Digital’s Impact on FMCG, Google and Bain &amp; Co., 2015 </a:t>
            </a:r>
            <a:br>
              <a:rPr sz="900">
                <a:solidFill>
                  <a:srgbClr val="FFFFFF"/>
                </a:solidFill>
                <a:latin typeface="Arial"/>
              </a:rPr>
            </a:br>
            <a:r>
              <a:rPr sz="900">
                <a:solidFill>
                  <a:srgbClr val="FFFFFF"/>
                </a:solidFill>
                <a:latin typeface="Arial"/>
              </a:rPr>
              <a:t/>
            </a:r>
            <a:br>
              <a:rPr sz="900">
                <a:solidFill>
                  <a:srgbClr val="FFFFFF"/>
                </a:solidFill>
                <a:latin typeface="Arial"/>
              </a:rPr>
            </a:br>
            <a:endParaRPr sz="900">
              <a:solidFill>
                <a:srgbClr val="FFFFFF"/>
              </a:solidFill>
              <a:latin typeface="Arial"/>
            </a:endParaRPr>
          </a:p>
          <a:p>
            <a:pPr marL="0" indent="0" algn="r">
              <a:buClr>
                <a:srgbClr val="272848"/>
              </a:buClr>
              <a:buFont typeface="Arial" pitchFamily="34" charset="0"/>
              <a:buNone/>
              <a:defRPr/>
            </a:pPr>
            <a:r>
              <a:rPr sz="900">
                <a:solidFill>
                  <a:srgbClr val="FFFFFF"/>
                </a:solidFill>
                <a:latin typeface="Arial"/>
              </a:rPr>
              <a:t>  </a:t>
            </a:r>
          </a:p>
        </p:txBody>
      </p:sp>
      <p:sp>
        <p:nvSpPr>
          <p:cNvPr id="12" name="Rectangle 54"/>
          <p:cNvSpPr>
            <a:spLocks noChangeArrowheads="1"/>
          </p:cNvSpPr>
          <p:nvPr/>
        </p:nvSpPr>
        <p:spPr bwMode="auto">
          <a:xfrm>
            <a:off x="3240163" y="2406431"/>
            <a:ext cx="2411001" cy="1470364"/>
          </a:xfrm>
          <a:prstGeom prst="roundRect">
            <a:avLst/>
          </a:prstGeom>
          <a:gradFill>
            <a:gsLst>
              <a:gs pos="0">
                <a:srgbClr val="33828D">
                  <a:lumMod val="75000"/>
                </a:srgbClr>
              </a:gs>
              <a:gs pos="100000">
                <a:srgbClr val="3CBBB9"/>
              </a:gs>
            </a:gsLst>
            <a:lin ang="6000000" scaled="0"/>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6" tIns="45709" rIns="91416" bIns="45709" anchor="ctr" anchorCtr="0">
            <a:noAutofit/>
          </a:bodyPr>
          <a:lstStyle/>
          <a:p>
            <a:pPr algn="ctr" defTabSz="456858"/>
            <a:r>
              <a:rPr lang="en-US" sz="1400" b="1" dirty="0">
                <a:solidFill>
                  <a:srgbClr val="FFFF00"/>
                </a:solidFill>
                <a:cs typeface="Arial"/>
              </a:rPr>
              <a:t>$550 Bn - $1 Tn </a:t>
            </a:r>
            <a:br>
              <a:rPr lang="en-US" sz="1400" b="1" dirty="0">
                <a:solidFill>
                  <a:srgbClr val="FFFF00"/>
                </a:solidFill>
                <a:cs typeface="Arial"/>
              </a:rPr>
            </a:br>
            <a:r>
              <a:rPr lang="en-US" sz="1400" b="1" dirty="0">
                <a:solidFill>
                  <a:srgbClr val="FFFF00"/>
                </a:solidFill>
                <a:cs typeface="Arial"/>
              </a:rPr>
              <a:t>in annual economic impact. </a:t>
            </a:r>
          </a:p>
          <a:p>
            <a:pPr algn="ctr" defTabSz="456858"/>
            <a:endParaRPr lang="en-US" sz="1400" b="1" dirty="0">
              <a:solidFill>
                <a:srgbClr val="FFFF00"/>
              </a:solidFill>
              <a:cs typeface="Arial"/>
            </a:endParaRPr>
          </a:p>
          <a:p>
            <a:pPr algn="ctr" defTabSz="456858"/>
            <a:r>
              <a:rPr lang="en-US" sz="1400" b="1" dirty="0">
                <a:solidFill>
                  <a:srgbClr val="FFFF00"/>
                </a:solidFill>
                <a:cs typeface="Arial"/>
              </a:rPr>
              <a:t>Help improve the lives of 500 Mn citizens.</a:t>
            </a:r>
          </a:p>
        </p:txBody>
      </p:sp>
      <p:sp>
        <p:nvSpPr>
          <p:cNvPr id="13" name="Title 1"/>
          <p:cNvSpPr txBox="1">
            <a:spLocks/>
          </p:cNvSpPr>
          <p:nvPr/>
        </p:nvSpPr>
        <p:spPr>
          <a:xfrm>
            <a:off x="0" y="0"/>
            <a:ext cx="8633188" cy="883320"/>
          </a:xfrm>
          <a:prstGeom prst="rect">
            <a:avLst/>
          </a:prstGeom>
        </p:spPr>
        <p:txBody>
          <a:bodyPr vert="horz" lIns="91100" tIns="45550" rIns="91100" bIns="45550" rtlCol="0" anchor="t" anchorCtr="0">
            <a:noAutofit/>
          </a:bodyPr>
          <a:lstStyle>
            <a:lvl1pPr algn="l" defTabSz="683469" rtl="0" eaLnBrk="1" latinLnBrk="0" hangingPunct="1">
              <a:lnSpc>
                <a:spcPct val="90000"/>
              </a:lnSpc>
              <a:spcBef>
                <a:spcPct val="0"/>
              </a:spcBef>
              <a:buNone/>
              <a:defRPr lang="en-US" sz="2500" b="0" i="0" kern="1200" spc="0" baseline="0">
                <a:solidFill>
                  <a:srgbClr val="00A2BF"/>
                </a:solidFill>
                <a:latin typeface="+mj-lt"/>
                <a:ea typeface="+mj-ea"/>
                <a:cs typeface="CiscoSans Thin"/>
              </a:defRPr>
            </a:lvl1pPr>
          </a:lstStyle>
          <a:p>
            <a:pPr>
              <a:defRPr/>
            </a:pPr>
            <a:r>
              <a:rPr sz="2400" dirty="0">
                <a:solidFill>
                  <a:srgbClr val="FFFFFF"/>
                </a:solidFill>
              </a:rPr>
              <a:t>What </a:t>
            </a:r>
            <a:r>
              <a:rPr sz="2400" dirty="0" smtClean="0">
                <a:solidFill>
                  <a:srgbClr val="FFFFFF"/>
                </a:solidFill>
              </a:rPr>
              <a:t>a </a:t>
            </a:r>
            <a:r>
              <a:rPr sz="2400" dirty="0">
                <a:solidFill>
                  <a:srgbClr val="FFFFFF"/>
                </a:solidFill>
              </a:rPr>
              <a:t>Digital India </a:t>
            </a:r>
            <a:r>
              <a:rPr sz="2400" dirty="0" smtClean="0">
                <a:solidFill>
                  <a:srgbClr val="FFFFFF"/>
                </a:solidFill>
              </a:rPr>
              <a:t>will mean </a:t>
            </a:r>
            <a:r>
              <a:rPr sz="2400" dirty="0">
                <a:solidFill>
                  <a:srgbClr val="FFFFFF"/>
                </a:solidFill>
              </a:rPr>
              <a:t>for Citizens &amp; Businesses</a:t>
            </a:r>
          </a:p>
        </p:txBody>
      </p:sp>
    </p:spTree>
    <p:extLst>
      <p:ext uri="{BB962C8B-B14F-4D97-AF65-F5344CB8AC3E}">
        <p14:creationId xmlns:p14="http://schemas.microsoft.com/office/powerpoint/2010/main" val="737798325"/>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p:cNvSpPr txBox="1">
            <a:spLocks/>
          </p:cNvSpPr>
          <p:nvPr/>
        </p:nvSpPr>
        <p:spPr>
          <a:xfrm>
            <a:off x="457200" y="274657"/>
            <a:ext cx="8229600" cy="614361"/>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kern="1200">
                <a:solidFill>
                  <a:srgbClr val="00B0F0"/>
                </a:solidFill>
                <a:latin typeface="+mn-lt"/>
                <a:ea typeface="+mj-ea"/>
                <a:cs typeface="+mj-cs"/>
              </a:defRPr>
            </a:lvl1pPr>
          </a:lstStyle>
          <a:p>
            <a:r>
              <a:rPr lang="en-US" dirty="0" smtClean="0"/>
              <a:t>Digital India Today: Smart Cities</a:t>
            </a:r>
            <a:endParaRPr lang="en-IN" dirty="0"/>
          </a:p>
        </p:txBody>
      </p:sp>
      <p:grpSp>
        <p:nvGrpSpPr>
          <p:cNvPr id="4" name="Group 3"/>
          <p:cNvGrpSpPr/>
          <p:nvPr/>
        </p:nvGrpSpPr>
        <p:grpSpPr>
          <a:xfrm>
            <a:off x="533405" y="1125434"/>
            <a:ext cx="1578705" cy="3625439"/>
            <a:chOff x="533400" y="844062"/>
            <a:chExt cx="1578705" cy="2719079"/>
          </a:xfrm>
        </p:grpSpPr>
        <p:sp>
          <p:nvSpPr>
            <p:cNvPr id="12" name="TextBox 11"/>
            <p:cNvSpPr txBox="1"/>
            <p:nvPr/>
          </p:nvSpPr>
          <p:spPr>
            <a:xfrm>
              <a:off x="598905" y="2142063"/>
              <a:ext cx="1400359" cy="1421078"/>
            </a:xfrm>
            <a:prstGeom prst="rect">
              <a:avLst/>
            </a:prstGeom>
            <a:noFill/>
          </p:spPr>
          <p:txBody>
            <a:bodyPr wrap="square" lIns="0" tIns="0" rIns="0" bIns="0" rtlCol="0">
              <a:noAutofit/>
            </a:bodyPr>
            <a:lstStyle/>
            <a:p>
              <a:pPr marL="0" lvl="2"/>
              <a:r>
                <a:rPr lang="en-US" sz="1400" b="1" dirty="0">
                  <a:solidFill>
                    <a:prstClr val="white">
                      <a:lumMod val="75000"/>
                    </a:prstClr>
                  </a:solidFill>
                </a:rPr>
                <a:t>ICT Master Planning Services for the first four cities</a:t>
              </a:r>
            </a:p>
            <a:p>
              <a:pPr marL="0" lvl="2"/>
              <a:endParaRPr lang="en-US" sz="1400" b="1" dirty="0">
                <a:solidFill>
                  <a:prstClr val="white">
                    <a:lumMod val="75000"/>
                  </a:prstClr>
                </a:solidFill>
              </a:endParaRPr>
            </a:p>
            <a:p>
              <a:pPr marL="0" lvl="2"/>
              <a:r>
                <a:rPr lang="en-US" sz="1400" b="1" dirty="0">
                  <a:solidFill>
                    <a:prstClr val="white">
                      <a:lumMod val="75000"/>
                    </a:prstClr>
                  </a:solidFill>
                </a:rPr>
                <a:t>Design the converged digital infrastructure </a:t>
              </a:r>
            </a:p>
            <a:p>
              <a:pPr marL="0" lvl="2"/>
              <a:endParaRPr lang="en-US" sz="1400" b="1" dirty="0">
                <a:solidFill>
                  <a:prstClr val="white">
                    <a:lumMod val="75000"/>
                  </a:prstClr>
                </a:solidFill>
              </a:endParaRPr>
            </a:p>
            <a:p>
              <a:pPr marL="0" lvl="2"/>
              <a:endParaRPr lang="en-US" sz="1400" b="1" dirty="0">
                <a:solidFill>
                  <a:prstClr val="white">
                    <a:lumMod val="75000"/>
                  </a:prstClr>
                </a:solidFill>
              </a:endParaRPr>
            </a:p>
          </p:txBody>
        </p:sp>
        <p:grpSp>
          <p:nvGrpSpPr>
            <p:cNvPr id="2" name="Group 1"/>
            <p:cNvGrpSpPr/>
            <p:nvPr/>
          </p:nvGrpSpPr>
          <p:grpSpPr>
            <a:xfrm>
              <a:off x="533400" y="844062"/>
              <a:ext cx="1578705" cy="1167059"/>
              <a:chOff x="533400" y="844062"/>
              <a:chExt cx="1578705" cy="1167059"/>
            </a:xfrm>
          </p:grpSpPr>
          <p:sp>
            <p:nvSpPr>
              <p:cNvPr id="9" name="Rectangle 8"/>
              <p:cNvSpPr/>
              <p:nvPr/>
            </p:nvSpPr>
            <p:spPr>
              <a:xfrm>
                <a:off x="570326" y="1645733"/>
                <a:ext cx="1473200" cy="355600"/>
              </a:xfrm>
              <a:prstGeom prst="rect">
                <a:avLst/>
              </a:prstGeom>
              <a:solidFill>
                <a:srgbClr val="000000">
                  <a:alpha val="4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prstClr val="white"/>
                  </a:solidFill>
                </a:endParaRPr>
              </a:p>
            </p:txBody>
          </p:sp>
          <p:pic>
            <p:nvPicPr>
              <p:cNvPr id="20" name="Picture 4" descr="http://upload.wikimedia.org/wikipedia/commons/9/94/Mumbai_Downtown.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79122" y="844062"/>
                <a:ext cx="1447116" cy="116705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533400" y="1657494"/>
                <a:ext cx="1578705" cy="334707"/>
              </a:xfrm>
              <a:prstGeom prst="rect">
                <a:avLst/>
              </a:prstGeom>
              <a:noFill/>
            </p:spPr>
            <p:txBody>
              <a:bodyPr wrap="square" rtlCol="0">
                <a:spAutoFit/>
              </a:bodyPr>
              <a:lstStyle/>
              <a:p>
                <a:r>
                  <a:rPr lang="en-US" sz="1200" b="1" dirty="0">
                    <a:solidFill>
                      <a:prstClr val="white"/>
                    </a:solidFill>
                    <a:effectLst>
                      <a:outerShdw blurRad="38100" dist="38100" dir="2700000" algn="tl">
                        <a:srgbClr val="000000">
                          <a:alpha val="43137"/>
                        </a:srgbClr>
                      </a:outerShdw>
                    </a:effectLst>
                  </a:rPr>
                  <a:t>DELHI MUMBAI </a:t>
                </a:r>
                <a:br>
                  <a:rPr lang="en-US" sz="1200" b="1" dirty="0">
                    <a:solidFill>
                      <a:prstClr val="white"/>
                    </a:solidFill>
                    <a:effectLst>
                      <a:outerShdw blurRad="38100" dist="38100" dir="2700000" algn="tl">
                        <a:srgbClr val="000000">
                          <a:alpha val="43137"/>
                        </a:srgbClr>
                      </a:outerShdw>
                    </a:effectLst>
                  </a:rPr>
                </a:br>
                <a:r>
                  <a:rPr lang="en-US" sz="1100" b="1" dirty="0">
                    <a:solidFill>
                      <a:prstClr val="white"/>
                    </a:solidFill>
                    <a:effectLst>
                      <a:outerShdw blurRad="38100" dist="38100" dir="2700000" algn="tl">
                        <a:srgbClr val="000000">
                          <a:alpha val="43137"/>
                        </a:srgbClr>
                      </a:outerShdw>
                    </a:effectLst>
                  </a:rPr>
                  <a:t>INDUSTRIAL CORRIDOR</a:t>
                </a:r>
              </a:p>
            </p:txBody>
          </p:sp>
        </p:grpSp>
      </p:grpSp>
      <p:grpSp>
        <p:nvGrpSpPr>
          <p:cNvPr id="6" name="Group 5"/>
          <p:cNvGrpSpPr/>
          <p:nvPr/>
        </p:nvGrpSpPr>
        <p:grpSpPr>
          <a:xfrm>
            <a:off x="2250128" y="1125434"/>
            <a:ext cx="1507605" cy="3625439"/>
            <a:chOff x="2250114" y="844062"/>
            <a:chExt cx="1507605" cy="2719079"/>
          </a:xfrm>
        </p:grpSpPr>
        <p:sp>
          <p:nvSpPr>
            <p:cNvPr id="13" name="TextBox 12"/>
            <p:cNvSpPr txBox="1"/>
            <p:nvPr/>
          </p:nvSpPr>
          <p:spPr>
            <a:xfrm>
              <a:off x="2250114" y="2142063"/>
              <a:ext cx="1400359" cy="1421078"/>
            </a:xfrm>
            <a:prstGeom prst="rect">
              <a:avLst/>
            </a:prstGeom>
            <a:noFill/>
          </p:spPr>
          <p:txBody>
            <a:bodyPr wrap="square" lIns="0" tIns="0" rIns="0" bIns="0" rtlCol="0">
              <a:noAutofit/>
            </a:bodyPr>
            <a:lstStyle/>
            <a:p>
              <a:pPr marL="0" lvl="2"/>
              <a:r>
                <a:rPr lang="en-US" sz="1400" b="1" dirty="0">
                  <a:solidFill>
                    <a:prstClr val="white">
                      <a:lumMod val="75000"/>
                    </a:prstClr>
                  </a:solidFill>
                </a:rPr>
                <a:t>TelePresence-driven remote FIR solution for Bengaluru Police</a:t>
              </a:r>
            </a:p>
            <a:p>
              <a:pPr marL="0" lvl="2"/>
              <a:endParaRPr lang="en-US" sz="1400" b="1" dirty="0">
                <a:solidFill>
                  <a:prstClr val="white">
                    <a:lumMod val="75000"/>
                  </a:prstClr>
                </a:solidFill>
              </a:endParaRPr>
            </a:p>
            <a:p>
              <a:pPr marL="0" lvl="2"/>
              <a:r>
                <a:rPr lang="en-US" sz="1400" b="1" dirty="0">
                  <a:solidFill>
                    <a:prstClr val="white">
                      <a:lumMod val="75000"/>
                    </a:prstClr>
                  </a:solidFill>
                </a:rPr>
                <a:t>Helping citizens file an FIR from any location 24/7</a:t>
              </a:r>
            </a:p>
          </p:txBody>
        </p:sp>
        <p:grpSp>
          <p:nvGrpSpPr>
            <p:cNvPr id="3" name="Group 2"/>
            <p:cNvGrpSpPr/>
            <p:nvPr/>
          </p:nvGrpSpPr>
          <p:grpSpPr>
            <a:xfrm>
              <a:off x="2286000" y="844062"/>
              <a:ext cx="1471719" cy="1172225"/>
              <a:chOff x="2253287" y="844062"/>
              <a:chExt cx="1471719" cy="1172225"/>
            </a:xfrm>
          </p:grpSpPr>
          <p:pic>
            <p:nvPicPr>
              <p:cNvPr id="7" name="Picture 6" descr="http://upload.wikimedia.org/wikipedia/en/d/d9/Bangalore_skylin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253288" y="844062"/>
                <a:ext cx="1461920" cy="11722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72126" y="1658433"/>
                <a:ext cx="1452880" cy="355600"/>
              </a:xfrm>
              <a:prstGeom prst="rect">
                <a:avLst/>
              </a:prstGeom>
              <a:solidFill>
                <a:srgbClr val="000000">
                  <a:alpha val="4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prstClr val="white"/>
                  </a:solidFill>
                </a:endParaRPr>
              </a:p>
            </p:txBody>
          </p:sp>
          <p:sp>
            <p:nvSpPr>
              <p:cNvPr id="22" name="Rectangle 21"/>
              <p:cNvSpPr/>
              <p:nvPr/>
            </p:nvSpPr>
            <p:spPr>
              <a:xfrm>
                <a:off x="2253287" y="1772528"/>
                <a:ext cx="1320117" cy="207749"/>
              </a:xfrm>
              <a:prstGeom prst="rect">
                <a:avLst/>
              </a:prstGeom>
              <a:noFill/>
            </p:spPr>
            <p:txBody>
              <a:bodyPr wrap="square" rtlCol="0">
                <a:spAutoFit/>
              </a:bodyPr>
              <a:lstStyle/>
              <a:p>
                <a:r>
                  <a:rPr lang="en-US" sz="1200" b="1" dirty="0">
                    <a:solidFill>
                      <a:prstClr val="white"/>
                    </a:solidFill>
                    <a:effectLst>
                      <a:outerShdw blurRad="38100" dist="38100" dir="2700000" algn="tl">
                        <a:srgbClr val="000000">
                          <a:alpha val="43137"/>
                        </a:srgbClr>
                      </a:outerShdw>
                    </a:effectLst>
                  </a:rPr>
                  <a:t>BENGALURU</a:t>
                </a:r>
              </a:p>
            </p:txBody>
          </p:sp>
        </p:grpSp>
      </p:grpSp>
      <p:grpSp>
        <p:nvGrpSpPr>
          <p:cNvPr id="18" name="Group 17"/>
          <p:cNvGrpSpPr/>
          <p:nvPr/>
        </p:nvGrpSpPr>
        <p:grpSpPr>
          <a:xfrm>
            <a:off x="3977576" y="1092218"/>
            <a:ext cx="1458116" cy="3658655"/>
            <a:chOff x="3977576" y="819150"/>
            <a:chExt cx="1458116" cy="2743991"/>
          </a:xfrm>
        </p:grpSpPr>
        <p:sp>
          <p:nvSpPr>
            <p:cNvPr id="15" name="TextBox 14"/>
            <p:cNvSpPr txBox="1"/>
            <p:nvPr/>
          </p:nvSpPr>
          <p:spPr>
            <a:xfrm>
              <a:off x="3977576" y="2142063"/>
              <a:ext cx="1432624" cy="1421078"/>
            </a:xfrm>
            <a:prstGeom prst="rect">
              <a:avLst/>
            </a:prstGeom>
            <a:noFill/>
          </p:spPr>
          <p:txBody>
            <a:bodyPr wrap="square" lIns="0" tIns="0" rIns="0" bIns="0" rtlCol="0">
              <a:noAutofit/>
            </a:bodyPr>
            <a:lstStyle/>
            <a:p>
              <a:pPr marL="0" lvl="2"/>
              <a:r>
                <a:rPr lang="en-US" sz="1400" b="1" dirty="0">
                  <a:solidFill>
                    <a:prstClr val="white">
                      <a:lumMod val="75000"/>
                    </a:prstClr>
                  </a:solidFill>
                </a:rPr>
                <a:t>Smart &amp; </a:t>
              </a:r>
              <a:br>
                <a:rPr lang="en-US" sz="1400" b="1" dirty="0">
                  <a:solidFill>
                    <a:prstClr val="white">
                      <a:lumMod val="75000"/>
                    </a:prstClr>
                  </a:solidFill>
                </a:rPr>
              </a:br>
              <a:r>
                <a:rPr lang="en-US" sz="1400" b="1" dirty="0">
                  <a:solidFill>
                    <a:prstClr val="white">
                      <a:lumMod val="75000"/>
                    </a:prstClr>
                  </a:solidFill>
                </a:rPr>
                <a:t>city-wide safety alert system for Navi Mumbai</a:t>
              </a:r>
            </a:p>
            <a:p>
              <a:pPr marL="0" lvl="2"/>
              <a:endParaRPr lang="en-US" sz="1400" b="1" dirty="0">
                <a:solidFill>
                  <a:prstClr val="white">
                    <a:lumMod val="75000"/>
                  </a:prstClr>
                </a:solidFill>
              </a:endParaRPr>
            </a:p>
            <a:p>
              <a:pPr marL="0" lvl="2"/>
              <a:r>
                <a:rPr lang="en-US" sz="1400" b="1" dirty="0">
                  <a:solidFill>
                    <a:prstClr val="white">
                      <a:lumMod val="75000"/>
                    </a:prstClr>
                  </a:solidFill>
                </a:rPr>
                <a:t>Pervasive video infrastructure</a:t>
              </a:r>
            </a:p>
            <a:p>
              <a:pPr marL="0" lvl="2"/>
              <a:endParaRPr lang="en-US" sz="1400" b="1" dirty="0">
                <a:solidFill>
                  <a:prstClr val="white">
                    <a:lumMod val="75000"/>
                  </a:prstClr>
                </a:solidFill>
              </a:endParaRPr>
            </a:p>
            <a:p>
              <a:pPr marL="0" lvl="2"/>
              <a:r>
                <a:rPr lang="en-US" sz="1400" b="1" dirty="0">
                  <a:solidFill>
                    <a:prstClr val="white">
                      <a:lumMod val="75000"/>
                    </a:prstClr>
                  </a:solidFill>
                </a:rPr>
                <a:t>Smart analytics engine &amp; control room</a:t>
              </a:r>
            </a:p>
            <a:p>
              <a:pPr marL="0" lvl="2"/>
              <a:endParaRPr lang="en-US" sz="1400" b="1" dirty="0">
                <a:solidFill>
                  <a:prstClr val="white">
                    <a:lumMod val="75000"/>
                  </a:prstClr>
                </a:solidFill>
              </a:endParaRPr>
            </a:p>
          </p:txBody>
        </p:sp>
        <p:grpSp>
          <p:nvGrpSpPr>
            <p:cNvPr id="30" name="Group 29"/>
            <p:cNvGrpSpPr/>
            <p:nvPr/>
          </p:nvGrpSpPr>
          <p:grpSpPr>
            <a:xfrm>
              <a:off x="3992578" y="819150"/>
              <a:ext cx="1443114" cy="1181199"/>
              <a:chOff x="3894612" y="819150"/>
              <a:chExt cx="1443114" cy="1181199"/>
            </a:xfrm>
          </p:grpSpPr>
          <p:pic>
            <p:nvPicPr>
              <p:cNvPr id="14" name="Picture 4" descr="http://www.rickshawchallenge.com/wp-content/gallery/mumbai/mumbai_skyline88907.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894612" y="819150"/>
                <a:ext cx="1436556" cy="1181199"/>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3897726" y="1638113"/>
                <a:ext cx="1440000" cy="355600"/>
              </a:xfrm>
              <a:prstGeom prst="rect">
                <a:avLst/>
              </a:prstGeom>
              <a:solidFill>
                <a:srgbClr val="000000">
                  <a:alpha val="4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prstClr val="white"/>
                  </a:solidFill>
                </a:endParaRPr>
              </a:p>
            </p:txBody>
          </p:sp>
          <p:sp>
            <p:nvSpPr>
              <p:cNvPr id="24" name="Rectangle 23"/>
              <p:cNvSpPr/>
              <p:nvPr/>
            </p:nvSpPr>
            <p:spPr>
              <a:xfrm>
                <a:off x="3894612" y="1769113"/>
                <a:ext cx="1320117" cy="207749"/>
              </a:xfrm>
              <a:prstGeom prst="rect">
                <a:avLst/>
              </a:prstGeom>
              <a:noFill/>
            </p:spPr>
            <p:txBody>
              <a:bodyPr wrap="square" rtlCol="0">
                <a:spAutoFit/>
              </a:bodyPr>
              <a:lstStyle/>
              <a:p>
                <a:r>
                  <a:rPr lang="en-US" sz="1200" b="1" dirty="0">
                    <a:solidFill>
                      <a:prstClr val="white"/>
                    </a:solidFill>
                    <a:effectLst>
                      <a:outerShdw blurRad="38100" dist="38100" dir="2700000" algn="tl">
                        <a:srgbClr val="000000">
                          <a:alpha val="43137"/>
                        </a:srgbClr>
                      </a:outerShdw>
                    </a:effectLst>
                  </a:rPr>
                  <a:t>MUMBAI</a:t>
                </a:r>
              </a:p>
            </p:txBody>
          </p:sp>
        </p:grpSp>
      </p:grpSp>
      <p:grpSp>
        <p:nvGrpSpPr>
          <p:cNvPr id="19" name="Group 18"/>
          <p:cNvGrpSpPr/>
          <p:nvPr/>
        </p:nvGrpSpPr>
        <p:grpSpPr>
          <a:xfrm>
            <a:off x="5638800" y="1102731"/>
            <a:ext cx="1439288" cy="3648141"/>
            <a:chOff x="5638800" y="827035"/>
            <a:chExt cx="1439288" cy="2736106"/>
          </a:xfrm>
        </p:grpSpPr>
        <p:sp>
          <p:nvSpPr>
            <p:cNvPr id="16" name="TextBox 15"/>
            <p:cNvSpPr txBox="1"/>
            <p:nvPr/>
          </p:nvSpPr>
          <p:spPr>
            <a:xfrm>
              <a:off x="5638800" y="2142063"/>
              <a:ext cx="1402887" cy="1421078"/>
            </a:xfrm>
            <a:prstGeom prst="rect">
              <a:avLst/>
            </a:prstGeom>
            <a:noFill/>
          </p:spPr>
          <p:txBody>
            <a:bodyPr wrap="square" lIns="0" tIns="0" rIns="0" bIns="0" rtlCol="0">
              <a:noAutofit/>
            </a:bodyPr>
            <a:lstStyle/>
            <a:p>
              <a:pPr marL="0" lvl="2"/>
              <a:r>
                <a:rPr lang="en-US" sz="1400" b="1" dirty="0">
                  <a:solidFill>
                    <a:prstClr val="white">
                      <a:lumMod val="75000"/>
                    </a:prstClr>
                  </a:solidFill>
                </a:rPr>
                <a:t>Safety &amp; security</a:t>
              </a:r>
            </a:p>
            <a:p>
              <a:pPr marL="0" lvl="2"/>
              <a:endParaRPr lang="en-US" sz="1400" b="1" dirty="0">
                <a:solidFill>
                  <a:prstClr val="white">
                    <a:lumMod val="75000"/>
                  </a:prstClr>
                </a:solidFill>
              </a:endParaRPr>
            </a:p>
            <a:p>
              <a:pPr marL="0" lvl="2"/>
              <a:r>
                <a:rPr lang="en-US" sz="1400" b="1" dirty="0">
                  <a:solidFill>
                    <a:prstClr val="white">
                      <a:lumMod val="75000"/>
                    </a:prstClr>
                  </a:solidFill>
                </a:rPr>
                <a:t>Public transportation &amp; traffic mgmt for Jaipur Dev. Authority</a:t>
              </a:r>
            </a:p>
            <a:p>
              <a:pPr marL="0" lvl="2"/>
              <a:endParaRPr lang="en-US" sz="1400" b="1" dirty="0">
                <a:solidFill>
                  <a:prstClr val="white">
                    <a:lumMod val="75000"/>
                  </a:prstClr>
                </a:solidFill>
              </a:endParaRPr>
            </a:p>
            <a:p>
              <a:pPr marL="0" lvl="2"/>
              <a:r>
                <a:rPr lang="en-US" sz="1400" b="1" dirty="0">
                  <a:solidFill>
                    <a:prstClr val="white">
                      <a:lumMod val="75000"/>
                    </a:prstClr>
                  </a:solidFill>
                </a:rPr>
                <a:t>Citizen &amp; tourist services</a:t>
              </a:r>
            </a:p>
            <a:p>
              <a:pPr marL="0" lvl="2"/>
              <a:endParaRPr lang="en-US" sz="1400" b="1" dirty="0">
                <a:solidFill>
                  <a:prstClr val="white">
                    <a:lumMod val="75000"/>
                  </a:prstClr>
                </a:solidFill>
              </a:endParaRPr>
            </a:p>
            <a:p>
              <a:pPr marL="0" lvl="2"/>
              <a:endParaRPr lang="en-US" sz="1400" b="1" dirty="0">
                <a:solidFill>
                  <a:prstClr val="white">
                    <a:lumMod val="75000"/>
                  </a:prstClr>
                </a:solidFill>
              </a:endParaRPr>
            </a:p>
          </p:txBody>
        </p:sp>
        <p:grpSp>
          <p:nvGrpSpPr>
            <p:cNvPr id="31" name="Group 30"/>
            <p:cNvGrpSpPr/>
            <p:nvPr/>
          </p:nvGrpSpPr>
          <p:grpSpPr>
            <a:xfrm>
              <a:off x="5640069" y="827035"/>
              <a:ext cx="1438019" cy="1182419"/>
              <a:chOff x="5550234" y="827035"/>
              <a:chExt cx="1438019" cy="1182419"/>
            </a:xfrm>
          </p:grpSpPr>
          <p:pic>
            <p:nvPicPr>
              <p:cNvPr id="11" name="Picture 2" descr="http://www.tushky.com/blog/wp-content/uploads/2014/01/Hawa-Mahal-Jaipur-Image-Courtesy-JaipurTourism.jpe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550235" y="827035"/>
                <a:ext cx="1438018" cy="118241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5553806" y="1648273"/>
                <a:ext cx="1422400" cy="355600"/>
              </a:xfrm>
              <a:prstGeom prst="rect">
                <a:avLst/>
              </a:prstGeom>
              <a:solidFill>
                <a:srgbClr val="000000">
                  <a:alpha val="4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prstClr val="white"/>
                  </a:solidFill>
                </a:endParaRPr>
              </a:p>
            </p:txBody>
          </p:sp>
          <p:sp>
            <p:nvSpPr>
              <p:cNvPr id="26" name="Rectangle 25"/>
              <p:cNvSpPr/>
              <p:nvPr/>
            </p:nvSpPr>
            <p:spPr>
              <a:xfrm>
                <a:off x="5550234" y="1765695"/>
                <a:ext cx="1320117" cy="207749"/>
              </a:xfrm>
              <a:prstGeom prst="rect">
                <a:avLst/>
              </a:prstGeom>
              <a:noFill/>
            </p:spPr>
            <p:txBody>
              <a:bodyPr wrap="square" rtlCol="0">
                <a:spAutoFit/>
              </a:bodyPr>
              <a:lstStyle/>
              <a:p>
                <a:r>
                  <a:rPr lang="en-US" sz="1200" b="1" dirty="0">
                    <a:solidFill>
                      <a:prstClr val="white"/>
                    </a:solidFill>
                    <a:effectLst>
                      <a:outerShdw blurRad="38100" dist="38100" dir="2700000" algn="tl">
                        <a:srgbClr val="000000">
                          <a:alpha val="43137"/>
                        </a:srgbClr>
                      </a:outerShdw>
                    </a:effectLst>
                  </a:rPr>
                  <a:t>JAIPUR</a:t>
                </a:r>
              </a:p>
            </p:txBody>
          </p:sp>
        </p:grpSp>
      </p:grpSp>
      <p:grpSp>
        <p:nvGrpSpPr>
          <p:cNvPr id="33" name="Group 32"/>
          <p:cNvGrpSpPr/>
          <p:nvPr/>
        </p:nvGrpSpPr>
        <p:grpSpPr>
          <a:xfrm>
            <a:off x="7239014" y="1092219"/>
            <a:ext cx="1481485" cy="3658653"/>
            <a:chOff x="7239000" y="819151"/>
            <a:chExt cx="1481485" cy="2743990"/>
          </a:xfrm>
        </p:grpSpPr>
        <p:sp>
          <p:nvSpPr>
            <p:cNvPr id="17" name="TextBox 16"/>
            <p:cNvSpPr txBox="1"/>
            <p:nvPr/>
          </p:nvSpPr>
          <p:spPr>
            <a:xfrm>
              <a:off x="7239000" y="2142063"/>
              <a:ext cx="1402887" cy="1421078"/>
            </a:xfrm>
            <a:prstGeom prst="rect">
              <a:avLst/>
            </a:prstGeom>
            <a:noFill/>
          </p:spPr>
          <p:txBody>
            <a:bodyPr wrap="square" lIns="0" tIns="0" rIns="0" bIns="0" rtlCol="0">
              <a:noAutofit/>
            </a:bodyPr>
            <a:lstStyle/>
            <a:p>
              <a:pPr marL="0" lvl="2"/>
              <a:r>
                <a:rPr lang="en-US" sz="1400" b="1" dirty="0">
                  <a:solidFill>
                    <a:prstClr val="white">
                      <a:lumMod val="75000"/>
                    </a:prstClr>
                  </a:solidFill>
                </a:rPr>
                <a:t>Smart city-wide integrated CCTV network for Lucknow Police</a:t>
              </a:r>
            </a:p>
            <a:p>
              <a:pPr marL="0" lvl="2"/>
              <a:endParaRPr lang="en-US" sz="1400" b="1" dirty="0">
                <a:solidFill>
                  <a:prstClr val="white">
                    <a:lumMod val="75000"/>
                  </a:prstClr>
                </a:solidFill>
              </a:endParaRPr>
            </a:p>
          </p:txBody>
        </p:sp>
        <p:grpSp>
          <p:nvGrpSpPr>
            <p:cNvPr id="32" name="Group 31"/>
            <p:cNvGrpSpPr/>
            <p:nvPr/>
          </p:nvGrpSpPr>
          <p:grpSpPr>
            <a:xfrm>
              <a:off x="7282466" y="819151"/>
              <a:ext cx="1438019" cy="1177987"/>
              <a:chOff x="7282466" y="819151"/>
              <a:chExt cx="1438019" cy="1177987"/>
            </a:xfrm>
          </p:grpSpPr>
          <p:pic>
            <p:nvPicPr>
              <p:cNvPr id="10" name="Picture 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282466" y="819151"/>
                <a:ext cx="1438019" cy="1177987"/>
              </a:xfrm>
              <a:prstGeom prst="rect">
                <a:avLst/>
              </a:prstGeom>
            </p:spPr>
          </p:pic>
          <p:sp>
            <p:nvSpPr>
              <p:cNvPr id="27" name="Rectangle 26"/>
              <p:cNvSpPr/>
              <p:nvPr/>
            </p:nvSpPr>
            <p:spPr>
              <a:xfrm>
                <a:off x="7291166" y="1638113"/>
                <a:ext cx="1422400" cy="355600"/>
              </a:xfrm>
              <a:prstGeom prst="rect">
                <a:avLst/>
              </a:prstGeom>
              <a:solidFill>
                <a:srgbClr val="000000">
                  <a:alpha val="4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prstClr val="white"/>
                  </a:solidFill>
                </a:endParaRPr>
              </a:p>
            </p:txBody>
          </p:sp>
          <p:sp>
            <p:nvSpPr>
              <p:cNvPr id="28" name="Rectangle 27"/>
              <p:cNvSpPr/>
              <p:nvPr/>
            </p:nvSpPr>
            <p:spPr>
              <a:xfrm>
                <a:off x="7309352" y="1765695"/>
                <a:ext cx="1320117" cy="207749"/>
              </a:xfrm>
              <a:prstGeom prst="rect">
                <a:avLst/>
              </a:prstGeom>
              <a:noFill/>
            </p:spPr>
            <p:txBody>
              <a:bodyPr wrap="square" rtlCol="0">
                <a:spAutoFit/>
              </a:bodyPr>
              <a:lstStyle/>
              <a:p>
                <a:r>
                  <a:rPr lang="en-US" sz="1200" b="1" dirty="0">
                    <a:solidFill>
                      <a:prstClr val="white"/>
                    </a:solidFill>
                    <a:effectLst>
                      <a:outerShdw blurRad="38100" dist="38100" dir="2700000" algn="tl">
                        <a:srgbClr val="000000">
                          <a:alpha val="43137"/>
                        </a:srgbClr>
                      </a:outerShdw>
                    </a:effectLst>
                  </a:rPr>
                  <a:t>LUCKNOW</a:t>
                </a:r>
              </a:p>
            </p:txBody>
          </p:sp>
        </p:grpSp>
      </p:grpSp>
      <p:sp>
        <p:nvSpPr>
          <p:cNvPr id="29" name="Rectangle 28"/>
          <p:cNvSpPr/>
          <p:nvPr/>
        </p:nvSpPr>
        <p:spPr>
          <a:xfrm>
            <a:off x="0" y="5969000"/>
            <a:ext cx="9144000" cy="523220"/>
          </a:xfrm>
          <a:prstGeom prst="rect">
            <a:avLst/>
          </a:prstGeom>
        </p:spPr>
        <p:txBody>
          <a:bodyPr wrap="square">
            <a:spAutoFit/>
          </a:bodyPr>
          <a:lstStyle/>
          <a:p>
            <a:pPr algn="ctr"/>
            <a:r>
              <a:rPr lang="en-US" sz="2800" b="1" dirty="0">
                <a:solidFill>
                  <a:srgbClr val="FFFF00"/>
                </a:solidFill>
                <a:effectLst>
                  <a:outerShdw blurRad="38100" dist="38100" dir="2700000" algn="tl">
                    <a:srgbClr val="000000">
                      <a:alpha val="43137"/>
                    </a:srgbClr>
                  </a:outerShdw>
                </a:effectLst>
              </a:rPr>
              <a:t>Transforming Indian cities into Smart+Connected Cities</a:t>
            </a:r>
          </a:p>
        </p:txBody>
      </p:sp>
    </p:spTree>
    <p:extLst>
      <p:ext uri="{BB962C8B-B14F-4D97-AF65-F5344CB8AC3E}">
        <p14:creationId xmlns:p14="http://schemas.microsoft.com/office/powerpoint/2010/main" val="213396396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90" y="0"/>
            <a:ext cx="8388465" cy="838200"/>
          </a:xfrm>
        </p:spPr>
        <p:txBody>
          <a:bodyPr>
            <a:normAutofit/>
          </a:bodyPr>
          <a:lstStyle/>
          <a:p>
            <a:r>
              <a:rPr lang="en-US" sz="2800" b="1" dirty="0" smtClean="0">
                <a:latin typeface="Calibri" panose="020F0502020204030204" pitchFamily="34" charset="0"/>
              </a:rPr>
              <a:t>End-to-End </a:t>
            </a:r>
            <a:r>
              <a:rPr lang="en-US" sz="2800" b="1" spc="0" dirty="0" err="1" smtClean="0">
                <a:latin typeface="Calibri" panose="020F0502020204030204" pitchFamily="34" charset="0"/>
              </a:rPr>
              <a:t>Digitisation</a:t>
            </a:r>
            <a:r>
              <a:rPr lang="en-US" sz="2800" b="1" dirty="0" smtClean="0">
                <a:latin typeface="Calibri" panose="020F0502020204030204" pitchFamily="34" charset="0"/>
              </a:rPr>
              <a:t> – What’s Needed </a:t>
            </a:r>
            <a:endParaRPr lang="en-US" sz="2800" b="1" dirty="0">
              <a:latin typeface="Calibri" panose="020F0502020204030204" pitchFamily="34" charset="0"/>
            </a:endParaRPr>
          </a:p>
        </p:txBody>
      </p:sp>
      <p:grpSp>
        <p:nvGrpSpPr>
          <p:cNvPr id="6" name="Group 5"/>
          <p:cNvGrpSpPr/>
          <p:nvPr/>
        </p:nvGrpSpPr>
        <p:grpSpPr>
          <a:xfrm>
            <a:off x="228600" y="4445019"/>
            <a:ext cx="8686800" cy="1696573"/>
            <a:chOff x="228600" y="3333750"/>
            <a:chExt cx="8686800" cy="1272430"/>
          </a:xfrm>
        </p:grpSpPr>
        <p:sp>
          <p:nvSpPr>
            <p:cNvPr id="3" name="Rectangle 2"/>
            <p:cNvSpPr/>
            <p:nvPr/>
          </p:nvSpPr>
          <p:spPr>
            <a:xfrm>
              <a:off x="228600" y="3565266"/>
              <a:ext cx="1097045" cy="1040914"/>
            </a:xfrm>
            <a:prstGeom prst="rect">
              <a:avLst/>
            </a:prstGeom>
            <a:gradFill flip="none" rotWithShape="1">
              <a:gsLst>
                <a:gs pos="0">
                  <a:srgbClr val="36A4D7">
                    <a:alpha val="0"/>
                  </a:srgbClr>
                </a:gs>
                <a:gs pos="70000">
                  <a:schemeClr val="tx1">
                    <a:alpha val="49000"/>
                  </a:schemeClr>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FFFF"/>
                  </a:solidFill>
                  <a:latin typeface="Calibri" panose="020F0502020204030204" pitchFamily="34" charset="0"/>
                </a:rPr>
                <a:t>Mobility</a:t>
              </a:r>
            </a:p>
          </p:txBody>
        </p:sp>
        <p:sp>
          <p:nvSpPr>
            <p:cNvPr id="47" name="Rectangle 46"/>
            <p:cNvSpPr/>
            <p:nvPr/>
          </p:nvSpPr>
          <p:spPr>
            <a:xfrm>
              <a:off x="1411120" y="3565266"/>
              <a:ext cx="1880093" cy="1040914"/>
            </a:xfrm>
            <a:prstGeom prst="rect">
              <a:avLst/>
            </a:prstGeom>
            <a:gradFill flip="none" rotWithShape="1">
              <a:gsLst>
                <a:gs pos="0">
                  <a:srgbClr val="36A4D7">
                    <a:alpha val="0"/>
                  </a:srgbClr>
                </a:gs>
                <a:gs pos="70000">
                  <a:schemeClr val="tx1">
                    <a:alpha val="49000"/>
                  </a:schemeClr>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FFFFFF"/>
                </a:solidFill>
                <a:latin typeface="Calibri" panose="020F0502020204030204" pitchFamily="34" charset="0"/>
              </a:endParaRPr>
            </a:p>
            <a:p>
              <a:pPr algn="ctr"/>
              <a:r>
                <a:rPr lang="en-US" sz="1400" b="1" dirty="0">
                  <a:solidFill>
                    <a:srgbClr val="FFFFFF"/>
                  </a:solidFill>
                  <a:latin typeface="Calibri" panose="020F0502020204030204" pitchFamily="34" charset="0"/>
                </a:rPr>
                <a:t>Sensor Network/</a:t>
              </a:r>
            </a:p>
            <a:p>
              <a:pPr algn="ctr"/>
              <a:r>
                <a:rPr lang="en-US" sz="1400" b="1" dirty="0">
                  <a:solidFill>
                    <a:srgbClr val="FFFFFF"/>
                  </a:solidFill>
                  <a:latin typeface="Calibri" panose="020F0502020204030204" pitchFamily="34" charset="0"/>
                </a:rPr>
                <a:t>Network as a Sensor</a:t>
              </a:r>
            </a:p>
          </p:txBody>
        </p:sp>
        <p:sp>
          <p:nvSpPr>
            <p:cNvPr id="48" name="Rectangle 47"/>
            <p:cNvSpPr/>
            <p:nvPr/>
          </p:nvSpPr>
          <p:spPr>
            <a:xfrm>
              <a:off x="3359006" y="3565266"/>
              <a:ext cx="1136794" cy="1040914"/>
            </a:xfrm>
            <a:prstGeom prst="rect">
              <a:avLst/>
            </a:prstGeom>
            <a:gradFill flip="none" rotWithShape="1">
              <a:gsLst>
                <a:gs pos="0">
                  <a:srgbClr val="36A4D7">
                    <a:alpha val="0"/>
                  </a:srgbClr>
                </a:gs>
                <a:gs pos="70000">
                  <a:schemeClr val="tx1">
                    <a:alpha val="49000"/>
                  </a:schemeClr>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FFFF"/>
                  </a:solidFill>
                  <a:latin typeface="Calibri" panose="020F0502020204030204" pitchFamily="34" charset="0"/>
                </a:rPr>
                <a:t>Data In </a:t>
              </a:r>
            </a:p>
            <a:p>
              <a:pPr algn="ctr"/>
              <a:r>
                <a:rPr lang="en-US" sz="1400" b="1" dirty="0">
                  <a:solidFill>
                    <a:srgbClr val="FFFFFF"/>
                  </a:solidFill>
                  <a:latin typeface="Calibri" panose="020F0502020204030204" pitchFamily="34" charset="0"/>
                </a:rPr>
                <a:t>Motion</a:t>
              </a:r>
            </a:p>
          </p:txBody>
        </p:sp>
        <p:sp>
          <p:nvSpPr>
            <p:cNvPr id="49" name="Rectangle 48"/>
            <p:cNvSpPr/>
            <p:nvPr/>
          </p:nvSpPr>
          <p:spPr>
            <a:xfrm>
              <a:off x="4572000" y="3565266"/>
              <a:ext cx="1371600" cy="1040914"/>
            </a:xfrm>
            <a:prstGeom prst="rect">
              <a:avLst/>
            </a:prstGeom>
            <a:gradFill flip="none" rotWithShape="1">
              <a:gsLst>
                <a:gs pos="0">
                  <a:srgbClr val="36A4D7">
                    <a:alpha val="0"/>
                  </a:srgbClr>
                </a:gs>
                <a:gs pos="70000">
                  <a:schemeClr val="tx1">
                    <a:alpha val="49000"/>
                  </a:schemeClr>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FFFF"/>
                  </a:solidFill>
                  <a:latin typeface="Calibri" panose="020F0502020204030204" pitchFamily="34" charset="0"/>
                </a:rPr>
                <a:t>Network</a:t>
              </a:r>
            </a:p>
            <a:p>
              <a:pPr algn="ctr"/>
              <a:r>
                <a:rPr lang="en-US" sz="1400" b="1" dirty="0">
                  <a:solidFill>
                    <a:srgbClr val="FFFFFF"/>
                  </a:solidFill>
                  <a:latin typeface="Calibri" panose="020F0502020204030204" pitchFamily="34" charset="0"/>
                </a:rPr>
                <a:t> as Fog</a:t>
              </a:r>
            </a:p>
          </p:txBody>
        </p:sp>
        <p:sp>
          <p:nvSpPr>
            <p:cNvPr id="50" name="Rectangle 49"/>
            <p:cNvSpPr/>
            <p:nvPr/>
          </p:nvSpPr>
          <p:spPr>
            <a:xfrm>
              <a:off x="6019800" y="3565266"/>
              <a:ext cx="1371600" cy="1040914"/>
            </a:xfrm>
            <a:prstGeom prst="rect">
              <a:avLst/>
            </a:prstGeom>
            <a:gradFill flip="none" rotWithShape="1">
              <a:gsLst>
                <a:gs pos="0">
                  <a:srgbClr val="36A4D7">
                    <a:alpha val="0"/>
                  </a:srgbClr>
                </a:gs>
                <a:gs pos="70000">
                  <a:schemeClr val="tx1">
                    <a:alpha val="49000"/>
                  </a:schemeClr>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FFFF"/>
                  </a:solidFill>
                  <a:latin typeface="Calibri" panose="020F0502020204030204" pitchFamily="34" charset="0"/>
                </a:rPr>
                <a:t>Connected Cloud</a:t>
              </a:r>
            </a:p>
          </p:txBody>
        </p:sp>
        <p:sp>
          <p:nvSpPr>
            <p:cNvPr id="56" name="Rectangle 55"/>
            <p:cNvSpPr/>
            <p:nvPr/>
          </p:nvSpPr>
          <p:spPr>
            <a:xfrm>
              <a:off x="7467600" y="3565266"/>
              <a:ext cx="1447800" cy="1040914"/>
            </a:xfrm>
            <a:prstGeom prst="rect">
              <a:avLst/>
            </a:prstGeom>
            <a:gradFill flip="none" rotWithShape="1">
              <a:gsLst>
                <a:gs pos="0">
                  <a:srgbClr val="36A4D7">
                    <a:alpha val="0"/>
                  </a:srgbClr>
                </a:gs>
                <a:gs pos="70000">
                  <a:schemeClr val="tx1">
                    <a:alpha val="49000"/>
                  </a:schemeClr>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FFFF"/>
                  </a:solidFill>
                  <a:latin typeface="Calibri" panose="020F0502020204030204" pitchFamily="34" charset="0"/>
                </a:rPr>
                <a:t>Distributed policy</a:t>
              </a:r>
            </a:p>
          </p:txBody>
        </p:sp>
        <p:sp>
          <p:nvSpPr>
            <p:cNvPr id="5" name="Oval 4"/>
            <p:cNvSpPr/>
            <p:nvPr/>
          </p:nvSpPr>
          <p:spPr>
            <a:xfrm>
              <a:off x="647700" y="3333750"/>
              <a:ext cx="533400" cy="533400"/>
            </a:xfrm>
            <a:prstGeom prst="ellips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5" name="Freeform 54"/>
            <p:cNvSpPr>
              <a:spLocks noEditPoints="1"/>
            </p:cNvSpPr>
            <p:nvPr/>
          </p:nvSpPr>
          <p:spPr bwMode="auto">
            <a:xfrm flipH="1">
              <a:off x="843068" y="3454319"/>
              <a:ext cx="142664" cy="292262"/>
            </a:xfrm>
            <a:custGeom>
              <a:avLst/>
              <a:gdLst/>
              <a:ahLst/>
              <a:cxnLst>
                <a:cxn ang="0">
                  <a:pos x="478" y="0"/>
                </a:cxn>
                <a:cxn ang="0">
                  <a:pos x="48" y="0"/>
                </a:cxn>
                <a:cxn ang="0">
                  <a:pos x="0" y="48"/>
                </a:cxn>
                <a:cxn ang="0">
                  <a:pos x="0" y="992"/>
                </a:cxn>
                <a:cxn ang="0">
                  <a:pos x="48" y="1040"/>
                </a:cxn>
                <a:cxn ang="0">
                  <a:pos x="478" y="1040"/>
                </a:cxn>
                <a:cxn ang="0">
                  <a:pos x="526" y="992"/>
                </a:cxn>
                <a:cxn ang="0">
                  <a:pos x="526" y="48"/>
                </a:cxn>
                <a:cxn ang="0">
                  <a:pos x="478" y="0"/>
                </a:cxn>
                <a:cxn ang="0">
                  <a:pos x="195" y="75"/>
                </a:cxn>
                <a:cxn ang="0">
                  <a:pos x="331" y="75"/>
                </a:cxn>
                <a:cxn ang="0">
                  <a:pos x="340" y="82"/>
                </a:cxn>
                <a:cxn ang="0">
                  <a:pos x="331" y="89"/>
                </a:cxn>
                <a:cxn ang="0">
                  <a:pos x="195" y="89"/>
                </a:cxn>
                <a:cxn ang="0">
                  <a:pos x="186" y="82"/>
                </a:cxn>
                <a:cxn ang="0">
                  <a:pos x="195" y="75"/>
                </a:cxn>
                <a:cxn ang="0">
                  <a:pos x="263" y="999"/>
                </a:cxn>
                <a:cxn ang="0">
                  <a:pos x="207" y="943"/>
                </a:cxn>
                <a:cxn ang="0">
                  <a:pos x="263" y="887"/>
                </a:cxn>
                <a:cxn ang="0">
                  <a:pos x="319" y="943"/>
                </a:cxn>
                <a:cxn ang="0">
                  <a:pos x="263" y="999"/>
                </a:cxn>
                <a:cxn ang="0">
                  <a:pos x="473" y="817"/>
                </a:cxn>
                <a:cxn ang="0">
                  <a:pos x="53" y="817"/>
                </a:cxn>
                <a:cxn ang="0">
                  <a:pos x="53" y="131"/>
                </a:cxn>
                <a:cxn ang="0">
                  <a:pos x="473" y="131"/>
                </a:cxn>
                <a:cxn ang="0">
                  <a:pos x="473" y="817"/>
                </a:cxn>
                <a:cxn ang="0">
                  <a:pos x="263" y="899"/>
                </a:cxn>
                <a:cxn ang="0">
                  <a:pos x="219" y="943"/>
                </a:cxn>
                <a:cxn ang="0">
                  <a:pos x="263" y="987"/>
                </a:cxn>
                <a:cxn ang="0">
                  <a:pos x="307" y="943"/>
                </a:cxn>
                <a:cxn ang="0">
                  <a:pos x="263" y="899"/>
                </a:cxn>
              </a:cxnLst>
              <a:rect l="0" t="0" r="r" b="b"/>
              <a:pathLst>
                <a:path w="526" h="1040">
                  <a:moveTo>
                    <a:pt x="478" y="0"/>
                  </a:moveTo>
                  <a:cubicBezTo>
                    <a:pt x="48" y="0"/>
                    <a:pt x="48" y="0"/>
                    <a:pt x="48" y="0"/>
                  </a:cubicBezTo>
                  <a:cubicBezTo>
                    <a:pt x="22" y="0"/>
                    <a:pt x="0" y="21"/>
                    <a:pt x="0" y="48"/>
                  </a:cubicBezTo>
                  <a:cubicBezTo>
                    <a:pt x="0" y="992"/>
                    <a:pt x="0" y="992"/>
                    <a:pt x="0" y="992"/>
                  </a:cubicBezTo>
                  <a:cubicBezTo>
                    <a:pt x="0" y="1019"/>
                    <a:pt x="22" y="1040"/>
                    <a:pt x="48" y="1040"/>
                  </a:cubicBezTo>
                  <a:cubicBezTo>
                    <a:pt x="478" y="1040"/>
                    <a:pt x="478" y="1040"/>
                    <a:pt x="478" y="1040"/>
                  </a:cubicBezTo>
                  <a:cubicBezTo>
                    <a:pt x="504" y="1040"/>
                    <a:pt x="526" y="1019"/>
                    <a:pt x="526" y="992"/>
                  </a:cubicBezTo>
                  <a:cubicBezTo>
                    <a:pt x="526" y="48"/>
                    <a:pt x="526" y="48"/>
                    <a:pt x="526" y="48"/>
                  </a:cubicBezTo>
                  <a:cubicBezTo>
                    <a:pt x="526" y="21"/>
                    <a:pt x="504" y="0"/>
                    <a:pt x="478" y="0"/>
                  </a:cubicBezTo>
                  <a:close/>
                  <a:moveTo>
                    <a:pt x="195" y="75"/>
                  </a:moveTo>
                  <a:cubicBezTo>
                    <a:pt x="331" y="75"/>
                    <a:pt x="331" y="75"/>
                    <a:pt x="331" y="75"/>
                  </a:cubicBezTo>
                  <a:cubicBezTo>
                    <a:pt x="335" y="75"/>
                    <a:pt x="340" y="79"/>
                    <a:pt x="340" y="82"/>
                  </a:cubicBezTo>
                  <a:cubicBezTo>
                    <a:pt x="340" y="87"/>
                    <a:pt x="335" y="89"/>
                    <a:pt x="331" y="89"/>
                  </a:cubicBezTo>
                  <a:cubicBezTo>
                    <a:pt x="195" y="89"/>
                    <a:pt x="195" y="89"/>
                    <a:pt x="195" y="89"/>
                  </a:cubicBezTo>
                  <a:cubicBezTo>
                    <a:pt x="189" y="89"/>
                    <a:pt x="186" y="87"/>
                    <a:pt x="186" y="82"/>
                  </a:cubicBezTo>
                  <a:cubicBezTo>
                    <a:pt x="186" y="79"/>
                    <a:pt x="189" y="75"/>
                    <a:pt x="195" y="75"/>
                  </a:cubicBezTo>
                  <a:close/>
                  <a:moveTo>
                    <a:pt x="263" y="999"/>
                  </a:moveTo>
                  <a:cubicBezTo>
                    <a:pt x="232" y="999"/>
                    <a:pt x="207" y="974"/>
                    <a:pt x="207" y="943"/>
                  </a:cubicBezTo>
                  <a:cubicBezTo>
                    <a:pt x="207" y="912"/>
                    <a:pt x="232" y="887"/>
                    <a:pt x="263" y="887"/>
                  </a:cubicBezTo>
                  <a:cubicBezTo>
                    <a:pt x="294" y="887"/>
                    <a:pt x="319" y="912"/>
                    <a:pt x="319" y="943"/>
                  </a:cubicBezTo>
                  <a:cubicBezTo>
                    <a:pt x="319" y="974"/>
                    <a:pt x="294" y="999"/>
                    <a:pt x="263" y="999"/>
                  </a:cubicBezTo>
                  <a:close/>
                  <a:moveTo>
                    <a:pt x="473" y="817"/>
                  </a:moveTo>
                  <a:cubicBezTo>
                    <a:pt x="53" y="817"/>
                    <a:pt x="53" y="817"/>
                    <a:pt x="53" y="817"/>
                  </a:cubicBezTo>
                  <a:cubicBezTo>
                    <a:pt x="53" y="131"/>
                    <a:pt x="53" y="131"/>
                    <a:pt x="53" y="131"/>
                  </a:cubicBezTo>
                  <a:cubicBezTo>
                    <a:pt x="473" y="131"/>
                    <a:pt x="473" y="131"/>
                    <a:pt x="473" y="131"/>
                  </a:cubicBezTo>
                  <a:lnTo>
                    <a:pt x="473" y="817"/>
                  </a:lnTo>
                  <a:close/>
                  <a:moveTo>
                    <a:pt x="263" y="899"/>
                  </a:moveTo>
                  <a:cubicBezTo>
                    <a:pt x="239" y="899"/>
                    <a:pt x="219" y="918"/>
                    <a:pt x="219" y="943"/>
                  </a:cubicBezTo>
                  <a:cubicBezTo>
                    <a:pt x="219" y="967"/>
                    <a:pt x="239" y="987"/>
                    <a:pt x="263" y="987"/>
                  </a:cubicBezTo>
                  <a:cubicBezTo>
                    <a:pt x="287" y="987"/>
                    <a:pt x="307" y="967"/>
                    <a:pt x="307" y="943"/>
                  </a:cubicBezTo>
                  <a:cubicBezTo>
                    <a:pt x="307" y="918"/>
                    <a:pt x="287" y="899"/>
                    <a:pt x="263" y="899"/>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9" tIns="91429" rIns="91429" bIns="45715" rtlCol="0" anchor="ctr"/>
            <a:lstStyle/>
            <a:p>
              <a:pPr algn="ctr" fontAlgn="base">
                <a:spcBef>
                  <a:spcPts val="600"/>
                </a:spcBef>
                <a:spcAft>
                  <a:spcPct val="0"/>
                </a:spcAft>
              </a:pPr>
              <a:endParaRPr lang="en-US" b="1">
                <a:solidFill>
                  <a:srgbClr val="FFFFFF">
                    <a:lumMod val="95000"/>
                  </a:srgbClr>
                </a:solidFill>
                <a:effectLst>
                  <a:outerShdw blurRad="254000" algn="ctr" rotWithShape="0">
                    <a:prstClr val="black">
                      <a:alpha val="50000"/>
                    </a:prstClr>
                  </a:outerShdw>
                </a:effectLst>
                <a:latin typeface="Calibri" panose="020F0502020204030204" pitchFamily="34" charset="0"/>
              </a:endParaRPr>
            </a:p>
          </p:txBody>
        </p:sp>
        <p:sp>
          <p:nvSpPr>
            <p:cNvPr id="57" name="Oval 56"/>
            <p:cNvSpPr/>
            <p:nvPr/>
          </p:nvSpPr>
          <p:spPr>
            <a:xfrm>
              <a:off x="2117889" y="3333750"/>
              <a:ext cx="533400" cy="533400"/>
            </a:xfrm>
            <a:prstGeom prst="ellips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9" name="Oval 58"/>
            <p:cNvSpPr/>
            <p:nvPr/>
          </p:nvSpPr>
          <p:spPr>
            <a:xfrm>
              <a:off x="3664749" y="3333750"/>
              <a:ext cx="533400" cy="533400"/>
            </a:xfrm>
            <a:prstGeom prst="ellips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0" name="Oval 59"/>
            <p:cNvSpPr/>
            <p:nvPr/>
          </p:nvSpPr>
          <p:spPr>
            <a:xfrm>
              <a:off x="4991402" y="3333750"/>
              <a:ext cx="533400" cy="533400"/>
            </a:xfrm>
            <a:prstGeom prst="ellips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1" name="Oval 60"/>
            <p:cNvSpPr/>
            <p:nvPr/>
          </p:nvSpPr>
          <p:spPr>
            <a:xfrm>
              <a:off x="6438900" y="3333750"/>
              <a:ext cx="533400" cy="533400"/>
            </a:xfrm>
            <a:prstGeom prst="ellips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2" name="Oval 61"/>
            <p:cNvSpPr/>
            <p:nvPr/>
          </p:nvSpPr>
          <p:spPr>
            <a:xfrm>
              <a:off x="7924800" y="3333750"/>
              <a:ext cx="533400" cy="533400"/>
            </a:xfrm>
            <a:prstGeom prst="ellips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8194" name="Picture 2" descr="C:\Kiran\ppt_works\Amit_CiscoConnect_1st draft.pptx\ref\Polic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8710" y="3454663"/>
              <a:ext cx="216615" cy="27030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Kiran\ppt_works\Amit_CiscoConnect_1st draft.pptx\ref\senc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2357" y="3437482"/>
              <a:ext cx="213193" cy="34131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Kiran\ppt_works\Amit_CiscoConnect_1st draft.pptx\ref\Connected clou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26596" y="3473321"/>
              <a:ext cx="377059" cy="226285"/>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Kiran\ppt_works\Amit_CiscoConnect_1st draft.pptx\ref\Data Moti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91012" y="3496404"/>
              <a:ext cx="369474" cy="21834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Kiran\ppt_works\Amit_CiscoConnect_1st draft.pptx\ref\Network.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97834" y="3430589"/>
              <a:ext cx="341311" cy="3413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12" y="787400"/>
            <a:ext cx="9144001" cy="3657600"/>
            <a:chOff x="10" y="787400"/>
            <a:chExt cx="9144001" cy="3657600"/>
          </a:xfrm>
        </p:grpSpPr>
        <p:grpSp>
          <p:nvGrpSpPr>
            <p:cNvPr id="4" name="Group 3"/>
            <p:cNvGrpSpPr/>
            <p:nvPr/>
          </p:nvGrpSpPr>
          <p:grpSpPr>
            <a:xfrm>
              <a:off x="10" y="787400"/>
              <a:ext cx="9144001" cy="3657600"/>
              <a:chOff x="1" y="590550"/>
              <a:chExt cx="9144001" cy="2743200"/>
            </a:xfrm>
          </p:grpSpPr>
          <p:sp>
            <p:nvSpPr>
              <p:cNvPr id="51" name="Donut 50"/>
              <p:cNvSpPr>
                <a:spLocks noChangeAspect="1"/>
              </p:cNvSpPr>
              <p:nvPr/>
            </p:nvSpPr>
            <p:spPr bwMode="auto">
              <a:xfrm>
                <a:off x="2743839" y="590550"/>
                <a:ext cx="3656324" cy="2743200"/>
              </a:xfrm>
              <a:prstGeom prst="donut">
                <a:avLst>
                  <a:gd name="adj" fmla="val 9145"/>
                </a:avLst>
              </a:prstGeom>
              <a:solidFill>
                <a:schemeClr val="bg1">
                  <a:alpha val="1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a:defRPr/>
                </a:pPr>
                <a:endParaRPr lang="en-US" sz="1500" dirty="0">
                  <a:solidFill>
                    <a:srgbClr val="FFFFFF"/>
                  </a:solidFill>
                  <a:latin typeface="Calibri" panose="020F0502020204030204" pitchFamily="34" charset="0"/>
                  <a:cs typeface="Arial" pitchFamily="34" charset="0"/>
                </a:endParaRPr>
              </a:p>
            </p:txBody>
          </p:sp>
          <p:sp>
            <p:nvSpPr>
              <p:cNvPr id="52" name="Donut 51"/>
              <p:cNvSpPr>
                <a:spLocks noChangeAspect="1"/>
              </p:cNvSpPr>
              <p:nvPr/>
            </p:nvSpPr>
            <p:spPr bwMode="auto">
              <a:xfrm>
                <a:off x="3207042" y="988581"/>
                <a:ext cx="2729919" cy="2048006"/>
              </a:xfrm>
              <a:prstGeom prst="donut">
                <a:avLst>
                  <a:gd name="adj" fmla="val 9145"/>
                </a:avLst>
              </a:prstGeom>
              <a:solidFill>
                <a:schemeClr val="bg1">
                  <a:alpha val="46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anchor="ctr"/>
              <a:lstStyle/>
              <a:p>
                <a:pPr algn="ctr">
                  <a:defRPr/>
                </a:pPr>
                <a:endParaRPr lang="en-US" sz="2400" dirty="0">
                  <a:solidFill>
                    <a:srgbClr val="FFFFFF"/>
                  </a:solidFill>
                  <a:latin typeface="Calibri" panose="020F0502020204030204" pitchFamily="34" charset="0"/>
                  <a:cs typeface="Arial" pitchFamily="34" charset="0"/>
                </a:endParaRPr>
              </a:p>
            </p:txBody>
          </p:sp>
          <p:sp>
            <p:nvSpPr>
              <p:cNvPr id="53" name="Oval 52"/>
              <p:cNvSpPr>
                <a:spLocks noChangeAspect="1"/>
              </p:cNvSpPr>
              <p:nvPr/>
            </p:nvSpPr>
            <p:spPr>
              <a:xfrm>
                <a:off x="3152385" y="940174"/>
                <a:ext cx="2839233" cy="2129425"/>
              </a:xfrm>
              <a:prstGeom prst="ellipse">
                <a:avLst/>
              </a:prstGeom>
              <a:noFill/>
              <a:ln w="9525">
                <a:solidFill>
                  <a:schemeClr val="tx1">
                    <a:lumMod val="40000"/>
                    <a:lumOff val="6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Calibri" panose="020F0502020204030204" pitchFamily="34" charset="0"/>
                </a:endParaRPr>
              </a:p>
            </p:txBody>
          </p:sp>
          <p:pic>
            <p:nvPicPr>
              <p:cNvPr id="54" name="Picture 5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48418" y="969463"/>
                <a:ext cx="2647167" cy="1985375"/>
              </a:xfrm>
              <a:prstGeom prst="rect">
                <a:avLst/>
              </a:prstGeom>
            </p:spPr>
          </p:pic>
          <p:sp>
            <p:nvSpPr>
              <p:cNvPr id="150" name="Rectangle 149"/>
              <p:cNvSpPr/>
              <p:nvPr/>
            </p:nvSpPr>
            <p:spPr>
              <a:xfrm>
                <a:off x="1" y="897437"/>
                <a:ext cx="2651289" cy="676371"/>
              </a:xfrm>
              <a:prstGeom prst="rect">
                <a:avLst/>
              </a:prstGeom>
              <a:gradFill flip="none" rotWithShape="1">
                <a:gsLst>
                  <a:gs pos="0">
                    <a:schemeClr val="bg1">
                      <a:alpha val="34000"/>
                    </a:schemeClr>
                  </a:gs>
                  <a:gs pos="99000">
                    <a:schemeClr val="bg1">
                      <a:alpha val="0"/>
                    </a:schemeClr>
                  </a:gs>
                </a:gsLst>
                <a:lin ang="10800000" scaled="1"/>
                <a:tileRect/>
              </a:gradFill>
              <a:ln w="12700" cap="flat">
                <a:noFill/>
                <a:miter lim="800000"/>
                <a:headEnd type="none" w="med" len="med"/>
                <a:tailEnd type="none" w="med" len="med"/>
              </a:ln>
              <a:effectLst/>
            </p:spPr>
            <p:txBody>
              <a:bodyPr lIns="182880" tIns="0" rIns="91440" bIns="0" rtlCol="0" anchor="ctr" anchorCtr="0"/>
              <a:lstStyle/>
              <a:p>
                <a:pPr algn="r" defTabSz="385814">
                  <a:lnSpc>
                    <a:spcPct val="95000"/>
                  </a:lnSpc>
                </a:pPr>
                <a:r>
                  <a:rPr lang="en-US" sz="2000" b="1" dirty="0">
                    <a:solidFill>
                      <a:srgbClr val="FFFFFF"/>
                    </a:solidFill>
                    <a:latin typeface="Calibri" panose="020F0502020204030204" pitchFamily="34" charset="0"/>
                    <a:ea typeface="ＭＳ Ｐゴシック" pitchFamily="34" charset="-128"/>
                  </a:rPr>
                  <a:t>PEOPLE</a:t>
                </a:r>
              </a:p>
            </p:txBody>
          </p:sp>
          <p:sp>
            <p:nvSpPr>
              <p:cNvPr id="131" name="Oval 130"/>
              <p:cNvSpPr/>
              <p:nvPr/>
            </p:nvSpPr>
            <p:spPr>
              <a:xfrm>
                <a:off x="5056425" y="2254758"/>
                <a:ext cx="936755" cy="850392"/>
              </a:xfrm>
              <a:prstGeom prst="ellipse">
                <a:avLst/>
              </a:prstGeom>
              <a:gradFill flip="none" rotWithShape="1">
                <a:gsLst>
                  <a:gs pos="0">
                    <a:srgbClr val="FFFFFF">
                      <a:alpha val="0"/>
                    </a:srgbClr>
                  </a:gs>
                  <a:gs pos="100000">
                    <a:schemeClr val="bg1">
                      <a:lumMod val="40000"/>
                      <a:lumOff val="60000"/>
                      <a:alpha val="38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96" fontAlgn="base">
                  <a:spcBef>
                    <a:spcPct val="0"/>
                  </a:spcBef>
                  <a:spcAft>
                    <a:spcPct val="0"/>
                  </a:spcAft>
                </a:pPr>
                <a:endParaRPr lang="en-US" dirty="0">
                  <a:solidFill>
                    <a:prstClr val="white"/>
                  </a:solidFill>
                  <a:latin typeface="Calibri" panose="020F0502020204030204" pitchFamily="34" charset="0"/>
                </a:endParaRPr>
              </a:p>
            </p:txBody>
          </p:sp>
          <p:sp>
            <p:nvSpPr>
              <p:cNvPr id="132" name="Freeform 9"/>
              <p:cNvSpPr>
                <a:spLocks/>
              </p:cNvSpPr>
              <p:nvPr/>
            </p:nvSpPr>
            <p:spPr bwMode="auto">
              <a:xfrm>
                <a:off x="5111348" y="2312162"/>
                <a:ext cx="826909" cy="750980"/>
              </a:xfrm>
              <a:prstGeom prst="ellipse">
                <a:avLst/>
              </a:prstGeom>
              <a:gradFill flip="none" rotWithShape="1">
                <a:gsLst>
                  <a:gs pos="0">
                    <a:schemeClr val="accent1">
                      <a:lumMod val="50000"/>
                    </a:schemeClr>
                  </a:gs>
                  <a:gs pos="100000">
                    <a:schemeClr val="accent1">
                      <a:shade val="100000"/>
                      <a:satMod val="115000"/>
                    </a:schemeClr>
                  </a:gs>
                </a:gsLst>
                <a:lin ang="16200000" scaled="1"/>
                <a:tileRect/>
              </a:gradFill>
              <a:ln w="25400" cap="flat" cmpd="sng" algn="ctr">
                <a:noFill/>
                <a:prstDash val="solid"/>
              </a:ln>
              <a:effectLst>
                <a:outerShdw blurRad="635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32492" tIns="94392" rIns="132492" bIns="94392" numCol="1" spcCol="1270" anchor="ctr" anchorCtr="0">
                <a:noAutofit/>
              </a:bodyPr>
              <a:lstStyle/>
              <a:p>
                <a:pPr algn="ctr" defTabSz="888741">
                  <a:lnSpc>
                    <a:spcPct val="90000"/>
                  </a:lnSpc>
                  <a:spcBef>
                    <a:spcPct val="0"/>
                  </a:spcBef>
                  <a:spcAft>
                    <a:spcPct val="35000"/>
                  </a:spcAft>
                </a:pPr>
                <a:endParaRPr lang="en-US" dirty="0">
                  <a:solidFill>
                    <a:srgbClr val="FFFFFF"/>
                  </a:solidFill>
                  <a:latin typeface="Calibri" panose="020F0502020204030204" pitchFamily="34" charset="0"/>
                  <a:cs typeface="Arial" panose="020B0604020202020204" pitchFamily="34" charset="0"/>
                </a:endParaRPr>
              </a:p>
            </p:txBody>
          </p:sp>
          <p:sp>
            <p:nvSpPr>
              <p:cNvPr id="127" name="Oval 126"/>
              <p:cNvSpPr/>
              <p:nvPr/>
            </p:nvSpPr>
            <p:spPr>
              <a:xfrm>
                <a:off x="3198999" y="2254758"/>
                <a:ext cx="936755" cy="850392"/>
              </a:xfrm>
              <a:prstGeom prst="ellipse">
                <a:avLst/>
              </a:prstGeom>
              <a:gradFill flip="none" rotWithShape="1">
                <a:gsLst>
                  <a:gs pos="0">
                    <a:srgbClr val="FFFFFF">
                      <a:alpha val="0"/>
                    </a:srgbClr>
                  </a:gs>
                  <a:gs pos="100000">
                    <a:schemeClr val="bg1">
                      <a:lumMod val="40000"/>
                      <a:lumOff val="60000"/>
                      <a:alpha val="38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96" fontAlgn="base">
                  <a:spcBef>
                    <a:spcPct val="0"/>
                  </a:spcBef>
                  <a:spcAft>
                    <a:spcPct val="0"/>
                  </a:spcAft>
                </a:pPr>
                <a:endParaRPr lang="en-US" dirty="0">
                  <a:solidFill>
                    <a:prstClr val="white"/>
                  </a:solidFill>
                  <a:latin typeface="Calibri" panose="020F0502020204030204" pitchFamily="34" charset="0"/>
                </a:endParaRPr>
              </a:p>
            </p:txBody>
          </p:sp>
          <p:sp>
            <p:nvSpPr>
              <p:cNvPr id="128" name="Freeform 9"/>
              <p:cNvSpPr>
                <a:spLocks/>
              </p:cNvSpPr>
              <p:nvPr/>
            </p:nvSpPr>
            <p:spPr bwMode="auto">
              <a:xfrm>
                <a:off x="3253925" y="2312162"/>
                <a:ext cx="826909" cy="750980"/>
              </a:xfrm>
              <a:prstGeom prst="ellipse">
                <a:avLst/>
              </a:prstGeom>
              <a:gradFill flip="none" rotWithShape="1">
                <a:gsLst>
                  <a:gs pos="0">
                    <a:schemeClr val="accent1">
                      <a:lumMod val="50000"/>
                    </a:schemeClr>
                  </a:gs>
                  <a:gs pos="100000">
                    <a:schemeClr val="accent1">
                      <a:shade val="100000"/>
                      <a:satMod val="115000"/>
                    </a:schemeClr>
                  </a:gs>
                </a:gsLst>
                <a:lin ang="16200000" scaled="1"/>
                <a:tileRect/>
              </a:gradFill>
              <a:ln w="25400" cap="flat" cmpd="sng" algn="ctr">
                <a:noFill/>
                <a:prstDash val="solid"/>
              </a:ln>
              <a:effectLst>
                <a:outerShdw blurRad="635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32492" tIns="94392" rIns="132492" bIns="94392" numCol="1" spcCol="1270" anchor="ctr" anchorCtr="0">
                <a:noAutofit/>
              </a:bodyPr>
              <a:lstStyle/>
              <a:p>
                <a:pPr algn="ctr" defTabSz="888741">
                  <a:lnSpc>
                    <a:spcPct val="90000"/>
                  </a:lnSpc>
                  <a:spcBef>
                    <a:spcPct val="0"/>
                  </a:spcBef>
                  <a:spcAft>
                    <a:spcPct val="35000"/>
                  </a:spcAft>
                </a:pPr>
                <a:endParaRPr lang="en-US" dirty="0">
                  <a:solidFill>
                    <a:srgbClr val="FFFFFF"/>
                  </a:solidFill>
                  <a:latin typeface="Calibri" panose="020F0502020204030204" pitchFamily="34" charset="0"/>
                  <a:cs typeface="Arial" panose="020B0604020202020204" pitchFamily="34" charset="0"/>
                </a:endParaRPr>
              </a:p>
            </p:txBody>
          </p:sp>
          <p:sp>
            <p:nvSpPr>
              <p:cNvPr id="145" name="Oval 144"/>
              <p:cNvSpPr/>
              <p:nvPr/>
            </p:nvSpPr>
            <p:spPr>
              <a:xfrm>
                <a:off x="5056425" y="914147"/>
                <a:ext cx="936755" cy="850392"/>
              </a:xfrm>
              <a:prstGeom prst="ellipse">
                <a:avLst/>
              </a:prstGeom>
              <a:gradFill flip="none" rotWithShape="1">
                <a:gsLst>
                  <a:gs pos="0">
                    <a:srgbClr val="FFFFFF">
                      <a:alpha val="0"/>
                    </a:srgbClr>
                  </a:gs>
                  <a:gs pos="100000">
                    <a:schemeClr val="bg1">
                      <a:lumMod val="40000"/>
                      <a:lumOff val="60000"/>
                      <a:alpha val="38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96" fontAlgn="base">
                  <a:spcBef>
                    <a:spcPct val="0"/>
                  </a:spcBef>
                  <a:spcAft>
                    <a:spcPct val="0"/>
                  </a:spcAft>
                </a:pPr>
                <a:endParaRPr lang="en-US" dirty="0">
                  <a:solidFill>
                    <a:prstClr val="white"/>
                  </a:solidFill>
                  <a:latin typeface="Calibri" panose="020F0502020204030204" pitchFamily="34" charset="0"/>
                </a:endParaRPr>
              </a:p>
            </p:txBody>
          </p:sp>
          <p:sp>
            <p:nvSpPr>
              <p:cNvPr id="146" name="Freeform 9"/>
              <p:cNvSpPr>
                <a:spLocks/>
              </p:cNvSpPr>
              <p:nvPr/>
            </p:nvSpPr>
            <p:spPr bwMode="auto">
              <a:xfrm>
                <a:off x="5111348" y="971551"/>
                <a:ext cx="826909" cy="750980"/>
              </a:xfrm>
              <a:prstGeom prst="ellipse">
                <a:avLst/>
              </a:prstGeom>
              <a:gradFill flip="none" rotWithShape="1">
                <a:gsLst>
                  <a:gs pos="0">
                    <a:schemeClr val="accent1">
                      <a:lumMod val="50000"/>
                    </a:schemeClr>
                  </a:gs>
                  <a:gs pos="100000">
                    <a:schemeClr val="accent1">
                      <a:shade val="100000"/>
                      <a:satMod val="115000"/>
                    </a:schemeClr>
                  </a:gs>
                </a:gsLst>
                <a:lin ang="16200000" scaled="1"/>
                <a:tileRect/>
              </a:gradFill>
              <a:ln w="25400" cap="flat" cmpd="sng" algn="ctr">
                <a:noFill/>
                <a:prstDash val="solid"/>
              </a:ln>
              <a:effectLst>
                <a:outerShdw blurRad="635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32492" tIns="94392" rIns="132492" bIns="94392" numCol="1" spcCol="1270" anchor="ctr" anchorCtr="0">
                <a:noAutofit/>
              </a:bodyPr>
              <a:lstStyle/>
              <a:p>
                <a:pPr algn="ctr" defTabSz="888741">
                  <a:lnSpc>
                    <a:spcPct val="90000"/>
                  </a:lnSpc>
                  <a:spcBef>
                    <a:spcPct val="0"/>
                  </a:spcBef>
                  <a:spcAft>
                    <a:spcPct val="35000"/>
                  </a:spcAft>
                </a:pPr>
                <a:endParaRPr lang="en-US" dirty="0">
                  <a:solidFill>
                    <a:srgbClr val="FFFFFF"/>
                  </a:solidFill>
                  <a:latin typeface="Calibri" panose="020F0502020204030204" pitchFamily="34" charset="0"/>
                  <a:cs typeface="Arial" panose="020B0604020202020204" pitchFamily="34" charset="0"/>
                </a:endParaRPr>
              </a:p>
            </p:txBody>
          </p:sp>
          <p:sp>
            <p:nvSpPr>
              <p:cNvPr id="148" name="Oval 147"/>
              <p:cNvSpPr/>
              <p:nvPr/>
            </p:nvSpPr>
            <p:spPr>
              <a:xfrm>
                <a:off x="3198999" y="914147"/>
                <a:ext cx="936755" cy="850392"/>
              </a:xfrm>
              <a:prstGeom prst="ellipse">
                <a:avLst/>
              </a:prstGeom>
              <a:gradFill flip="none" rotWithShape="1">
                <a:gsLst>
                  <a:gs pos="0">
                    <a:srgbClr val="FFFFFF">
                      <a:alpha val="0"/>
                    </a:srgbClr>
                  </a:gs>
                  <a:gs pos="100000">
                    <a:schemeClr val="bg1">
                      <a:lumMod val="40000"/>
                      <a:lumOff val="60000"/>
                      <a:alpha val="38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96" fontAlgn="base">
                  <a:spcBef>
                    <a:spcPct val="0"/>
                  </a:spcBef>
                  <a:spcAft>
                    <a:spcPct val="0"/>
                  </a:spcAft>
                </a:pPr>
                <a:endParaRPr lang="en-US" dirty="0">
                  <a:solidFill>
                    <a:prstClr val="white"/>
                  </a:solidFill>
                  <a:latin typeface="Calibri" panose="020F0502020204030204" pitchFamily="34" charset="0"/>
                </a:endParaRPr>
              </a:p>
            </p:txBody>
          </p:sp>
          <p:sp>
            <p:nvSpPr>
              <p:cNvPr id="149" name="Freeform 9"/>
              <p:cNvSpPr>
                <a:spLocks/>
              </p:cNvSpPr>
              <p:nvPr/>
            </p:nvSpPr>
            <p:spPr bwMode="auto">
              <a:xfrm>
                <a:off x="3253925" y="971550"/>
                <a:ext cx="826909" cy="750980"/>
              </a:xfrm>
              <a:prstGeom prst="ellipse">
                <a:avLst/>
              </a:prstGeom>
              <a:gradFill flip="none" rotWithShape="1">
                <a:gsLst>
                  <a:gs pos="0">
                    <a:schemeClr val="accent1">
                      <a:lumMod val="50000"/>
                    </a:schemeClr>
                  </a:gs>
                  <a:gs pos="100000">
                    <a:schemeClr val="accent1">
                      <a:shade val="100000"/>
                      <a:satMod val="115000"/>
                    </a:schemeClr>
                  </a:gs>
                </a:gsLst>
                <a:lin ang="16200000" scaled="1"/>
                <a:tileRect/>
              </a:gradFill>
              <a:ln w="25400" cap="flat" cmpd="sng" algn="ctr">
                <a:noFill/>
                <a:prstDash val="solid"/>
              </a:ln>
              <a:effectLst>
                <a:outerShdw blurRad="635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32492" tIns="94392" rIns="132492" bIns="94392" numCol="1" spcCol="1270" anchor="ctr" anchorCtr="0">
                <a:noAutofit/>
              </a:bodyPr>
              <a:lstStyle/>
              <a:p>
                <a:pPr algn="ctr" defTabSz="888741">
                  <a:lnSpc>
                    <a:spcPct val="90000"/>
                  </a:lnSpc>
                  <a:spcBef>
                    <a:spcPct val="0"/>
                  </a:spcBef>
                  <a:spcAft>
                    <a:spcPct val="35000"/>
                  </a:spcAft>
                </a:pPr>
                <a:endParaRPr lang="en-US" dirty="0">
                  <a:solidFill>
                    <a:srgbClr val="FFFFFF"/>
                  </a:solidFill>
                  <a:latin typeface="Calibri" panose="020F0502020204030204" pitchFamily="34" charset="0"/>
                  <a:cs typeface="Arial" panose="020B0604020202020204" pitchFamily="34" charset="0"/>
                </a:endParaRPr>
              </a:p>
            </p:txBody>
          </p:sp>
          <p:sp>
            <p:nvSpPr>
              <p:cNvPr id="68" name="Rectangle 67"/>
              <p:cNvSpPr/>
              <p:nvPr/>
            </p:nvSpPr>
            <p:spPr>
              <a:xfrm>
                <a:off x="1" y="2019998"/>
                <a:ext cx="2651289" cy="617221"/>
              </a:xfrm>
              <a:prstGeom prst="rect">
                <a:avLst/>
              </a:prstGeom>
              <a:gradFill flip="none" rotWithShape="1">
                <a:gsLst>
                  <a:gs pos="0">
                    <a:schemeClr val="bg1">
                      <a:alpha val="34000"/>
                    </a:schemeClr>
                  </a:gs>
                  <a:gs pos="99000">
                    <a:schemeClr val="bg1">
                      <a:alpha val="0"/>
                    </a:schemeClr>
                  </a:gs>
                </a:gsLst>
                <a:lin ang="10800000" scaled="1"/>
                <a:tileRect/>
              </a:gradFill>
              <a:ln w="12700" cap="flat">
                <a:noFill/>
                <a:miter lim="800000"/>
                <a:headEnd type="none" w="med" len="med"/>
                <a:tailEnd type="none" w="med" len="med"/>
              </a:ln>
              <a:effectLst/>
            </p:spPr>
            <p:txBody>
              <a:bodyPr lIns="182880" tIns="0" rIns="91440" bIns="0" rtlCol="0" anchor="ctr" anchorCtr="0"/>
              <a:lstStyle/>
              <a:p>
                <a:pPr algn="r" defTabSz="385814">
                  <a:lnSpc>
                    <a:spcPct val="95000"/>
                  </a:lnSpc>
                </a:pPr>
                <a:r>
                  <a:rPr lang="en-US" sz="2000" b="1" dirty="0">
                    <a:solidFill>
                      <a:srgbClr val="FFFFFF"/>
                    </a:solidFill>
                    <a:latin typeface="Calibri" panose="020F0502020204030204" pitchFamily="34" charset="0"/>
                    <a:ea typeface="ＭＳ Ｐゴシック" pitchFamily="34" charset="-128"/>
                  </a:rPr>
                  <a:t>DATA</a:t>
                </a:r>
              </a:p>
            </p:txBody>
          </p:sp>
          <p:sp>
            <p:nvSpPr>
              <p:cNvPr id="69" name="Rectangle 68"/>
              <p:cNvSpPr/>
              <p:nvPr/>
            </p:nvSpPr>
            <p:spPr>
              <a:xfrm>
                <a:off x="6541461" y="897437"/>
                <a:ext cx="2602540" cy="676371"/>
              </a:xfrm>
              <a:prstGeom prst="rect">
                <a:avLst/>
              </a:prstGeom>
              <a:gradFill flip="none" rotWithShape="1">
                <a:gsLst>
                  <a:gs pos="0">
                    <a:schemeClr val="bg1">
                      <a:alpha val="28000"/>
                    </a:schemeClr>
                  </a:gs>
                  <a:gs pos="99000">
                    <a:schemeClr val="bg1">
                      <a:alpha val="0"/>
                    </a:schemeClr>
                  </a:gs>
                </a:gsLst>
                <a:lin ang="0" scaled="0"/>
                <a:tileRect/>
              </a:gradFill>
              <a:ln w="12700" cap="flat">
                <a:noFill/>
                <a:miter lim="800000"/>
                <a:headEnd type="none" w="med" len="med"/>
                <a:tailEnd type="none" w="med" len="med"/>
              </a:ln>
              <a:effectLst/>
            </p:spPr>
            <p:txBody>
              <a:bodyPr lIns="91440" tIns="0" rIns="182880" bIns="0" rtlCol="0" anchor="ctr" anchorCtr="0"/>
              <a:lstStyle/>
              <a:p>
                <a:pPr defTabSz="385814">
                  <a:lnSpc>
                    <a:spcPct val="95000"/>
                  </a:lnSpc>
                </a:pPr>
                <a:r>
                  <a:rPr lang="en-US" sz="2000" b="1" dirty="0">
                    <a:solidFill>
                      <a:srgbClr val="FFFFFF"/>
                    </a:solidFill>
                    <a:latin typeface="Calibri" panose="020F0502020204030204" pitchFamily="34" charset="0"/>
                    <a:ea typeface="ＭＳ Ｐゴシック" pitchFamily="34" charset="-128"/>
                  </a:rPr>
                  <a:t>PROCESS</a:t>
                </a:r>
              </a:p>
            </p:txBody>
          </p:sp>
          <p:sp>
            <p:nvSpPr>
              <p:cNvPr id="70" name="Rectangle 69"/>
              <p:cNvSpPr/>
              <p:nvPr/>
            </p:nvSpPr>
            <p:spPr>
              <a:xfrm>
                <a:off x="6541461" y="2019998"/>
                <a:ext cx="2602541" cy="617221"/>
              </a:xfrm>
              <a:prstGeom prst="rect">
                <a:avLst/>
              </a:prstGeom>
              <a:gradFill flip="none" rotWithShape="1">
                <a:gsLst>
                  <a:gs pos="0">
                    <a:schemeClr val="bg1">
                      <a:alpha val="28000"/>
                    </a:schemeClr>
                  </a:gs>
                  <a:gs pos="99000">
                    <a:schemeClr val="bg1">
                      <a:alpha val="0"/>
                    </a:schemeClr>
                  </a:gs>
                </a:gsLst>
                <a:lin ang="0" scaled="0"/>
                <a:tileRect/>
              </a:gradFill>
              <a:ln w="12700" cap="flat">
                <a:noFill/>
                <a:miter lim="800000"/>
                <a:headEnd type="none" w="med" len="med"/>
                <a:tailEnd type="none" w="med" len="med"/>
              </a:ln>
              <a:effectLst/>
            </p:spPr>
            <p:txBody>
              <a:bodyPr lIns="91440" tIns="0" rIns="182880" bIns="0" rtlCol="0" anchor="ctr" anchorCtr="0"/>
              <a:lstStyle/>
              <a:p>
                <a:pPr defTabSz="385814">
                  <a:lnSpc>
                    <a:spcPct val="95000"/>
                  </a:lnSpc>
                </a:pPr>
                <a:r>
                  <a:rPr lang="en-US" sz="2000" b="1" dirty="0">
                    <a:solidFill>
                      <a:srgbClr val="FFFFFF"/>
                    </a:solidFill>
                    <a:latin typeface="Calibri" panose="020F0502020204030204" pitchFamily="34" charset="0"/>
                    <a:ea typeface="ＭＳ Ｐゴシック" pitchFamily="34" charset="-128"/>
                  </a:rPr>
                  <a:t>THINGS </a:t>
                </a:r>
              </a:p>
            </p:txBody>
          </p:sp>
          <p:grpSp>
            <p:nvGrpSpPr>
              <p:cNvPr id="71" name="Group 70"/>
              <p:cNvGrpSpPr/>
              <p:nvPr/>
            </p:nvGrpSpPr>
            <p:grpSpPr bwMode="auto">
              <a:xfrm>
                <a:off x="5307631" y="1072174"/>
                <a:ext cx="472444" cy="496490"/>
                <a:chOff x="4107233" y="2152733"/>
                <a:chExt cx="1160557" cy="1012535"/>
              </a:xfrm>
              <a:solidFill>
                <a:srgbClr val="FFFFFF"/>
              </a:solidFill>
              <a:effectLst/>
            </p:grpSpPr>
            <p:sp>
              <p:nvSpPr>
                <p:cNvPr id="72" name="Freeform 71"/>
                <p:cNvSpPr>
                  <a:spLocks noEditPoints="1"/>
                </p:cNvSpPr>
                <p:nvPr/>
              </p:nvSpPr>
              <p:spPr bwMode="auto">
                <a:xfrm rot="384666">
                  <a:off x="4415502" y="2152733"/>
                  <a:ext cx="528721" cy="409725"/>
                </a:xfrm>
                <a:custGeom>
                  <a:avLst/>
                  <a:gdLst>
                    <a:gd name="T0" fmla="*/ 98 w 100"/>
                    <a:gd name="T1" fmla="*/ 43 h 98"/>
                    <a:gd name="T2" fmla="*/ 94 w 100"/>
                    <a:gd name="T3" fmla="*/ 41 h 98"/>
                    <a:gd name="T4" fmla="*/ 87 w 100"/>
                    <a:gd name="T5" fmla="*/ 33 h 98"/>
                    <a:gd name="T6" fmla="*/ 93 w 100"/>
                    <a:gd name="T7" fmla="*/ 26 h 98"/>
                    <a:gd name="T8" fmla="*/ 87 w 100"/>
                    <a:gd name="T9" fmla="*/ 16 h 98"/>
                    <a:gd name="T10" fmla="*/ 82 w 100"/>
                    <a:gd name="T11" fmla="*/ 16 h 98"/>
                    <a:gd name="T12" fmla="*/ 71 w 100"/>
                    <a:gd name="T13" fmla="*/ 14 h 98"/>
                    <a:gd name="T14" fmla="*/ 71 w 100"/>
                    <a:gd name="T15" fmla="*/ 5 h 98"/>
                    <a:gd name="T16" fmla="*/ 60 w 100"/>
                    <a:gd name="T17" fmla="*/ 0 h 98"/>
                    <a:gd name="T18" fmla="*/ 56 w 100"/>
                    <a:gd name="T19" fmla="*/ 5 h 98"/>
                    <a:gd name="T20" fmla="*/ 50 w 100"/>
                    <a:gd name="T21" fmla="*/ 8 h 98"/>
                    <a:gd name="T22" fmla="*/ 44 w 100"/>
                    <a:gd name="T23" fmla="*/ 5 h 98"/>
                    <a:gd name="T24" fmla="*/ 41 w 100"/>
                    <a:gd name="T25" fmla="*/ 1 h 98"/>
                    <a:gd name="T26" fmla="*/ 29 w 100"/>
                    <a:gd name="T27" fmla="*/ 4 h 98"/>
                    <a:gd name="T28" fmla="*/ 28 w 100"/>
                    <a:gd name="T29" fmla="*/ 10 h 98"/>
                    <a:gd name="T30" fmla="*/ 29 w 100"/>
                    <a:gd name="T31" fmla="*/ 14 h 98"/>
                    <a:gd name="T32" fmla="*/ 19 w 100"/>
                    <a:gd name="T33" fmla="*/ 17 h 98"/>
                    <a:gd name="T34" fmla="*/ 12 w 100"/>
                    <a:gd name="T35" fmla="*/ 16 h 98"/>
                    <a:gd name="T36" fmla="*/ 7 w 100"/>
                    <a:gd name="T37" fmla="*/ 26 h 98"/>
                    <a:gd name="T38" fmla="*/ 9 w 100"/>
                    <a:gd name="T39" fmla="*/ 30 h 98"/>
                    <a:gd name="T40" fmla="*/ 10 w 100"/>
                    <a:gd name="T41" fmla="*/ 40 h 98"/>
                    <a:gd name="T42" fmla="*/ 1 w 100"/>
                    <a:gd name="T43" fmla="*/ 43 h 98"/>
                    <a:gd name="T44" fmla="*/ 0 w 100"/>
                    <a:gd name="T45" fmla="*/ 49 h 98"/>
                    <a:gd name="T46" fmla="*/ 1 w 100"/>
                    <a:gd name="T47" fmla="*/ 56 h 98"/>
                    <a:gd name="T48" fmla="*/ 10 w 100"/>
                    <a:gd name="T49" fmla="*/ 58 h 98"/>
                    <a:gd name="T50" fmla="*/ 9 w 100"/>
                    <a:gd name="T51" fmla="*/ 69 h 98"/>
                    <a:gd name="T52" fmla="*/ 6 w 100"/>
                    <a:gd name="T53" fmla="*/ 74 h 98"/>
                    <a:gd name="T54" fmla="*/ 14 w 100"/>
                    <a:gd name="T55" fmla="*/ 83 h 98"/>
                    <a:gd name="T56" fmla="*/ 23 w 100"/>
                    <a:gd name="T57" fmla="*/ 80 h 98"/>
                    <a:gd name="T58" fmla="*/ 28 w 100"/>
                    <a:gd name="T59" fmla="*/ 89 h 98"/>
                    <a:gd name="T60" fmla="*/ 28 w 100"/>
                    <a:gd name="T61" fmla="*/ 93 h 98"/>
                    <a:gd name="T62" fmla="*/ 39 w 100"/>
                    <a:gd name="T63" fmla="*/ 98 h 98"/>
                    <a:gd name="T64" fmla="*/ 43 w 100"/>
                    <a:gd name="T65" fmla="*/ 95 h 98"/>
                    <a:gd name="T66" fmla="*/ 50 w 100"/>
                    <a:gd name="T67" fmla="*/ 90 h 98"/>
                    <a:gd name="T68" fmla="*/ 57 w 100"/>
                    <a:gd name="T69" fmla="*/ 95 h 98"/>
                    <a:gd name="T70" fmla="*/ 60 w 100"/>
                    <a:gd name="T71" fmla="*/ 98 h 98"/>
                    <a:gd name="T72" fmla="*/ 71 w 100"/>
                    <a:gd name="T73" fmla="*/ 93 h 98"/>
                    <a:gd name="T74" fmla="*/ 71 w 100"/>
                    <a:gd name="T75" fmla="*/ 85 h 98"/>
                    <a:gd name="T76" fmla="*/ 82 w 100"/>
                    <a:gd name="T77" fmla="*/ 82 h 98"/>
                    <a:gd name="T78" fmla="*/ 87 w 100"/>
                    <a:gd name="T79" fmla="*/ 83 h 98"/>
                    <a:gd name="T80" fmla="*/ 93 w 100"/>
                    <a:gd name="T81" fmla="*/ 72 h 98"/>
                    <a:gd name="T82" fmla="*/ 90 w 100"/>
                    <a:gd name="T83" fmla="*/ 69 h 98"/>
                    <a:gd name="T84" fmla="*/ 87 w 100"/>
                    <a:gd name="T85" fmla="*/ 65 h 98"/>
                    <a:gd name="T86" fmla="*/ 94 w 100"/>
                    <a:gd name="T87" fmla="*/ 57 h 98"/>
                    <a:gd name="T88" fmla="*/ 99 w 100"/>
                    <a:gd name="T89" fmla="*/ 54 h 98"/>
                    <a:gd name="T90" fmla="*/ 99 w 100"/>
                    <a:gd name="T91" fmla="*/ 44 h 98"/>
                    <a:gd name="T92" fmla="*/ 37 w 100"/>
                    <a:gd name="T93" fmla="*/ 49 h 98"/>
                    <a:gd name="T94" fmla="*/ 62 w 100"/>
                    <a:gd name="T95" fmla="*/ 4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98">
                      <a:moveTo>
                        <a:pt x="99" y="44"/>
                      </a:moveTo>
                      <a:cubicBezTo>
                        <a:pt x="99" y="44"/>
                        <a:pt x="99" y="43"/>
                        <a:pt x="98" y="43"/>
                      </a:cubicBezTo>
                      <a:cubicBezTo>
                        <a:pt x="94" y="41"/>
                        <a:pt x="94" y="41"/>
                        <a:pt x="94" y="41"/>
                      </a:cubicBezTo>
                      <a:cubicBezTo>
                        <a:pt x="94" y="41"/>
                        <a:pt x="94" y="41"/>
                        <a:pt x="94" y="41"/>
                      </a:cubicBezTo>
                      <a:cubicBezTo>
                        <a:pt x="90" y="40"/>
                        <a:pt x="90" y="40"/>
                        <a:pt x="90" y="40"/>
                      </a:cubicBezTo>
                      <a:cubicBezTo>
                        <a:pt x="89" y="38"/>
                        <a:pt x="88" y="35"/>
                        <a:pt x="87" y="33"/>
                      </a:cubicBezTo>
                      <a:cubicBezTo>
                        <a:pt x="91" y="29"/>
                        <a:pt x="91" y="29"/>
                        <a:pt x="91" y="29"/>
                      </a:cubicBezTo>
                      <a:cubicBezTo>
                        <a:pt x="93" y="26"/>
                        <a:pt x="93" y="26"/>
                        <a:pt x="93" y="26"/>
                      </a:cubicBezTo>
                      <a:cubicBezTo>
                        <a:pt x="93" y="26"/>
                        <a:pt x="93" y="25"/>
                        <a:pt x="93" y="24"/>
                      </a:cubicBezTo>
                      <a:cubicBezTo>
                        <a:pt x="87" y="16"/>
                        <a:pt x="87" y="16"/>
                        <a:pt x="87" y="16"/>
                      </a:cubicBezTo>
                      <a:cubicBezTo>
                        <a:pt x="86" y="15"/>
                        <a:pt x="86" y="15"/>
                        <a:pt x="85" y="15"/>
                      </a:cubicBezTo>
                      <a:cubicBezTo>
                        <a:pt x="82" y="16"/>
                        <a:pt x="82" y="16"/>
                        <a:pt x="82" y="16"/>
                      </a:cubicBezTo>
                      <a:cubicBezTo>
                        <a:pt x="77" y="18"/>
                        <a:pt x="77" y="18"/>
                        <a:pt x="77" y="18"/>
                      </a:cubicBezTo>
                      <a:cubicBezTo>
                        <a:pt x="75" y="17"/>
                        <a:pt x="73" y="15"/>
                        <a:pt x="71" y="14"/>
                      </a:cubicBezTo>
                      <a:cubicBezTo>
                        <a:pt x="71" y="8"/>
                        <a:pt x="71" y="8"/>
                        <a:pt x="71" y="8"/>
                      </a:cubicBezTo>
                      <a:cubicBezTo>
                        <a:pt x="71" y="5"/>
                        <a:pt x="71" y="5"/>
                        <a:pt x="71" y="5"/>
                      </a:cubicBezTo>
                      <a:cubicBezTo>
                        <a:pt x="71" y="5"/>
                        <a:pt x="70" y="4"/>
                        <a:pt x="70" y="4"/>
                      </a:cubicBezTo>
                      <a:cubicBezTo>
                        <a:pt x="60" y="0"/>
                        <a:pt x="60" y="0"/>
                        <a:pt x="60" y="0"/>
                      </a:cubicBezTo>
                      <a:cubicBezTo>
                        <a:pt x="59" y="0"/>
                        <a:pt x="59" y="1"/>
                        <a:pt x="58" y="1"/>
                      </a:cubicBezTo>
                      <a:cubicBezTo>
                        <a:pt x="56" y="5"/>
                        <a:pt x="56" y="5"/>
                        <a:pt x="56" y="5"/>
                      </a:cubicBezTo>
                      <a:cubicBezTo>
                        <a:pt x="53" y="8"/>
                        <a:pt x="53" y="8"/>
                        <a:pt x="53" y="8"/>
                      </a:cubicBezTo>
                      <a:cubicBezTo>
                        <a:pt x="52" y="8"/>
                        <a:pt x="51" y="8"/>
                        <a:pt x="50" y="8"/>
                      </a:cubicBezTo>
                      <a:cubicBezTo>
                        <a:pt x="48" y="8"/>
                        <a:pt x="47" y="8"/>
                        <a:pt x="46" y="8"/>
                      </a:cubicBezTo>
                      <a:cubicBezTo>
                        <a:pt x="44" y="5"/>
                        <a:pt x="44" y="5"/>
                        <a:pt x="44" y="5"/>
                      </a:cubicBezTo>
                      <a:cubicBezTo>
                        <a:pt x="44" y="5"/>
                        <a:pt x="44" y="5"/>
                        <a:pt x="44" y="5"/>
                      </a:cubicBezTo>
                      <a:cubicBezTo>
                        <a:pt x="41" y="1"/>
                        <a:pt x="41" y="1"/>
                        <a:pt x="41" y="1"/>
                      </a:cubicBezTo>
                      <a:cubicBezTo>
                        <a:pt x="41" y="1"/>
                        <a:pt x="40" y="0"/>
                        <a:pt x="39" y="0"/>
                      </a:cubicBezTo>
                      <a:cubicBezTo>
                        <a:pt x="29" y="4"/>
                        <a:pt x="29" y="4"/>
                        <a:pt x="29" y="4"/>
                      </a:cubicBezTo>
                      <a:cubicBezTo>
                        <a:pt x="29" y="4"/>
                        <a:pt x="28" y="5"/>
                        <a:pt x="28" y="5"/>
                      </a:cubicBezTo>
                      <a:cubicBezTo>
                        <a:pt x="28" y="10"/>
                        <a:pt x="28" y="10"/>
                        <a:pt x="28" y="10"/>
                      </a:cubicBezTo>
                      <a:cubicBezTo>
                        <a:pt x="28" y="10"/>
                        <a:pt x="28" y="10"/>
                        <a:pt x="28" y="10"/>
                      </a:cubicBezTo>
                      <a:cubicBezTo>
                        <a:pt x="29" y="14"/>
                        <a:pt x="29" y="14"/>
                        <a:pt x="29" y="14"/>
                      </a:cubicBezTo>
                      <a:cubicBezTo>
                        <a:pt x="26" y="15"/>
                        <a:pt x="24" y="17"/>
                        <a:pt x="23" y="18"/>
                      </a:cubicBezTo>
                      <a:cubicBezTo>
                        <a:pt x="19" y="17"/>
                        <a:pt x="19" y="17"/>
                        <a:pt x="19" y="17"/>
                      </a:cubicBezTo>
                      <a:cubicBezTo>
                        <a:pt x="14" y="15"/>
                        <a:pt x="14" y="15"/>
                        <a:pt x="14" y="15"/>
                      </a:cubicBezTo>
                      <a:cubicBezTo>
                        <a:pt x="14" y="15"/>
                        <a:pt x="13" y="15"/>
                        <a:pt x="12" y="16"/>
                      </a:cubicBezTo>
                      <a:cubicBezTo>
                        <a:pt x="6" y="24"/>
                        <a:pt x="6" y="24"/>
                        <a:pt x="6" y="24"/>
                      </a:cubicBezTo>
                      <a:cubicBezTo>
                        <a:pt x="6" y="25"/>
                        <a:pt x="6" y="26"/>
                        <a:pt x="7" y="26"/>
                      </a:cubicBezTo>
                      <a:cubicBezTo>
                        <a:pt x="9" y="30"/>
                        <a:pt x="9" y="30"/>
                        <a:pt x="9" y="30"/>
                      </a:cubicBezTo>
                      <a:cubicBezTo>
                        <a:pt x="9" y="30"/>
                        <a:pt x="9" y="30"/>
                        <a:pt x="9" y="30"/>
                      </a:cubicBezTo>
                      <a:cubicBezTo>
                        <a:pt x="12" y="33"/>
                        <a:pt x="12" y="33"/>
                        <a:pt x="12" y="33"/>
                      </a:cubicBezTo>
                      <a:cubicBezTo>
                        <a:pt x="11" y="35"/>
                        <a:pt x="10" y="38"/>
                        <a:pt x="10" y="40"/>
                      </a:cubicBezTo>
                      <a:cubicBezTo>
                        <a:pt x="4" y="42"/>
                        <a:pt x="4" y="42"/>
                        <a:pt x="4" y="42"/>
                      </a:cubicBezTo>
                      <a:cubicBezTo>
                        <a:pt x="1" y="43"/>
                        <a:pt x="1" y="43"/>
                        <a:pt x="1" y="43"/>
                      </a:cubicBezTo>
                      <a:cubicBezTo>
                        <a:pt x="1" y="43"/>
                        <a:pt x="0" y="44"/>
                        <a:pt x="0" y="44"/>
                      </a:cubicBezTo>
                      <a:cubicBezTo>
                        <a:pt x="0" y="44"/>
                        <a:pt x="0" y="47"/>
                        <a:pt x="0" y="49"/>
                      </a:cubicBezTo>
                      <a:cubicBezTo>
                        <a:pt x="0" y="51"/>
                        <a:pt x="0" y="54"/>
                        <a:pt x="0" y="54"/>
                      </a:cubicBezTo>
                      <a:cubicBezTo>
                        <a:pt x="0" y="55"/>
                        <a:pt x="1" y="56"/>
                        <a:pt x="1" y="56"/>
                      </a:cubicBezTo>
                      <a:cubicBezTo>
                        <a:pt x="4" y="57"/>
                        <a:pt x="4" y="57"/>
                        <a:pt x="4" y="57"/>
                      </a:cubicBezTo>
                      <a:cubicBezTo>
                        <a:pt x="10" y="58"/>
                        <a:pt x="10" y="58"/>
                        <a:pt x="10" y="58"/>
                      </a:cubicBezTo>
                      <a:cubicBezTo>
                        <a:pt x="10" y="61"/>
                        <a:pt x="11" y="63"/>
                        <a:pt x="12" y="65"/>
                      </a:cubicBezTo>
                      <a:cubicBezTo>
                        <a:pt x="9" y="69"/>
                        <a:pt x="9" y="69"/>
                        <a:pt x="9" y="69"/>
                      </a:cubicBezTo>
                      <a:cubicBezTo>
                        <a:pt x="7" y="72"/>
                        <a:pt x="7" y="72"/>
                        <a:pt x="7" y="72"/>
                      </a:cubicBezTo>
                      <a:cubicBezTo>
                        <a:pt x="6" y="73"/>
                        <a:pt x="6" y="74"/>
                        <a:pt x="6" y="74"/>
                      </a:cubicBezTo>
                      <a:cubicBezTo>
                        <a:pt x="12" y="83"/>
                        <a:pt x="12" y="83"/>
                        <a:pt x="12" y="83"/>
                      </a:cubicBezTo>
                      <a:cubicBezTo>
                        <a:pt x="13" y="83"/>
                        <a:pt x="14" y="83"/>
                        <a:pt x="14" y="83"/>
                      </a:cubicBezTo>
                      <a:cubicBezTo>
                        <a:pt x="19" y="82"/>
                        <a:pt x="19" y="82"/>
                        <a:pt x="19" y="82"/>
                      </a:cubicBezTo>
                      <a:cubicBezTo>
                        <a:pt x="23" y="80"/>
                        <a:pt x="23" y="80"/>
                        <a:pt x="23" y="80"/>
                      </a:cubicBezTo>
                      <a:cubicBezTo>
                        <a:pt x="24" y="82"/>
                        <a:pt x="26" y="83"/>
                        <a:pt x="29" y="85"/>
                      </a:cubicBezTo>
                      <a:cubicBezTo>
                        <a:pt x="28" y="89"/>
                        <a:pt x="28" y="89"/>
                        <a:pt x="28" y="89"/>
                      </a:cubicBezTo>
                      <a:cubicBezTo>
                        <a:pt x="28" y="89"/>
                        <a:pt x="28" y="89"/>
                        <a:pt x="28" y="89"/>
                      </a:cubicBezTo>
                      <a:cubicBezTo>
                        <a:pt x="28" y="93"/>
                        <a:pt x="28" y="93"/>
                        <a:pt x="28" y="93"/>
                      </a:cubicBezTo>
                      <a:cubicBezTo>
                        <a:pt x="28" y="94"/>
                        <a:pt x="29" y="95"/>
                        <a:pt x="29" y="95"/>
                      </a:cubicBezTo>
                      <a:cubicBezTo>
                        <a:pt x="39" y="98"/>
                        <a:pt x="39" y="98"/>
                        <a:pt x="39" y="98"/>
                      </a:cubicBezTo>
                      <a:cubicBezTo>
                        <a:pt x="40" y="98"/>
                        <a:pt x="41" y="98"/>
                        <a:pt x="41" y="97"/>
                      </a:cubicBezTo>
                      <a:cubicBezTo>
                        <a:pt x="43" y="95"/>
                        <a:pt x="43" y="95"/>
                        <a:pt x="43" y="95"/>
                      </a:cubicBezTo>
                      <a:cubicBezTo>
                        <a:pt x="46" y="90"/>
                        <a:pt x="46" y="90"/>
                        <a:pt x="46" y="90"/>
                      </a:cubicBezTo>
                      <a:cubicBezTo>
                        <a:pt x="47" y="90"/>
                        <a:pt x="48" y="90"/>
                        <a:pt x="50" y="90"/>
                      </a:cubicBezTo>
                      <a:cubicBezTo>
                        <a:pt x="51" y="90"/>
                        <a:pt x="52" y="90"/>
                        <a:pt x="53" y="90"/>
                      </a:cubicBezTo>
                      <a:cubicBezTo>
                        <a:pt x="57" y="95"/>
                        <a:pt x="57" y="95"/>
                        <a:pt x="57" y="95"/>
                      </a:cubicBezTo>
                      <a:cubicBezTo>
                        <a:pt x="58" y="97"/>
                        <a:pt x="58" y="97"/>
                        <a:pt x="58" y="97"/>
                      </a:cubicBezTo>
                      <a:cubicBezTo>
                        <a:pt x="59" y="98"/>
                        <a:pt x="59" y="98"/>
                        <a:pt x="60" y="98"/>
                      </a:cubicBezTo>
                      <a:cubicBezTo>
                        <a:pt x="70" y="95"/>
                        <a:pt x="70" y="95"/>
                        <a:pt x="70" y="95"/>
                      </a:cubicBezTo>
                      <a:cubicBezTo>
                        <a:pt x="70" y="95"/>
                        <a:pt x="71" y="94"/>
                        <a:pt x="71" y="93"/>
                      </a:cubicBezTo>
                      <a:cubicBezTo>
                        <a:pt x="71" y="90"/>
                        <a:pt x="71" y="90"/>
                        <a:pt x="71" y="90"/>
                      </a:cubicBezTo>
                      <a:cubicBezTo>
                        <a:pt x="71" y="85"/>
                        <a:pt x="71" y="85"/>
                        <a:pt x="71" y="85"/>
                      </a:cubicBezTo>
                      <a:cubicBezTo>
                        <a:pt x="73" y="83"/>
                        <a:pt x="75" y="82"/>
                        <a:pt x="77" y="80"/>
                      </a:cubicBezTo>
                      <a:cubicBezTo>
                        <a:pt x="82" y="82"/>
                        <a:pt x="82" y="82"/>
                        <a:pt x="82" y="82"/>
                      </a:cubicBezTo>
                      <a:cubicBezTo>
                        <a:pt x="85" y="83"/>
                        <a:pt x="85" y="83"/>
                        <a:pt x="85" y="83"/>
                      </a:cubicBezTo>
                      <a:cubicBezTo>
                        <a:pt x="86" y="83"/>
                        <a:pt x="86" y="83"/>
                        <a:pt x="87" y="83"/>
                      </a:cubicBezTo>
                      <a:cubicBezTo>
                        <a:pt x="93" y="74"/>
                        <a:pt x="93" y="74"/>
                        <a:pt x="93" y="74"/>
                      </a:cubicBezTo>
                      <a:cubicBezTo>
                        <a:pt x="93" y="74"/>
                        <a:pt x="93" y="73"/>
                        <a:pt x="93" y="72"/>
                      </a:cubicBezTo>
                      <a:cubicBezTo>
                        <a:pt x="91" y="70"/>
                        <a:pt x="91" y="70"/>
                        <a:pt x="91" y="70"/>
                      </a:cubicBezTo>
                      <a:cubicBezTo>
                        <a:pt x="90" y="69"/>
                        <a:pt x="90" y="69"/>
                        <a:pt x="90" y="69"/>
                      </a:cubicBezTo>
                      <a:cubicBezTo>
                        <a:pt x="90" y="69"/>
                        <a:pt x="90" y="69"/>
                        <a:pt x="90" y="69"/>
                      </a:cubicBezTo>
                      <a:cubicBezTo>
                        <a:pt x="87" y="65"/>
                        <a:pt x="87" y="65"/>
                        <a:pt x="87" y="65"/>
                      </a:cubicBezTo>
                      <a:cubicBezTo>
                        <a:pt x="88" y="63"/>
                        <a:pt x="89" y="61"/>
                        <a:pt x="90" y="58"/>
                      </a:cubicBezTo>
                      <a:cubicBezTo>
                        <a:pt x="94" y="57"/>
                        <a:pt x="94" y="57"/>
                        <a:pt x="94" y="57"/>
                      </a:cubicBezTo>
                      <a:cubicBezTo>
                        <a:pt x="98" y="56"/>
                        <a:pt x="98" y="56"/>
                        <a:pt x="98" y="56"/>
                      </a:cubicBezTo>
                      <a:cubicBezTo>
                        <a:pt x="99" y="56"/>
                        <a:pt x="99" y="55"/>
                        <a:pt x="99" y="54"/>
                      </a:cubicBezTo>
                      <a:cubicBezTo>
                        <a:pt x="99" y="54"/>
                        <a:pt x="100" y="51"/>
                        <a:pt x="100" y="49"/>
                      </a:cubicBezTo>
                      <a:cubicBezTo>
                        <a:pt x="100" y="47"/>
                        <a:pt x="99" y="44"/>
                        <a:pt x="99" y="44"/>
                      </a:cubicBezTo>
                      <a:close/>
                      <a:moveTo>
                        <a:pt x="50" y="62"/>
                      </a:moveTo>
                      <a:cubicBezTo>
                        <a:pt x="43" y="62"/>
                        <a:pt x="37" y="56"/>
                        <a:pt x="37" y="49"/>
                      </a:cubicBezTo>
                      <a:cubicBezTo>
                        <a:pt x="37" y="42"/>
                        <a:pt x="43" y="36"/>
                        <a:pt x="50" y="36"/>
                      </a:cubicBezTo>
                      <a:cubicBezTo>
                        <a:pt x="57" y="36"/>
                        <a:pt x="62" y="42"/>
                        <a:pt x="62" y="49"/>
                      </a:cubicBezTo>
                      <a:cubicBezTo>
                        <a:pt x="62" y="56"/>
                        <a:pt x="57" y="62"/>
                        <a:pt x="50"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kern="0" dirty="0">
                    <a:solidFill>
                      <a:srgbClr val="0096D6"/>
                    </a:solidFill>
                    <a:latin typeface="Calibri" panose="020F0502020204030204" pitchFamily="34" charset="0"/>
                    <a:ea typeface="ＭＳ Ｐゴシック" pitchFamily="34" charset="-128"/>
                  </a:endParaRPr>
                </a:p>
              </p:txBody>
            </p:sp>
            <p:sp>
              <p:nvSpPr>
                <p:cNvPr id="73" name="Freeform 72"/>
                <p:cNvSpPr>
                  <a:spLocks noEditPoints="1"/>
                </p:cNvSpPr>
                <p:nvPr/>
              </p:nvSpPr>
              <p:spPr bwMode="auto">
                <a:xfrm>
                  <a:off x="4791964" y="2572729"/>
                  <a:ext cx="475826" cy="368736"/>
                </a:xfrm>
                <a:custGeom>
                  <a:avLst/>
                  <a:gdLst>
                    <a:gd name="T0" fmla="*/ 98 w 100"/>
                    <a:gd name="T1" fmla="*/ 43 h 98"/>
                    <a:gd name="T2" fmla="*/ 94 w 100"/>
                    <a:gd name="T3" fmla="*/ 41 h 98"/>
                    <a:gd name="T4" fmla="*/ 87 w 100"/>
                    <a:gd name="T5" fmla="*/ 33 h 98"/>
                    <a:gd name="T6" fmla="*/ 93 w 100"/>
                    <a:gd name="T7" fmla="*/ 26 h 98"/>
                    <a:gd name="T8" fmla="*/ 87 w 100"/>
                    <a:gd name="T9" fmla="*/ 16 h 98"/>
                    <a:gd name="T10" fmla="*/ 82 w 100"/>
                    <a:gd name="T11" fmla="*/ 16 h 98"/>
                    <a:gd name="T12" fmla="*/ 71 w 100"/>
                    <a:gd name="T13" fmla="*/ 14 h 98"/>
                    <a:gd name="T14" fmla="*/ 71 w 100"/>
                    <a:gd name="T15" fmla="*/ 5 h 98"/>
                    <a:gd name="T16" fmla="*/ 60 w 100"/>
                    <a:gd name="T17" fmla="*/ 0 h 98"/>
                    <a:gd name="T18" fmla="*/ 56 w 100"/>
                    <a:gd name="T19" fmla="*/ 5 h 98"/>
                    <a:gd name="T20" fmla="*/ 50 w 100"/>
                    <a:gd name="T21" fmla="*/ 8 h 98"/>
                    <a:gd name="T22" fmla="*/ 44 w 100"/>
                    <a:gd name="T23" fmla="*/ 5 h 98"/>
                    <a:gd name="T24" fmla="*/ 41 w 100"/>
                    <a:gd name="T25" fmla="*/ 1 h 98"/>
                    <a:gd name="T26" fmla="*/ 29 w 100"/>
                    <a:gd name="T27" fmla="*/ 4 h 98"/>
                    <a:gd name="T28" fmla="*/ 28 w 100"/>
                    <a:gd name="T29" fmla="*/ 10 h 98"/>
                    <a:gd name="T30" fmla="*/ 29 w 100"/>
                    <a:gd name="T31" fmla="*/ 14 h 98"/>
                    <a:gd name="T32" fmla="*/ 19 w 100"/>
                    <a:gd name="T33" fmla="*/ 17 h 98"/>
                    <a:gd name="T34" fmla="*/ 12 w 100"/>
                    <a:gd name="T35" fmla="*/ 16 h 98"/>
                    <a:gd name="T36" fmla="*/ 7 w 100"/>
                    <a:gd name="T37" fmla="*/ 26 h 98"/>
                    <a:gd name="T38" fmla="*/ 9 w 100"/>
                    <a:gd name="T39" fmla="*/ 30 h 98"/>
                    <a:gd name="T40" fmla="*/ 10 w 100"/>
                    <a:gd name="T41" fmla="*/ 40 h 98"/>
                    <a:gd name="T42" fmla="*/ 1 w 100"/>
                    <a:gd name="T43" fmla="*/ 43 h 98"/>
                    <a:gd name="T44" fmla="*/ 0 w 100"/>
                    <a:gd name="T45" fmla="*/ 49 h 98"/>
                    <a:gd name="T46" fmla="*/ 1 w 100"/>
                    <a:gd name="T47" fmla="*/ 56 h 98"/>
                    <a:gd name="T48" fmla="*/ 10 w 100"/>
                    <a:gd name="T49" fmla="*/ 58 h 98"/>
                    <a:gd name="T50" fmla="*/ 9 w 100"/>
                    <a:gd name="T51" fmla="*/ 69 h 98"/>
                    <a:gd name="T52" fmla="*/ 6 w 100"/>
                    <a:gd name="T53" fmla="*/ 74 h 98"/>
                    <a:gd name="T54" fmla="*/ 14 w 100"/>
                    <a:gd name="T55" fmla="*/ 83 h 98"/>
                    <a:gd name="T56" fmla="*/ 23 w 100"/>
                    <a:gd name="T57" fmla="*/ 80 h 98"/>
                    <a:gd name="T58" fmla="*/ 28 w 100"/>
                    <a:gd name="T59" fmla="*/ 89 h 98"/>
                    <a:gd name="T60" fmla="*/ 28 w 100"/>
                    <a:gd name="T61" fmla="*/ 93 h 98"/>
                    <a:gd name="T62" fmla="*/ 39 w 100"/>
                    <a:gd name="T63" fmla="*/ 98 h 98"/>
                    <a:gd name="T64" fmla="*/ 43 w 100"/>
                    <a:gd name="T65" fmla="*/ 95 h 98"/>
                    <a:gd name="T66" fmla="*/ 50 w 100"/>
                    <a:gd name="T67" fmla="*/ 90 h 98"/>
                    <a:gd name="T68" fmla="*/ 57 w 100"/>
                    <a:gd name="T69" fmla="*/ 95 h 98"/>
                    <a:gd name="T70" fmla="*/ 60 w 100"/>
                    <a:gd name="T71" fmla="*/ 98 h 98"/>
                    <a:gd name="T72" fmla="*/ 71 w 100"/>
                    <a:gd name="T73" fmla="*/ 93 h 98"/>
                    <a:gd name="T74" fmla="*/ 71 w 100"/>
                    <a:gd name="T75" fmla="*/ 85 h 98"/>
                    <a:gd name="T76" fmla="*/ 82 w 100"/>
                    <a:gd name="T77" fmla="*/ 82 h 98"/>
                    <a:gd name="T78" fmla="*/ 87 w 100"/>
                    <a:gd name="T79" fmla="*/ 83 h 98"/>
                    <a:gd name="T80" fmla="*/ 93 w 100"/>
                    <a:gd name="T81" fmla="*/ 72 h 98"/>
                    <a:gd name="T82" fmla="*/ 90 w 100"/>
                    <a:gd name="T83" fmla="*/ 69 h 98"/>
                    <a:gd name="T84" fmla="*/ 87 w 100"/>
                    <a:gd name="T85" fmla="*/ 65 h 98"/>
                    <a:gd name="T86" fmla="*/ 94 w 100"/>
                    <a:gd name="T87" fmla="*/ 57 h 98"/>
                    <a:gd name="T88" fmla="*/ 99 w 100"/>
                    <a:gd name="T89" fmla="*/ 54 h 98"/>
                    <a:gd name="T90" fmla="*/ 99 w 100"/>
                    <a:gd name="T91" fmla="*/ 44 h 98"/>
                    <a:gd name="T92" fmla="*/ 37 w 100"/>
                    <a:gd name="T93" fmla="*/ 49 h 98"/>
                    <a:gd name="T94" fmla="*/ 62 w 100"/>
                    <a:gd name="T95" fmla="*/ 4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98">
                      <a:moveTo>
                        <a:pt x="99" y="44"/>
                      </a:moveTo>
                      <a:cubicBezTo>
                        <a:pt x="99" y="44"/>
                        <a:pt x="99" y="43"/>
                        <a:pt x="98" y="43"/>
                      </a:cubicBezTo>
                      <a:cubicBezTo>
                        <a:pt x="94" y="41"/>
                        <a:pt x="94" y="41"/>
                        <a:pt x="94" y="41"/>
                      </a:cubicBezTo>
                      <a:cubicBezTo>
                        <a:pt x="94" y="41"/>
                        <a:pt x="94" y="41"/>
                        <a:pt x="94" y="41"/>
                      </a:cubicBezTo>
                      <a:cubicBezTo>
                        <a:pt x="90" y="40"/>
                        <a:pt x="90" y="40"/>
                        <a:pt x="90" y="40"/>
                      </a:cubicBezTo>
                      <a:cubicBezTo>
                        <a:pt x="89" y="38"/>
                        <a:pt x="88" y="35"/>
                        <a:pt x="87" y="33"/>
                      </a:cubicBezTo>
                      <a:cubicBezTo>
                        <a:pt x="91" y="29"/>
                        <a:pt x="91" y="29"/>
                        <a:pt x="91" y="29"/>
                      </a:cubicBezTo>
                      <a:cubicBezTo>
                        <a:pt x="93" y="26"/>
                        <a:pt x="93" y="26"/>
                        <a:pt x="93" y="26"/>
                      </a:cubicBezTo>
                      <a:cubicBezTo>
                        <a:pt x="93" y="26"/>
                        <a:pt x="93" y="25"/>
                        <a:pt x="93" y="24"/>
                      </a:cubicBezTo>
                      <a:cubicBezTo>
                        <a:pt x="87" y="16"/>
                        <a:pt x="87" y="16"/>
                        <a:pt x="87" y="16"/>
                      </a:cubicBezTo>
                      <a:cubicBezTo>
                        <a:pt x="86" y="15"/>
                        <a:pt x="86" y="15"/>
                        <a:pt x="85" y="15"/>
                      </a:cubicBezTo>
                      <a:cubicBezTo>
                        <a:pt x="82" y="16"/>
                        <a:pt x="82" y="16"/>
                        <a:pt x="82" y="16"/>
                      </a:cubicBezTo>
                      <a:cubicBezTo>
                        <a:pt x="77" y="18"/>
                        <a:pt x="77" y="18"/>
                        <a:pt x="77" y="18"/>
                      </a:cubicBezTo>
                      <a:cubicBezTo>
                        <a:pt x="75" y="17"/>
                        <a:pt x="73" y="15"/>
                        <a:pt x="71" y="14"/>
                      </a:cubicBezTo>
                      <a:cubicBezTo>
                        <a:pt x="71" y="8"/>
                        <a:pt x="71" y="8"/>
                        <a:pt x="71" y="8"/>
                      </a:cubicBezTo>
                      <a:cubicBezTo>
                        <a:pt x="71" y="5"/>
                        <a:pt x="71" y="5"/>
                        <a:pt x="71" y="5"/>
                      </a:cubicBezTo>
                      <a:cubicBezTo>
                        <a:pt x="71" y="5"/>
                        <a:pt x="70" y="4"/>
                        <a:pt x="70" y="4"/>
                      </a:cubicBezTo>
                      <a:cubicBezTo>
                        <a:pt x="60" y="0"/>
                        <a:pt x="60" y="0"/>
                        <a:pt x="60" y="0"/>
                      </a:cubicBezTo>
                      <a:cubicBezTo>
                        <a:pt x="59" y="0"/>
                        <a:pt x="59" y="1"/>
                        <a:pt x="58" y="1"/>
                      </a:cubicBezTo>
                      <a:cubicBezTo>
                        <a:pt x="56" y="5"/>
                        <a:pt x="56" y="5"/>
                        <a:pt x="56" y="5"/>
                      </a:cubicBezTo>
                      <a:cubicBezTo>
                        <a:pt x="53" y="8"/>
                        <a:pt x="53" y="8"/>
                        <a:pt x="53" y="8"/>
                      </a:cubicBezTo>
                      <a:cubicBezTo>
                        <a:pt x="52" y="8"/>
                        <a:pt x="51" y="8"/>
                        <a:pt x="50" y="8"/>
                      </a:cubicBezTo>
                      <a:cubicBezTo>
                        <a:pt x="48" y="8"/>
                        <a:pt x="47" y="8"/>
                        <a:pt x="46" y="8"/>
                      </a:cubicBezTo>
                      <a:cubicBezTo>
                        <a:pt x="44" y="5"/>
                        <a:pt x="44" y="5"/>
                        <a:pt x="44" y="5"/>
                      </a:cubicBezTo>
                      <a:cubicBezTo>
                        <a:pt x="44" y="5"/>
                        <a:pt x="44" y="5"/>
                        <a:pt x="44" y="5"/>
                      </a:cubicBezTo>
                      <a:cubicBezTo>
                        <a:pt x="41" y="1"/>
                        <a:pt x="41" y="1"/>
                        <a:pt x="41" y="1"/>
                      </a:cubicBezTo>
                      <a:cubicBezTo>
                        <a:pt x="41" y="1"/>
                        <a:pt x="40" y="0"/>
                        <a:pt x="39" y="0"/>
                      </a:cubicBezTo>
                      <a:cubicBezTo>
                        <a:pt x="29" y="4"/>
                        <a:pt x="29" y="4"/>
                        <a:pt x="29" y="4"/>
                      </a:cubicBezTo>
                      <a:cubicBezTo>
                        <a:pt x="29" y="4"/>
                        <a:pt x="28" y="5"/>
                        <a:pt x="28" y="5"/>
                      </a:cubicBezTo>
                      <a:cubicBezTo>
                        <a:pt x="28" y="10"/>
                        <a:pt x="28" y="10"/>
                        <a:pt x="28" y="10"/>
                      </a:cubicBezTo>
                      <a:cubicBezTo>
                        <a:pt x="28" y="10"/>
                        <a:pt x="28" y="10"/>
                        <a:pt x="28" y="10"/>
                      </a:cubicBezTo>
                      <a:cubicBezTo>
                        <a:pt x="29" y="14"/>
                        <a:pt x="29" y="14"/>
                        <a:pt x="29" y="14"/>
                      </a:cubicBezTo>
                      <a:cubicBezTo>
                        <a:pt x="26" y="15"/>
                        <a:pt x="24" y="17"/>
                        <a:pt x="23" y="18"/>
                      </a:cubicBezTo>
                      <a:cubicBezTo>
                        <a:pt x="19" y="17"/>
                        <a:pt x="19" y="17"/>
                        <a:pt x="19" y="17"/>
                      </a:cubicBezTo>
                      <a:cubicBezTo>
                        <a:pt x="14" y="15"/>
                        <a:pt x="14" y="15"/>
                        <a:pt x="14" y="15"/>
                      </a:cubicBezTo>
                      <a:cubicBezTo>
                        <a:pt x="14" y="15"/>
                        <a:pt x="13" y="15"/>
                        <a:pt x="12" y="16"/>
                      </a:cubicBezTo>
                      <a:cubicBezTo>
                        <a:pt x="6" y="24"/>
                        <a:pt x="6" y="24"/>
                        <a:pt x="6" y="24"/>
                      </a:cubicBezTo>
                      <a:cubicBezTo>
                        <a:pt x="6" y="25"/>
                        <a:pt x="6" y="26"/>
                        <a:pt x="7" y="26"/>
                      </a:cubicBezTo>
                      <a:cubicBezTo>
                        <a:pt x="9" y="30"/>
                        <a:pt x="9" y="30"/>
                        <a:pt x="9" y="30"/>
                      </a:cubicBezTo>
                      <a:cubicBezTo>
                        <a:pt x="9" y="30"/>
                        <a:pt x="9" y="30"/>
                        <a:pt x="9" y="30"/>
                      </a:cubicBezTo>
                      <a:cubicBezTo>
                        <a:pt x="12" y="33"/>
                        <a:pt x="12" y="33"/>
                        <a:pt x="12" y="33"/>
                      </a:cubicBezTo>
                      <a:cubicBezTo>
                        <a:pt x="11" y="35"/>
                        <a:pt x="10" y="38"/>
                        <a:pt x="10" y="40"/>
                      </a:cubicBezTo>
                      <a:cubicBezTo>
                        <a:pt x="4" y="42"/>
                        <a:pt x="4" y="42"/>
                        <a:pt x="4" y="42"/>
                      </a:cubicBezTo>
                      <a:cubicBezTo>
                        <a:pt x="1" y="43"/>
                        <a:pt x="1" y="43"/>
                        <a:pt x="1" y="43"/>
                      </a:cubicBezTo>
                      <a:cubicBezTo>
                        <a:pt x="1" y="43"/>
                        <a:pt x="0" y="44"/>
                        <a:pt x="0" y="44"/>
                      </a:cubicBezTo>
                      <a:cubicBezTo>
                        <a:pt x="0" y="44"/>
                        <a:pt x="0" y="47"/>
                        <a:pt x="0" y="49"/>
                      </a:cubicBezTo>
                      <a:cubicBezTo>
                        <a:pt x="0" y="51"/>
                        <a:pt x="0" y="54"/>
                        <a:pt x="0" y="54"/>
                      </a:cubicBezTo>
                      <a:cubicBezTo>
                        <a:pt x="0" y="55"/>
                        <a:pt x="1" y="56"/>
                        <a:pt x="1" y="56"/>
                      </a:cubicBezTo>
                      <a:cubicBezTo>
                        <a:pt x="4" y="57"/>
                        <a:pt x="4" y="57"/>
                        <a:pt x="4" y="57"/>
                      </a:cubicBezTo>
                      <a:cubicBezTo>
                        <a:pt x="10" y="58"/>
                        <a:pt x="10" y="58"/>
                        <a:pt x="10" y="58"/>
                      </a:cubicBezTo>
                      <a:cubicBezTo>
                        <a:pt x="10" y="61"/>
                        <a:pt x="11" y="63"/>
                        <a:pt x="12" y="65"/>
                      </a:cubicBezTo>
                      <a:cubicBezTo>
                        <a:pt x="9" y="69"/>
                        <a:pt x="9" y="69"/>
                        <a:pt x="9" y="69"/>
                      </a:cubicBezTo>
                      <a:cubicBezTo>
                        <a:pt x="7" y="72"/>
                        <a:pt x="7" y="72"/>
                        <a:pt x="7" y="72"/>
                      </a:cubicBezTo>
                      <a:cubicBezTo>
                        <a:pt x="6" y="73"/>
                        <a:pt x="6" y="74"/>
                        <a:pt x="6" y="74"/>
                      </a:cubicBezTo>
                      <a:cubicBezTo>
                        <a:pt x="12" y="83"/>
                        <a:pt x="12" y="83"/>
                        <a:pt x="12" y="83"/>
                      </a:cubicBezTo>
                      <a:cubicBezTo>
                        <a:pt x="13" y="83"/>
                        <a:pt x="14" y="83"/>
                        <a:pt x="14" y="83"/>
                      </a:cubicBezTo>
                      <a:cubicBezTo>
                        <a:pt x="19" y="82"/>
                        <a:pt x="19" y="82"/>
                        <a:pt x="19" y="82"/>
                      </a:cubicBezTo>
                      <a:cubicBezTo>
                        <a:pt x="23" y="80"/>
                        <a:pt x="23" y="80"/>
                        <a:pt x="23" y="80"/>
                      </a:cubicBezTo>
                      <a:cubicBezTo>
                        <a:pt x="24" y="82"/>
                        <a:pt x="26" y="83"/>
                        <a:pt x="29" y="85"/>
                      </a:cubicBezTo>
                      <a:cubicBezTo>
                        <a:pt x="28" y="89"/>
                        <a:pt x="28" y="89"/>
                        <a:pt x="28" y="89"/>
                      </a:cubicBezTo>
                      <a:cubicBezTo>
                        <a:pt x="28" y="89"/>
                        <a:pt x="28" y="89"/>
                        <a:pt x="28" y="89"/>
                      </a:cubicBezTo>
                      <a:cubicBezTo>
                        <a:pt x="28" y="93"/>
                        <a:pt x="28" y="93"/>
                        <a:pt x="28" y="93"/>
                      </a:cubicBezTo>
                      <a:cubicBezTo>
                        <a:pt x="28" y="94"/>
                        <a:pt x="29" y="95"/>
                        <a:pt x="29" y="95"/>
                      </a:cubicBezTo>
                      <a:cubicBezTo>
                        <a:pt x="39" y="98"/>
                        <a:pt x="39" y="98"/>
                        <a:pt x="39" y="98"/>
                      </a:cubicBezTo>
                      <a:cubicBezTo>
                        <a:pt x="40" y="98"/>
                        <a:pt x="41" y="98"/>
                        <a:pt x="41" y="97"/>
                      </a:cubicBezTo>
                      <a:cubicBezTo>
                        <a:pt x="43" y="95"/>
                        <a:pt x="43" y="95"/>
                        <a:pt x="43" y="95"/>
                      </a:cubicBezTo>
                      <a:cubicBezTo>
                        <a:pt x="46" y="90"/>
                        <a:pt x="46" y="90"/>
                        <a:pt x="46" y="90"/>
                      </a:cubicBezTo>
                      <a:cubicBezTo>
                        <a:pt x="47" y="90"/>
                        <a:pt x="48" y="90"/>
                        <a:pt x="50" y="90"/>
                      </a:cubicBezTo>
                      <a:cubicBezTo>
                        <a:pt x="51" y="90"/>
                        <a:pt x="52" y="90"/>
                        <a:pt x="53" y="90"/>
                      </a:cubicBezTo>
                      <a:cubicBezTo>
                        <a:pt x="57" y="95"/>
                        <a:pt x="57" y="95"/>
                        <a:pt x="57" y="95"/>
                      </a:cubicBezTo>
                      <a:cubicBezTo>
                        <a:pt x="58" y="97"/>
                        <a:pt x="58" y="97"/>
                        <a:pt x="58" y="97"/>
                      </a:cubicBezTo>
                      <a:cubicBezTo>
                        <a:pt x="59" y="98"/>
                        <a:pt x="59" y="98"/>
                        <a:pt x="60" y="98"/>
                      </a:cubicBezTo>
                      <a:cubicBezTo>
                        <a:pt x="70" y="95"/>
                        <a:pt x="70" y="95"/>
                        <a:pt x="70" y="95"/>
                      </a:cubicBezTo>
                      <a:cubicBezTo>
                        <a:pt x="70" y="95"/>
                        <a:pt x="71" y="94"/>
                        <a:pt x="71" y="93"/>
                      </a:cubicBezTo>
                      <a:cubicBezTo>
                        <a:pt x="71" y="90"/>
                        <a:pt x="71" y="90"/>
                        <a:pt x="71" y="90"/>
                      </a:cubicBezTo>
                      <a:cubicBezTo>
                        <a:pt x="71" y="85"/>
                        <a:pt x="71" y="85"/>
                        <a:pt x="71" y="85"/>
                      </a:cubicBezTo>
                      <a:cubicBezTo>
                        <a:pt x="73" y="83"/>
                        <a:pt x="75" y="82"/>
                        <a:pt x="77" y="80"/>
                      </a:cubicBezTo>
                      <a:cubicBezTo>
                        <a:pt x="82" y="82"/>
                        <a:pt x="82" y="82"/>
                        <a:pt x="82" y="82"/>
                      </a:cubicBezTo>
                      <a:cubicBezTo>
                        <a:pt x="85" y="83"/>
                        <a:pt x="85" y="83"/>
                        <a:pt x="85" y="83"/>
                      </a:cubicBezTo>
                      <a:cubicBezTo>
                        <a:pt x="86" y="83"/>
                        <a:pt x="86" y="83"/>
                        <a:pt x="87" y="83"/>
                      </a:cubicBezTo>
                      <a:cubicBezTo>
                        <a:pt x="93" y="74"/>
                        <a:pt x="93" y="74"/>
                        <a:pt x="93" y="74"/>
                      </a:cubicBezTo>
                      <a:cubicBezTo>
                        <a:pt x="93" y="74"/>
                        <a:pt x="93" y="73"/>
                        <a:pt x="93" y="72"/>
                      </a:cubicBezTo>
                      <a:cubicBezTo>
                        <a:pt x="91" y="70"/>
                        <a:pt x="91" y="70"/>
                        <a:pt x="91" y="70"/>
                      </a:cubicBezTo>
                      <a:cubicBezTo>
                        <a:pt x="90" y="69"/>
                        <a:pt x="90" y="69"/>
                        <a:pt x="90" y="69"/>
                      </a:cubicBezTo>
                      <a:cubicBezTo>
                        <a:pt x="90" y="69"/>
                        <a:pt x="90" y="69"/>
                        <a:pt x="90" y="69"/>
                      </a:cubicBezTo>
                      <a:cubicBezTo>
                        <a:pt x="87" y="65"/>
                        <a:pt x="87" y="65"/>
                        <a:pt x="87" y="65"/>
                      </a:cubicBezTo>
                      <a:cubicBezTo>
                        <a:pt x="88" y="63"/>
                        <a:pt x="89" y="61"/>
                        <a:pt x="90" y="58"/>
                      </a:cubicBezTo>
                      <a:cubicBezTo>
                        <a:pt x="94" y="57"/>
                        <a:pt x="94" y="57"/>
                        <a:pt x="94" y="57"/>
                      </a:cubicBezTo>
                      <a:cubicBezTo>
                        <a:pt x="98" y="56"/>
                        <a:pt x="98" y="56"/>
                        <a:pt x="98" y="56"/>
                      </a:cubicBezTo>
                      <a:cubicBezTo>
                        <a:pt x="99" y="56"/>
                        <a:pt x="99" y="55"/>
                        <a:pt x="99" y="54"/>
                      </a:cubicBezTo>
                      <a:cubicBezTo>
                        <a:pt x="99" y="54"/>
                        <a:pt x="100" y="51"/>
                        <a:pt x="100" y="49"/>
                      </a:cubicBezTo>
                      <a:cubicBezTo>
                        <a:pt x="100" y="47"/>
                        <a:pt x="99" y="44"/>
                        <a:pt x="99" y="44"/>
                      </a:cubicBezTo>
                      <a:close/>
                      <a:moveTo>
                        <a:pt x="50" y="62"/>
                      </a:moveTo>
                      <a:cubicBezTo>
                        <a:pt x="43" y="62"/>
                        <a:pt x="37" y="56"/>
                        <a:pt x="37" y="49"/>
                      </a:cubicBezTo>
                      <a:cubicBezTo>
                        <a:pt x="37" y="42"/>
                        <a:pt x="43" y="36"/>
                        <a:pt x="50" y="36"/>
                      </a:cubicBezTo>
                      <a:cubicBezTo>
                        <a:pt x="57" y="36"/>
                        <a:pt x="62" y="42"/>
                        <a:pt x="62" y="49"/>
                      </a:cubicBezTo>
                      <a:cubicBezTo>
                        <a:pt x="62" y="56"/>
                        <a:pt x="57" y="62"/>
                        <a:pt x="50"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kern="0" dirty="0">
                    <a:solidFill>
                      <a:srgbClr val="0096D6"/>
                    </a:solidFill>
                    <a:latin typeface="Calibri" panose="020F0502020204030204" pitchFamily="34" charset="0"/>
                    <a:ea typeface="ＭＳ Ｐゴシック" pitchFamily="34" charset="-128"/>
                  </a:endParaRPr>
                </a:p>
              </p:txBody>
            </p:sp>
            <p:sp>
              <p:nvSpPr>
                <p:cNvPr id="74" name="Freeform 73"/>
                <p:cNvSpPr>
                  <a:spLocks noEditPoints="1"/>
                </p:cNvSpPr>
                <p:nvPr/>
              </p:nvSpPr>
              <p:spPr bwMode="auto">
                <a:xfrm rot="20653775">
                  <a:off x="4107233" y="2661166"/>
                  <a:ext cx="650507" cy="504102"/>
                </a:xfrm>
                <a:custGeom>
                  <a:avLst/>
                  <a:gdLst>
                    <a:gd name="T0" fmla="*/ 98 w 100"/>
                    <a:gd name="T1" fmla="*/ 43 h 98"/>
                    <a:gd name="T2" fmla="*/ 94 w 100"/>
                    <a:gd name="T3" fmla="*/ 41 h 98"/>
                    <a:gd name="T4" fmla="*/ 87 w 100"/>
                    <a:gd name="T5" fmla="*/ 33 h 98"/>
                    <a:gd name="T6" fmla="*/ 93 w 100"/>
                    <a:gd name="T7" fmla="*/ 26 h 98"/>
                    <a:gd name="T8" fmla="*/ 87 w 100"/>
                    <a:gd name="T9" fmla="*/ 16 h 98"/>
                    <a:gd name="T10" fmla="*/ 82 w 100"/>
                    <a:gd name="T11" fmla="*/ 16 h 98"/>
                    <a:gd name="T12" fmla="*/ 71 w 100"/>
                    <a:gd name="T13" fmla="*/ 14 h 98"/>
                    <a:gd name="T14" fmla="*/ 71 w 100"/>
                    <a:gd name="T15" fmla="*/ 5 h 98"/>
                    <a:gd name="T16" fmla="*/ 60 w 100"/>
                    <a:gd name="T17" fmla="*/ 0 h 98"/>
                    <a:gd name="T18" fmla="*/ 56 w 100"/>
                    <a:gd name="T19" fmla="*/ 5 h 98"/>
                    <a:gd name="T20" fmla="*/ 50 w 100"/>
                    <a:gd name="T21" fmla="*/ 8 h 98"/>
                    <a:gd name="T22" fmla="*/ 44 w 100"/>
                    <a:gd name="T23" fmla="*/ 5 h 98"/>
                    <a:gd name="T24" fmla="*/ 41 w 100"/>
                    <a:gd name="T25" fmla="*/ 1 h 98"/>
                    <a:gd name="T26" fmla="*/ 29 w 100"/>
                    <a:gd name="T27" fmla="*/ 4 h 98"/>
                    <a:gd name="T28" fmla="*/ 28 w 100"/>
                    <a:gd name="T29" fmla="*/ 10 h 98"/>
                    <a:gd name="T30" fmla="*/ 29 w 100"/>
                    <a:gd name="T31" fmla="*/ 14 h 98"/>
                    <a:gd name="T32" fmla="*/ 19 w 100"/>
                    <a:gd name="T33" fmla="*/ 17 h 98"/>
                    <a:gd name="T34" fmla="*/ 12 w 100"/>
                    <a:gd name="T35" fmla="*/ 16 h 98"/>
                    <a:gd name="T36" fmla="*/ 7 w 100"/>
                    <a:gd name="T37" fmla="*/ 26 h 98"/>
                    <a:gd name="T38" fmla="*/ 9 w 100"/>
                    <a:gd name="T39" fmla="*/ 30 h 98"/>
                    <a:gd name="T40" fmla="*/ 10 w 100"/>
                    <a:gd name="T41" fmla="*/ 40 h 98"/>
                    <a:gd name="T42" fmla="*/ 1 w 100"/>
                    <a:gd name="T43" fmla="*/ 43 h 98"/>
                    <a:gd name="T44" fmla="*/ 0 w 100"/>
                    <a:gd name="T45" fmla="*/ 49 h 98"/>
                    <a:gd name="T46" fmla="*/ 1 w 100"/>
                    <a:gd name="T47" fmla="*/ 56 h 98"/>
                    <a:gd name="T48" fmla="*/ 10 w 100"/>
                    <a:gd name="T49" fmla="*/ 58 h 98"/>
                    <a:gd name="T50" fmla="*/ 9 w 100"/>
                    <a:gd name="T51" fmla="*/ 69 h 98"/>
                    <a:gd name="T52" fmla="*/ 6 w 100"/>
                    <a:gd name="T53" fmla="*/ 74 h 98"/>
                    <a:gd name="T54" fmla="*/ 14 w 100"/>
                    <a:gd name="T55" fmla="*/ 83 h 98"/>
                    <a:gd name="T56" fmla="*/ 23 w 100"/>
                    <a:gd name="T57" fmla="*/ 80 h 98"/>
                    <a:gd name="T58" fmla="*/ 28 w 100"/>
                    <a:gd name="T59" fmla="*/ 89 h 98"/>
                    <a:gd name="T60" fmla="*/ 28 w 100"/>
                    <a:gd name="T61" fmla="*/ 93 h 98"/>
                    <a:gd name="T62" fmla="*/ 39 w 100"/>
                    <a:gd name="T63" fmla="*/ 98 h 98"/>
                    <a:gd name="T64" fmla="*/ 43 w 100"/>
                    <a:gd name="T65" fmla="*/ 95 h 98"/>
                    <a:gd name="T66" fmla="*/ 50 w 100"/>
                    <a:gd name="T67" fmla="*/ 90 h 98"/>
                    <a:gd name="T68" fmla="*/ 57 w 100"/>
                    <a:gd name="T69" fmla="*/ 95 h 98"/>
                    <a:gd name="T70" fmla="*/ 60 w 100"/>
                    <a:gd name="T71" fmla="*/ 98 h 98"/>
                    <a:gd name="T72" fmla="*/ 71 w 100"/>
                    <a:gd name="T73" fmla="*/ 93 h 98"/>
                    <a:gd name="T74" fmla="*/ 71 w 100"/>
                    <a:gd name="T75" fmla="*/ 85 h 98"/>
                    <a:gd name="T76" fmla="*/ 82 w 100"/>
                    <a:gd name="T77" fmla="*/ 82 h 98"/>
                    <a:gd name="T78" fmla="*/ 87 w 100"/>
                    <a:gd name="T79" fmla="*/ 83 h 98"/>
                    <a:gd name="T80" fmla="*/ 93 w 100"/>
                    <a:gd name="T81" fmla="*/ 72 h 98"/>
                    <a:gd name="T82" fmla="*/ 90 w 100"/>
                    <a:gd name="T83" fmla="*/ 69 h 98"/>
                    <a:gd name="T84" fmla="*/ 87 w 100"/>
                    <a:gd name="T85" fmla="*/ 65 h 98"/>
                    <a:gd name="T86" fmla="*/ 94 w 100"/>
                    <a:gd name="T87" fmla="*/ 57 h 98"/>
                    <a:gd name="T88" fmla="*/ 99 w 100"/>
                    <a:gd name="T89" fmla="*/ 54 h 98"/>
                    <a:gd name="T90" fmla="*/ 99 w 100"/>
                    <a:gd name="T91" fmla="*/ 44 h 98"/>
                    <a:gd name="T92" fmla="*/ 37 w 100"/>
                    <a:gd name="T93" fmla="*/ 49 h 98"/>
                    <a:gd name="T94" fmla="*/ 62 w 100"/>
                    <a:gd name="T95" fmla="*/ 4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98">
                      <a:moveTo>
                        <a:pt x="99" y="44"/>
                      </a:moveTo>
                      <a:cubicBezTo>
                        <a:pt x="99" y="44"/>
                        <a:pt x="99" y="43"/>
                        <a:pt x="98" y="43"/>
                      </a:cubicBezTo>
                      <a:cubicBezTo>
                        <a:pt x="94" y="41"/>
                        <a:pt x="94" y="41"/>
                        <a:pt x="94" y="41"/>
                      </a:cubicBezTo>
                      <a:cubicBezTo>
                        <a:pt x="94" y="41"/>
                        <a:pt x="94" y="41"/>
                        <a:pt x="94" y="41"/>
                      </a:cubicBezTo>
                      <a:cubicBezTo>
                        <a:pt x="90" y="40"/>
                        <a:pt x="90" y="40"/>
                        <a:pt x="90" y="40"/>
                      </a:cubicBezTo>
                      <a:cubicBezTo>
                        <a:pt x="89" y="38"/>
                        <a:pt x="88" y="35"/>
                        <a:pt x="87" y="33"/>
                      </a:cubicBezTo>
                      <a:cubicBezTo>
                        <a:pt x="91" y="29"/>
                        <a:pt x="91" y="29"/>
                        <a:pt x="91" y="29"/>
                      </a:cubicBezTo>
                      <a:cubicBezTo>
                        <a:pt x="93" y="26"/>
                        <a:pt x="93" y="26"/>
                        <a:pt x="93" y="26"/>
                      </a:cubicBezTo>
                      <a:cubicBezTo>
                        <a:pt x="93" y="26"/>
                        <a:pt x="93" y="25"/>
                        <a:pt x="93" y="24"/>
                      </a:cubicBezTo>
                      <a:cubicBezTo>
                        <a:pt x="87" y="16"/>
                        <a:pt x="87" y="16"/>
                        <a:pt x="87" y="16"/>
                      </a:cubicBezTo>
                      <a:cubicBezTo>
                        <a:pt x="86" y="15"/>
                        <a:pt x="86" y="15"/>
                        <a:pt x="85" y="15"/>
                      </a:cubicBezTo>
                      <a:cubicBezTo>
                        <a:pt x="82" y="16"/>
                        <a:pt x="82" y="16"/>
                        <a:pt x="82" y="16"/>
                      </a:cubicBezTo>
                      <a:cubicBezTo>
                        <a:pt x="77" y="18"/>
                        <a:pt x="77" y="18"/>
                        <a:pt x="77" y="18"/>
                      </a:cubicBezTo>
                      <a:cubicBezTo>
                        <a:pt x="75" y="17"/>
                        <a:pt x="73" y="15"/>
                        <a:pt x="71" y="14"/>
                      </a:cubicBezTo>
                      <a:cubicBezTo>
                        <a:pt x="71" y="8"/>
                        <a:pt x="71" y="8"/>
                        <a:pt x="71" y="8"/>
                      </a:cubicBezTo>
                      <a:cubicBezTo>
                        <a:pt x="71" y="5"/>
                        <a:pt x="71" y="5"/>
                        <a:pt x="71" y="5"/>
                      </a:cubicBezTo>
                      <a:cubicBezTo>
                        <a:pt x="71" y="5"/>
                        <a:pt x="70" y="4"/>
                        <a:pt x="70" y="4"/>
                      </a:cubicBezTo>
                      <a:cubicBezTo>
                        <a:pt x="60" y="0"/>
                        <a:pt x="60" y="0"/>
                        <a:pt x="60" y="0"/>
                      </a:cubicBezTo>
                      <a:cubicBezTo>
                        <a:pt x="59" y="0"/>
                        <a:pt x="59" y="1"/>
                        <a:pt x="58" y="1"/>
                      </a:cubicBezTo>
                      <a:cubicBezTo>
                        <a:pt x="56" y="5"/>
                        <a:pt x="56" y="5"/>
                        <a:pt x="56" y="5"/>
                      </a:cubicBezTo>
                      <a:cubicBezTo>
                        <a:pt x="53" y="8"/>
                        <a:pt x="53" y="8"/>
                        <a:pt x="53" y="8"/>
                      </a:cubicBezTo>
                      <a:cubicBezTo>
                        <a:pt x="52" y="8"/>
                        <a:pt x="51" y="8"/>
                        <a:pt x="50" y="8"/>
                      </a:cubicBezTo>
                      <a:cubicBezTo>
                        <a:pt x="48" y="8"/>
                        <a:pt x="47" y="8"/>
                        <a:pt x="46" y="8"/>
                      </a:cubicBezTo>
                      <a:cubicBezTo>
                        <a:pt x="44" y="5"/>
                        <a:pt x="44" y="5"/>
                        <a:pt x="44" y="5"/>
                      </a:cubicBezTo>
                      <a:cubicBezTo>
                        <a:pt x="44" y="5"/>
                        <a:pt x="44" y="5"/>
                        <a:pt x="44" y="5"/>
                      </a:cubicBezTo>
                      <a:cubicBezTo>
                        <a:pt x="41" y="1"/>
                        <a:pt x="41" y="1"/>
                        <a:pt x="41" y="1"/>
                      </a:cubicBezTo>
                      <a:cubicBezTo>
                        <a:pt x="41" y="1"/>
                        <a:pt x="40" y="0"/>
                        <a:pt x="39" y="0"/>
                      </a:cubicBezTo>
                      <a:cubicBezTo>
                        <a:pt x="29" y="4"/>
                        <a:pt x="29" y="4"/>
                        <a:pt x="29" y="4"/>
                      </a:cubicBezTo>
                      <a:cubicBezTo>
                        <a:pt x="29" y="4"/>
                        <a:pt x="28" y="5"/>
                        <a:pt x="28" y="5"/>
                      </a:cubicBezTo>
                      <a:cubicBezTo>
                        <a:pt x="28" y="10"/>
                        <a:pt x="28" y="10"/>
                        <a:pt x="28" y="10"/>
                      </a:cubicBezTo>
                      <a:cubicBezTo>
                        <a:pt x="28" y="10"/>
                        <a:pt x="28" y="10"/>
                        <a:pt x="28" y="10"/>
                      </a:cubicBezTo>
                      <a:cubicBezTo>
                        <a:pt x="29" y="14"/>
                        <a:pt x="29" y="14"/>
                        <a:pt x="29" y="14"/>
                      </a:cubicBezTo>
                      <a:cubicBezTo>
                        <a:pt x="26" y="15"/>
                        <a:pt x="24" y="17"/>
                        <a:pt x="23" y="18"/>
                      </a:cubicBezTo>
                      <a:cubicBezTo>
                        <a:pt x="19" y="17"/>
                        <a:pt x="19" y="17"/>
                        <a:pt x="19" y="17"/>
                      </a:cubicBezTo>
                      <a:cubicBezTo>
                        <a:pt x="14" y="15"/>
                        <a:pt x="14" y="15"/>
                        <a:pt x="14" y="15"/>
                      </a:cubicBezTo>
                      <a:cubicBezTo>
                        <a:pt x="14" y="15"/>
                        <a:pt x="13" y="15"/>
                        <a:pt x="12" y="16"/>
                      </a:cubicBezTo>
                      <a:cubicBezTo>
                        <a:pt x="6" y="24"/>
                        <a:pt x="6" y="24"/>
                        <a:pt x="6" y="24"/>
                      </a:cubicBezTo>
                      <a:cubicBezTo>
                        <a:pt x="6" y="25"/>
                        <a:pt x="6" y="26"/>
                        <a:pt x="7" y="26"/>
                      </a:cubicBezTo>
                      <a:cubicBezTo>
                        <a:pt x="9" y="30"/>
                        <a:pt x="9" y="30"/>
                        <a:pt x="9" y="30"/>
                      </a:cubicBezTo>
                      <a:cubicBezTo>
                        <a:pt x="9" y="30"/>
                        <a:pt x="9" y="30"/>
                        <a:pt x="9" y="30"/>
                      </a:cubicBezTo>
                      <a:cubicBezTo>
                        <a:pt x="12" y="33"/>
                        <a:pt x="12" y="33"/>
                        <a:pt x="12" y="33"/>
                      </a:cubicBezTo>
                      <a:cubicBezTo>
                        <a:pt x="11" y="35"/>
                        <a:pt x="10" y="38"/>
                        <a:pt x="10" y="40"/>
                      </a:cubicBezTo>
                      <a:cubicBezTo>
                        <a:pt x="4" y="42"/>
                        <a:pt x="4" y="42"/>
                        <a:pt x="4" y="42"/>
                      </a:cubicBezTo>
                      <a:cubicBezTo>
                        <a:pt x="1" y="43"/>
                        <a:pt x="1" y="43"/>
                        <a:pt x="1" y="43"/>
                      </a:cubicBezTo>
                      <a:cubicBezTo>
                        <a:pt x="1" y="43"/>
                        <a:pt x="0" y="44"/>
                        <a:pt x="0" y="44"/>
                      </a:cubicBezTo>
                      <a:cubicBezTo>
                        <a:pt x="0" y="44"/>
                        <a:pt x="0" y="47"/>
                        <a:pt x="0" y="49"/>
                      </a:cubicBezTo>
                      <a:cubicBezTo>
                        <a:pt x="0" y="51"/>
                        <a:pt x="0" y="54"/>
                        <a:pt x="0" y="54"/>
                      </a:cubicBezTo>
                      <a:cubicBezTo>
                        <a:pt x="0" y="55"/>
                        <a:pt x="1" y="56"/>
                        <a:pt x="1" y="56"/>
                      </a:cubicBezTo>
                      <a:cubicBezTo>
                        <a:pt x="4" y="57"/>
                        <a:pt x="4" y="57"/>
                        <a:pt x="4" y="57"/>
                      </a:cubicBezTo>
                      <a:cubicBezTo>
                        <a:pt x="10" y="58"/>
                        <a:pt x="10" y="58"/>
                        <a:pt x="10" y="58"/>
                      </a:cubicBezTo>
                      <a:cubicBezTo>
                        <a:pt x="10" y="61"/>
                        <a:pt x="11" y="63"/>
                        <a:pt x="12" y="65"/>
                      </a:cubicBezTo>
                      <a:cubicBezTo>
                        <a:pt x="9" y="69"/>
                        <a:pt x="9" y="69"/>
                        <a:pt x="9" y="69"/>
                      </a:cubicBezTo>
                      <a:cubicBezTo>
                        <a:pt x="7" y="72"/>
                        <a:pt x="7" y="72"/>
                        <a:pt x="7" y="72"/>
                      </a:cubicBezTo>
                      <a:cubicBezTo>
                        <a:pt x="6" y="73"/>
                        <a:pt x="6" y="74"/>
                        <a:pt x="6" y="74"/>
                      </a:cubicBezTo>
                      <a:cubicBezTo>
                        <a:pt x="12" y="83"/>
                        <a:pt x="12" y="83"/>
                        <a:pt x="12" y="83"/>
                      </a:cubicBezTo>
                      <a:cubicBezTo>
                        <a:pt x="13" y="83"/>
                        <a:pt x="14" y="83"/>
                        <a:pt x="14" y="83"/>
                      </a:cubicBezTo>
                      <a:cubicBezTo>
                        <a:pt x="19" y="82"/>
                        <a:pt x="19" y="82"/>
                        <a:pt x="19" y="82"/>
                      </a:cubicBezTo>
                      <a:cubicBezTo>
                        <a:pt x="23" y="80"/>
                        <a:pt x="23" y="80"/>
                        <a:pt x="23" y="80"/>
                      </a:cubicBezTo>
                      <a:cubicBezTo>
                        <a:pt x="24" y="82"/>
                        <a:pt x="26" y="83"/>
                        <a:pt x="29" y="85"/>
                      </a:cubicBezTo>
                      <a:cubicBezTo>
                        <a:pt x="28" y="89"/>
                        <a:pt x="28" y="89"/>
                        <a:pt x="28" y="89"/>
                      </a:cubicBezTo>
                      <a:cubicBezTo>
                        <a:pt x="28" y="89"/>
                        <a:pt x="28" y="89"/>
                        <a:pt x="28" y="89"/>
                      </a:cubicBezTo>
                      <a:cubicBezTo>
                        <a:pt x="28" y="93"/>
                        <a:pt x="28" y="93"/>
                        <a:pt x="28" y="93"/>
                      </a:cubicBezTo>
                      <a:cubicBezTo>
                        <a:pt x="28" y="94"/>
                        <a:pt x="29" y="95"/>
                        <a:pt x="29" y="95"/>
                      </a:cubicBezTo>
                      <a:cubicBezTo>
                        <a:pt x="39" y="98"/>
                        <a:pt x="39" y="98"/>
                        <a:pt x="39" y="98"/>
                      </a:cubicBezTo>
                      <a:cubicBezTo>
                        <a:pt x="40" y="98"/>
                        <a:pt x="41" y="98"/>
                        <a:pt x="41" y="97"/>
                      </a:cubicBezTo>
                      <a:cubicBezTo>
                        <a:pt x="43" y="95"/>
                        <a:pt x="43" y="95"/>
                        <a:pt x="43" y="95"/>
                      </a:cubicBezTo>
                      <a:cubicBezTo>
                        <a:pt x="46" y="90"/>
                        <a:pt x="46" y="90"/>
                        <a:pt x="46" y="90"/>
                      </a:cubicBezTo>
                      <a:cubicBezTo>
                        <a:pt x="47" y="90"/>
                        <a:pt x="48" y="90"/>
                        <a:pt x="50" y="90"/>
                      </a:cubicBezTo>
                      <a:cubicBezTo>
                        <a:pt x="51" y="90"/>
                        <a:pt x="52" y="90"/>
                        <a:pt x="53" y="90"/>
                      </a:cubicBezTo>
                      <a:cubicBezTo>
                        <a:pt x="57" y="95"/>
                        <a:pt x="57" y="95"/>
                        <a:pt x="57" y="95"/>
                      </a:cubicBezTo>
                      <a:cubicBezTo>
                        <a:pt x="58" y="97"/>
                        <a:pt x="58" y="97"/>
                        <a:pt x="58" y="97"/>
                      </a:cubicBezTo>
                      <a:cubicBezTo>
                        <a:pt x="59" y="98"/>
                        <a:pt x="59" y="98"/>
                        <a:pt x="60" y="98"/>
                      </a:cubicBezTo>
                      <a:cubicBezTo>
                        <a:pt x="70" y="95"/>
                        <a:pt x="70" y="95"/>
                        <a:pt x="70" y="95"/>
                      </a:cubicBezTo>
                      <a:cubicBezTo>
                        <a:pt x="70" y="95"/>
                        <a:pt x="71" y="94"/>
                        <a:pt x="71" y="93"/>
                      </a:cubicBezTo>
                      <a:cubicBezTo>
                        <a:pt x="71" y="90"/>
                        <a:pt x="71" y="90"/>
                        <a:pt x="71" y="90"/>
                      </a:cubicBezTo>
                      <a:cubicBezTo>
                        <a:pt x="71" y="85"/>
                        <a:pt x="71" y="85"/>
                        <a:pt x="71" y="85"/>
                      </a:cubicBezTo>
                      <a:cubicBezTo>
                        <a:pt x="73" y="83"/>
                        <a:pt x="75" y="82"/>
                        <a:pt x="77" y="80"/>
                      </a:cubicBezTo>
                      <a:cubicBezTo>
                        <a:pt x="82" y="82"/>
                        <a:pt x="82" y="82"/>
                        <a:pt x="82" y="82"/>
                      </a:cubicBezTo>
                      <a:cubicBezTo>
                        <a:pt x="85" y="83"/>
                        <a:pt x="85" y="83"/>
                        <a:pt x="85" y="83"/>
                      </a:cubicBezTo>
                      <a:cubicBezTo>
                        <a:pt x="86" y="83"/>
                        <a:pt x="86" y="83"/>
                        <a:pt x="87" y="83"/>
                      </a:cubicBezTo>
                      <a:cubicBezTo>
                        <a:pt x="93" y="74"/>
                        <a:pt x="93" y="74"/>
                        <a:pt x="93" y="74"/>
                      </a:cubicBezTo>
                      <a:cubicBezTo>
                        <a:pt x="93" y="74"/>
                        <a:pt x="93" y="73"/>
                        <a:pt x="93" y="72"/>
                      </a:cubicBezTo>
                      <a:cubicBezTo>
                        <a:pt x="91" y="70"/>
                        <a:pt x="91" y="70"/>
                        <a:pt x="91" y="70"/>
                      </a:cubicBezTo>
                      <a:cubicBezTo>
                        <a:pt x="90" y="69"/>
                        <a:pt x="90" y="69"/>
                        <a:pt x="90" y="69"/>
                      </a:cubicBezTo>
                      <a:cubicBezTo>
                        <a:pt x="90" y="69"/>
                        <a:pt x="90" y="69"/>
                        <a:pt x="90" y="69"/>
                      </a:cubicBezTo>
                      <a:cubicBezTo>
                        <a:pt x="87" y="65"/>
                        <a:pt x="87" y="65"/>
                        <a:pt x="87" y="65"/>
                      </a:cubicBezTo>
                      <a:cubicBezTo>
                        <a:pt x="88" y="63"/>
                        <a:pt x="89" y="61"/>
                        <a:pt x="90" y="58"/>
                      </a:cubicBezTo>
                      <a:cubicBezTo>
                        <a:pt x="94" y="57"/>
                        <a:pt x="94" y="57"/>
                        <a:pt x="94" y="57"/>
                      </a:cubicBezTo>
                      <a:cubicBezTo>
                        <a:pt x="98" y="56"/>
                        <a:pt x="98" y="56"/>
                        <a:pt x="98" y="56"/>
                      </a:cubicBezTo>
                      <a:cubicBezTo>
                        <a:pt x="99" y="56"/>
                        <a:pt x="99" y="55"/>
                        <a:pt x="99" y="54"/>
                      </a:cubicBezTo>
                      <a:cubicBezTo>
                        <a:pt x="99" y="54"/>
                        <a:pt x="100" y="51"/>
                        <a:pt x="100" y="49"/>
                      </a:cubicBezTo>
                      <a:cubicBezTo>
                        <a:pt x="100" y="47"/>
                        <a:pt x="99" y="44"/>
                        <a:pt x="99" y="44"/>
                      </a:cubicBezTo>
                      <a:close/>
                      <a:moveTo>
                        <a:pt x="50" y="62"/>
                      </a:moveTo>
                      <a:cubicBezTo>
                        <a:pt x="43" y="62"/>
                        <a:pt x="37" y="56"/>
                        <a:pt x="37" y="49"/>
                      </a:cubicBezTo>
                      <a:cubicBezTo>
                        <a:pt x="37" y="42"/>
                        <a:pt x="43" y="36"/>
                        <a:pt x="50" y="36"/>
                      </a:cubicBezTo>
                      <a:cubicBezTo>
                        <a:pt x="57" y="36"/>
                        <a:pt x="62" y="42"/>
                        <a:pt x="62" y="49"/>
                      </a:cubicBezTo>
                      <a:cubicBezTo>
                        <a:pt x="62" y="56"/>
                        <a:pt x="57" y="62"/>
                        <a:pt x="50"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kern="0" dirty="0">
                    <a:solidFill>
                      <a:srgbClr val="0096D6"/>
                    </a:solidFill>
                    <a:latin typeface="Calibri" panose="020F0502020204030204" pitchFamily="34" charset="0"/>
                    <a:ea typeface="ＭＳ Ｐゴシック" pitchFamily="34" charset="-128"/>
                  </a:endParaRPr>
                </a:p>
              </p:txBody>
            </p:sp>
          </p:grpSp>
          <p:grpSp>
            <p:nvGrpSpPr>
              <p:cNvPr id="79" name="Group 78"/>
              <p:cNvGrpSpPr/>
              <p:nvPr/>
            </p:nvGrpSpPr>
            <p:grpSpPr bwMode="auto">
              <a:xfrm>
                <a:off x="3359006" y="1114356"/>
                <a:ext cx="616743" cy="364502"/>
                <a:chOff x="2732088" y="1370012"/>
                <a:chExt cx="1111249" cy="755651"/>
              </a:xfrm>
              <a:solidFill>
                <a:srgbClr val="FFFFFF"/>
              </a:solidFill>
              <a:effectLst/>
            </p:grpSpPr>
            <p:sp>
              <p:nvSpPr>
                <p:cNvPr id="80" name="Freeform 13"/>
                <p:cNvSpPr>
                  <a:spLocks/>
                </p:cNvSpPr>
                <p:nvPr/>
              </p:nvSpPr>
              <p:spPr bwMode="auto">
                <a:xfrm>
                  <a:off x="3381375" y="1370012"/>
                  <a:ext cx="128587" cy="174625"/>
                </a:xfrm>
                <a:custGeom>
                  <a:avLst/>
                  <a:gdLst>
                    <a:gd name="T0" fmla="*/ 257 w 320"/>
                    <a:gd name="T1" fmla="*/ 79 h 437"/>
                    <a:gd name="T2" fmla="*/ 319 w 320"/>
                    <a:gd name="T3" fmla="*/ 220 h 437"/>
                    <a:gd name="T4" fmla="*/ 75 w 320"/>
                    <a:gd name="T5" fmla="*/ 350 h 437"/>
                    <a:gd name="T6" fmla="*/ 17 w 320"/>
                    <a:gd name="T7" fmla="*/ 225 h 437"/>
                    <a:gd name="T8" fmla="*/ 2 w 320"/>
                    <a:gd name="T9" fmla="*/ 168 h 437"/>
                    <a:gd name="T10" fmla="*/ 200 w 320"/>
                    <a:gd name="T11" fmla="*/ 58 h 437"/>
                    <a:gd name="T12" fmla="*/ 215 w 320"/>
                    <a:gd name="T13" fmla="*/ 79 h 437"/>
                    <a:gd name="T14" fmla="*/ 257 w 320"/>
                    <a:gd name="T15" fmla="*/ 79 h 4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0" h="437">
                      <a:moveTo>
                        <a:pt x="257" y="79"/>
                      </a:moveTo>
                      <a:cubicBezTo>
                        <a:pt x="291" y="127"/>
                        <a:pt x="320" y="155"/>
                        <a:pt x="319" y="220"/>
                      </a:cubicBezTo>
                      <a:cubicBezTo>
                        <a:pt x="316" y="348"/>
                        <a:pt x="173" y="437"/>
                        <a:pt x="75" y="350"/>
                      </a:cubicBezTo>
                      <a:cubicBezTo>
                        <a:pt x="45" y="323"/>
                        <a:pt x="34" y="278"/>
                        <a:pt x="17" y="225"/>
                      </a:cubicBezTo>
                      <a:cubicBezTo>
                        <a:pt x="10" y="202"/>
                        <a:pt x="0" y="185"/>
                        <a:pt x="2" y="168"/>
                      </a:cubicBezTo>
                      <a:cubicBezTo>
                        <a:pt x="5" y="126"/>
                        <a:pt x="118" y="0"/>
                        <a:pt x="200" y="58"/>
                      </a:cubicBezTo>
                      <a:cubicBezTo>
                        <a:pt x="206" y="63"/>
                        <a:pt x="207" y="77"/>
                        <a:pt x="215" y="79"/>
                      </a:cubicBezTo>
                      <a:cubicBezTo>
                        <a:pt x="230" y="84"/>
                        <a:pt x="243" y="66"/>
                        <a:pt x="257"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kern="0" dirty="0">
                    <a:solidFill>
                      <a:srgbClr val="0096D6"/>
                    </a:solidFill>
                    <a:latin typeface="Calibri" panose="020F0502020204030204" pitchFamily="34" charset="0"/>
                    <a:ea typeface="ＭＳ Ｐゴシック" pitchFamily="34" charset="-128"/>
                  </a:endParaRPr>
                </a:p>
              </p:txBody>
            </p:sp>
            <p:sp>
              <p:nvSpPr>
                <p:cNvPr id="81" name="Freeform 14"/>
                <p:cNvSpPr>
                  <a:spLocks/>
                </p:cNvSpPr>
                <p:nvPr/>
              </p:nvSpPr>
              <p:spPr bwMode="auto">
                <a:xfrm>
                  <a:off x="3043238" y="1406525"/>
                  <a:ext cx="180975" cy="161925"/>
                </a:xfrm>
                <a:custGeom>
                  <a:avLst/>
                  <a:gdLst>
                    <a:gd name="T0" fmla="*/ 406 w 450"/>
                    <a:gd name="T1" fmla="*/ 294 h 402"/>
                    <a:gd name="T2" fmla="*/ 448 w 450"/>
                    <a:gd name="T3" fmla="*/ 305 h 402"/>
                    <a:gd name="T4" fmla="*/ 422 w 450"/>
                    <a:gd name="T5" fmla="*/ 362 h 402"/>
                    <a:gd name="T6" fmla="*/ 344 w 450"/>
                    <a:gd name="T7" fmla="*/ 320 h 402"/>
                    <a:gd name="T8" fmla="*/ 328 w 450"/>
                    <a:gd name="T9" fmla="*/ 299 h 402"/>
                    <a:gd name="T10" fmla="*/ 266 w 450"/>
                    <a:gd name="T11" fmla="*/ 341 h 402"/>
                    <a:gd name="T12" fmla="*/ 120 w 450"/>
                    <a:gd name="T13" fmla="*/ 305 h 402"/>
                    <a:gd name="T14" fmla="*/ 0 w 450"/>
                    <a:gd name="T15" fmla="*/ 305 h 402"/>
                    <a:gd name="T16" fmla="*/ 42 w 450"/>
                    <a:gd name="T17" fmla="*/ 299 h 402"/>
                    <a:gd name="T18" fmla="*/ 141 w 450"/>
                    <a:gd name="T19" fmla="*/ 18 h 402"/>
                    <a:gd name="T20" fmla="*/ 188 w 450"/>
                    <a:gd name="T21" fmla="*/ 18 h 402"/>
                    <a:gd name="T22" fmla="*/ 349 w 450"/>
                    <a:gd name="T23" fmla="*/ 44 h 402"/>
                    <a:gd name="T24" fmla="*/ 406 w 450"/>
                    <a:gd name="T25" fmla="*/ 294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402">
                      <a:moveTo>
                        <a:pt x="406" y="294"/>
                      </a:moveTo>
                      <a:cubicBezTo>
                        <a:pt x="419" y="308"/>
                        <a:pt x="438" y="285"/>
                        <a:pt x="448" y="305"/>
                      </a:cubicBezTo>
                      <a:cubicBezTo>
                        <a:pt x="450" y="335"/>
                        <a:pt x="437" y="350"/>
                        <a:pt x="422" y="362"/>
                      </a:cubicBezTo>
                      <a:cubicBezTo>
                        <a:pt x="381" y="354"/>
                        <a:pt x="372" y="348"/>
                        <a:pt x="344" y="320"/>
                      </a:cubicBezTo>
                      <a:cubicBezTo>
                        <a:pt x="339" y="316"/>
                        <a:pt x="332" y="300"/>
                        <a:pt x="328" y="299"/>
                      </a:cubicBezTo>
                      <a:cubicBezTo>
                        <a:pt x="318" y="298"/>
                        <a:pt x="282" y="336"/>
                        <a:pt x="266" y="341"/>
                      </a:cubicBezTo>
                      <a:cubicBezTo>
                        <a:pt x="204" y="360"/>
                        <a:pt x="160" y="345"/>
                        <a:pt x="120" y="305"/>
                      </a:cubicBezTo>
                      <a:cubicBezTo>
                        <a:pt x="93" y="341"/>
                        <a:pt x="3" y="402"/>
                        <a:pt x="0" y="305"/>
                      </a:cubicBezTo>
                      <a:cubicBezTo>
                        <a:pt x="12" y="291"/>
                        <a:pt x="23" y="296"/>
                        <a:pt x="42" y="299"/>
                      </a:cubicBezTo>
                      <a:cubicBezTo>
                        <a:pt x="73" y="197"/>
                        <a:pt x="47" y="48"/>
                        <a:pt x="141" y="18"/>
                      </a:cubicBezTo>
                      <a:cubicBezTo>
                        <a:pt x="152" y="15"/>
                        <a:pt x="171" y="20"/>
                        <a:pt x="188" y="18"/>
                      </a:cubicBezTo>
                      <a:cubicBezTo>
                        <a:pt x="248" y="13"/>
                        <a:pt x="311" y="0"/>
                        <a:pt x="349" y="44"/>
                      </a:cubicBezTo>
                      <a:cubicBezTo>
                        <a:pt x="395" y="99"/>
                        <a:pt x="382" y="205"/>
                        <a:pt x="406" y="2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kern="0" dirty="0">
                    <a:solidFill>
                      <a:srgbClr val="0096D6"/>
                    </a:solidFill>
                    <a:latin typeface="Calibri" panose="020F0502020204030204" pitchFamily="34" charset="0"/>
                    <a:ea typeface="ＭＳ Ｐゴシック" pitchFamily="34" charset="-128"/>
                  </a:endParaRPr>
                </a:p>
              </p:txBody>
            </p:sp>
            <p:sp>
              <p:nvSpPr>
                <p:cNvPr id="82" name="Freeform 15"/>
                <p:cNvSpPr>
                  <a:spLocks/>
                </p:cNvSpPr>
                <p:nvPr/>
              </p:nvSpPr>
              <p:spPr bwMode="auto">
                <a:xfrm>
                  <a:off x="3306763" y="1535112"/>
                  <a:ext cx="285750" cy="582613"/>
                </a:xfrm>
                <a:custGeom>
                  <a:avLst/>
                  <a:gdLst>
                    <a:gd name="T0" fmla="*/ 560 w 710"/>
                    <a:gd name="T1" fmla="*/ 206 h 1450"/>
                    <a:gd name="T2" fmla="*/ 540 w 710"/>
                    <a:gd name="T3" fmla="*/ 274 h 1450"/>
                    <a:gd name="T4" fmla="*/ 540 w 710"/>
                    <a:gd name="T5" fmla="*/ 1189 h 1450"/>
                    <a:gd name="T6" fmla="*/ 462 w 710"/>
                    <a:gd name="T7" fmla="*/ 1444 h 1450"/>
                    <a:gd name="T8" fmla="*/ 378 w 710"/>
                    <a:gd name="T9" fmla="*/ 1231 h 1450"/>
                    <a:gd name="T10" fmla="*/ 378 w 710"/>
                    <a:gd name="T11" fmla="*/ 768 h 1450"/>
                    <a:gd name="T12" fmla="*/ 378 w 710"/>
                    <a:gd name="T13" fmla="*/ 721 h 1450"/>
                    <a:gd name="T14" fmla="*/ 363 w 710"/>
                    <a:gd name="T15" fmla="*/ 695 h 1450"/>
                    <a:gd name="T16" fmla="*/ 342 w 710"/>
                    <a:gd name="T17" fmla="*/ 773 h 1450"/>
                    <a:gd name="T18" fmla="*/ 342 w 710"/>
                    <a:gd name="T19" fmla="*/ 1252 h 1450"/>
                    <a:gd name="T20" fmla="*/ 269 w 710"/>
                    <a:gd name="T21" fmla="*/ 1444 h 1450"/>
                    <a:gd name="T22" fmla="*/ 181 w 710"/>
                    <a:gd name="T23" fmla="*/ 1142 h 1450"/>
                    <a:gd name="T24" fmla="*/ 181 w 710"/>
                    <a:gd name="T25" fmla="*/ 274 h 1450"/>
                    <a:gd name="T26" fmla="*/ 170 w 710"/>
                    <a:gd name="T27" fmla="*/ 206 h 1450"/>
                    <a:gd name="T28" fmla="*/ 149 w 710"/>
                    <a:gd name="T29" fmla="*/ 258 h 1450"/>
                    <a:gd name="T30" fmla="*/ 149 w 710"/>
                    <a:gd name="T31" fmla="*/ 471 h 1450"/>
                    <a:gd name="T32" fmla="*/ 92 w 710"/>
                    <a:gd name="T33" fmla="*/ 695 h 1450"/>
                    <a:gd name="T34" fmla="*/ 35 w 710"/>
                    <a:gd name="T35" fmla="*/ 451 h 1450"/>
                    <a:gd name="T36" fmla="*/ 181 w 710"/>
                    <a:gd name="T37" fmla="*/ 9 h 1450"/>
                    <a:gd name="T38" fmla="*/ 389 w 710"/>
                    <a:gd name="T39" fmla="*/ 9 h 1450"/>
                    <a:gd name="T40" fmla="*/ 628 w 710"/>
                    <a:gd name="T41" fmla="*/ 45 h 1450"/>
                    <a:gd name="T42" fmla="*/ 685 w 710"/>
                    <a:gd name="T43" fmla="*/ 154 h 1450"/>
                    <a:gd name="T44" fmla="*/ 685 w 710"/>
                    <a:gd name="T45" fmla="*/ 445 h 1450"/>
                    <a:gd name="T46" fmla="*/ 633 w 710"/>
                    <a:gd name="T47" fmla="*/ 700 h 1450"/>
                    <a:gd name="T48" fmla="*/ 571 w 710"/>
                    <a:gd name="T49" fmla="*/ 471 h 1450"/>
                    <a:gd name="T50" fmla="*/ 571 w 710"/>
                    <a:gd name="T51" fmla="*/ 253 h 1450"/>
                    <a:gd name="T52" fmla="*/ 560 w 710"/>
                    <a:gd name="T53" fmla="*/ 206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0" h="1450">
                      <a:moveTo>
                        <a:pt x="560" y="206"/>
                      </a:moveTo>
                      <a:cubicBezTo>
                        <a:pt x="526" y="198"/>
                        <a:pt x="540" y="250"/>
                        <a:pt x="540" y="274"/>
                      </a:cubicBezTo>
                      <a:cubicBezTo>
                        <a:pt x="530" y="571"/>
                        <a:pt x="540" y="880"/>
                        <a:pt x="540" y="1189"/>
                      </a:cubicBezTo>
                      <a:cubicBezTo>
                        <a:pt x="540" y="1294"/>
                        <a:pt x="565" y="1442"/>
                        <a:pt x="462" y="1444"/>
                      </a:cubicBezTo>
                      <a:cubicBezTo>
                        <a:pt x="364" y="1446"/>
                        <a:pt x="378" y="1344"/>
                        <a:pt x="378" y="1231"/>
                      </a:cubicBezTo>
                      <a:cubicBezTo>
                        <a:pt x="378" y="1074"/>
                        <a:pt x="381" y="925"/>
                        <a:pt x="378" y="768"/>
                      </a:cubicBezTo>
                      <a:cubicBezTo>
                        <a:pt x="378" y="756"/>
                        <a:pt x="380" y="735"/>
                        <a:pt x="378" y="721"/>
                      </a:cubicBezTo>
                      <a:cubicBezTo>
                        <a:pt x="377" y="713"/>
                        <a:pt x="385" y="688"/>
                        <a:pt x="363" y="695"/>
                      </a:cubicBezTo>
                      <a:cubicBezTo>
                        <a:pt x="328" y="688"/>
                        <a:pt x="342" y="747"/>
                        <a:pt x="342" y="773"/>
                      </a:cubicBezTo>
                      <a:cubicBezTo>
                        <a:pt x="341" y="930"/>
                        <a:pt x="342" y="1078"/>
                        <a:pt x="342" y="1252"/>
                      </a:cubicBezTo>
                      <a:cubicBezTo>
                        <a:pt x="342" y="1353"/>
                        <a:pt x="358" y="1440"/>
                        <a:pt x="269" y="1444"/>
                      </a:cubicBezTo>
                      <a:cubicBezTo>
                        <a:pt x="151" y="1450"/>
                        <a:pt x="181" y="1264"/>
                        <a:pt x="181" y="1142"/>
                      </a:cubicBezTo>
                      <a:cubicBezTo>
                        <a:pt x="181" y="842"/>
                        <a:pt x="186" y="567"/>
                        <a:pt x="181" y="274"/>
                      </a:cubicBezTo>
                      <a:cubicBezTo>
                        <a:pt x="180" y="253"/>
                        <a:pt x="190" y="217"/>
                        <a:pt x="170" y="206"/>
                      </a:cubicBezTo>
                      <a:cubicBezTo>
                        <a:pt x="138" y="199"/>
                        <a:pt x="151" y="240"/>
                        <a:pt x="149" y="258"/>
                      </a:cubicBezTo>
                      <a:cubicBezTo>
                        <a:pt x="145" y="318"/>
                        <a:pt x="149" y="411"/>
                        <a:pt x="149" y="471"/>
                      </a:cubicBezTo>
                      <a:cubicBezTo>
                        <a:pt x="149" y="576"/>
                        <a:pt x="171" y="694"/>
                        <a:pt x="92" y="695"/>
                      </a:cubicBezTo>
                      <a:cubicBezTo>
                        <a:pt x="10" y="696"/>
                        <a:pt x="35" y="550"/>
                        <a:pt x="35" y="451"/>
                      </a:cubicBezTo>
                      <a:cubicBezTo>
                        <a:pt x="35" y="235"/>
                        <a:pt x="0" y="30"/>
                        <a:pt x="181" y="9"/>
                      </a:cubicBezTo>
                      <a:cubicBezTo>
                        <a:pt x="231" y="2"/>
                        <a:pt x="320" y="9"/>
                        <a:pt x="389" y="9"/>
                      </a:cubicBezTo>
                      <a:cubicBezTo>
                        <a:pt x="489" y="9"/>
                        <a:pt x="577" y="0"/>
                        <a:pt x="628" y="45"/>
                      </a:cubicBezTo>
                      <a:cubicBezTo>
                        <a:pt x="644" y="59"/>
                        <a:pt x="680" y="123"/>
                        <a:pt x="685" y="154"/>
                      </a:cubicBezTo>
                      <a:cubicBezTo>
                        <a:pt x="697" y="230"/>
                        <a:pt x="685" y="332"/>
                        <a:pt x="685" y="445"/>
                      </a:cubicBezTo>
                      <a:cubicBezTo>
                        <a:pt x="685" y="537"/>
                        <a:pt x="710" y="697"/>
                        <a:pt x="633" y="700"/>
                      </a:cubicBezTo>
                      <a:cubicBezTo>
                        <a:pt x="553" y="704"/>
                        <a:pt x="571" y="566"/>
                        <a:pt x="571" y="471"/>
                      </a:cubicBezTo>
                      <a:cubicBezTo>
                        <a:pt x="571" y="398"/>
                        <a:pt x="572" y="328"/>
                        <a:pt x="571" y="253"/>
                      </a:cubicBezTo>
                      <a:cubicBezTo>
                        <a:pt x="570" y="238"/>
                        <a:pt x="583" y="208"/>
                        <a:pt x="560" y="2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kern="0" dirty="0">
                    <a:solidFill>
                      <a:srgbClr val="0096D6"/>
                    </a:solidFill>
                    <a:latin typeface="Calibri" panose="020F0502020204030204" pitchFamily="34" charset="0"/>
                    <a:ea typeface="ＭＳ Ｐゴシック" pitchFamily="34" charset="-128"/>
                  </a:endParaRPr>
                </a:p>
              </p:txBody>
            </p:sp>
            <p:sp>
              <p:nvSpPr>
                <p:cNvPr id="84" name="Freeform 16"/>
                <p:cNvSpPr>
                  <a:spLocks/>
                </p:cNvSpPr>
                <p:nvPr/>
              </p:nvSpPr>
              <p:spPr bwMode="auto">
                <a:xfrm>
                  <a:off x="2978150" y="1555748"/>
                  <a:ext cx="311150" cy="561975"/>
                </a:xfrm>
                <a:custGeom>
                  <a:avLst/>
                  <a:gdLst>
                    <a:gd name="T0" fmla="*/ 534 w 775"/>
                    <a:gd name="T1" fmla="*/ 198 h 1401"/>
                    <a:gd name="T2" fmla="*/ 565 w 775"/>
                    <a:gd name="T3" fmla="*/ 359 h 1401"/>
                    <a:gd name="T4" fmla="*/ 690 w 775"/>
                    <a:gd name="T5" fmla="*/ 832 h 1401"/>
                    <a:gd name="T6" fmla="*/ 528 w 775"/>
                    <a:gd name="T7" fmla="*/ 838 h 1401"/>
                    <a:gd name="T8" fmla="*/ 513 w 775"/>
                    <a:gd name="T9" fmla="*/ 1373 h 1401"/>
                    <a:gd name="T10" fmla="*/ 404 w 775"/>
                    <a:gd name="T11" fmla="*/ 1368 h 1401"/>
                    <a:gd name="T12" fmla="*/ 398 w 775"/>
                    <a:gd name="T13" fmla="*/ 895 h 1401"/>
                    <a:gd name="T14" fmla="*/ 388 w 775"/>
                    <a:gd name="T15" fmla="*/ 838 h 1401"/>
                    <a:gd name="T16" fmla="*/ 378 w 775"/>
                    <a:gd name="T17" fmla="*/ 968 h 1401"/>
                    <a:gd name="T18" fmla="*/ 378 w 775"/>
                    <a:gd name="T19" fmla="*/ 1248 h 1401"/>
                    <a:gd name="T20" fmla="*/ 367 w 775"/>
                    <a:gd name="T21" fmla="*/ 1373 h 1401"/>
                    <a:gd name="T22" fmla="*/ 268 w 775"/>
                    <a:gd name="T23" fmla="*/ 1378 h 1401"/>
                    <a:gd name="T24" fmla="*/ 253 w 775"/>
                    <a:gd name="T25" fmla="*/ 1113 h 1401"/>
                    <a:gd name="T26" fmla="*/ 253 w 775"/>
                    <a:gd name="T27" fmla="*/ 838 h 1401"/>
                    <a:gd name="T28" fmla="*/ 86 w 775"/>
                    <a:gd name="T29" fmla="*/ 838 h 1401"/>
                    <a:gd name="T30" fmla="*/ 248 w 775"/>
                    <a:gd name="T31" fmla="*/ 198 h 1401"/>
                    <a:gd name="T32" fmla="*/ 201 w 775"/>
                    <a:gd name="T33" fmla="*/ 297 h 1401"/>
                    <a:gd name="T34" fmla="*/ 169 w 775"/>
                    <a:gd name="T35" fmla="*/ 406 h 1401"/>
                    <a:gd name="T36" fmla="*/ 86 w 775"/>
                    <a:gd name="T37" fmla="*/ 603 h 1401"/>
                    <a:gd name="T38" fmla="*/ 8 w 775"/>
                    <a:gd name="T39" fmla="*/ 567 h 1401"/>
                    <a:gd name="T40" fmla="*/ 39 w 775"/>
                    <a:gd name="T41" fmla="*/ 442 h 1401"/>
                    <a:gd name="T42" fmla="*/ 107 w 775"/>
                    <a:gd name="T43" fmla="*/ 203 h 1401"/>
                    <a:gd name="T44" fmla="*/ 263 w 775"/>
                    <a:gd name="T45" fmla="*/ 11 h 1401"/>
                    <a:gd name="T46" fmla="*/ 518 w 775"/>
                    <a:gd name="T47" fmla="*/ 11 h 1401"/>
                    <a:gd name="T48" fmla="*/ 643 w 775"/>
                    <a:gd name="T49" fmla="*/ 109 h 1401"/>
                    <a:gd name="T50" fmla="*/ 674 w 775"/>
                    <a:gd name="T51" fmla="*/ 224 h 1401"/>
                    <a:gd name="T52" fmla="*/ 742 w 775"/>
                    <a:gd name="T53" fmla="*/ 447 h 1401"/>
                    <a:gd name="T54" fmla="*/ 768 w 775"/>
                    <a:gd name="T55" fmla="*/ 567 h 1401"/>
                    <a:gd name="T56" fmla="*/ 684 w 775"/>
                    <a:gd name="T57" fmla="*/ 598 h 1401"/>
                    <a:gd name="T58" fmla="*/ 606 w 775"/>
                    <a:gd name="T59" fmla="*/ 401 h 1401"/>
                    <a:gd name="T60" fmla="*/ 575 w 775"/>
                    <a:gd name="T61" fmla="*/ 291 h 1401"/>
                    <a:gd name="T62" fmla="*/ 534 w 775"/>
                    <a:gd name="T63" fmla="*/ 198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75" h="1401">
                      <a:moveTo>
                        <a:pt x="534" y="198"/>
                      </a:moveTo>
                      <a:cubicBezTo>
                        <a:pt x="535" y="252"/>
                        <a:pt x="551" y="305"/>
                        <a:pt x="565" y="359"/>
                      </a:cubicBezTo>
                      <a:cubicBezTo>
                        <a:pt x="604" y="510"/>
                        <a:pt x="649" y="676"/>
                        <a:pt x="690" y="832"/>
                      </a:cubicBezTo>
                      <a:cubicBezTo>
                        <a:pt x="646" y="844"/>
                        <a:pt x="580" y="834"/>
                        <a:pt x="528" y="838"/>
                      </a:cubicBezTo>
                      <a:cubicBezTo>
                        <a:pt x="510" y="1003"/>
                        <a:pt x="540" y="1216"/>
                        <a:pt x="513" y="1373"/>
                      </a:cubicBezTo>
                      <a:cubicBezTo>
                        <a:pt x="486" y="1401"/>
                        <a:pt x="425" y="1399"/>
                        <a:pt x="404" y="1368"/>
                      </a:cubicBezTo>
                      <a:cubicBezTo>
                        <a:pt x="390" y="1226"/>
                        <a:pt x="403" y="1053"/>
                        <a:pt x="398" y="895"/>
                      </a:cubicBezTo>
                      <a:cubicBezTo>
                        <a:pt x="398" y="875"/>
                        <a:pt x="406" y="850"/>
                        <a:pt x="388" y="838"/>
                      </a:cubicBezTo>
                      <a:cubicBezTo>
                        <a:pt x="369" y="866"/>
                        <a:pt x="378" y="919"/>
                        <a:pt x="378" y="968"/>
                      </a:cubicBezTo>
                      <a:cubicBezTo>
                        <a:pt x="378" y="1056"/>
                        <a:pt x="378" y="1151"/>
                        <a:pt x="378" y="1248"/>
                      </a:cubicBezTo>
                      <a:cubicBezTo>
                        <a:pt x="378" y="1292"/>
                        <a:pt x="384" y="1351"/>
                        <a:pt x="367" y="1373"/>
                      </a:cubicBezTo>
                      <a:cubicBezTo>
                        <a:pt x="351" y="1395"/>
                        <a:pt x="291" y="1401"/>
                        <a:pt x="268" y="1378"/>
                      </a:cubicBezTo>
                      <a:cubicBezTo>
                        <a:pt x="236" y="1347"/>
                        <a:pt x="253" y="1179"/>
                        <a:pt x="253" y="1113"/>
                      </a:cubicBezTo>
                      <a:cubicBezTo>
                        <a:pt x="253" y="1008"/>
                        <a:pt x="253" y="927"/>
                        <a:pt x="253" y="838"/>
                      </a:cubicBezTo>
                      <a:cubicBezTo>
                        <a:pt x="197" y="838"/>
                        <a:pt x="142" y="838"/>
                        <a:pt x="86" y="838"/>
                      </a:cubicBezTo>
                      <a:cubicBezTo>
                        <a:pt x="140" y="624"/>
                        <a:pt x="200" y="417"/>
                        <a:pt x="248" y="198"/>
                      </a:cubicBezTo>
                      <a:cubicBezTo>
                        <a:pt x="217" y="215"/>
                        <a:pt x="211" y="260"/>
                        <a:pt x="201" y="297"/>
                      </a:cubicBezTo>
                      <a:cubicBezTo>
                        <a:pt x="191" y="332"/>
                        <a:pt x="180" y="368"/>
                        <a:pt x="169" y="406"/>
                      </a:cubicBezTo>
                      <a:cubicBezTo>
                        <a:pt x="155" y="457"/>
                        <a:pt x="137" y="592"/>
                        <a:pt x="86" y="603"/>
                      </a:cubicBezTo>
                      <a:cubicBezTo>
                        <a:pt x="60" y="609"/>
                        <a:pt x="16" y="594"/>
                        <a:pt x="8" y="567"/>
                      </a:cubicBezTo>
                      <a:cubicBezTo>
                        <a:pt x="0" y="538"/>
                        <a:pt x="33" y="466"/>
                        <a:pt x="39" y="442"/>
                      </a:cubicBezTo>
                      <a:cubicBezTo>
                        <a:pt x="67" y="344"/>
                        <a:pt x="82" y="289"/>
                        <a:pt x="107" y="203"/>
                      </a:cubicBezTo>
                      <a:cubicBezTo>
                        <a:pt x="133" y="115"/>
                        <a:pt x="161" y="26"/>
                        <a:pt x="263" y="11"/>
                      </a:cubicBezTo>
                      <a:cubicBezTo>
                        <a:pt x="311" y="3"/>
                        <a:pt x="456" y="0"/>
                        <a:pt x="518" y="11"/>
                      </a:cubicBezTo>
                      <a:cubicBezTo>
                        <a:pt x="573" y="20"/>
                        <a:pt x="621" y="62"/>
                        <a:pt x="643" y="109"/>
                      </a:cubicBezTo>
                      <a:cubicBezTo>
                        <a:pt x="657" y="140"/>
                        <a:pt x="661" y="182"/>
                        <a:pt x="674" y="224"/>
                      </a:cubicBezTo>
                      <a:cubicBezTo>
                        <a:pt x="696" y="297"/>
                        <a:pt x="718" y="362"/>
                        <a:pt x="742" y="447"/>
                      </a:cubicBezTo>
                      <a:cubicBezTo>
                        <a:pt x="751" y="480"/>
                        <a:pt x="775" y="542"/>
                        <a:pt x="768" y="567"/>
                      </a:cubicBezTo>
                      <a:cubicBezTo>
                        <a:pt x="759" y="596"/>
                        <a:pt x="714" y="609"/>
                        <a:pt x="684" y="598"/>
                      </a:cubicBezTo>
                      <a:cubicBezTo>
                        <a:pt x="639" y="581"/>
                        <a:pt x="621" y="451"/>
                        <a:pt x="606" y="401"/>
                      </a:cubicBezTo>
                      <a:cubicBezTo>
                        <a:pt x="595" y="361"/>
                        <a:pt x="585" y="325"/>
                        <a:pt x="575" y="291"/>
                      </a:cubicBezTo>
                      <a:cubicBezTo>
                        <a:pt x="565" y="258"/>
                        <a:pt x="555" y="222"/>
                        <a:pt x="534"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kern="0" dirty="0">
                    <a:solidFill>
                      <a:srgbClr val="0096D6"/>
                    </a:solidFill>
                    <a:latin typeface="Calibri" panose="020F0502020204030204" pitchFamily="34" charset="0"/>
                    <a:ea typeface="ＭＳ Ｐゴシック" pitchFamily="34" charset="-128"/>
                  </a:endParaRPr>
                </a:p>
              </p:txBody>
            </p:sp>
            <p:sp>
              <p:nvSpPr>
                <p:cNvPr id="85" name="Freeform 17"/>
                <p:cNvSpPr>
                  <a:spLocks/>
                </p:cNvSpPr>
                <p:nvPr/>
              </p:nvSpPr>
              <p:spPr bwMode="auto">
                <a:xfrm>
                  <a:off x="3686175" y="1562100"/>
                  <a:ext cx="100012" cy="107950"/>
                </a:xfrm>
                <a:custGeom>
                  <a:avLst/>
                  <a:gdLst>
                    <a:gd name="T0" fmla="*/ 171 w 249"/>
                    <a:gd name="T1" fmla="*/ 12 h 270"/>
                    <a:gd name="T2" fmla="*/ 233 w 249"/>
                    <a:gd name="T3" fmla="*/ 111 h 270"/>
                    <a:gd name="T4" fmla="*/ 93 w 249"/>
                    <a:gd name="T5" fmla="*/ 257 h 270"/>
                    <a:gd name="T6" fmla="*/ 25 w 249"/>
                    <a:gd name="T7" fmla="*/ 90 h 270"/>
                    <a:gd name="T8" fmla="*/ 93 w 249"/>
                    <a:gd name="T9" fmla="*/ 7 h 270"/>
                    <a:gd name="T10" fmla="*/ 134 w 249"/>
                    <a:gd name="T11" fmla="*/ 2 h 270"/>
                    <a:gd name="T12" fmla="*/ 171 w 249"/>
                    <a:gd name="T13" fmla="*/ 12 h 270"/>
                  </a:gdLst>
                  <a:ahLst/>
                  <a:cxnLst>
                    <a:cxn ang="0">
                      <a:pos x="T0" y="T1"/>
                    </a:cxn>
                    <a:cxn ang="0">
                      <a:pos x="T2" y="T3"/>
                    </a:cxn>
                    <a:cxn ang="0">
                      <a:pos x="T4" y="T5"/>
                    </a:cxn>
                    <a:cxn ang="0">
                      <a:pos x="T6" y="T7"/>
                    </a:cxn>
                    <a:cxn ang="0">
                      <a:pos x="T8" y="T9"/>
                    </a:cxn>
                    <a:cxn ang="0">
                      <a:pos x="T10" y="T11"/>
                    </a:cxn>
                    <a:cxn ang="0">
                      <a:pos x="T12" y="T13"/>
                    </a:cxn>
                  </a:cxnLst>
                  <a:rect l="0" t="0" r="r" b="b"/>
                  <a:pathLst>
                    <a:path w="249" h="270">
                      <a:moveTo>
                        <a:pt x="171" y="12"/>
                      </a:moveTo>
                      <a:cubicBezTo>
                        <a:pt x="180" y="49"/>
                        <a:pt x="225" y="68"/>
                        <a:pt x="233" y="111"/>
                      </a:cubicBezTo>
                      <a:cubicBezTo>
                        <a:pt x="249" y="198"/>
                        <a:pt x="195" y="270"/>
                        <a:pt x="93" y="257"/>
                      </a:cubicBezTo>
                      <a:cubicBezTo>
                        <a:pt x="34" y="232"/>
                        <a:pt x="0" y="163"/>
                        <a:pt x="25" y="90"/>
                      </a:cubicBezTo>
                      <a:cubicBezTo>
                        <a:pt x="38" y="52"/>
                        <a:pt x="79" y="35"/>
                        <a:pt x="93" y="7"/>
                      </a:cubicBezTo>
                      <a:cubicBezTo>
                        <a:pt x="108" y="20"/>
                        <a:pt x="120" y="0"/>
                        <a:pt x="134" y="2"/>
                      </a:cubicBezTo>
                      <a:cubicBezTo>
                        <a:pt x="145" y="3"/>
                        <a:pt x="155" y="28"/>
                        <a:pt x="17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kern="0" dirty="0">
                    <a:solidFill>
                      <a:srgbClr val="0096D6"/>
                    </a:solidFill>
                    <a:latin typeface="Calibri" panose="020F0502020204030204" pitchFamily="34" charset="0"/>
                    <a:ea typeface="ＭＳ Ｐゴシック" pitchFamily="34" charset="-128"/>
                  </a:endParaRPr>
                </a:p>
              </p:txBody>
            </p:sp>
            <p:sp>
              <p:nvSpPr>
                <p:cNvPr id="89" name="Freeform 18"/>
                <p:cNvSpPr>
                  <a:spLocks/>
                </p:cNvSpPr>
                <p:nvPr/>
              </p:nvSpPr>
              <p:spPr bwMode="auto">
                <a:xfrm>
                  <a:off x="2771775" y="1584325"/>
                  <a:ext cx="153987" cy="112713"/>
                </a:xfrm>
                <a:custGeom>
                  <a:avLst/>
                  <a:gdLst>
                    <a:gd name="T0" fmla="*/ 312 w 382"/>
                    <a:gd name="T1" fmla="*/ 113 h 283"/>
                    <a:gd name="T2" fmla="*/ 354 w 382"/>
                    <a:gd name="T3" fmla="*/ 103 h 283"/>
                    <a:gd name="T4" fmla="*/ 364 w 382"/>
                    <a:gd name="T5" fmla="*/ 264 h 283"/>
                    <a:gd name="T6" fmla="*/ 307 w 382"/>
                    <a:gd name="T7" fmla="*/ 170 h 283"/>
                    <a:gd name="T8" fmla="*/ 151 w 382"/>
                    <a:gd name="T9" fmla="*/ 264 h 283"/>
                    <a:gd name="T10" fmla="*/ 73 w 382"/>
                    <a:gd name="T11" fmla="*/ 170 h 283"/>
                    <a:gd name="T12" fmla="*/ 0 w 382"/>
                    <a:gd name="T13" fmla="*/ 254 h 283"/>
                    <a:gd name="T14" fmla="*/ 21 w 382"/>
                    <a:gd name="T15" fmla="*/ 98 h 283"/>
                    <a:gd name="T16" fmla="*/ 63 w 382"/>
                    <a:gd name="T17" fmla="*/ 103 h 283"/>
                    <a:gd name="T18" fmla="*/ 161 w 382"/>
                    <a:gd name="T19" fmla="*/ 14 h 283"/>
                    <a:gd name="T20" fmla="*/ 250 w 382"/>
                    <a:gd name="T21" fmla="*/ 9 h 283"/>
                    <a:gd name="T22" fmla="*/ 312 w 382"/>
                    <a:gd name="T23" fmla="*/ 11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2" h="283">
                      <a:moveTo>
                        <a:pt x="312" y="113"/>
                      </a:moveTo>
                      <a:cubicBezTo>
                        <a:pt x="320" y="124"/>
                        <a:pt x="329" y="92"/>
                        <a:pt x="354" y="103"/>
                      </a:cubicBezTo>
                      <a:cubicBezTo>
                        <a:pt x="382" y="143"/>
                        <a:pt x="347" y="217"/>
                        <a:pt x="364" y="264"/>
                      </a:cubicBezTo>
                      <a:cubicBezTo>
                        <a:pt x="319" y="261"/>
                        <a:pt x="299" y="210"/>
                        <a:pt x="307" y="170"/>
                      </a:cubicBezTo>
                      <a:cubicBezTo>
                        <a:pt x="276" y="220"/>
                        <a:pt x="232" y="283"/>
                        <a:pt x="151" y="264"/>
                      </a:cubicBezTo>
                      <a:cubicBezTo>
                        <a:pt x="111" y="255"/>
                        <a:pt x="87" y="212"/>
                        <a:pt x="73" y="170"/>
                      </a:cubicBezTo>
                      <a:cubicBezTo>
                        <a:pt x="54" y="203"/>
                        <a:pt x="50" y="252"/>
                        <a:pt x="0" y="254"/>
                      </a:cubicBezTo>
                      <a:cubicBezTo>
                        <a:pt x="7" y="202"/>
                        <a:pt x="1" y="137"/>
                        <a:pt x="21" y="98"/>
                      </a:cubicBezTo>
                      <a:cubicBezTo>
                        <a:pt x="37" y="90"/>
                        <a:pt x="50" y="94"/>
                        <a:pt x="63" y="103"/>
                      </a:cubicBezTo>
                      <a:cubicBezTo>
                        <a:pt x="81" y="56"/>
                        <a:pt x="88" y="21"/>
                        <a:pt x="161" y="14"/>
                      </a:cubicBezTo>
                      <a:cubicBezTo>
                        <a:pt x="184" y="12"/>
                        <a:pt x="224" y="0"/>
                        <a:pt x="250" y="9"/>
                      </a:cubicBezTo>
                      <a:cubicBezTo>
                        <a:pt x="293" y="25"/>
                        <a:pt x="300" y="73"/>
                        <a:pt x="312"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kern="0" dirty="0">
                    <a:solidFill>
                      <a:srgbClr val="0096D6"/>
                    </a:solidFill>
                    <a:latin typeface="Calibri" panose="020F0502020204030204" pitchFamily="34" charset="0"/>
                    <a:ea typeface="ＭＳ Ｐゴシック" pitchFamily="34" charset="-128"/>
                  </a:endParaRPr>
                </a:p>
              </p:txBody>
            </p:sp>
            <p:sp>
              <p:nvSpPr>
                <p:cNvPr id="90" name="Freeform 19"/>
                <p:cNvSpPr>
                  <a:spLocks/>
                </p:cNvSpPr>
                <p:nvPr/>
              </p:nvSpPr>
              <p:spPr bwMode="auto">
                <a:xfrm>
                  <a:off x="3629025" y="1676401"/>
                  <a:ext cx="214312" cy="441325"/>
                </a:xfrm>
                <a:custGeom>
                  <a:avLst/>
                  <a:gdLst>
                    <a:gd name="T0" fmla="*/ 419 w 530"/>
                    <a:gd name="T1" fmla="*/ 155 h 1098"/>
                    <a:gd name="T2" fmla="*/ 408 w 530"/>
                    <a:gd name="T3" fmla="*/ 212 h 1098"/>
                    <a:gd name="T4" fmla="*/ 408 w 530"/>
                    <a:gd name="T5" fmla="*/ 909 h 1098"/>
                    <a:gd name="T6" fmla="*/ 351 w 530"/>
                    <a:gd name="T7" fmla="*/ 1091 h 1098"/>
                    <a:gd name="T8" fmla="*/ 284 w 530"/>
                    <a:gd name="T9" fmla="*/ 836 h 1098"/>
                    <a:gd name="T10" fmla="*/ 284 w 530"/>
                    <a:gd name="T11" fmla="*/ 550 h 1098"/>
                    <a:gd name="T12" fmla="*/ 273 w 530"/>
                    <a:gd name="T13" fmla="*/ 524 h 1098"/>
                    <a:gd name="T14" fmla="*/ 258 w 530"/>
                    <a:gd name="T15" fmla="*/ 587 h 1098"/>
                    <a:gd name="T16" fmla="*/ 258 w 530"/>
                    <a:gd name="T17" fmla="*/ 805 h 1098"/>
                    <a:gd name="T18" fmla="*/ 237 w 530"/>
                    <a:gd name="T19" fmla="*/ 1081 h 1098"/>
                    <a:gd name="T20" fmla="*/ 159 w 530"/>
                    <a:gd name="T21" fmla="*/ 1081 h 1098"/>
                    <a:gd name="T22" fmla="*/ 138 w 530"/>
                    <a:gd name="T23" fmla="*/ 857 h 1098"/>
                    <a:gd name="T24" fmla="*/ 138 w 530"/>
                    <a:gd name="T25" fmla="*/ 259 h 1098"/>
                    <a:gd name="T26" fmla="*/ 138 w 530"/>
                    <a:gd name="T27" fmla="*/ 196 h 1098"/>
                    <a:gd name="T28" fmla="*/ 122 w 530"/>
                    <a:gd name="T29" fmla="*/ 155 h 1098"/>
                    <a:gd name="T30" fmla="*/ 112 w 530"/>
                    <a:gd name="T31" fmla="*/ 202 h 1098"/>
                    <a:gd name="T32" fmla="*/ 112 w 530"/>
                    <a:gd name="T33" fmla="*/ 358 h 1098"/>
                    <a:gd name="T34" fmla="*/ 70 w 530"/>
                    <a:gd name="T35" fmla="*/ 529 h 1098"/>
                    <a:gd name="T36" fmla="*/ 24 w 530"/>
                    <a:gd name="T37" fmla="*/ 347 h 1098"/>
                    <a:gd name="T38" fmla="*/ 117 w 530"/>
                    <a:gd name="T39" fmla="*/ 9 h 1098"/>
                    <a:gd name="T40" fmla="*/ 284 w 530"/>
                    <a:gd name="T41" fmla="*/ 9 h 1098"/>
                    <a:gd name="T42" fmla="*/ 476 w 530"/>
                    <a:gd name="T43" fmla="*/ 35 h 1098"/>
                    <a:gd name="T44" fmla="*/ 518 w 530"/>
                    <a:gd name="T45" fmla="*/ 347 h 1098"/>
                    <a:gd name="T46" fmla="*/ 471 w 530"/>
                    <a:gd name="T47" fmla="*/ 529 h 1098"/>
                    <a:gd name="T48" fmla="*/ 434 w 530"/>
                    <a:gd name="T49" fmla="*/ 352 h 1098"/>
                    <a:gd name="T50" fmla="*/ 434 w 530"/>
                    <a:gd name="T51" fmla="*/ 243 h 1098"/>
                    <a:gd name="T52" fmla="*/ 419 w 530"/>
                    <a:gd name="T53" fmla="*/ 155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0" h="1098">
                      <a:moveTo>
                        <a:pt x="419" y="155"/>
                      </a:moveTo>
                      <a:cubicBezTo>
                        <a:pt x="399" y="166"/>
                        <a:pt x="409" y="195"/>
                        <a:pt x="408" y="212"/>
                      </a:cubicBezTo>
                      <a:cubicBezTo>
                        <a:pt x="404" y="435"/>
                        <a:pt x="410" y="673"/>
                        <a:pt x="408" y="909"/>
                      </a:cubicBezTo>
                      <a:cubicBezTo>
                        <a:pt x="408" y="983"/>
                        <a:pt x="419" y="1086"/>
                        <a:pt x="351" y="1091"/>
                      </a:cubicBezTo>
                      <a:cubicBezTo>
                        <a:pt x="256" y="1098"/>
                        <a:pt x="284" y="932"/>
                        <a:pt x="284" y="836"/>
                      </a:cubicBezTo>
                      <a:cubicBezTo>
                        <a:pt x="284" y="742"/>
                        <a:pt x="292" y="645"/>
                        <a:pt x="284" y="550"/>
                      </a:cubicBezTo>
                      <a:cubicBezTo>
                        <a:pt x="283" y="545"/>
                        <a:pt x="291" y="521"/>
                        <a:pt x="273" y="524"/>
                      </a:cubicBezTo>
                      <a:cubicBezTo>
                        <a:pt x="245" y="528"/>
                        <a:pt x="258" y="568"/>
                        <a:pt x="258" y="587"/>
                      </a:cubicBezTo>
                      <a:cubicBezTo>
                        <a:pt x="255" y="654"/>
                        <a:pt x="258" y="728"/>
                        <a:pt x="258" y="805"/>
                      </a:cubicBezTo>
                      <a:cubicBezTo>
                        <a:pt x="258" y="880"/>
                        <a:pt x="277" y="1051"/>
                        <a:pt x="237" y="1081"/>
                      </a:cubicBezTo>
                      <a:cubicBezTo>
                        <a:pt x="224" y="1090"/>
                        <a:pt x="179" y="1095"/>
                        <a:pt x="159" y="1081"/>
                      </a:cubicBezTo>
                      <a:cubicBezTo>
                        <a:pt x="126" y="1056"/>
                        <a:pt x="138" y="915"/>
                        <a:pt x="138" y="857"/>
                      </a:cubicBezTo>
                      <a:cubicBezTo>
                        <a:pt x="138" y="645"/>
                        <a:pt x="138" y="466"/>
                        <a:pt x="138" y="259"/>
                      </a:cubicBezTo>
                      <a:cubicBezTo>
                        <a:pt x="138" y="239"/>
                        <a:pt x="140" y="218"/>
                        <a:pt x="138" y="196"/>
                      </a:cubicBezTo>
                      <a:cubicBezTo>
                        <a:pt x="137" y="185"/>
                        <a:pt x="147" y="154"/>
                        <a:pt x="122" y="155"/>
                      </a:cubicBezTo>
                      <a:cubicBezTo>
                        <a:pt x="103" y="161"/>
                        <a:pt x="112" y="189"/>
                        <a:pt x="112" y="202"/>
                      </a:cubicBezTo>
                      <a:cubicBezTo>
                        <a:pt x="111" y="250"/>
                        <a:pt x="112" y="302"/>
                        <a:pt x="112" y="358"/>
                      </a:cubicBezTo>
                      <a:cubicBezTo>
                        <a:pt x="112" y="430"/>
                        <a:pt x="124" y="527"/>
                        <a:pt x="70" y="529"/>
                      </a:cubicBezTo>
                      <a:cubicBezTo>
                        <a:pt x="17" y="532"/>
                        <a:pt x="24" y="448"/>
                        <a:pt x="24" y="347"/>
                      </a:cubicBezTo>
                      <a:cubicBezTo>
                        <a:pt x="24" y="196"/>
                        <a:pt x="0" y="33"/>
                        <a:pt x="117" y="9"/>
                      </a:cubicBezTo>
                      <a:cubicBezTo>
                        <a:pt x="160" y="0"/>
                        <a:pt x="246" y="9"/>
                        <a:pt x="284" y="9"/>
                      </a:cubicBezTo>
                      <a:cubicBezTo>
                        <a:pt x="358" y="9"/>
                        <a:pt x="438" y="0"/>
                        <a:pt x="476" y="35"/>
                      </a:cubicBezTo>
                      <a:cubicBezTo>
                        <a:pt x="530" y="86"/>
                        <a:pt x="518" y="214"/>
                        <a:pt x="518" y="347"/>
                      </a:cubicBezTo>
                      <a:cubicBezTo>
                        <a:pt x="518" y="438"/>
                        <a:pt x="526" y="533"/>
                        <a:pt x="471" y="529"/>
                      </a:cubicBezTo>
                      <a:cubicBezTo>
                        <a:pt x="418" y="525"/>
                        <a:pt x="434" y="425"/>
                        <a:pt x="434" y="352"/>
                      </a:cubicBezTo>
                      <a:cubicBezTo>
                        <a:pt x="434" y="319"/>
                        <a:pt x="434" y="279"/>
                        <a:pt x="434" y="243"/>
                      </a:cubicBezTo>
                      <a:cubicBezTo>
                        <a:pt x="434" y="209"/>
                        <a:pt x="446" y="165"/>
                        <a:pt x="419"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kern="0" dirty="0">
                    <a:solidFill>
                      <a:srgbClr val="0096D6"/>
                    </a:solidFill>
                    <a:latin typeface="Calibri" panose="020F0502020204030204" pitchFamily="34" charset="0"/>
                    <a:ea typeface="ＭＳ Ｐゴシック" pitchFamily="34" charset="-128"/>
                  </a:endParaRPr>
                </a:p>
              </p:txBody>
            </p:sp>
            <p:sp>
              <p:nvSpPr>
                <p:cNvPr id="91" name="Freeform 20"/>
                <p:cNvSpPr>
                  <a:spLocks/>
                </p:cNvSpPr>
                <p:nvPr/>
              </p:nvSpPr>
              <p:spPr bwMode="auto">
                <a:xfrm>
                  <a:off x="2732088" y="1698625"/>
                  <a:ext cx="230187" cy="427038"/>
                </a:xfrm>
                <a:custGeom>
                  <a:avLst/>
                  <a:gdLst>
                    <a:gd name="T0" fmla="*/ 182 w 572"/>
                    <a:gd name="T1" fmla="*/ 152 h 1064"/>
                    <a:gd name="T2" fmla="*/ 146 w 572"/>
                    <a:gd name="T3" fmla="*/ 230 h 1064"/>
                    <a:gd name="T4" fmla="*/ 120 w 572"/>
                    <a:gd name="T5" fmla="*/ 313 h 1064"/>
                    <a:gd name="T6" fmla="*/ 0 w 572"/>
                    <a:gd name="T7" fmla="*/ 443 h 1064"/>
                    <a:gd name="T8" fmla="*/ 42 w 572"/>
                    <a:gd name="T9" fmla="*/ 251 h 1064"/>
                    <a:gd name="T10" fmla="*/ 73 w 572"/>
                    <a:gd name="T11" fmla="*/ 162 h 1064"/>
                    <a:gd name="T12" fmla="*/ 177 w 572"/>
                    <a:gd name="T13" fmla="*/ 11 h 1064"/>
                    <a:gd name="T14" fmla="*/ 411 w 572"/>
                    <a:gd name="T15" fmla="*/ 17 h 1064"/>
                    <a:gd name="T16" fmla="*/ 531 w 572"/>
                    <a:gd name="T17" fmla="*/ 256 h 1064"/>
                    <a:gd name="T18" fmla="*/ 572 w 572"/>
                    <a:gd name="T19" fmla="*/ 433 h 1064"/>
                    <a:gd name="T20" fmla="*/ 526 w 572"/>
                    <a:gd name="T21" fmla="*/ 464 h 1064"/>
                    <a:gd name="T22" fmla="*/ 401 w 572"/>
                    <a:gd name="T23" fmla="*/ 157 h 1064"/>
                    <a:gd name="T24" fmla="*/ 422 w 572"/>
                    <a:gd name="T25" fmla="*/ 282 h 1064"/>
                    <a:gd name="T26" fmla="*/ 515 w 572"/>
                    <a:gd name="T27" fmla="*/ 641 h 1064"/>
                    <a:gd name="T28" fmla="*/ 396 w 572"/>
                    <a:gd name="T29" fmla="*/ 641 h 1064"/>
                    <a:gd name="T30" fmla="*/ 390 w 572"/>
                    <a:gd name="T31" fmla="*/ 854 h 1064"/>
                    <a:gd name="T32" fmla="*/ 375 w 572"/>
                    <a:gd name="T33" fmla="*/ 1057 h 1064"/>
                    <a:gd name="T34" fmla="*/ 307 w 572"/>
                    <a:gd name="T35" fmla="*/ 1057 h 1064"/>
                    <a:gd name="T36" fmla="*/ 292 w 572"/>
                    <a:gd name="T37" fmla="*/ 854 h 1064"/>
                    <a:gd name="T38" fmla="*/ 292 w 572"/>
                    <a:gd name="T39" fmla="*/ 641 h 1064"/>
                    <a:gd name="T40" fmla="*/ 281 w 572"/>
                    <a:gd name="T41" fmla="*/ 688 h 1064"/>
                    <a:gd name="T42" fmla="*/ 281 w 572"/>
                    <a:gd name="T43" fmla="*/ 854 h 1064"/>
                    <a:gd name="T44" fmla="*/ 266 w 572"/>
                    <a:gd name="T45" fmla="*/ 1057 h 1064"/>
                    <a:gd name="T46" fmla="*/ 198 w 572"/>
                    <a:gd name="T47" fmla="*/ 1057 h 1064"/>
                    <a:gd name="T48" fmla="*/ 182 w 572"/>
                    <a:gd name="T49" fmla="*/ 854 h 1064"/>
                    <a:gd name="T50" fmla="*/ 182 w 572"/>
                    <a:gd name="T51" fmla="*/ 641 h 1064"/>
                    <a:gd name="T52" fmla="*/ 58 w 572"/>
                    <a:gd name="T53" fmla="*/ 641 h 1064"/>
                    <a:gd name="T54" fmla="*/ 182 w 572"/>
                    <a:gd name="T55" fmla="*/ 152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2" h="1064">
                      <a:moveTo>
                        <a:pt x="182" y="152"/>
                      </a:moveTo>
                      <a:cubicBezTo>
                        <a:pt x="157" y="159"/>
                        <a:pt x="156" y="197"/>
                        <a:pt x="146" y="230"/>
                      </a:cubicBezTo>
                      <a:cubicBezTo>
                        <a:pt x="138" y="255"/>
                        <a:pt x="128" y="283"/>
                        <a:pt x="120" y="313"/>
                      </a:cubicBezTo>
                      <a:cubicBezTo>
                        <a:pt x="98" y="392"/>
                        <a:pt x="83" y="512"/>
                        <a:pt x="0" y="443"/>
                      </a:cubicBezTo>
                      <a:cubicBezTo>
                        <a:pt x="1" y="383"/>
                        <a:pt x="22" y="316"/>
                        <a:pt x="42" y="251"/>
                      </a:cubicBezTo>
                      <a:cubicBezTo>
                        <a:pt x="50" y="222"/>
                        <a:pt x="64" y="193"/>
                        <a:pt x="73" y="162"/>
                      </a:cubicBezTo>
                      <a:cubicBezTo>
                        <a:pt x="92" y="97"/>
                        <a:pt x="104" y="26"/>
                        <a:pt x="177" y="11"/>
                      </a:cubicBezTo>
                      <a:cubicBezTo>
                        <a:pt x="230" y="0"/>
                        <a:pt x="376" y="4"/>
                        <a:pt x="411" y="17"/>
                      </a:cubicBezTo>
                      <a:cubicBezTo>
                        <a:pt x="486" y="43"/>
                        <a:pt x="506" y="170"/>
                        <a:pt x="531" y="256"/>
                      </a:cubicBezTo>
                      <a:cubicBezTo>
                        <a:pt x="548" y="316"/>
                        <a:pt x="571" y="374"/>
                        <a:pt x="572" y="433"/>
                      </a:cubicBezTo>
                      <a:cubicBezTo>
                        <a:pt x="566" y="456"/>
                        <a:pt x="548" y="466"/>
                        <a:pt x="526" y="464"/>
                      </a:cubicBezTo>
                      <a:cubicBezTo>
                        <a:pt x="452" y="458"/>
                        <a:pt x="447" y="201"/>
                        <a:pt x="401" y="157"/>
                      </a:cubicBezTo>
                      <a:cubicBezTo>
                        <a:pt x="400" y="198"/>
                        <a:pt x="412" y="242"/>
                        <a:pt x="422" y="282"/>
                      </a:cubicBezTo>
                      <a:cubicBezTo>
                        <a:pt x="451" y="397"/>
                        <a:pt x="491" y="519"/>
                        <a:pt x="515" y="641"/>
                      </a:cubicBezTo>
                      <a:cubicBezTo>
                        <a:pt x="475" y="641"/>
                        <a:pt x="435" y="641"/>
                        <a:pt x="396" y="641"/>
                      </a:cubicBezTo>
                      <a:cubicBezTo>
                        <a:pt x="386" y="703"/>
                        <a:pt x="390" y="779"/>
                        <a:pt x="390" y="854"/>
                      </a:cubicBezTo>
                      <a:cubicBezTo>
                        <a:pt x="390" y="928"/>
                        <a:pt x="401" y="1005"/>
                        <a:pt x="375" y="1057"/>
                      </a:cubicBezTo>
                      <a:cubicBezTo>
                        <a:pt x="357" y="1064"/>
                        <a:pt x="325" y="1064"/>
                        <a:pt x="307" y="1057"/>
                      </a:cubicBezTo>
                      <a:cubicBezTo>
                        <a:pt x="281" y="1003"/>
                        <a:pt x="292" y="929"/>
                        <a:pt x="292" y="854"/>
                      </a:cubicBezTo>
                      <a:cubicBezTo>
                        <a:pt x="292" y="782"/>
                        <a:pt x="292" y="708"/>
                        <a:pt x="292" y="641"/>
                      </a:cubicBezTo>
                      <a:cubicBezTo>
                        <a:pt x="272" y="645"/>
                        <a:pt x="282" y="674"/>
                        <a:pt x="281" y="688"/>
                      </a:cubicBezTo>
                      <a:cubicBezTo>
                        <a:pt x="280" y="739"/>
                        <a:pt x="281" y="796"/>
                        <a:pt x="281" y="854"/>
                      </a:cubicBezTo>
                      <a:cubicBezTo>
                        <a:pt x="281" y="930"/>
                        <a:pt x="292" y="1006"/>
                        <a:pt x="266" y="1057"/>
                      </a:cubicBezTo>
                      <a:cubicBezTo>
                        <a:pt x="248" y="1064"/>
                        <a:pt x="215" y="1064"/>
                        <a:pt x="198" y="1057"/>
                      </a:cubicBezTo>
                      <a:cubicBezTo>
                        <a:pt x="172" y="1003"/>
                        <a:pt x="182" y="929"/>
                        <a:pt x="182" y="854"/>
                      </a:cubicBezTo>
                      <a:cubicBezTo>
                        <a:pt x="182" y="782"/>
                        <a:pt x="182" y="708"/>
                        <a:pt x="182" y="641"/>
                      </a:cubicBezTo>
                      <a:cubicBezTo>
                        <a:pt x="141" y="641"/>
                        <a:pt x="99" y="641"/>
                        <a:pt x="58" y="641"/>
                      </a:cubicBezTo>
                      <a:cubicBezTo>
                        <a:pt x="98" y="476"/>
                        <a:pt x="141" y="315"/>
                        <a:pt x="182"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kern="0" dirty="0">
                    <a:solidFill>
                      <a:srgbClr val="0096D6"/>
                    </a:solidFill>
                    <a:latin typeface="Calibri" panose="020F0502020204030204" pitchFamily="34" charset="0"/>
                    <a:ea typeface="ＭＳ Ｐゴシック" pitchFamily="34" charset="-128"/>
                  </a:endParaRPr>
                </a:p>
              </p:txBody>
            </p:sp>
          </p:grpSp>
          <p:sp>
            <p:nvSpPr>
              <p:cNvPr id="92" name="Freeform 20"/>
              <p:cNvSpPr>
                <a:spLocks noEditPoints="1"/>
              </p:cNvSpPr>
              <p:nvPr/>
            </p:nvSpPr>
            <p:spPr bwMode="auto">
              <a:xfrm>
                <a:off x="3432242" y="2431517"/>
                <a:ext cx="470268" cy="411404"/>
              </a:xfrm>
              <a:custGeom>
                <a:avLst/>
                <a:gdLst>
                  <a:gd name="T0" fmla="*/ 609030 w 7549"/>
                  <a:gd name="T1" fmla="*/ 815914 h 7308"/>
                  <a:gd name="T2" fmla="*/ 330299 w 7549"/>
                  <a:gd name="T3" fmla="*/ 815914 h 7308"/>
                  <a:gd name="T4" fmla="*/ 32769 w 7549"/>
                  <a:gd name="T5" fmla="*/ 815914 h 7308"/>
                  <a:gd name="T6" fmla="*/ 655115 w 7549"/>
                  <a:gd name="T7" fmla="*/ 4779 h 7308"/>
                  <a:gd name="T8" fmla="*/ 468033 w 7549"/>
                  <a:gd name="T9" fmla="*/ 432085 h 7308"/>
                  <a:gd name="T10" fmla="*/ 167369 w 7549"/>
                  <a:gd name="T11" fmla="*/ 61660 h 7308"/>
                  <a:gd name="T12" fmla="*/ 101570 w 7549"/>
                  <a:gd name="T13" fmla="*/ 58862 h 7308"/>
                  <a:gd name="T14" fmla="*/ 146742 w 7549"/>
                  <a:gd name="T15" fmla="*/ 1982 h 7308"/>
                  <a:gd name="T16" fmla="*/ 144131 w 7549"/>
                  <a:gd name="T17" fmla="*/ 15502 h 7308"/>
                  <a:gd name="T18" fmla="*/ 134731 w 7549"/>
                  <a:gd name="T19" fmla="*/ 76929 h 7308"/>
                  <a:gd name="T20" fmla="*/ 190869 w 7549"/>
                  <a:gd name="T21" fmla="*/ 37066 h 7308"/>
                  <a:gd name="T22" fmla="*/ 214760 w 7549"/>
                  <a:gd name="T23" fmla="*/ 6877 h 7308"/>
                  <a:gd name="T24" fmla="*/ 222593 w 7549"/>
                  <a:gd name="T25" fmla="*/ 89168 h 7308"/>
                  <a:gd name="T26" fmla="*/ 312675 w 7549"/>
                  <a:gd name="T27" fmla="*/ 85205 h 7308"/>
                  <a:gd name="T28" fmla="*/ 263587 w 7549"/>
                  <a:gd name="T29" fmla="*/ 29839 h 7308"/>
                  <a:gd name="T30" fmla="*/ 325469 w 7549"/>
                  <a:gd name="T31" fmla="*/ 17251 h 7308"/>
                  <a:gd name="T32" fmla="*/ 284214 w 7549"/>
                  <a:gd name="T33" fmla="*/ 19932 h 7308"/>
                  <a:gd name="T34" fmla="*/ 310977 w 7549"/>
                  <a:gd name="T35" fmla="*/ 62243 h 7308"/>
                  <a:gd name="T36" fmla="*/ 345574 w 7549"/>
                  <a:gd name="T37" fmla="*/ 30422 h 7308"/>
                  <a:gd name="T38" fmla="*/ 385784 w 7549"/>
                  <a:gd name="T39" fmla="*/ 117 h 7308"/>
                  <a:gd name="T40" fmla="*/ 375471 w 7549"/>
                  <a:gd name="T41" fmla="*/ 79493 h 7308"/>
                  <a:gd name="T42" fmla="*/ 440355 w 7549"/>
                  <a:gd name="T43" fmla="*/ 83923 h 7308"/>
                  <a:gd name="T44" fmla="*/ 440094 w 7549"/>
                  <a:gd name="T45" fmla="*/ 4429 h 7308"/>
                  <a:gd name="T46" fmla="*/ 474169 w 7549"/>
                  <a:gd name="T47" fmla="*/ 43710 h 7308"/>
                  <a:gd name="T48" fmla="*/ 444011 w 7549"/>
                  <a:gd name="T49" fmla="*/ 62476 h 7308"/>
                  <a:gd name="T50" fmla="*/ 548192 w 7549"/>
                  <a:gd name="T51" fmla="*/ 79493 h 7308"/>
                  <a:gd name="T52" fmla="*/ 527957 w 7549"/>
                  <a:gd name="T53" fmla="*/ 22379 h 7308"/>
                  <a:gd name="T54" fmla="*/ 566209 w 7549"/>
                  <a:gd name="T55" fmla="*/ 9208 h 7308"/>
                  <a:gd name="T56" fmla="*/ 132642 w 7549"/>
                  <a:gd name="T57" fmla="*/ 154208 h 7308"/>
                  <a:gd name="T58" fmla="*/ 125331 w 7549"/>
                  <a:gd name="T59" fmla="*/ 143834 h 7308"/>
                  <a:gd name="T60" fmla="*/ 150789 w 7549"/>
                  <a:gd name="T61" fmla="*/ 205843 h 7308"/>
                  <a:gd name="T62" fmla="*/ 190869 w 7549"/>
                  <a:gd name="T63" fmla="*/ 165747 h 7308"/>
                  <a:gd name="T64" fmla="*/ 214760 w 7549"/>
                  <a:gd name="T65" fmla="*/ 135558 h 7308"/>
                  <a:gd name="T66" fmla="*/ 222593 w 7549"/>
                  <a:gd name="T67" fmla="*/ 217849 h 7308"/>
                  <a:gd name="T68" fmla="*/ 312675 w 7549"/>
                  <a:gd name="T69" fmla="*/ 213886 h 7308"/>
                  <a:gd name="T70" fmla="*/ 263587 w 7549"/>
                  <a:gd name="T71" fmla="*/ 158520 h 7308"/>
                  <a:gd name="T72" fmla="*/ 325469 w 7549"/>
                  <a:gd name="T73" fmla="*/ 145932 h 7308"/>
                  <a:gd name="T74" fmla="*/ 284214 w 7549"/>
                  <a:gd name="T75" fmla="*/ 148613 h 7308"/>
                  <a:gd name="T76" fmla="*/ 310977 w 7549"/>
                  <a:gd name="T77" fmla="*/ 190924 h 7308"/>
                  <a:gd name="T78" fmla="*/ 388526 w 7549"/>
                  <a:gd name="T79" fmla="*/ 217732 h 7308"/>
                  <a:gd name="T80" fmla="*/ 358629 w 7549"/>
                  <a:gd name="T81" fmla="*/ 146165 h 7308"/>
                  <a:gd name="T82" fmla="*/ 422339 w 7549"/>
                  <a:gd name="T83" fmla="*/ 173673 h 7308"/>
                  <a:gd name="T84" fmla="*/ 372598 w 7549"/>
                  <a:gd name="T85" fmla="*/ 172974 h 7308"/>
                  <a:gd name="T86" fmla="*/ 404192 w 7549"/>
                  <a:gd name="T87" fmla="*/ 172391 h 7308"/>
                  <a:gd name="T88" fmla="*/ 439572 w 7549"/>
                  <a:gd name="T89" fmla="*/ 154674 h 7308"/>
                  <a:gd name="T90" fmla="*/ 483177 w 7549"/>
                  <a:gd name="T91" fmla="*/ 131129 h 7308"/>
                  <a:gd name="T92" fmla="*/ 168675 w 7549"/>
                  <a:gd name="T93" fmla="*/ 302354 h 7308"/>
                  <a:gd name="T94" fmla="*/ 104573 w 7549"/>
                  <a:gd name="T95" fmla="*/ 327181 h 7308"/>
                  <a:gd name="T96" fmla="*/ 134339 w 7549"/>
                  <a:gd name="T97" fmla="*/ 257363 h 7308"/>
                  <a:gd name="T98" fmla="*/ 149092 w 7549"/>
                  <a:gd name="T99" fmla="*/ 283355 h 7308"/>
                  <a:gd name="T100" fmla="*/ 125331 w 7549"/>
                  <a:gd name="T101" fmla="*/ 330678 h 7308"/>
                  <a:gd name="T102" fmla="*/ 253795 w 7549"/>
                  <a:gd name="T103" fmla="*/ 319022 h 7308"/>
                  <a:gd name="T104" fmla="*/ 187996 w 7549"/>
                  <a:gd name="T105" fmla="*/ 316225 h 7308"/>
                  <a:gd name="T106" fmla="*/ 233037 w 7549"/>
                  <a:gd name="T107" fmla="*/ 259344 h 7308"/>
                  <a:gd name="T108" fmla="*/ 230426 w 7549"/>
                  <a:gd name="T109" fmla="*/ 272865 h 7308"/>
                  <a:gd name="T110" fmla="*/ 221026 w 7549"/>
                  <a:gd name="T111" fmla="*/ 334292 h 7308"/>
                  <a:gd name="T112" fmla="*/ 277295 w 7549"/>
                  <a:gd name="T113" fmla="*/ 294428 h 7308"/>
                  <a:gd name="T114" fmla="*/ 301186 w 7549"/>
                  <a:gd name="T115" fmla="*/ 264240 h 7308"/>
                  <a:gd name="T116" fmla="*/ 308889 w 7549"/>
                  <a:gd name="T117" fmla="*/ 346530 h 73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549" h="7308">
                    <a:moveTo>
                      <a:pt x="6800" y="3789"/>
                    </a:moveTo>
                    <a:cubicBezTo>
                      <a:pt x="6800" y="3615"/>
                      <a:pt x="6659" y="3474"/>
                      <a:pt x="6485" y="3474"/>
                    </a:cubicBezTo>
                    <a:cubicBezTo>
                      <a:pt x="5334" y="3474"/>
                      <a:pt x="5334" y="3474"/>
                      <a:pt x="5334" y="3474"/>
                    </a:cubicBezTo>
                    <a:cubicBezTo>
                      <a:pt x="5160" y="3474"/>
                      <a:pt x="5018" y="3615"/>
                      <a:pt x="5018" y="3789"/>
                    </a:cubicBezTo>
                    <a:cubicBezTo>
                      <a:pt x="5018" y="7000"/>
                      <a:pt x="5018" y="7000"/>
                      <a:pt x="5018" y="7000"/>
                    </a:cubicBezTo>
                    <a:cubicBezTo>
                      <a:pt x="4665" y="7000"/>
                      <a:pt x="4665" y="7000"/>
                      <a:pt x="4665" y="7000"/>
                    </a:cubicBezTo>
                    <a:cubicBezTo>
                      <a:pt x="4665" y="4759"/>
                      <a:pt x="4665" y="4759"/>
                      <a:pt x="4665" y="4759"/>
                    </a:cubicBezTo>
                    <a:cubicBezTo>
                      <a:pt x="4665" y="4585"/>
                      <a:pt x="4524" y="4444"/>
                      <a:pt x="4350" y="4444"/>
                    </a:cubicBezTo>
                    <a:cubicBezTo>
                      <a:pt x="3199" y="4444"/>
                      <a:pt x="3199" y="4444"/>
                      <a:pt x="3199" y="4444"/>
                    </a:cubicBezTo>
                    <a:cubicBezTo>
                      <a:pt x="3025" y="4444"/>
                      <a:pt x="2883" y="4585"/>
                      <a:pt x="2883" y="4759"/>
                    </a:cubicBezTo>
                    <a:cubicBezTo>
                      <a:pt x="2883" y="7000"/>
                      <a:pt x="2883" y="7000"/>
                      <a:pt x="2883" y="7000"/>
                    </a:cubicBezTo>
                    <a:cubicBezTo>
                      <a:pt x="2530" y="7000"/>
                      <a:pt x="2530" y="7000"/>
                      <a:pt x="2530" y="7000"/>
                    </a:cubicBezTo>
                    <a:cubicBezTo>
                      <a:pt x="2530" y="5466"/>
                      <a:pt x="2530" y="5466"/>
                      <a:pt x="2530" y="5466"/>
                    </a:cubicBezTo>
                    <a:cubicBezTo>
                      <a:pt x="2530" y="5292"/>
                      <a:pt x="2389" y="5150"/>
                      <a:pt x="2215" y="5150"/>
                    </a:cubicBezTo>
                    <a:cubicBezTo>
                      <a:pt x="1064" y="5150"/>
                      <a:pt x="1064" y="5150"/>
                      <a:pt x="1064" y="5150"/>
                    </a:cubicBezTo>
                    <a:cubicBezTo>
                      <a:pt x="890" y="5150"/>
                      <a:pt x="748" y="5292"/>
                      <a:pt x="748" y="5466"/>
                    </a:cubicBezTo>
                    <a:cubicBezTo>
                      <a:pt x="748" y="7000"/>
                      <a:pt x="748" y="7000"/>
                      <a:pt x="748" y="7000"/>
                    </a:cubicBezTo>
                    <a:cubicBezTo>
                      <a:pt x="251" y="7000"/>
                      <a:pt x="251" y="7000"/>
                      <a:pt x="251" y="7000"/>
                    </a:cubicBezTo>
                    <a:cubicBezTo>
                      <a:pt x="251" y="7308"/>
                      <a:pt x="251" y="7308"/>
                      <a:pt x="251" y="7308"/>
                    </a:cubicBezTo>
                    <a:cubicBezTo>
                      <a:pt x="7298" y="7308"/>
                      <a:pt x="7298" y="7308"/>
                      <a:pt x="7298" y="7308"/>
                    </a:cubicBezTo>
                    <a:cubicBezTo>
                      <a:pt x="7298" y="7000"/>
                      <a:pt x="7298" y="7000"/>
                      <a:pt x="7298" y="7000"/>
                    </a:cubicBezTo>
                    <a:cubicBezTo>
                      <a:pt x="6800" y="7000"/>
                      <a:pt x="6800" y="7000"/>
                      <a:pt x="6800" y="7000"/>
                    </a:cubicBezTo>
                    <a:lnTo>
                      <a:pt x="6800" y="3789"/>
                    </a:lnTo>
                    <a:close/>
                    <a:moveTo>
                      <a:pt x="5018" y="41"/>
                    </a:moveTo>
                    <a:cubicBezTo>
                      <a:pt x="5747" y="770"/>
                      <a:pt x="5747" y="770"/>
                      <a:pt x="5747" y="770"/>
                    </a:cubicBezTo>
                    <a:cubicBezTo>
                      <a:pt x="5037" y="1629"/>
                      <a:pt x="4182" y="2402"/>
                      <a:pt x="3231" y="3055"/>
                    </a:cubicBezTo>
                    <a:cubicBezTo>
                      <a:pt x="2743" y="3390"/>
                      <a:pt x="2229" y="3695"/>
                      <a:pt x="1690" y="3958"/>
                    </a:cubicBezTo>
                    <a:cubicBezTo>
                      <a:pt x="1152" y="4220"/>
                      <a:pt x="590" y="4445"/>
                      <a:pt x="0" y="4597"/>
                    </a:cubicBezTo>
                    <a:cubicBezTo>
                      <a:pt x="609" y="4567"/>
                      <a:pt x="1219" y="4459"/>
                      <a:pt x="1818" y="4306"/>
                    </a:cubicBezTo>
                    <a:cubicBezTo>
                      <a:pt x="2418" y="4152"/>
                      <a:pt x="3008" y="3950"/>
                      <a:pt x="3585" y="3707"/>
                    </a:cubicBezTo>
                    <a:cubicBezTo>
                      <a:pt x="4714" y="3230"/>
                      <a:pt x="5796" y="2601"/>
                      <a:pt x="6784" y="1807"/>
                    </a:cubicBezTo>
                    <a:cubicBezTo>
                      <a:pt x="7549" y="2572"/>
                      <a:pt x="7549" y="2572"/>
                      <a:pt x="7549" y="2572"/>
                    </a:cubicBezTo>
                    <a:cubicBezTo>
                      <a:pt x="7549" y="41"/>
                      <a:pt x="7549" y="41"/>
                      <a:pt x="7549" y="41"/>
                    </a:cubicBezTo>
                    <a:lnTo>
                      <a:pt x="5018" y="41"/>
                    </a:lnTo>
                    <a:close/>
                    <a:moveTo>
                      <a:pt x="1292" y="386"/>
                    </a:moveTo>
                    <a:cubicBezTo>
                      <a:pt x="1292" y="441"/>
                      <a:pt x="1289" y="489"/>
                      <a:pt x="1282" y="529"/>
                    </a:cubicBezTo>
                    <a:cubicBezTo>
                      <a:pt x="1275" y="569"/>
                      <a:pt x="1263" y="606"/>
                      <a:pt x="1244" y="638"/>
                    </a:cubicBezTo>
                    <a:cubicBezTo>
                      <a:pt x="1221" y="678"/>
                      <a:pt x="1191" y="709"/>
                      <a:pt x="1155" y="731"/>
                    </a:cubicBezTo>
                    <a:cubicBezTo>
                      <a:pt x="1118" y="753"/>
                      <a:pt x="1077" y="764"/>
                      <a:pt x="1033" y="764"/>
                    </a:cubicBezTo>
                    <a:cubicBezTo>
                      <a:pt x="981" y="764"/>
                      <a:pt x="935" y="749"/>
                      <a:pt x="894" y="720"/>
                    </a:cubicBezTo>
                    <a:cubicBezTo>
                      <a:pt x="853" y="691"/>
                      <a:pt x="822" y="650"/>
                      <a:pt x="801" y="599"/>
                    </a:cubicBezTo>
                    <a:cubicBezTo>
                      <a:pt x="791" y="570"/>
                      <a:pt x="783" y="539"/>
                      <a:pt x="778" y="505"/>
                    </a:cubicBezTo>
                    <a:cubicBezTo>
                      <a:pt x="773" y="471"/>
                      <a:pt x="771" y="434"/>
                      <a:pt x="771" y="394"/>
                    </a:cubicBezTo>
                    <a:cubicBezTo>
                      <a:pt x="771" y="343"/>
                      <a:pt x="774" y="297"/>
                      <a:pt x="779" y="256"/>
                    </a:cubicBezTo>
                    <a:cubicBezTo>
                      <a:pt x="784" y="215"/>
                      <a:pt x="793" y="179"/>
                      <a:pt x="804" y="150"/>
                    </a:cubicBezTo>
                    <a:cubicBezTo>
                      <a:pt x="824" y="101"/>
                      <a:pt x="854" y="64"/>
                      <a:pt x="892" y="38"/>
                    </a:cubicBezTo>
                    <a:cubicBezTo>
                      <a:pt x="930" y="12"/>
                      <a:pt x="976" y="0"/>
                      <a:pt x="1029" y="0"/>
                    </a:cubicBezTo>
                    <a:cubicBezTo>
                      <a:pt x="1063" y="0"/>
                      <a:pt x="1095" y="5"/>
                      <a:pt x="1124" y="17"/>
                    </a:cubicBezTo>
                    <a:cubicBezTo>
                      <a:pt x="1152" y="28"/>
                      <a:pt x="1177" y="45"/>
                      <a:pt x="1199" y="67"/>
                    </a:cubicBezTo>
                    <a:cubicBezTo>
                      <a:pt x="1220" y="88"/>
                      <a:pt x="1239" y="116"/>
                      <a:pt x="1254" y="148"/>
                    </a:cubicBezTo>
                    <a:cubicBezTo>
                      <a:pt x="1279" y="204"/>
                      <a:pt x="1292" y="283"/>
                      <a:pt x="1292" y="386"/>
                    </a:cubicBezTo>
                    <a:close/>
                    <a:moveTo>
                      <a:pt x="1153" y="375"/>
                    </a:moveTo>
                    <a:cubicBezTo>
                      <a:pt x="1153" y="313"/>
                      <a:pt x="1149" y="262"/>
                      <a:pt x="1142" y="223"/>
                    </a:cubicBezTo>
                    <a:cubicBezTo>
                      <a:pt x="1134" y="183"/>
                      <a:pt x="1122" y="153"/>
                      <a:pt x="1104" y="133"/>
                    </a:cubicBezTo>
                    <a:cubicBezTo>
                      <a:pt x="1086" y="113"/>
                      <a:pt x="1062" y="103"/>
                      <a:pt x="1031" y="103"/>
                    </a:cubicBezTo>
                    <a:cubicBezTo>
                      <a:pt x="986" y="103"/>
                      <a:pt x="955" y="126"/>
                      <a:pt x="937" y="171"/>
                    </a:cubicBezTo>
                    <a:cubicBezTo>
                      <a:pt x="920" y="216"/>
                      <a:pt x="911" y="285"/>
                      <a:pt x="911" y="380"/>
                    </a:cubicBezTo>
                    <a:cubicBezTo>
                      <a:pt x="911" y="443"/>
                      <a:pt x="915" y="496"/>
                      <a:pt x="922" y="536"/>
                    </a:cubicBezTo>
                    <a:cubicBezTo>
                      <a:pt x="930" y="577"/>
                      <a:pt x="942" y="608"/>
                      <a:pt x="960" y="629"/>
                    </a:cubicBezTo>
                    <a:cubicBezTo>
                      <a:pt x="977" y="650"/>
                      <a:pt x="1001" y="660"/>
                      <a:pt x="1032" y="660"/>
                    </a:cubicBezTo>
                    <a:cubicBezTo>
                      <a:pt x="1063" y="660"/>
                      <a:pt x="1087" y="649"/>
                      <a:pt x="1105" y="628"/>
                    </a:cubicBezTo>
                    <a:cubicBezTo>
                      <a:pt x="1123" y="606"/>
                      <a:pt x="1135" y="575"/>
                      <a:pt x="1142" y="534"/>
                    </a:cubicBezTo>
                    <a:cubicBezTo>
                      <a:pt x="1149" y="494"/>
                      <a:pt x="1153" y="441"/>
                      <a:pt x="1153" y="375"/>
                    </a:cubicBezTo>
                    <a:close/>
                    <a:moveTo>
                      <a:pt x="1636" y="682"/>
                    </a:moveTo>
                    <a:cubicBezTo>
                      <a:pt x="1636" y="219"/>
                      <a:pt x="1636" y="219"/>
                      <a:pt x="1636" y="219"/>
                    </a:cubicBezTo>
                    <a:cubicBezTo>
                      <a:pt x="1550" y="285"/>
                      <a:pt x="1492" y="318"/>
                      <a:pt x="1462" y="318"/>
                    </a:cubicBezTo>
                    <a:cubicBezTo>
                      <a:pt x="1448" y="318"/>
                      <a:pt x="1435" y="312"/>
                      <a:pt x="1424" y="301"/>
                    </a:cubicBezTo>
                    <a:cubicBezTo>
                      <a:pt x="1413" y="289"/>
                      <a:pt x="1407" y="276"/>
                      <a:pt x="1407" y="261"/>
                    </a:cubicBezTo>
                    <a:cubicBezTo>
                      <a:pt x="1407" y="244"/>
                      <a:pt x="1413" y="231"/>
                      <a:pt x="1424" y="223"/>
                    </a:cubicBezTo>
                    <a:cubicBezTo>
                      <a:pt x="1435" y="215"/>
                      <a:pt x="1454" y="204"/>
                      <a:pt x="1481" y="192"/>
                    </a:cubicBezTo>
                    <a:cubicBezTo>
                      <a:pt x="1522" y="172"/>
                      <a:pt x="1555" y="152"/>
                      <a:pt x="1580" y="130"/>
                    </a:cubicBezTo>
                    <a:cubicBezTo>
                      <a:pt x="1604" y="109"/>
                      <a:pt x="1626" y="85"/>
                      <a:pt x="1645" y="59"/>
                    </a:cubicBezTo>
                    <a:cubicBezTo>
                      <a:pt x="1664" y="32"/>
                      <a:pt x="1677" y="16"/>
                      <a:pt x="1682" y="10"/>
                    </a:cubicBezTo>
                    <a:cubicBezTo>
                      <a:pt x="1688" y="4"/>
                      <a:pt x="1699" y="1"/>
                      <a:pt x="1715" y="1"/>
                    </a:cubicBezTo>
                    <a:cubicBezTo>
                      <a:pt x="1733" y="1"/>
                      <a:pt x="1748" y="8"/>
                      <a:pt x="1758" y="21"/>
                    </a:cubicBezTo>
                    <a:cubicBezTo>
                      <a:pt x="1769" y="35"/>
                      <a:pt x="1775" y="55"/>
                      <a:pt x="1775" y="79"/>
                    </a:cubicBezTo>
                    <a:cubicBezTo>
                      <a:pt x="1775" y="662"/>
                      <a:pt x="1775" y="662"/>
                      <a:pt x="1775" y="662"/>
                    </a:cubicBezTo>
                    <a:cubicBezTo>
                      <a:pt x="1775" y="730"/>
                      <a:pt x="1751" y="765"/>
                      <a:pt x="1705" y="765"/>
                    </a:cubicBezTo>
                    <a:cubicBezTo>
                      <a:pt x="1684" y="765"/>
                      <a:pt x="1668" y="758"/>
                      <a:pt x="1655" y="744"/>
                    </a:cubicBezTo>
                    <a:cubicBezTo>
                      <a:pt x="1642" y="730"/>
                      <a:pt x="1636" y="709"/>
                      <a:pt x="1636" y="682"/>
                    </a:cubicBezTo>
                    <a:close/>
                    <a:moveTo>
                      <a:pt x="2532" y="386"/>
                    </a:moveTo>
                    <a:cubicBezTo>
                      <a:pt x="2532" y="441"/>
                      <a:pt x="2529" y="489"/>
                      <a:pt x="2522" y="529"/>
                    </a:cubicBezTo>
                    <a:cubicBezTo>
                      <a:pt x="2515" y="569"/>
                      <a:pt x="2502" y="606"/>
                      <a:pt x="2484" y="638"/>
                    </a:cubicBezTo>
                    <a:cubicBezTo>
                      <a:pt x="2461" y="678"/>
                      <a:pt x="2431" y="709"/>
                      <a:pt x="2395" y="731"/>
                    </a:cubicBezTo>
                    <a:cubicBezTo>
                      <a:pt x="2358" y="753"/>
                      <a:pt x="2317" y="764"/>
                      <a:pt x="2272" y="764"/>
                    </a:cubicBezTo>
                    <a:cubicBezTo>
                      <a:pt x="2221" y="764"/>
                      <a:pt x="2174" y="749"/>
                      <a:pt x="2133" y="720"/>
                    </a:cubicBezTo>
                    <a:cubicBezTo>
                      <a:pt x="2093" y="691"/>
                      <a:pt x="2062" y="650"/>
                      <a:pt x="2041" y="599"/>
                    </a:cubicBezTo>
                    <a:cubicBezTo>
                      <a:pt x="2031" y="570"/>
                      <a:pt x="2023" y="539"/>
                      <a:pt x="2018" y="505"/>
                    </a:cubicBezTo>
                    <a:cubicBezTo>
                      <a:pt x="2013" y="471"/>
                      <a:pt x="2010" y="434"/>
                      <a:pt x="2010" y="394"/>
                    </a:cubicBezTo>
                    <a:cubicBezTo>
                      <a:pt x="2010" y="343"/>
                      <a:pt x="2013" y="297"/>
                      <a:pt x="2019" y="256"/>
                    </a:cubicBezTo>
                    <a:cubicBezTo>
                      <a:pt x="2024" y="215"/>
                      <a:pt x="2033" y="179"/>
                      <a:pt x="2044" y="150"/>
                    </a:cubicBezTo>
                    <a:cubicBezTo>
                      <a:pt x="2064" y="101"/>
                      <a:pt x="2093" y="64"/>
                      <a:pt x="2131" y="38"/>
                    </a:cubicBezTo>
                    <a:cubicBezTo>
                      <a:pt x="2170" y="12"/>
                      <a:pt x="2215" y="0"/>
                      <a:pt x="2268" y="0"/>
                    </a:cubicBezTo>
                    <a:cubicBezTo>
                      <a:pt x="2303" y="0"/>
                      <a:pt x="2335" y="5"/>
                      <a:pt x="2363" y="17"/>
                    </a:cubicBezTo>
                    <a:cubicBezTo>
                      <a:pt x="2392" y="28"/>
                      <a:pt x="2417" y="45"/>
                      <a:pt x="2439" y="67"/>
                    </a:cubicBezTo>
                    <a:cubicBezTo>
                      <a:pt x="2460" y="88"/>
                      <a:pt x="2478" y="116"/>
                      <a:pt x="2493" y="148"/>
                    </a:cubicBezTo>
                    <a:cubicBezTo>
                      <a:pt x="2519" y="204"/>
                      <a:pt x="2532" y="283"/>
                      <a:pt x="2532" y="386"/>
                    </a:cubicBezTo>
                    <a:close/>
                    <a:moveTo>
                      <a:pt x="2392" y="375"/>
                    </a:moveTo>
                    <a:cubicBezTo>
                      <a:pt x="2392" y="313"/>
                      <a:pt x="2389" y="262"/>
                      <a:pt x="2381" y="223"/>
                    </a:cubicBezTo>
                    <a:cubicBezTo>
                      <a:pt x="2374" y="183"/>
                      <a:pt x="2361" y="153"/>
                      <a:pt x="2344" y="133"/>
                    </a:cubicBezTo>
                    <a:cubicBezTo>
                      <a:pt x="2326" y="113"/>
                      <a:pt x="2301" y="103"/>
                      <a:pt x="2270" y="103"/>
                    </a:cubicBezTo>
                    <a:cubicBezTo>
                      <a:pt x="2225" y="103"/>
                      <a:pt x="2194" y="126"/>
                      <a:pt x="2177" y="171"/>
                    </a:cubicBezTo>
                    <a:cubicBezTo>
                      <a:pt x="2159" y="216"/>
                      <a:pt x="2151" y="285"/>
                      <a:pt x="2151" y="380"/>
                    </a:cubicBezTo>
                    <a:cubicBezTo>
                      <a:pt x="2151" y="443"/>
                      <a:pt x="2154" y="496"/>
                      <a:pt x="2162" y="536"/>
                    </a:cubicBezTo>
                    <a:cubicBezTo>
                      <a:pt x="2169" y="577"/>
                      <a:pt x="2182" y="608"/>
                      <a:pt x="2199" y="629"/>
                    </a:cubicBezTo>
                    <a:cubicBezTo>
                      <a:pt x="2217" y="650"/>
                      <a:pt x="2241" y="660"/>
                      <a:pt x="2271" y="660"/>
                    </a:cubicBezTo>
                    <a:cubicBezTo>
                      <a:pt x="2302" y="660"/>
                      <a:pt x="2327" y="649"/>
                      <a:pt x="2345" y="628"/>
                    </a:cubicBezTo>
                    <a:cubicBezTo>
                      <a:pt x="2362" y="606"/>
                      <a:pt x="2375" y="575"/>
                      <a:pt x="2382" y="534"/>
                    </a:cubicBezTo>
                    <a:cubicBezTo>
                      <a:pt x="2389" y="494"/>
                      <a:pt x="2392" y="441"/>
                      <a:pt x="2392" y="375"/>
                    </a:cubicBezTo>
                    <a:close/>
                    <a:moveTo>
                      <a:pt x="2876" y="682"/>
                    </a:moveTo>
                    <a:cubicBezTo>
                      <a:pt x="2876" y="219"/>
                      <a:pt x="2876" y="219"/>
                      <a:pt x="2876" y="219"/>
                    </a:cubicBezTo>
                    <a:cubicBezTo>
                      <a:pt x="2790" y="285"/>
                      <a:pt x="2732" y="318"/>
                      <a:pt x="2702" y="318"/>
                    </a:cubicBezTo>
                    <a:cubicBezTo>
                      <a:pt x="2687" y="318"/>
                      <a:pt x="2675" y="312"/>
                      <a:pt x="2664" y="301"/>
                    </a:cubicBezTo>
                    <a:cubicBezTo>
                      <a:pt x="2653" y="289"/>
                      <a:pt x="2647" y="276"/>
                      <a:pt x="2647" y="261"/>
                    </a:cubicBezTo>
                    <a:cubicBezTo>
                      <a:pt x="2647" y="244"/>
                      <a:pt x="2653" y="231"/>
                      <a:pt x="2663" y="223"/>
                    </a:cubicBezTo>
                    <a:cubicBezTo>
                      <a:pt x="2674" y="215"/>
                      <a:pt x="2693" y="204"/>
                      <a:pt x="2721" y="192"/>
                    </a:cubicBezTo>
                    <a:cubicBezTo>
                      <a:pt x="2762" y="172"/>
                      <a:pt x="2795" y="152"/>
                      <a:pt x="2820" y="130"/>
                    </a:cubicBezTo>
                    <a:cubicBezTo>
                      <a:pt x="2844" y="109"/>
                      <a:pt x="2866" y="85"/>
                      <a:pt x="2885" y="59"/>
                    </a:cubicBezTo>
                    <a:cubicBezTo>
                      <a:pt x="2904" y="32"/>
                      <a:pt x="2916" y="16"/>
                      <a:pt x="2922" y="10"/>
                    </a:cubicBezTo>
                    <a:cubicBezTo>
                      <a:pt x="2928" y="4"/>
                      <a:pt x="2939" y="1"/>
                      <a:pt x="2955" y="1"/>
                    </a:cubicBezTo>
                    <a:cubicBezTo>
                      <a:pt x="2973" y="1"/>
                      <a:pt x="2987" y="8"/>
                      <a:pt x="2998" y="21"/>
                    </a:cubicBezTo>
                    <a:cubicBezTo>
                      <a:pt x="3009" y="35"/>
                      <a:pt x="3014" y="55"/>
                      <a:pt x="3014" y="79"/>
                    </a:cubicBezTo>
                    <a:cubicBezTo>
                      <a:pt x="3014" y="662"/>
                      <a:pt x="3014" y="662"/>
                      <a:pt x="3014" y="662"/>
                    </a:cubicBezTo>
                    <a:cubicBezTo>
                      <a:pt x="3014" y="730"/>
                      <a:pt x="2991" y="765"/>
                      <a:pt x="2945" y="765"/>
                    </a:cubicBezTo>
                    <a:cubicBezTo>
                      <a:pt x="2924" y="765"/>
                      <a:pt x="2907" y="758"/>
                      <a:pt x="2895" y="744"/>
                    </a:cubicBezTo>
                    <a:cubicBezTo>
                      <a:pt x="2882" y="730"/>
                      <a:pt x="2876" y="709"/>
                      <a:pt x="2876" y="682"/>
                    </a:cubicBezTo>
                    <a:close/>
                    <a:moveTo>
                      <a:pt x="3772" y="386"/>
                    </a:moveTo>
                    <a:cubicBezTo>
                      <a:pt x="3772" y="441"/>
                      <a:pt x="3768" y="489"/>
                      <a:pt x="3762" y="529"/>
                    </a:cubicBezTo>
                    <a:cubicBezTo>
                      <a:pt x="3755" y="569"/>
                      <a:pt x="3742" y="606"/>
                      <a:pt x="3724" y="638"/>
                    </a:cubicBezTo>
                    <a:cubicBezTo>
                      <a:pt x="3701" y="678"/>
                      <a:pt x="3671" y="709"/>
                      <a:pt x="3634" y="731"/>
                    </a:cubicBezTo>
                    <a:cubicBezTo>
                      <a:pt x="3598" y="753"/>
                      <a:pt x="3557" y="764"/>
                      <a:pt x="3512" y="764"/>
                    </a:cubicBezTo>
                    <a:cubicBezTo>
                      <a:pt x="3460" y="764"/>
                      <a:pt x="3414" y="749"/>
                      <a:pt x="3373" y="720"/>
                    </a:cubicBezTo>
                    <a:cubicBezTo>
                      <a:pt x="3332" y="691"/>
                      <a:pt x="3301" y="650"/>
                      <a:pt x="3281" y="599"/>
                    </a:cubicBezTo>
                    <a:cubicBezTo>
                      <a:pt x="3270" y="570"/>
                      <a:pt x="3262" y="539"/>
                      <a:pt x="3258" y="505"/>
                    </a:cubicBezTo>
                    <a:cubicBezTo>
                      <a:pt x="3253" y="471"/>
                      <a:pt x="3250" y="434"/>
                      <a:pt x="3250" y="394"/>
                    </a:cubicBezTo>
                    <a:cubicBezTo>
                      <a:pt x="3250" y="343"/>
                      <a:pt x="3253" y="297"/>
                      <a:pt x="3258" y="256"/>
                    </a:cubicBezTo>
                    <a:cubicBezTo>
                      <a:pt x="3264" y="215"/>
                      <a:pt x="3272" y="179"/>
                      <a:pt x="3284" y="150"/>
                    </a:cubicBezTo>
                    <a:cubicBezTo>
                      <a:pt x="3304" y="101"/>
                      <a:pt x="3333" y="64"/>
                      <a:pt x="3371" y="38"/>
                    </a:cubicBezTo>
                    <a:cubicBezTo>
                      <a:pt x="3409" y="12"/>
                      <a:pt x="3455" y="0"/>
                      <a:pt x="3508" y="0"/>
                    </a:cubicBezTo>
                    <a:cubicBezTo>
                      <a:pt x="3543" y="0"/>
                      <a:pt x="3575" y="5"/>
                      <a:pt x="3603" y="17"/>
                    </a:cubicBezTo>
                    <a:cubicBezTo>
                      <a:pt x="3632" y="28"/>
                      <a:pt x="3657" y="45"/>
                      <a:pt x="3678" y="67"/>
                    </a:cubicBezTo>
                    <a:cubicBezTo>
                      <a:pt x="3700" y="88"/>
                      <a:pt x="3718" y="116"/>
                      <a:pt x="3733" y="148"/>
                    </a:cubicBezTo>
                    <a:cubicBezTo>
                      <a:pt x="3759" y="204"/>
                      <a:pt x="3772" y="283"/>
                      <a:pt x="3772" y="386"/>
                    </a:cubicBezTo>
                    <a:close/>
                    <a:moveTo>
                      <a:pt x="3632" y="375"/>
                    </a:moveTo>
                    <a:cubicBezTo>
                      <a:pt x="3632" y="313"/>
                      <a:pt x="3628" y="262"/>
                      <a:pt x="3621" y="223"/>
                    </a:cubicBezTo>
                    <a:cubicBezTo>
                      <a:pt x="3613" y="183"/>
                      <a:pt x="3601" y="153"/>
                      <a:pt x="3583" y="133"/>
                    </a:cubicBezTo>
                    <a:cubicBezTo>
                      <a:pt x="3566" y="113"/>
                      <a:pt x="3541" y="103"/>
                      <a:pt x="3510" y="103"/>
                    </a:cubicBezTo>
                    <a:cubicBezTo>
                      <a:pt x="3465" y="103"/>
                      <a:pt x="3434" y="126"/>
                      <a:pt x="3416" y="171"/>
                    </a:cubicBezTo>
                    <a:cubicBezTo>
                      <a:pt x="3399" y="216"/>
                      <a:pt x="3390" y="285"/>
                      <a:pt x="3390" y="380"/>
                    </a:cubicBezTo>
                    <a:cubicBezTo>
                      <a:pt x="3390" y="443"/>
                      <a:pt x="3394" y="496"/>
                      <a:pt x="3401" y="536"/>
                    </a:cubicBezTo>
                    <a:cubicBezTo>
                      <a:pt x="3409" y="577"/>
                      <a:pt x="3421" y="608"/>
                      <a:pt x="3439" y="629"/>
                    </a:cubicBezTo>
                    <a:cubicBezTo>
                      <a:pt x="3457" y="650"/>
                      <a:pt x="3481" y="660"/>
                      <a:pt x="3511" y="660"/>
                    </a:cubicBezTo>
                    <a:cubicBezTo>
                      <a:pt x="3542" y="660"/>
                      <a:pt x="3567" y="649"/>
                      <a:pt x="3584" y="628"/>
                    </a:cubicBezTo>
                    <a:cubicBezTo>
                      <a:pt x="3602" y="606"/>
                      <a:pt x="3614" y="575"/>
                      <a:pt x="3621" y="534"/>
                    </a:cubicBezTo>
                    <a:cubicBezTo>
                      <a:pt x="3629" y="494"/>
                      <a:pt x="3632" y="441"/>
                      <a:pt x="3632" y="375"/>
                    </a:cubicBezTo>
                    <a:close/>
                    <a:moveTo>
                      <a:pt x="4199" y="682"/>
                    </a:moveTo>
                    <a:cubicBezTo>
                      <a:pt x="4199" y="219"/>
                      <a:pt x="4199" y="219"/>
                      <a:pt x="4199" y="219"/>
                    </a:cubicBezTo>
                    <a:cubicBezTo>
                      <a:pt x="4113" y="285"/>
                      <a:pt x="4055" y="318"/>
                      <a:pt x="4025" y="318"/>
                    </a:cubicBezTo>
                    <a:cubicBezTo>
                      <a:pt x="4011" y="318"/>
                      <a:pt x="3998" y="312"/>
                      <a:pt x="3987" y="301"/>
                    </a:cubicBezTo>
                    <a:cubicBezTo>
                      <a:pt x="3976" y="289"/>
                      <a:pt x="3970" y="276"/>
                      <a:pt x="3970" y="261"/>
                    </a:cubicBezTo>
                    <a:cubicBezTo>
                      <a:pt x="3970" y="244"/>
                      <a:pt x="3976" y="231"/>
                      <a:pt x="3987" y="223"/>
                    </a:cubicBezTo>
                    <a:cubicBezTo>
                      <a:pt x="3997" y="215"/>
                      <a:pt x="4017" y="204"/>
                      <a:pt x="4044" y="192"/>
                    </a:cubicBezTo>
                    <a:cubicBezTo>
                      <a:pt x="4085" y="172"/>
                      <a:pt x="4118" y="152"/>
                      <a:pt x="4143" y="130"/>
                    </a:cubicBezTo>
                    <a:cubicBezTo>
                      <a:pt x="4167" y="109"/>
                      <a:pt x="4189" y="85"/>
                      <a:pt x="4208" y="59"/>
                    </a:cubicBezTo>
                    <a:cubicBezTo>
                      <a:pt x="4227" y="32"/>
                      <a:pt x="4240" y="16"/>
                      <a:pt x="4245" y="10"/>
                    </a:cubicBezTo>
                    <a:cubicBezTo>
                      <a:pt x="4251" y="4"/>
                      <a:pt x="4262" y="1"/>
                      <a:pt x="4278" y="1"/>
                    </a:cubicBezTo>
                    <a:cubicBezTo>
                      <a:pt x="4296" y="1"/>
                      <a:pt x="4310" y="8"/>
                      <a:pt x="4321" y="21"/>
                    </a:cubicBezTo>
                    <a:cubicBezTo>
                      <a:pt x="4332" y="35"/>
                      <a:pt x="4337" y="55"/>
                      <a:pt x="4337" y="79"/>
                    </a:cubicBezTo>
                    <a:cubicBezTo>
                      <a:pt x="4337" y="662"/>
                      <a:pt x="4337" y="662"/>
                      <a:pt x="4337" y="662"/>
                    </a:cubicBezTo>
                    <a:cubicBezTo>
                      <a:pt x="4337" y="730"/>
                      <a:pt x="4314" y="765"/>
                      <a:pt x="4268" y="765"/>
                    </a:cubicBezTo>
                    <a:cubicBezTo>
                      <a:pt x="4247" y="765"/>
                      <a:pt x="4230" y="758"/>
                      <a:pt x="4218" y="744"/>
                    </a:cubicBezTo>
                    <a:cubicBezTo>
                      <a:pt x="4205" y="730"/>
                      <a:pt x="4199" y="709"/>
                      <a:pt x="4199" y="682"/>
                    </a:cubicBezTo>
                    <a:close/>
                    <a:moveTo>
                      <a:pt x="1016" y="1786"/>
                    </a:moveTo>
                    <a:cubicBezTo>
                      <a:pt x="1016" y="1323"/>
                      <a:pt x="1016" y="1323"/>
                      <a:pt x="1016" y="1323"/>
                    </a:cubicBezTo>
                    <a:cubicBezTo>
                      <a:pt x="930" y="1389"/>
                      <a:pt x="872" y="1422"/>
                      <a:pt x="842" y="1422"/>
                    </a:cubicBezTo>
                    <a:cubicBezTo>
                      <a:pt x="828" y="1422"/>
                      <a:pt x="815" y="1416"/>
                      <a:pt x="804" y="1405"/>
                    </a:cubicBezTo>
                    <a:cubicBezTo>
                      <a:pt x="793" y="1393"/>
                      <a:pt x="788" y="1380"/>
                      <a:pt x="788" y="1365"/>
                    </a:cubicBezTo>
                    <a:cubicBezTo>
                      <a:pt x="788" y="1348"/>
                      <a:pt x="793" y="1335"/>
                      <a:pt x="804" y="1327"/>
                    </a:cubicBezTo>
                    <a:cubicBezTo>
                      <a:pt x="815" y="1319"/>
                      <a:pt x="834" y="1308"/>
                      <a:pt x="861" y="1296"/>
                    </a:cubicBezTo>
                    <a:cubicBezTo>
                      <a:pt x="903" y="1276"/>
                      <a:pt x="935" y="1256"/>
                      <a:pt x="960" y="1234"/>
                    </a:cubicBezTo>
                    <a:cubicBezTo>
                      <a:pt x="985" y="1213"/>
                      <a:pt x="1006" y="1189"/>
                      <a:pt x="1025" y="1163"/>
                    </a:cubicBezTo>
                    <a:cubicBezTo>
                      <a:pt x="1044" y="1136"/>
                      <a:pt x="1057" y="1120"/>
                      <a:pt x="1063" y="1114"/>
                    </a:cubicBezTo>
                    <a:cubicBezTo>
                      <a:pt x="1068" y="1108"/>
                      <a:pt x="1079" y="1105"/>
                      <a:pt x="1095" y="1105"/>
                    </a:cubicBezTo>
                    <a:cubicBezTo>
                      <a:pt x="1113" y="1105"/>
                      <a:pt x="1128" y="1112"/>
                      <a:pt x="1139" y="1125"/>
                    </a:cubicBezTo>
                    <a:cubicBezTo>
                      <a:pt x="1149" y="1139"/>
                      <a:pt x="1155" y="1159"/>
                      <a:pt x="1155" y="1183"/>
                    </a:cubicBezTo>
                    <a:cubicBezTo>
                      <a:pt x="1155" y="1766"/>
                      <a:pt x="1155" y="1766"/>
                      <a:pt x="1155" y="1766"/>
                    </a:cubicBezTo>
                    <a:cubicBezTo>
                      <a:pt x="1155" y="1834"/>
                      <a:pt x="1132" y="1869"/>
                      <a:pt x="1085" y="1869"/>
                    </a:cubicBezTo>
                    <a:cubicBezTo>
                      <a:pt x="1064" y="1869"/>
                      <a:pt x="1048" y="1862"/>
                      <a:pt x="1035" y="1848"/>
                    </a:cubicBezTo>
                    <a:cubicBezTo>
                      <a:pt x="1023" y="1834"/>
                      <a:pt x="1016" y="1813"/>
                      <a:pt x="1016" y="1786"/>
                    </a:cubicBezTo>
                    <a:close/>
                    <a:moveTo>
                      <a:pt x="1636" y="1786"/>
                    </a:moveTo>
                    <a:cubicBezTo>
                      <a:pt x="1636" y="1323"/>
                      <a:pt x="1636" y="1323"/>
                      <a:pt x="1636" y="1323"/>
                    </a:cubicBezTo>
                    <a:cubicBezTo>
                      <a:pt x="1550" y="1389"/>
                      <a:pt x="1492" y="1422"/>
                      <a:pt x="1462" y="1422"/>
                    </a:cubicBezTo>
                    <a:cubicBezTo>
                      <a:pt x="1448" y="1422"/>
                      <a:pt x="1435" y="1416"/>
                      <a:pt x="1424" y="1405"/>
                    </a:cubicBezTo>
                    <a:cubicBezTo>
                      <a:pt x="1413" y="1393"/>
                      <a:pt x="1407" y="1380"/>
                      <a:pt x="1407" y="1365"/>
                    </a:cubicBezTo>
                    <a:cubicBezTo>
                      <a:pt x="1407" y="1348"/>
                      <a:pt x="1413" y="1335"/>
                      <a:pt x="1424" y="1327"/>
                    </a:cubicBezTo>
                    <a:cubicBezTo>
                      <a:pt x="1435" y="1319"/>
                      <a:pt x="1454" y="1308"/>
                      <a:pt x="1481" y="1296"/>
                    </a:cubicBezTo>
                    <a:cubicBezTo>
                      <a:pt x="1522" y="1276"/>
                      <a:pt x="1555" y="1256"/>
                      <a:pt x="1580" y="1234"/>
                    </a:cubicBezTo>
                    <a:cubicBezTo>
                      <a:pt x="1604" y="1213"/>
                      <a:pt x="1626" y="1189"/>
                      <a:pt x="1645" y="1163"/>
                    </a:cubicBezTo>
                    <a:cubicBezTo>
                      <a:pt x="1664" y="1136"/>
                      <a:pt x="1677" y="1120"/>
                      <a:pt x="1682" y="1114"/>
                    </a:cubicBezTo>
                    <a:cubicBezTo>
                      <a:pt x="1688" y="1108"/>
                      <a:pt x="1699" y="1105"/>
                      <a:pt x="1715" y="1105"/>
                    </a:cubicBezTo>
                    <a:cubicBezTo>
                      <a:pt x="1733" y="1105"/>
                      <a:pt x="1748" y="1112"/>
                      <a:pt x="1758" y="1125"/>
                    </a:cubicBezTo>
                    <a:cubicBezTo>
                      <a:pt x="1769" y="1139"/>
                      <a:pt x="1775" y="1159"/>
                      <a:pt x="1775" y="1183"/>
                    </a:cubicBezTo>
                    <a:cubicBezTo>
                      <a:pt x="1775" y="1766"/>
                      <a:pt x="1775" y="1766"/>
                      <a:pt x="1775" y="1766"/>
                    </a:cubicBezTo>
                    <a:cubicBezTo>
                      <a:pt x="1775" y="1834"/>
                      <a:pt x="1751" y="1869"/>
                      <a:pt x="1705" y="1869"/>
                    </a:cubicBezTo>
                    <a:cubicBezTo>
                      <a:pt x="1684" y="1869"/>
                      <a:pt x="1668" y="1862"/>
                      <a:pt x="1655" y="1848"/>
                    </a:cubicBezTo>
                    <a:cubicBezTo>
                      <a:pt x="1642" y="1834"/>
                      <a:pt x="1636" y="1813"/>
                      <a:pt x="1636" y="1786"/>
                    </a:cubicBezTo>
                    <a:close/>
                    <a:moveTo>
                      <a:pt x="2532" y="1490"/>
                    </a:moveTo>
                    <a:cubicBezTo>
                      <a:pt x="2532" y="1545"/>
                      <a:pt x="2529" y="1593"/>
                      <a:pt x="2522" y="1633"/>
                    </a:cubicBezTo>
                    <a:cubicBezTo>
                      <a:pt x="2515" y="1673"/>
                      <a:pt x="2502" y="1710"/>
                      <a:pt x="2484" y="1742"/>
                    </a:cubicBezTo>
                    <a:cubicBezTo>
                      <a:pt x="2461" y="1782"/>
                      <a:pt x="2431" y="1813"/>
                      <a:pt x="2395" y="1835"/>
                    </a:cubicBezTo>
                    <a:cubicBezTo>
                      <a:pt x="2358" y="1857"/>
                      <a:pt x="2317" y="1868"/>
                      <a:pt x="2272" y="1868"/>
                    </a:cubicBezTo>
                    <a:cubicBezTo>
                      <a:pt x="2221" y="1868"/>
                      <a:pt x="2174" y="1853"/>
                      <a:pt x="2133" y="1824"/>
                    </a:cubicBezTo>
                    <a:cubicBezTo>
                      <a:pt x="2093" y="1795"/>
                      <a:pt x="2062" y="1754"/>
                      <a:pt x="2041" y="1703"/>
                    </a:cubicBezTo>
                    <a:cubicBezTo>
                      <a:pt x="2031" y="1674"/>
                      <a:pt x="2023" y="1643"/>
                      <a:pt x="2018" y="1609"/>
                    </a:cubicBezTo>
                    <a:cubicBezTo>
                      <a:pt x="2013" y="1575"/>
                      <a:pt x="2010" y="1538"/>
                      <a:pt x="2010" y="1498"/>
                    </a:cubicBezTo>
                    <a:cubicBezTo>
                      <a:pt x="2010" y="1447"/>
                      <a:pt x="2013" y="1401"/>
                      <a:pt x="2019" y="1360"/>
                    </a:cubicBezTo>
                    <a:cubicBezTo>
                      <a:pt x="2024" y="1319"/>
                      <a:pt x="2033" y="1283"/>
                      <a:pt x="2044" y="1254"/>
                    </a:cubicBezTo>
                    <a:cubicBezTo>
                      <a:pt x="2064" y="1205"/>
                      <a:pt x="2093" y="1168"/>
                      <a:pt x="2131" y="1142"/>
                    </a:cubicBezTo>
                    <a:cubicBezTo>
                      <a:pt x="2170" y="1116"/>
                      <a:pt x="2215" y="1104"/>
                      <a:pt x="2268" y="1104"/>
                    </a:cubicBezTo>
                    <a:cubicBezTo>
                      <a:pt x="2303" y="1104"/>
                      <a:pt x="2335" y="1109"/>
                      <a:pt x="2363" y="1121"/>
                    </a:cubicBezTo>
                    <a:cubicBezTo>
                      <a:pt x="2392" y="1132"/>
                      <a:pt x="2417" y="1149"/>
                      <a:pt x="2439" y="1171"/>
                    </a:cubicBezTo>
                    <a:cubicBezTo>
                      <a:pt x="2460" y="1192"/>
                      <a:pt x="2478" y="1220"/>
                      <a:pt x="2493" y="1252"/>
                    </a:cubicBezTo>
                    <a:cubicBezTo>
                      <a:pt x="2519" y="1308"/>
                      <a:pt x="2532" y="1387"/>
                      <a:pt x="2532" y="1490"/>
                    </a:cubicBezTo>
                    <a:close/>
                    <a:moveTo>
                      <a:pt x="2392" y="1479"/>
                    </a:moveTo>
                    <a:cubicBezTo>
                      <a:pt x="2392" y="1417"/>
                      <a:pt x="2389" y="1366"/>
                      <a:pt x="2381" y="1327"/>
                    </a:cubicBezTo>
                    <a:cubicBezTo>
                      <a:pt x="2374" y="1287"/>
                      <a:pt x="2361" y="1257"/>
                      <a:pt x="2344" y="1237"/>
                    </a:cubicBezTo>
                    <a:cubicBezTo>
                      <a:pt x="2326" y="1217"/>
                      <a:pt x="2301" y="1207"/>
                      <a:pt x="2270" y="1207"/>
                    </a:cubicBezTo>
                    <a:cubicBezTo>
                      <a:pt x="2225" y="1207"/>
                      <a:pt x="2194" y="1230"/>
                      <a:pt x="2177" y="1275"/>
                    </a:cubicBezTo>
                    <a:cubicBezTo>
                      <a:pt x="2159" y="1320"/>
                      <a:pt x="2151" y="1389"/>
                      <a:pt x="2151" y="1484"/>
                    </a:cubicBezTo>
                    <a:cubicBezTo>
                      <a:pt x="2151" y="1547"/>
                      <a:pt x="2154" y="1600"/>
                      <a:pt x="2162" y="1640"/>
                    </a:cubicBezTo>
                    <a:cubicBezTo>
                      <a:pt x="2169" y="1681"/>
                      <a:pt x="2182" y="1712"/>
                      <a:pt x="2199" y="1733"/>
                    </a:cubicBezTo>
                    <a:cubicBezTo>
                      <a:pt x="2217" y="1754"/>
                      <a:pt x="2241" y="1764"/>
                      <a:pt x="2271" y="1764"/>
                    </a:cubicBezTo>
                    <a:cubicBezTo>
                      <a:pt x="2302" y="1764"/>
                      <a:pt x="2327" y="1753"/>
                      <a:pt x="2345" y="1732"/>
                    </a:cubicBezTo>
                    <a:cubicBezTo>
                      <a:pt x="2362" y="1710"/>
                      <a:pt x="2375" y="1679"/>
                      <a:pt x="2382" y="1638"/>
                    </a:cubicBezTo>
                    <a:cubicBezTo>
                      <a:pt x="2389" y="1598"/>
                      <a:pt x="2392" y="1545"/>
                      <a:pt x="2392" y="1479"/>
                    </a:cubicBezTo>
                    <a:close/>
                    <a:moveTo>
                      <a:pt x="3235" y="1490"/>
                    </a:moveTo>
                    <a:cubicBezTo>
                      <a:pt x="3235" y="1545"/>
                      <a:pt x="3232" y="1593"/>
                      <a:pt x="3225" y="1633"/>
                    </a:cubicBezTo>
                    <a:cubicBezTo>
                      <a:pt x="3218" y="1673"/>
                      <a:pt x="3206" y="1710"/>
                      <a:pt x="3187" y="1742"/>
                    </a:cubicBezTo>
                    <a:cubicBezTo>
                      <a:pt x="3164" y="1782"/>
                      <a:pt x="3134" y="1813"/>
                      <a:pt x="3098" y="1835"/>
                    </a:cubicBezTo>
                    <a:cubicBezTo>
                      <a:pt x="3061" y="1857"/>
                      <a:pt x="3020" y="1868"/>
                      <a:pt x="2976" y="1868"/>
                    </a:cubicBezTo>
                    <a:cubicBezTo>
                      <a:pt x="2924" y="1868"/>
                      <a:pt x="2878" y="1853"/>
                      <a:pt x="2837" y="1824"/>
                    </a:cubicBezTo>
                    <a:cubicBezTo>
                      <a:pt x="2796" y="1795"/>
                      <a:pt x="2765" y="1754"/>
                      <a:pt x="2744" y="1703"/>
                    </a:cubicBezTo>
                    <a:cubicBezTo>
                      <a:pt x="2734" y="1674"/>
                      <a:pt x="2726" y="1643"/>
                      <a:pt x="2721" y="1609"/>
                    </a:cubicBezTo>
                    <a:cubicBezTo>
                      <a:pt x="2716" y="1575"/>
                      <a:pt x="2714" y="1538"/>
                      <a:pt x="2714" y="1498"/>
                    </a:cubicBezTo>
                    <a:cubicBezTo>
                      <a:pt x="2714" y="1447"/>
                      <a:pt x="2716" y="1401"/>
                      <a:pt x="2722" y="1360"/>
                    </a:cubicBezTo>
                    <a:cubicBezTo>
                      <a:pt x="2727" y="1319"/>
                      <a:pt x="2736" y="1283"/>
                      <a:pt x="2747" y="1254"/>
                    </a:cubicBezTo>
                    <a:cubicBezTo>
                      <a:pt x="2767" y="1205"/>
                      <a:pt x="2797" y="1168"/>
                      <a:pt x="2835" y="1142"/>
                    </a:cubicBezTo>
                    <a:cubicBezTo>
                      <a:pt x="2873" y="1116"/>
                      <a:pt x="2919" y="1104"/>
                      <a:pt x="2971" y="1104"/>
                    </a:cubicBezTo>
                    <a:cubicBezTo>
                      <a:pt x="3006" y="1104"/>
                      <a:pt x="3038" y="1109"/>
                      <a:pt x="3067" y="1121"/>
                    </a:cubicBezTo>
                    <a:cubicBezTo>
                      <a:pt x="3095" y="1132"/>
                      <a:pt x="3120" y="1149"/>
                      <a:pt x="3142" y="1171"/>
                    </a:cubicBezTo>
                    <a:cubicBezTo>
                      <a:pt x="3163" y="1192"/>
                      <a:pt x="3182" y="1220"/>
                      <a:pt x="3197" y="1252"/>
                    </a:cubicBezTo>
                    <a:cubicBezTo>
                      <a:pt x="3222" y="1308"/>
                      <a:pt x="3235" y="1387"/>
                      <a:pt x="3235" y="1490"/>
                    </a:cubicBezTo>
                    <a:close/>
                    <a:moveTo>
                      <a:pt x="3096" y="1479"/>
                    </a:moveTo>
                    <a:cubicBezTo>
                      <a:pt x="3096" y="1417"/>
                      <a:pt x="3092" y="1366"/>
                      <a:pt x="3085" y="1327"/>
                    </a:cubicBezTo>
                    <a:cubicBezTo>
                      <a:pt x="3077" y="1287"/>
                      <a:pt x="3065" y="1257"/>
                      <a:pt x="3047" y="1237"/>
                    </a:cubicBezTo>
                    <a:cubicBezTo>
                      <a:pt x="3029" y="1217"/>
                      <a:pt x="3005" y="1207"/>
                      <a:pt x="2974" y="1207"/>
                    </a:cubicBezTo>
                    <a:cubicBezTo>
                      <a:pt x="2929" y="1207"/>
                      <a:pt x="2898" y="1230"/>
                      <a:pt x="2880" y="1275"/>
                    </a:cubicBezTo>
                    <a:cubicBezTo>
                      <a:pt x="2863" y="1320"/>
                      <a:pt x="2854" y="1389"/>
                      <a:pt x="2854" y="1484"/>
                    </a:cubicBezTo>
                    <a:cubicBezTo>
                      <a:pt x="2854" y="1547"/>
                      <a:pt x="2858" y="1600"/>
                      <a:pt x="2865" y="1640"/>
                    </a:cubicBezTo>
                    <a:cubicBezTo>
                      <a:pt x="2873" y="1681"/>
                      <a:pt x="2885" y="1712"/>
                      <a:pt x="2903" y="1733"/>
                    </a:cubicBezTo>
                    <a:cubicBezTo>
                      <a:pt x="2920" y="1754"/>
                      <a:pt x="2944" y="1764"/>
                      <a:pt x="2975" y="1764"/>
                    </a:cubicBezTo>
                    <a:cubicBezTo>
                      <a:pt x="3006" y="1764"/>
                      <a:pt x="3030" y="1753"/>
                      <a:pt x="3048" y="1732"/>
                    </a:cubicBezTo>
                    <a:cubicBezTo>
                      <a:pt x="3066" y="1710"/>
                      <a:pt x="3078" y="1679"/>
                      <a:pt x="3085" y="1638"/>
                    </a:cubicBezTo>
                    <a:cubicBezTo>
                      <a:pt x="3092" y="1598"/>
                      <a:pt x="3096" y="1545"/>
                      <a:pt x="3096" y="1479"/>
                    </a:cubicBezTo>
                    <a:close/>
                    <a:moveTo>
                      <a:pt x="3579" y="1786"/>
                    </a:moveTo>
                    <a:cubicBezTo>
                      <a:pt x="3579" y="1323"/>
                      <a:pt x="3579" y="1323"/>
                      <a:pt x="3579" y="1323"/>
                    </a:cubicBezTo>
                    <a:cubicBezTo>
                      <a:pt x="3493" y="1389"/>
                      <a:pt x="3435" y="1422"/>
                      <a:pt x="3405" y="1422"/>
                    </a:cubicBezTo>
                    <a:cubicBezTo>
                      <a:pt x="3391" y="1422"/>
                      <a:pt x="3378" y="1416"/>
                      <a:pt x="3367" y="1405"/>
                    </a:cubicBezTo>
                    <a:cubicBezTo>
                      <a:pt x="3356" y="1393"/>
                      <a:pt x="3350" y="1380"/>
                      <a:pt x="3350" y="1365"/>
                    </a:cubicBezTo>
                    <a:cubicBezTo>
                      <a:pt x="3350" y="1348"/>
                      <a:pt x="3356" y="1335"/>
                      <a:pt x="3367" y="1327"/>
                    </a:cubicBezTo>
                    <a:cubicBezTo>
                      <a:pt x="3378" y="1319"/>
                      <a:pt x="3397" y="1308"/>
                      <a:pt x="3424" y="1296"/>
                    </a:cubicBezTo>
                    <a:cubicBezTo>
                      <a:pt x="3465" y="1276"/>
                      <a:pt x="3498" y="1256"/>
                      <a:pt x="3523" y="1234"/>
                    </a:cubicBezTo>
                    <a:cubicBezTo>
                      <a:pt x="3547" y="1213"/>
                      <a:pt x="3569" y="1189"/>
                      <a:pt x="3588" y="1163"/>
                    </a:cubicBezTo>
                    <a:cubicBezTo>
                      <a:pt x="3607" y="1136"/>
                      <a:pt x="3620" y="1120"/>
                      <a:pt x="3625" y="1114"/>
                    </a:cubicBezTo>
                    <a:cubicBezTo>
                      <a:pt x="3631" y="1108"/>
                      <a:pt x="3642" y="1105"/>
                      <a:pt x="3658" y="1105"/>
                    </a:cubicBezTo>
                    <a:cubicBezTo>
                      <a:pt x="3676" y="1105"/>
                      <a:pt x="3690" y="1112"/>
                      <a:pt x="3701" y="1125"/>
                    </a:cubicBezTo>
                    <a:cubicBezTo>
                      <a:pt x="3712" y="1139"/>
                      <a:pt x="3718" y="1159"/>
                      <a:pt x="3718" y="1183"/>
                    </a:cubicBezTo>
                    <a:cubicBezTo>
                      <a:pt x="3718" y="1766"/>
                      <a:pt x="3718" y="1766"/>
                      <a:pt x="3718" y="1766"/>
                    </a:cubicBezTo>
                    <a:cubicBezTo>
                      <a:pt x="3718" y="1834"/>
                      <a:pt x="3694" y="1869"/>
                      <a:pt x="3648" y="1869"/>
                    </a:cubicBezTo>
                    <a:cubicBezTo>
                      <a:pt x="3627" y="1869"/>
                      <a:pt x="3611" y="1862"/>
                      <a:pt x="3598" y="1848"/>
                    </a:cubicBezTo>
                    <a:cubicBezTo>
                      <a:pt x="3585" y="1834"/>
                      <a:pt x="3579" y="1813"/>
                      <a:pt x="3579" y="1786"/>
                    </a:cubicBezTo>
                    <a:close/>
                    <a:moveTo>
                      <a:pt x="1292" y="2594"/>
                    </a:moveTo>
                    <a:cubicBezTo>
                      <a:pt x="1292" y="2649"/>
                      <a:pt x="1289" y="2697"/>
                      <a:pt x="1282" y="2737"/>
                    </a:cubicBezTo>
                    <a:cubicBezTo>
                      <a:pt x="1275" y="2777"/>
                      <a:pt x="1263" y="2814"/>
                      <a:pt x="1244" y="2846"/>
                    </a:cubicBezTo>
                    <a:cubicBezTo>
                      <a:pt x="1221" y="2886"/>
                      <a:pt x="1191" y="2917"/>
                      <a:pt x="1155" y="2939"/>
                    </a:cubicBezTo>
                    <a:cubicBezTo>
                      <a:pt x="1118" y="2961"/>
                      <a:pt x="1077" y="2972"/>
                      <a:pt x="1033" y="2972"/>
                    </a:cubicBezTo>
                    <a:cubicBezTo>
                      <a:pt x="981" y="2972"/>
                      <a:pt x="935" y="2957"/>
                      <a:pt x="894" y="2928"/>
                    </a:cubicBezTo>
                    <a:cubicBezTo>
                      <a:pt x="853" y="2899"/>
                      <a:pt x="822" y="2858"/>
                      <a:pt x="801" y="2807"/>
                    </a:cubicBezTo>
                    <a:cubicBezTo>
                      <a:pt x="791" y="2778"/>
                      <a:pt x="783" y="2747"/>
                      <a:pt x="778" y="2713"/>
                    </a:cubicBezTo>
                    <a:cubicBezTo>
                      <a:pt x="773" y="2679"/>
                      <a:pt x="771" y="2642"/>
                      <a:pt x="771" y="2602"/>
                    </a:cubicBezTo>
                    <a:cubicBezTo>
                      <a:pt x="771" y="2551"/>
                      <a:pt x="774" y="2505"/>
                      <a:pt x="779" y="2464"/>
                    </a:cubicBezTo>
                    <a:cubicBezTo>
                      <a:pt x="784" y="2423"/>
                      <a:pt x="793" y="2387"/>
                      <a:pt x="804" y="2358"/>
                    </a:cubicBezTo>
                    <a:cubicBezTo>
                      <a:pt x="824" y="2309"/>
                      <a:pt x="854" y="2272"/>
                      <a:pt x="892" y="2246"/>
                    </a:cubicBezTo>
                    <a:cubicBezTo>
                      <a:pt x="930" y="2220"/>
                      <a:pt x="976" y="2208"/>
                      <a:pt x="1029" y="2208"/>
                    </a:cubicBezTo>
                    <a:cubicBezTo>
                      <a:pt x="1063" y="2208"/>
                      <a:pt x="1095" y="2213"/>
                      <a:pt x="1124" y="2225"/>
                    </a:cubicBezTo>
                    <a:cubicBezTo>
                      <a:pt x="1152" y="2236"/>
                      <a:pt x="1177" y="2253"/>
                      <a:pt x="1199" y="2275"/>
                    </a:cubicBezTo>
                    <a:cubicBezTo>
                      <a:pt x="1220" y="2296"/>
                      <a:pt x="1239" y="2324"/>
                      <a:pt x="1254" y="2356"/>
                    </a:cubicBezTo>
                    <a:cubicBezTo>
                      <a:pt x="1279" y="2412"/>
                      <a:pt x="1292" y="2491"/>
                      <a:pt x="1292" y="2594"/>
                    </a:cubicBezTo>
                    <a:close/>
                    <a:moveTo>
                      <a:pt x="1153" y="2583"/>
                    </a:moveTo>
                    <a:cubicBezTo>
                      <a:pt x="1153" y="2521"/>
                      <a:pt x="1149" y="2470"/>
                      <a:pt x="1142" y="2431"/>
                    </a:cubicBezTo>
                    <a:cubicBezTo>
                      <a:pt x="1134" y="2391"/>
                      <a:pt x="1122" y="2361"/>
                      <a:pt x="1104" y="2341"/>
                    </a:cubicBezTo>
                    <a:cubicBezTo>
                      <a:pt x="1086" y="2321"/>
                      <a:pt x="1062" y="2311"/>
                      <a:pt x="1031" y="2311"/>
                    </a:cubicBezTo>
                    <a:cubicBezTo>
                      <a:pt x="986" y="2311"/>
                      <a:pt x="955" y="2334"/>
                      <a:pt x="937" y="2379"/>
                    </a:cubicBezTo>
                    <a:cubicBezTo>
                      <a:pt x="920" y="2424"/>
                      <a:pt x="911" y="2493"/>
                      <a:pt x="911" y="2588"/>
                    </a:cubicBezTo>
                    <a:cubicBezTo>
                      <a:pt x="911" y="2651"/>
                      <a:pt x="915" y="2704"/>
                      <a:pt x="922" y="2744"/>
                    </a:cubicBezTo>
                    <a:cubicBezTo>
                      <a:pt x="930" y="2785"/>
                      <a:pt x="942" y="2816"/>
                      <a:pt x="960" y="2837"/>
                    </a:cubicBezTo>
                    <a:cubicBezTo>
                      <a:pt x="977" y="2858"/>
                      <a:pt x="1001" y="2868"/>
                      <a:pt x="1032" y="2868"/>
                    </a:cubicBezTo>
                    <a:cubicBezTo>
                      <a:pt x="1063" y="2868"/>
                      <a:pt x="1087" y="2857"/>
                      <a:pt x="1105" y="2836"/>
                    </a:cubicBezTo>
                    <a:cubicBezTo>
                      <a:pt x="1123" y="2814"/>
                      <a:pt x="1135" y="2783"/>
                      <a:pt x="1142" y="2742"/>
                    </a:cubicBezTo>
                    <a:cubicBezTo>
                      <a:pt x="1149" y="2702"/>
                      <a:pt x="1153" y="2649"/>
                      <a:pt x="1153" y="2583"/>
                    </a:cubicBezTo>
                    <a:close/>
                    <a:moveTo>
                      <a:pt x="1954" y="2594"/>
                    </a:moveTo>
                    <a:cubicBezTo>
                      <a:pt x="1954" y="2649"/>
                      <a:pt x="1951" y="2697"/>
                      <a:pt x="1944" y="2737"/>
                    </a:cubicBezTo>
                    <a:cubicBezTo>
                      <a:pt x="1937" y="2777"/>
                      <a:pt x="1924" y="2814"/>
                      <a:pt x="1906" y="2846"/>
                    </a:cubicBezTo>
                    <a:cubicBezTo>
                      <a:pt x="1883" y="2886"/>
                      <a:pt x="1853" y="2917"/>
                      <a:pt x="1816" y="2939"/>
                    </a:cubicBezTo>
                    <a:cubicBezTo>
                      <a:pt x="1780" y="2961"/>
                      <a:pt x="1739" y="2972"/>
                      <a:pt x="1694" y="2972"/>
                    </a:cubicBezTo>
                    <a:cubicBezTo>
                      <a:pt x="1643" y="2972"/>
                      <a:pt x="1596" y="2957"/>
                      <a:pt x="1555" y="2928"/>
                    </a:cubicBezTo>
                    <a:cubicBezTo>
                      <a:pt x="1514" y="2899"/>
                      <a:pt x="1484" y="2858"/>
                      <a:pt x="1463" y="2807"/>
                    </a:cubicBezTo>
                    <a:cubicBezTo>
                      <a:pt x="1452" y="2778"/>
                      <a:pt x="1445" y="2747"/>
                      <a:pt x="1440" y="2713"/>
                    </a:cubicBezTo>
                    <a:cubicBezTo>
                      <a:pt x="1435" y="2679"/>
                      <a:pt x="1432" y="2642"/>
                      <a:pt x="1432" y="2602"/>
                    </a:cubicBezTo>
                    <a:cubicBezTo>
                      <a:pt x="1432" y="2551"/>
                      <a:pt x="1435" y="2505"/>
                      <a:pt x="1441" y="2464"/>
                    </a:cubicBezTo>
                    <a:cubicBezTo>
                      <a:pt x="1446" y="2423"/>
                      <a:pt x="1454" y="2387"/>
                      <a:pt x="1466" y="2358"/>
                    </a:cubicBezTo>
                    <a:cubicBezTo>
                      <a:pt x="1486" y="2309"/>
                      <a:pt x="1515" y="2272"/>
                      <a:pt x="1553" y="2246"/>
                    </a:cubicBezTo>
                    <a:cubicBezTo>
                      <a:pt x="1592" y="2220"/>
                      <a:pt x="1637" y="2208"/>
                      <a:pt x="1690" y="2208"/>
                    </a:cubicBezTo>
                    <a:cubicBezTo>
                      <a:pt x="1725" y="2208"/>
                      <a:pt x="1757" y="2213"/>
                      <a:pt x="1785" y="2225"/>
                    </a:cubicBezTo>
                    <a:cubicBezTo>
                      <a:pt x="1814" y="2236"/>
                      <a:pt x="1839" y="2253"/>
                      <a:pt x="1860" y="2275"/>
                    </a:cubicBezTo>
                    <a:cubicBezTo>
                      <a:pt x="1882" y="2296"/>
                      <a:pt x="1900" y="2324"/>
                      <a:pt x="1915" y="2356"/>
                    </a:cubicBezTo>
                    <a:cubicBezTo>
                      <a:pt x="1941" y="2412"/>
                      <a:pt x="1954" y="2491"/>
                      <a:pt x="1954" y="2594"/>
                    </a:cubicBezTo>
                    <a:close/>
                    <a:moveTo>
                      <a:pt x="1814" y="2583"/>
                    </a:moveTo>
                    <a:cubicBezTo>
                      <a:pt x="1814" y="2521"/>
                      <a:pt x="1811" y="2470"/>
                      <a:pt x="1803" y="2431"/>
                    </a:cubicBezTo>
                    <a:cubicBezTo>
                      <a:pt x="1796" y="2391"/>
                      <a:pt x="1783" y="2361"/>
                      <a:pt x="1765" y="2341"/>
                    </a:cubicBezTo>
                    <a:cubicBezTo>
                      <a:pt x="1748" y="2321"/>
                      <a:pt x="1723" y="2311"/>
                      <a:pt x="1692" y="2311"/>
                    </a:cubicBezTo>
                    <a:cubicBezTo>
                      <a:pt x="1647" y="2311"/>
                      <a:pt x="1616" y="2334"/>
                      <a:pt x="1599" y="2379"/>
                    </a:cubicBezTo>
                    <a:cubicBezTo>
                      <a:pt x="1581" y="2424"/>
                      <a:pt x="1572" y="2493"/>
                      <a:pt x="1572" y="2588"/>
                    </a:cubicBezTo>
                    <a:cubicBezTo>
                      <a:pt x="1572" y="2651"/>
                      <a:pt x="1576" y="2704"/>
                      <a:pt x="1584" y="2744"/>
                    </a:cubicBezTo>
                    <a:cubicBezTo>
                      <a:pt x="1591" y="2785"/>
                      <a:pt x="1604" y="2816"/>
                      <a:pt x="1621" y="2837"/>
                    </a:cubicBezTo>
                    <a:cubicBezTo>
                      <a:pt x="1639" y="2858"/>
                      <a:pt x="1663" y="2868"/>
                      <a:pt x="1693" y="2868"/>
                    </a:cubicBezTo>
                    <a:cubicBezTo>
                      <a:pt x="1724" y="2868"/>
                      <a:pt x="1749" y="2857"/>
                      <a:pt x="1766" y="2836"/>
                    </a:cubicBezTo>
                    <a:cubicBezTo>
                      <a:pt x="1784" y="2814"/>
                      <a:pt x="1797" y="2783"/>
                      <a:pt x="1804" y="2742"/>
                    </a:cubicBezTo>
                    <a:cubicBezTo>
                      <a:pt x="1811" y="2702"/>
                      <a:pt x="1814" y="2649"/>
                      <a:pt x="1814" y="2583"/>
                    </a:cubicBezTo>
                    <a:close/>
                    <a:moveTo>
                      <a:pt x="2298" y="2890"/>
                    </a:moveTo>
                    <a:cubicBezTo>
                      <a:pt x="2298" y="2427"/>
                      <a:pt x="2298" y="2427"/>
                      <a:pt x="2298" y="2427"/>
                    </a:cubicBezTo>
                    <a:cubicBezTo>
                      <a:pt x="2211" y="2493"/>
                      <a:pt x="2153" y="2526"/>
                      <a:pt x="2124" y="2526"/>
                    </a:cubicBezTo>
                    <a:cubicBezTo>
                      <a:pt x="2109" y="2526"/>
                      <a:pt x="2097" y="2520"/>
                      <a:pt x="2086" y="2509"/>
                    </a:cubicBezTo>
                    <a:cubicBezTo>
                      <a:pt x="2075" y="2497"/>
                      <a:pt x="2069" y="2484"/>
                      <a:pt x="2069" y="2469"/>
                    </a:cubicBezTo>
                    <a:cubicBezTo>
                      <a:pt x="2069" y="2452"/>
                      <a:pt x="2074" y="2439"/>
                      <a:pt x="2085" y="2431"/>
                    </a:cubicBezTo>
                    <a:cubicBezTo>
                      <a:pt x="2096" y="2423"/>
                      <a:pt x="2115" y="2412"/>
                      <a:pt x="2143" y="2400"/>
                    </a:cubicBezTo>
                    <a:cubicBezTo>
                      <a:pt x="2184" y="2380"/>
                      <a:pt x="2217" y="2360"/>
                      <a:pt x="2241" y="2338"/>
                    </a:cubicBezTo>
                    <a:cubicBezTo>
                      <a:pt x="2266" y="2317"/>
                      <a:pt x="2288" y="2293"/>
                      <a:pt x="2307" y="2267"/>
                    </a:cubicBezTo>
                    <a:cubicBezTo>
                      <a:pt x="2326" y="2240"/>
                      <a:pt x="2338" y="2224"/>
                      <a:pt x="2344" y="2218"/>
                    </a:cubicBezTo>
                    <a:cubicBezTo>
                      <a:pt x="2350" y="2212"/>
                      <a:pt x="2361" y="2209"/>
                      <a:pt x="2377" y="2209"/>
                    </a:cubicBezTo>
                    <a:cubicBezTo>
                      <a:pt x="2395" y="2209"/>
                      <a:pt x="2409" y="2216"/>
                      <a:pt x="2420" y="2229"/>
                    </a:cubicBezTo>
                    <a:cubicBezTo>
                      <a:pt x="2431" y="2243"/>
                      <a:pt x="2436" y="2263"/>
                      <a:pt x="2436" y="2287"/>
                    </a:cubicBezTo>
                    <a:cubicBezTo>
                      <a:pt x="2436" y="2870"/>
                      <a:pt x="2436" y="2870"/>
                      <a:pt x="2436" y="2870"/>
                    </a:cubicBezTo>
                    <a:cubicBezTo>
                      <a:pt x="2436" y="2938"/>
                      <a:pt x="2413" y="2973"/>
                      <a:pt x="2366" y="2973"/>
                    </a:cubicBezTo>
                    <a:cubicBezTo>
                      <a:pt x="2346" y="2973"/>
                      <a:pt x="2329" y="2966"/>
                      <a:pt x="2317" y="2952"/>
                    </a:cubicBezTo>
                    <a:cubicBezTo>
                      <a:pt x="2304" y="2938"/>
                      <a:pt x="2298" y="2917"/>
                      <a:pt x="2298" y="2890"/>
                    </a:cubicBezTo>
                    <a:close/>
                  </a:path>
                </a:pathLst>
              </a:cu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kern="0" dirty="0">
                  <a:solidFill>
                    <a:srgbClr val="0096D6"/>
                  </a:solidFill>
                  <a:latin typeface="Calibri" panose="020F0502020204030204" pitchFamily="34" charset="0"/>
                  <a:ea typeface="ＭＳ Ｐゴシック" pitchFamily="34" charset="-128"/>
                </a:endParaRPr>
              </a:p>
            </p:txBody>
          </p:sp>
          <p:sp>
            <p:nvSpPr>
              <p:cNvPr id="93" name="Freeform 30"/>
              <p:cNvSpPr>
                <a:spLocks noEditPoints="1"/>
              </p:cNvSpPr>
              <p:nvPr/>
            </p:nvSpPr>
            <p:spPr bwMode="auto">
              <a:xfrm>
                <a:off x="5162202" y="2355934"/>
                <a:ext cx="725200" cy="619721"/>
              </a:xfrm>
              <a:custGeom>
                <a:avLst/>
                <a:gdLst>
                  <a:gd name="T0" fmla="*/ 1052536 w 5557"/>
                  <a:gd name="T1" fmla="*/ 702208 h 5300"/>
                  <a:gd name="T2" fmla="*/ 1262677 w 5557"/>
                  <a:gd name="T3" fmla="*/ 614969 h 5300"/>
                  <a:gd name="T4" fmla="*/ 959140 w 5557"/>
                  <a:gd name="T5" fmla="*/ 636665 h 5300"/>
                  <a:gd name="T6" fmla="*/ 1219183 w 5557"/>
                  <a:gd name="T7" fmla="*/ 585814 h 5300"/>
                  <a:gd name="T8" fmla="*/ 1070391 w 5557"/>
                  <a:gd name="T9" fmla="*/ 644350 h 5300"/>
                  <a:gd name="T10" fmla="*/ 1155775 w 5557"/>
                  <a:gd name="T11" fmla="*/ 629885 h 5300"/>
                  <a:gd name="T12" fmla="*/ 1243906 w 5557"/>
                  <a:gd name="T13" fmla="*/ 702208 h 5300"/>
                  <a:gd name="T14" fmla="*/ 925719 w 5557"/>
                  <a:gd name="T15" fmla="*/ 466933 h 5300"/>
                  <a:gd name="T16" fmla="*/ 384114 w 5557"/>
                  <a:gd name="T17" fmla="*/ 266690 h 5300"/>
                  <a:gd name="T18" fmla="*/ 489413 w 5557"/>
                  <a:gd name="T19" fmla="*/ 1023366 h 5300"/>
                  <a:gd name="T20" fmla="*/ 355500 w 5557"/>
                  <a:gd name="T21" fmla="*/ 853407 h 5300"/>
                  <a:gd name="T22" fmla="*/ 807371 w 5557"/>
                  <a:gd name="T23" fmla="*/ 924826 h 5300"/>
                  <a:gd name="T24" fmla="*/ 458739 w 5557"/>
                  <a:gd name="T25" fmla="*/ 689777 h 5300"/>
                  <a:gd name="T26" fmla="*/ 583038 w 5557"/>
                  <a:gd name="T27" fmla="*/ 495410 h 5300"/>
                  <a:gd name="T28" fmla="*/ 509786 w 5557"/>
                  <a:gd name="T29" fmla="*/ 571801 h 5300"/>
                  <a:gd name="T30" fmla="*/ 420740 w 5557"/>
                  <a:gd name="T31" fmla="*/ 605702 h 5300"/>
                  <a:gd name="T32" fmla="*/ 791348 w 5557"/>
                  <a:gd name="T33" fmla="*/ 530215 h 5300"/>
                  <a:gd name="T34" fmla="*/ 639350 w 5557"/>
                  <a:gd name="T35" fmla="*/ 413143 h 5300"/>
                  <a:gd name="T36" fmla="*/ 825226 w 5557"/>
                  <a:gd name="T37" fmla="*/ 562309 h 5300"/>
                  <a:gd name="T38" fmla="*/ 807142 w 5557"/>
                  <a:gd name="T39" fmla="*/ 567733 h 5300"/>
                  <a:gd name="T40" fmla="*/ 623326 w 5557"/>
                  <a:gd name="T41" fmla="*/ 761874 h 5300"/>
                  <a:gd name="T42" fmla="*/ 782420 w 5557"/>
                  <a:gd name="T43" fmla="*/ 769106 h 5300"/>
                  <a:gd name="T44" fmla="*/ 602724 w 5557"/>
                  <a:gd name="T45" fmla="*/ 754642 h 5300"/>
                  <a:gd name="T46" fmla="*/ 690855 w 5557"/>
                  <a:gd name="T47" fmla="*/ 0 h 5300"/>
                  <a:gd name="T48" fmla="*/ 616459 w 5557"/>
                  <a:gd name="T49" fmla="*/ 275278 h 5300"/>
                  <a:gd name="T50" fmla="*/ 616459 w 5557"/>
                  <a:gd name="T51" fmla="*/ 295845 h 5300"/>
                  <a:gd name="T52" fmla="*/ 637061 w 5557"/>
                  <a:gd name="T53" fmla="*/ 257197 h 5300"/>
                  <a:gd name="T54" fmla="*/ 691771 w 5557"/>
                  <a:gd name="T55" fmla="*/ 177643 h 5300"/>
                  <a:gd name="T56" fmla="*/ 648049 w 5557"/>
                  <a:gd name="T57" fmla="*/ 176060 h 5300"/>
                  <a:gd name="T58" fmla="*/ 629965 w 5557"/>
                  <a:gd name="T59" fmla="*/ 194367 h 5300"/>
                  <a:gd name="T60" fmla="*/ 570448 w 5557"/>
                  <a:gd name="T61" fmla="*/ 223296 h 5300"/>
                  <a:gd name="T62" fmla="*/ 582809 w 5557"/>
                  <a:gd name="T63" fmla="*/ 262170 h 5300"/>
                  <a:gd name="T64" fmla="*/ 604327 w 5557"/>
                  <a:gd name="T65" fmla="*/ 325452 h 5300"/>
                  <a:gd name="T66" fmla="*/ 695662 w 5557"/>
                  <a:gd name="T67" fmla="*/ 301043 h 5300"/>
                  <a:gd name="T68" fmla="*/ 695662 w 5557"/>
                  <a:gd name="T69" fmla="*/ 249287 h 5300"/>
                  <a:gd name="T70" fmla="*/ 675060 w 5557"/>
                  <a:gd name="T71" fmla="*/ 231206 h 5300"/>
                  <a:gd name="T72" fmla="*/ 568388 w 5557"/>
                  <a:gd name="T73" fmla="*/ 25539 h 5300"/>
                  <a:gd name="T74" fmla="*/ 560834 w 5557"/>
                  <a:gd name="T75" fmla="*/ 1113543 h 5300"/>
                  <a:gd name="T76" fmla="*/ 595628 w 5557"/>
                  <a:gd name="T77" fmla="*/ 1046644 h 5300"/>
                  <a:gd name="T78" fmla="*/ 644157 w 5557"/>
                  <a:gd name="T79" fmla="*/ 986526 h 5300"/>
                  <a:gd name="T80" fmla="*/ 578231 w 5557"/>
                  <a:gd name="T81" fmla="*/ 1197844 h 5300"/>
                  <a:gd name="T82" fmla="*/ 595628 w 5557"/>
                  <a:gd name="T83" fmla="*/ 1113543 h 5300"/>
                  <a:gd name="T84" fmla="*/ 560834 w 5557"/>
                  <a:gd name="T85" fmla="*/ 1046644 h 5300"/>
                  <a:gd name="T86" fmla="*/ 595628 w 5557"/>
                  <a:gd name="T87" fmla="*/ 1032858 h 5300"/>
                  <a:gd name="T88" fmla="*/ 541834 w 5557"/>
                  <a:gd name="T89" fmla="*/ 1197844 h 5300"/>
                  <a:gd name="T90" fmla="*/ 644157 w 5557"/>
                  <a:gd name="T91" fmla="*/ 1113543 h 5300"/>
                  <a:gd name="T92" fmla="*/ 560834 w 5557"/>
                  <a:gd name="T93" fmla="*/ 1072409 h 5300"/>
                  <a:gd name="T94" fmla="*/ 595628 w 5557"/>
                  <a:gd name="T95" fmla="*/ 998505 h 5300"/>
                  <a:gd name="T96" fmla="*/ 541834 w 5557"/>
                  <a:gd name="T97" fmla="*/ 922792 h 5300"/>
                  <a:gd name="T98" fmla="*/ 770746 w 5557"/>
                  <a:gd name="T99" fmla="*/ 1089586 h 5300"/>
                  <a:gd name="T100" fmla="*/ 720385 w 5557"/>
                  <a:gd name="T101" fmla="*/ 1077608 h 5300"/>
                  <a:gd name="T102" fmla="*/ 788143 w 5557"/>
                  <a:gd name="T103" fmla="*/ 1012291 h 5300"/>
                  <a:gd name="T104" fmla="*/ 770746 w 5557"/>
                  <a:gd name="T105" fmla="*/ 1077608 h 5300"/>
                  <a:gd name="T106" fmla="*/ 704819 w 5557"/>
                  <a:gd name="T107" fmla="*/ 1197844 h 5300"/>
                  <a:gd name="T108" fmla="*/ 720385 w 5557"/>
                  <a:gd name="T109" fmla="*/ 1125747 h 5300"/>
                  <a:gd name="T110" fmla="*/ 685819 w 5557"/>
                  <a:gd name="T111" fmla="*/ 1041446 h 5300"/>
                  <a:gd name="T112" fmla="*/ 159551 w 5557"/>
                  <a:gd name="T113" fmla="*/ 541968 h 5300"/>
                  <a:gd name="T114" fmla="*/ 83095 w 5557"/>
                  <a:gd name="T115" fmla="*/ 715090 h 53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557" h="5300">
                    <a:moveTo>
                      <a:pt x="4221" y="2564"/>
                    </a:moveTo>
                    <a:cubicBezTo>
                      <a:pt x="4271" y="2579"/>
                      <a:pt x="4271" y="2579"/>
                      <a:pt x="4271" y="2579"/>
                    </a:cubicBezTo>
                    <a:cubicBezTo>
                      <a:pt x="4302" y="2588"/>
                      <a:pt x="4336" y="2574"/>
                      <a:pt x="4345" y="2547"/>
                    </a:cubicBezTo>
                    <a:cubicBezTo>
                      <a:pt x="4354" y="2521"/>
                      <a:pt x="4354" y="2521"/>
                      <a:pt x="4354" y="2521"/>
                    </a:cubicBezTo>
                    <a:cubicBezTo>
                      <a:pt x="4364" y="2494"/>
                      <a:pt x="4345" y="2473"/>
                      <a:pt x="4312" y="2473"/>
                    </a:cubicBezTo>
                    <a:cubicBezTo>
                      <a:pt x="4242" y="2473"/>
                      <a:pt x="4242" y="2473"/>
                      <a:pt x="4242" y="2473"/>
                    </a:cubicBezTo>
                    <a:cubicBezTo>
                      <a:pt x="4209" y="2473"/>
                      <a:pt x="4178" y="2490"/>
                      <a:pt x="4173" y="2510"/>
                    </a:cubicBezTo>
                    <a:cubicBezTo>
                      <a:pt x="4168" y="2531"/>
                      <a:pt x="4189" y="2555"/>
                      <a:pt x="4221" y="2564"/>
                    </a:cubicBezTo>
                    <a:close/>
                    <a:moveTo>
                      <a:pt x="4291" y="3107"/>
                    </a:moveTo>
                    <a:cubicBezTo>
                      <a:pt x="4291" y="3149"/>
                      <a:pt x="4331" y="3183"/>
                      <a:pt x="4381" y="3183"/>
                    </a:cubicBezTo>
                    <a:cubicBezTo>
                      <a:pt x="4508" y="3183"/>
                      <a:pt x="4508" y="3183"/>
                      <a:pt x="4508" y="3183"/>
                    </a:cubicBezTo>
                    <a:cubicBezTo>
                      <a:pt x="4558" y="3183"/>
                      <a:pt x="4598" y="3149"/>
                      <a:pt x="4598" y="3107"/>
                    </a:cubicBezTo>
                    <a:cubicBezTo>
                      <a:pt x="4598" y="3041"/>
                      <a:pt x="4598" y="3041"/>
                      <a:pt x="4598" y="3041"/>
                    </a:cubicBezTo>
                    <a:cubicBezTo>
                      <a:pt x="4291" y="3041"/>
                      <a:pt x="4291" y="3041"/>
                      <a:pt x="4291" y="3041"/>
                    </a:cubicBezTo>
                    <a:lnTo>
                      <a:pt x="4291" y="3107"/>
                    </a:lnTo>
                    <a:close/>
                    <a:moveTo>
                      <a:pt x="5380" y="2547"/>
                    </a:moveTo>
                    <a:cubicBezTo>
                      <a:pt x="5389" y="2574"/>
                      <a:pt x="5422" y="2588"/>
                      <a:pt x="5454" y="2579"/>
                    </a:cubicBezTo>
                    <a:cubicBezTo>
                      <a:pt x="5504" y="2564"/>
                      <a:pt x="5504" y="2564"/>
                      <a:pt x="5504" y="2564"/>
                    </a:cubicBezTo>
                    <a:cubicBezTo>
                      <a:pt x="5536" y="2555"/>
                      <a:pt x="5557" y="2531"/>
                      <a:pt x="5552" y="2510"/>
                    </a:cubicBezTo>
                    <a:cubicBezTo>
                      <a:pt x="5547" y="2490"/>
                      <a:pt x="5516" y="2473"/>
                      <a:pt x="5483" y="2473"/>
                    </a:cubicBezTo>
                    <a:cubicBezTo>
                      <a:pt x="5413" y="2473"/>
                      <a:pt x="5413" y="2473"/>
                      <a:pt x="5413" y="2473"/>
                    </a:cubicBezTo>
                    <a:cubicBezTo>
                      <a:pt x="5380" y="2473"/>
                      <a:pt x="5361" y="2494"/>
                      <a:pt x="5370" y="2521"/>
                    </a:cubicBezTo>
                    <a:lnTo>
                      <a:pt x="5380" y="2547"/>
                    </a:lnTo>
                    <a:close/>
                    <a:moveTo>
                      <a:pt x="5516" y="2721"/>
                    </a:moveTo>
                    <a:cubicBezTo>
                      <a:pt x="5491" y="2627"/>
                      <a:pt x="5374" y="2582"/>
                      <a:pt x="5374" y="2582"/>
                    </a:cubicBezTo>
                    <a:cubicBezTo>
                      <a:pt x="5314" y="2467"/>
                      <a:pt x="5200" y="2387"/>
                      <a:pt x="5200" y="2387"/>
                    </a:cubicBezTo>
                    <a:cubicBezTo>
                      <a:pt x="5200" y="2387"/>
                      <a:pt x="5135" y="2377"/>
                      <a:pt x="5040" y="2370"/>
                    </a:cubicBezTo>
                    <a:cubicBezTo>
                      <a:pt x="5036" y="2355"/>
                      <a:pt x="5033" y="2345"/>
                      <a:pt x="5028" y="2329"/>
                    </a:cubicBezTo>
                    <a:cubicBezTo>
                      <a:pt x="5019" y="2299"/>
                      <a:pt x="4987" y="2275"/>
                      <a:pt x="4955" y="2275"/>
                    </a:cubicBezTo>
                    <a:cubicBezTo>
                      <a:pt x="4770" y="2275"/>
                      <a:pt x="4770" y="2275"/>
                      <a:pt x="4770" y="2275"/>
                    </a:cubicBezTo>
                    <a:cubicBezTo>
                      <a:pt x="4738" y="2275"/>
                      <a:pt x="4705" y="2299"/>
                      <a:pt x="4697" y="2329"/>
                    </a:cubicBezTo>
                    <a:cubicBezTo>
                      <a:pt x="4692" y="2345"/>
                      <a:pt x="4689" y="2355"/>
                      <a:pt x="4685" y="2370"/>
                    </a:cubicBezTo>
                    <a:cubicBezTo>
                      <a:pt x="4589" y="2377"/>
                      <a:pt x="4525" y="2387"/>
                      <a:pt x="4525" y="2387"/>
                    </a:cubicBezTo>
                    <a:cubicBezTo>
                      <a:pt x="4525" y="2387"/>
                      <a:pt x="4411" y="2467"/>
                      <a:pt x="4351" y="2582"/>
                    </a:cubicBezTo>
                    <a:cubicBezTo>
                      <a:pt x="4351" y="2582"/>
                      <a:pt x="4234" y="2627"/>
                      <a:pt x="4209" y="2721"/>
                    </a:cubicBezTo>
                    <a:cubicBezTo>
                      <a:pt x="4209" y="2721"/>
                      <a:pt x="4190" y="2777"/>
                      <a:pt x="4190" y="2817"/>
                    </a:cubicBezTo>
                    <a:cubicBezTo>
                      <a:pt x="4190" y="2817"/>
                      <a:pt x="4177" y="2862"/>
                      <a:pt x="4177" y="2912"/>
                    </a:cubicBezTo>
                    <a:cubicBezTo>
                      <a:pt x="4177" y="3016"/>
                      <a:pt x="4228" y="3017"/>
                      <a:pt x="4228" y="3017"/>
                    </a:cubicBezTo>
                    <a:cubicBezTo>
                      <a:pt x="5497" y="3017"/>
                      <a:pt x="5497" y="3017"/>
                      <a:pt x="5497" y="3017"/>
                    </a:cubicBezTo>
                    <a:cubicBezTo>
                      <a:pt x="5497" y="3017"/>
                      <a:pt x="5548" y="3016"/>
                      <a:pt x="5548" y="2912"/>
                    </a:cubicBezTo>
                    <a:cubicBezTo>
                      <a:pt x="5548" y="2862"/>
                      <a:pt x="5535" y="2817"/>
                      <a:pt x="5535" y="2817"/>
                    </a:cubicBezTo>
                    <a:cubicBezTo>
                      <a:pt x="5535" y="2777"/>
                      <a:pt x="5516" y="2721"/>
                      <a:pt x="5516" y="2721"/>
                    </a:cubicBezTo>
                    <a:close/>
                    <a:moveTo>
                      <a:pt x="4400" y="2589"/>
                    </a:moveTo>
                    <a:cubicBezTo>
                      <a:pt x="4445" y="2503"/>
                      <a:pt x="4523" y="2442"/>
                      <a:pt x="4550" y="2423"/>
                    </a:cubicBezTo>
                    <a:cubicBezTo>
                      <a:pt x="4590" y="2417"/>
                      <a:pt x="4718" y="2404"/>
                      <a:pt x="4862" y="2404"/>
                    </a:cubicBezTo>
                    <a:cubicBezTo>
                      <a:pt x="5008" y="2404"/>
                      <a:pt x="5135" y="2417"/>
                      <a:pt x="5175" y="2423"/>
                    </a:cubicBezTo>
                    <a:cubicBezTo>
                      <a:pt x="5202" y="2441"/>
                      <a:pt x="5280" y="2503"/>
                      <a:pt x="5325" y="2589"/>
                    </a:cubicBezTo>
                    <a:cubicBezTo>
                      <a:pt x="5325" y="2591"/>
                      <a:pt x="5325" y="2591"/>
                      <a:pt x="5326" y="2592"/>
                    </a:cubicBezTo>
                    <a:cubicBezTo>
                      <a:pt x="5018" y="2561"/>
                      <a:pt x="4706" y="2561"/>
                      <a:pt x="4399" y="2592"/>
                    </a:cubicBezTo>
                    <a:cubicBezTo>
                      <a:pt x="4399" y="2591"/>
                      <a:pt x="4400" y="2591"/>
                      <a:pt x="4400" y="2589"/>
                    </a:cubicBezTo>
                    <a:close/>
                    <a:moveTo>
                      <a:pt x="4319" y="2852"/>
                    </a:moveTo>
                    <a:cubicBezTo>
                      <a:pt x="4301" y="2852"/>
                      <a:pt x="4287" y="2840"/>
                      <a:pt x="4287" y="2825"/>
                    </a:cubicBezTo>
                    <a:cubicBezTo>
                      <a:pt x="4287" y="2779"/>
                      <a:pt x="4287" y="2779"/>
                      <a:pt x="4287" y="2779"/>
                    </a:cubicBezTo>
                    <a:cubicBezTo>
                      <a:pt x="4287" y="2749"/>
                      <a:pt x="4315" y="2727"/>
                      <a:pt x="4350" y="2730"/>
                    </a:cubicBezTo>
                    <a:cubicBezTo>
                      <a:pt x="4465" y="2735"/>
                      <a:pt x="4465" y="2735"/>
                      <a:pt x="4465" y="2735"/>
                    </a:cubicBezTo>
                    <a:cubicBezTo>
                      <a:pt x="4500" y="2737"/>
                      <a:pt x="4535" y="2762"/>
                      <a:pt x="4544" y="2790"/>
                    </a:cubicBezTo>
                    <a:cubicBezTo>
                      <a:pt x="4564" y="2854"/>
                      <a:pt x="4564" y="2854"/>
                      <a:pt x="4564" y="2854"/>
                    </a:cubicBezTo>
                    <a:lnTo>
                      <a:pt x="4319" y="2852"/>
                    </a:lnTo>
                    <a:close/>
                    <a:moveTo>
                      <a:pt x="5049" y="2851"/>
                    </a:moveTo>
                    <a:cubicBezTo>
                      <a:pt x="4676" y="2851"/>
                      <a:pt x="4676" y="2851"/>
                      <a:pt x="4676" y="2851"/>
                    </a:cubicBezTo>
                    <a:cubicBezTo>
                      <a:pt x="4665" y="2851"/>
                      <a:pt x="4656" y="2843"/>
                      <a:pt x="4656" y="2834"/>
                    </a:cubicBezTo>
                    <a:cubicBezTo>
                      <a:pt x="4656" y="2824"/>
                      <a:pt x="4665" y="2816"/>
                      <a:pt x="4676" y="2816"/>
                    </a:cubicBezTo>
                    <a:cubicBezTo>
                      <a:pt x="5049" y="2816"/>
                      <a:pt x="5049" y="2816"/>
                      <a:pt x="5049" y="2816"/>
                    </a:cubicBezTo>
                    <a:cubicBezTo>
                      <a:pt x="5060" y="2816"/>
                      <a:pt x="5069" y="2824"/>
                      <a:pt x="5069" y="2834"/>
                    </a:cubicBezTo>
                    <a:cubicBezTo>
                      <a:pt x="5069" y="2843"/>
                      <a:pt x="5060" y="2851"/>
                      <a:pt x="5049" y="2851"/>
                    </a:cubicBezTo>
                    <a:close/>
                    <a:moveTo>
                      <a:pt x="5049" y="2787"/>
                    </a:moveTo>
                    <a:cubicBezTo>
                      <a:pt x="4676" y="2787"/>
                      <a:pt x="4676" y="2787"/>
                      <a:pt x="4676" y="2787"/>
                    </a:cubicBezTo>
                    <a:cubicBezTo>
                      <a:pt x="4665" y="2787"/>
                      <a:pt x="4656" y="2780"/>
                      <a:pt x="4656" y="2770"/>
                    </a:cubicBezTo>
                    <a:cubicBezTo>
                      <a:pt x="4656" y="2761"/>
                      <a:pt x="4665" y="2753"/>
                      <a:pt x="4676" y="2753"/>
                    </a:cubicBezTo>
                    <a:cubicBezTo>
                      <a:pt x="5049" y="2753"/>
                      <a:pt x="5049" y="2753"/>
                      <a:pt x="5049" y="2753"/>
                    </a:cubicBezTo>
                    <a:cubicBezTo>
                      <a:pt x="5060" y="2753"/>
                      <a:pt x="5069" y="2761"/>
                      <a:pt x="5069" y="2770"/>
                    </a:cubicBezTo>
                    <a:cubicBezTo>
                      <a:pt x="5069" y="2780"/>
                      <a:pt x="5060" y="2787"/>
                      <a:pt x="5049" y="2787"/>
                    </a:cubicBezTo>
                    <a:close/>
                    <a:moveTo>
                      <a:pt x="5438" y="2825"/>
                    </a:moveTo>
                    <a:cubicBezTo>
                      <a:pt x="5438" y="2840"/>
                      <a:pt x="5424" y="2852"/>
                      <a:pt x="5406" y="2852"/>
                    </a:cubicBezTo>
                    <a:cubicBezTo>
                      <a:pt x="5161" y="2854"/>
                      <a:pt x="5161" y="2854"/>
                      <a:pt x="5161" y="2854"/>
                    </a:cubicBezTo>
                    <a:cubicBezTo>
                      <a:pt x="5181" y="2790"/>
                      <a:pt x="5181" y="2790"/>
                      <a:pt x="5181" y="2790"/>
                    </a:cubicBezTo>
                    <a:cubicBezTo>
                      <a:pt x="5190" y="2762"/>
                      <a:pt x="5225" y="2737"/>
                      <a:pt x="5260" y="2735"/>
                    </a:cubicBezTo>
                    <a:cubicBezTo>
                      <a:pt x="5375" y="2730"/>
                      <a:pt x="5375" y="2730"/>
                      <a:pt x="5375" y="2730"/>
                    </a:cubicBezTo>
                    <a:cubicBezTo>
                      <a:pt x="5410" y="2727"/>
                      <a:pt x="5438" y="2749"/>
                      <a:pt x="5438" y="2779"/>
                    </a:cubicBezTo>
                    <a:lnTo>
                      <a:pt x="5438" y="2825"/>
                    </a:lnTo>
                    <a:close/>
                    <a:moveTo>
                      <a:pt x="5127" y="3107"/>
                    </a:moveTo>
                    <a:cubicBezTo>
                      <a:pt x="5127" y="3149"/>
                      <a:pt x="5167" y="3183"/>
                      <a:pt x="5217" y="3183"/>
                    </a:cubicBezTo>
                    <a:cubicBezTo>
                      <a:pt x="5344" y="3183"/>
                      <a:pt x="5344" y="3183"/>
                      <a:pt x="5344" y="3183"/>
                    </a:cubicBezTo>
                    <a:cubicBezTo>
                      <a:pt x="5393" y="3183"/>
                      <a:pt x="5434" y="3149"/>
                      <a:pt x="5434" y="3107"/>
                    </a:cubicBezTo>
                    <a:cubicBezTo>
                      <a:pt x="5434" y="3041"/>
                      <a:pt x="5434" y="3041"/>
                      <a:pt x="5434" y="3041"/>
                    </a:cubicBezTo>
                    <a:cubicBezTo>
                      <a:pt x="5127" y="3041"/>
                      <a:pt x="5127" y="3041"/>
                      <a:pt x="5127" y="3041"/>
                    </a:cubicBezTo>
                    <a:lnTo>
                      <a:pt x="5127" y="3107"/>
                    </a:lnTo>
                    <a:close/>
                    <a:moveTo>
                      <a:pt x="3398" y="1056"/>
                    </a:moveTo>
                    <a:cubicBezTo>
                      <a:pt x="3571" y="1096"/>
                      <a:pt x="3739" y="1172"/>
                      <a:pt x="3889" y="1287"/>
                    </a:cubicBezTo>
                    <a:cubicBezTo>
                      <a:pt x="4044" y="1405"/>
                      <a:pt x="4164" y="1552"/>
                      <a:pt x="4248" y="1715"/>
                    </a:cubicBezTo>
                    <a:cubicBezTo>
                      <a:pt x="4463" y="1598"/>
                      <a:pt x="4463" y="1598"/>
                      <a:pt x="4463" y="1598"/>
                    </a:cubicBezTo>
                    <a:cubicBezTo>
                      <a:pt x="4419" y="1746"/>
                      <a:pt x="4419" y="1746"/>
                      <a:pt x="4419" y="1746"/>
                    </a:cubicBezTo>
                    <a:cubicBezTo>
                      <a:pt x="4349" y="1981"/>
                      <a:pt x="4349" y="1981"/>
                      <a:pt x="4349" y="1981"/>
                    </a:cubicBezTo>
                    <a:cubicBezTo>
                      <a:pt x="4321" y="2077"/>
                      <a:pt x="4321" y="2077"/>
                      <a:pt x="4321" y="2077"/>
                    </a:cubicBezTo>
                    <a:cubicBezTo>
                      <a:pt x="4301" y="2143"/>
                      <a:pt x="4301" y="2143"/>
                      <a:pt x="4301" y="2143"/>
                    </a:cubicBezTo>
                    <a:cubicBezTo>
                      <a:pt x="4044" y="2066"/>
                      <a:pt x="4044" y="2066"/>
                      <a:pt x="4044" y="2066"/>
                    </a:cubicBezTo>
                    <a:cubicBezTo>
                      <a:pt x="4029" y="2062"/>
                      <a:pt x="4029" y="2062"/>
                      <a:pt x="4029" y="2062"/>
                    </a:cubicBezTo>
                    <a:cubicBezTo>
                      <a:pt x="3934" y="2033"/>
                      <a:pt x="3934" y="2033"/>
                      <a:pt x="3934" y="2033"/>
                    </a:cubicBezTo>
                    <a:cubicBezTo>
                      <a:pt x="3756" y="1980"/>
                      <a:pt x="3756" y="1980"/>
                      <a:pt x="3756" y="1980"/>
                    </a:cubicBezTo>
                    <a:cubicBezTo>
                      <a:pt x="3969" y="1865"/>
                      <a:pt x="3969" y="1865"/>
                      <a:pt x="3969" y="1865"/>
                    </a:cubicBezTo>
                    <a:cubicBezTo>
                      <a:pt x="3906" y="1741"/>
                      <a:pt x="3815" y="1629"/>
                      <a:pt x="3697" y="1539"/>
                    </a:cubicBezTo>
                    <a:cubicBezTo>
                      <a:pt x="3589" y="1457"/>
                      <a:pt x="3470" y="1401"/>
                      <a:pt x="3347" y="1370"/>
                    </a:cubicBezTo>
                    <a:lnTo>
                      <a:pt x="3398" y="1056"/>
                    </a:lnTo>
                    <a:close/>
                    <a:moveTo>
                      <a:pt x="1048" y="2193"/>
                    </a:moveTo>
                    <a:cubicBezTo>
                      <a:pt x="1083" y="2008"/>
                      <a:pt x="1159" y="1829"/>
                      <a:pt x="1279" y="1668"/>
                    </a:cubicBezTo>
                    <a:cubicBezTo>
                      <a:pt x="1379" y="1534"/>
                      <a:pt x="1500" y="1426"/>
                      <a:pt x="1635" y="1343"/>
                    </a:cubicBezTo>
                    <a:cubicBezTo>
                      <a:pt x="1519" y="1134"/>
                      <a:pt x="1519" y="1134"/>
                      <a:pt x="1519" y="1134"/>
                    </a:cubicBezTo>
                    <a:cubicBezTo>
                      <a:pt x="1678" y="1180"/>
                      <a:pt x="1678" y="1180"/>
                      <a:pt x="1678" y="1180"/>
                    </a:cubicBezTo>
                    <a:cubicBezTo>
                      <a:pt x="1864" y="1233"/>
                      <a:pt x="1864" y="1233"/>
                      <a:pt x="1864" y="1233"/>
                    </a:cubicBezTo>
                    <a:cubicBezTo>
                      <a:pt x="1970" y="1263"/>
                      <a:pt x="1970" y="1263"/>
                      <a:pt x="1970" y="1263"/>
                    </a:cubicBezTo>
                    <a:cubicBezTo>
                      <a:pt x="2065" y="1290"/>
                      <a:pt x="2065" y="1290"/>
                      <a:pt x="2065" y="1290"/>
                    </a:cubicBezTo>
                    <a:cubicBezTo>
                      <a:pt x="2000" y="1518"/>
                      <a:pt x="2000" y="1518"/>
                      <a:pt x="2000" y="1518"/>
                    </a:cubicBezTo>
                    <a:cubicBezTo>
                      <a:pt x="1999" y="1521"/>
                      <a:pt x="1999" y="1521"/>
                      <a:pt x="1999" y="1521"/>
                    </a:cubicBezTo>
                    <a:cubicBezTo>
                      <a:pt x="1928" y="1771"/>
                      <a:pt x="1928" y="1771"/>
                      <a:pt x="1928" y="1771"/>
                    </a:cubicBezTo>
                    <a:cubicBezTo>
                      <a:pt x="1909" y="1837"/>
                      <a:pt x="1909" y="1837"/>
                      <a:pt x="1909" y="1837"/>
                    </a:cubicBezTo>
                    <a:cubicBezTo>
                      <a:pt x="1789" y="1620"/>
                      <a:pt x="1789" y="1620"/>
                      <a:pt x="1789" y="1620"/>
                    </a:cubicBezTo>
                    <a:cubicBezTo>
                      <a:pt x="1692" y="1682"/>
                      <a:pt x="1605" y="1761"/>
                      <a:pt x="1532" y="1858"/>
                    </a:cubicBezTo>
                    <a:cubicBezTo>
                      <a:pt x="1444" y="1976"/>
                      <a:pt x="1387" y="2108"/>
                      <a:pt x="1360" y="2243"/>
                    </a:cubicBezTo>
                    <a:lnTo>
                      <a:pt x="1048" y="2193"/>
                    </a:lnTo>
                    <a:close/>
                    <a:moveTo>
                      <a:pt x="2138" y="4528"/>
                    </a:moveTo>
                    <a:cubicBezTo>
                      <a:pt x="1947" y="4493"/>
                      <a:pt x="1760" y="4413"/>
                      <a:pt x="1595" y="4287"/>
                    </a:cubicBezTo>
                    <a:cubicBezTo>
                      <a:pt x="1462" y="4185"/>
                      <a:pt x="1355" y="4062"/>
                      <a:pt x="1274" y="3926"/>
                    </a:cubicBezTo>
                    <a:cubicBezTo>
                      <a:pt x="1064" y="4040"/>
                      <a:pt x="1064" y="4040"/>
                      <a:pt x="1064" y="4040"/>
                    </a:cubicBezTo>
                    <a:cubicBezTo>
                      <a:pt x="1111" y="3881"/>
                      <a:pt x="1111" y="3881"/>
                      <a:pt x="1111" y="3881"/>
                    </a:cubicBezTo>
                    <a:cubicBezTo>
                      <a:pt x="1166" y="3696"/>
                      <a:pt x="1166" y="3696"/>
                      <a:pt x="1166" y="3696"/>
                    </a:cubicBezTo>
                    <a:cubicBezTo>
                      <a:pt x="1198" y="3590"/>
                      <a:pt x="1198" y="3590"/>
                      <a:pt x="1198" y="3590"/>
                    </a:cubicBezTo>
                    <a:cubicBezTo>
                      <a:pt x="1226" y="3496"/>
                      <a:pt x="1226" y="3496"/>
                      <a:pt x="1226" y="3496"/>
                    </a:cubicBezTo>
                    <a:cubicBezTo>
                      <a:pt x="1454" y="3563"/>
                      <a:pt x="1454" y="3563"/>
                      <a:pt x="1454" y="3563"/>
                    </a:cubicBezTo>
                    <a:cubicBezTo>
                      <a:pt x="1456" y="3564"/>
                      <a:pt x="1456" y="3564"/>
                      <a:pt x="1456" y="3564"/>
                    </a:cubicBezTo>
                    <a:cubicBezTo>
                      <a:pt x="1705" y="3639"/>
                      <a:pt x="1705" y="3639"/>
                      <a:pt x="1705" y="3639"/>
                    </a:cubicBezTo>
                    <a:cubicBezTo>
                      <a:pt x="1771" y="3658"/>
                      <a:pt x="1771" y="3658"/>
                      <a:pt x="1771" y="3658"/>
                    </a:cubicBezTo>
                    <a:cubicBezTo>
                      <a:pt x="1553" y="3776"/>
                      <a:pt x="1553" y="3776"/>
                      <a:pt x="1553" y="3776"/>
                    </a:cubicBezTo>
                    <a:cubicBezTo>
                      <a:pt x="1613" y="3873"/>
                      <a:pt x="1691" y="3962"/>
                      <a:pt x="1787" y="4035"/>
                    </a:cubicBezTo>
                    <a:cubicBezTo>
                      <a:pt x="1910" y="4128"/>
                      <a:pt x="2047" y="4188"/>
                      <a:pt x="2189" y="4215"/>
                    </a:cubicBezTo>
                    <a:lnTo>
                      <a:pt x="2138" y="4528"/>
                    </a:lnTo>
                    <a:close/>
                    <a:moveTo>
                      <a:pt x="4525" y="3453"/>
                    </a:moveTo>
                    <a:cubicBezTo>
                      <a:pt x="4486" y="3620"/>
                      <a:pt x="4413" y="3781"/>
                      <a:pt x="4305" y="3927"/>
                    </a:cubicBezTo>
                    <a:cubicBezTo>
                      <a:pt x="4188" y="4083"/>
                      <a:pt x="4043" y="4205"/>
                      <a:pt x="3881" y="4291"/>
                    </a:cubicBezTo>
                    <a:cubicBezTo>
                      <a:pt x="4000" y="4505"/>
                      <a:pt x="4000" y="4505"/>
                      <a:pt x="4000" y="4505"/>
                    </a:cubicBezTo>
                    <a:cubicBezTo>
                      <a:pt x="3852" y="4463"/>
                      <a:pt x="3852" y="4463"/>
                      <a:pt x="3852" y="4463"/>
                    </a:cubicBezTo>
                    <a:cubicBezTo>
                      <a:pt x="3616" y="4396"/>
                      <a:pt x="3616" y="4396"/>
                      <a:pt x="3616" y="4396"/>
                    </a:cubicBezTo>
                    <a:cubicBezTo>
                      <a:pt x="3520" y="4368"/>
                      <a:pt x="3520" y="4368"/>
                      <a:pt x="3520" y="4368"/>
                    </a:cubicBezTo>
                    <a:cubicBezTo>
                      <a:pt x="3454" y="4349"/>
                      <a:pt x="3454" y="4349"/>
                      <a:pt x="3454" y="4349"/>
                    </a:cubicBezTo>
                    <a:cubicBezTo>
                      <a:pt x="3527" y="4092"/>
                      <a:pt x="3527" y="4092"/>
                      <a:pt x="3527" y="4092"/>
                    </a:cubicBezTo>
                    <a:cubicBezTo>
                      <a:pt x="3532" y="4076"/>
                      <a:pt x="3532" y="4076"/>
                      <a:pt x="3532" y="4076"/>
                    </a:cubicBezTo>
                    <a:cubicBezTo>
                      <a:pt x="3559" y="3981"/>
                      <a:pt x="3559" y="3981"/>
                      <a:pt x="3559" y="3981"/>
                    </a:cubicBezTo>
                    <a:cubicBezTo>
                      <a:pt x="3610" y="3803"/>
                      <a:pt x="3610" y="3803"/>
                      <a:pt x="3610" y="3803"/>
                    </a:cubicBezTo>
                    <a:cubicBezTo>
                      <a:pt x="3727" y="4014"/>
                      <a:pt x="3727" y="4014"/>
                      <a:pt x="3727" y="4014"/>
                    </a:cubicBezTo>
                    <a:cubicBezTo>
                      <a:pt x="3851" y="3949"/>
                      <a:pt x="3962" y="3857"/>
                      <a:pt x="4051" y="3738"/>
                    </a:cubicBezTo>
                    <a:cubicBezTo>
                      <a:pt x="4128" y="3634"/>
                      <a:pt x="4181" y="3520"/>
                      <a:pt x="4212" y="3402"/>
                    </a:cubicBezTo>
                    <a:lnTo>
                      <a:pt x="4525" y="3453"/>
                    </a:lnTo>
                    <a:close/>
                    <a:moveTo>
                      <a:pt x="1826" y="2772"/>
                    </a:moveTo>
                    <a:cubicBezTo>
                      <a:pt x="1860" y="2816"/>
                      <a:pt x="1898" y="2862"/>
                      <a:pt x="1942" y="2903"/>
                    </a:cubicBezTo>
                    <a:cubicBezTo>
                      <a:pt x="1946" y="2907"/>
                      <a:pt x="1953" y="2910"/>
                      <a:pt x="1956" y="2917"/>
                    </a:cubicBezTo>
                    <a:cubicBezTo>
                      <a:pt x="1949" y="2931"/>
                      <a:pt x="1942" y="2945"/>
                      <a:pt x="1946" y="2962"/>
                    </a:cubicBezTo>
                    <a:cubicBezTo>
                      <a:pt x="1946" y="3000"/>
                      <a:pt x="1967" y="3035"/>
                      <a:pt x="2004" y="3052"/>
                    </a:cubicBezTo>
                    <a:cubicBezTo>
                      <a:pt x="1987" y="3156"/>
                      <a:pt x="1980" y="3242"/>
                      <a:pt x="1977" y="3308"/>
                    </a:cubicBezTo>
                    <a:cubicBezTo>
                      <a:pt x="1881" y="3156"/>
                      <a:pt x="1826" y="2986"/>
                      <a:pt x="1826" y="2813"/>
                    </a:cubicBezTo>
                    <a:cubicBezTo>
                      <a:pt x="1826" y="2799"/>
                      <a:pt x="1826" y="2785"/>
                      <a:pt x="1826" y="2772"/>
                    </a:cubicBezTo>
                    <a:moveTo>
                      <a:pt x="2111" y="3037"/>
                    </a:moveTo>
                    <a:cubicBezTo>
                      <a:pt x="2252" y="3134"/>
                      <a:pt x="2411" y="3210"/>
                      <a:pt x="2586" y="3258"/>
                    </a:cubicBezTo>
                    <a:cubicBezTo>
                      <a:pt x="2600" y="3262"/>
                      <a:pt x="2611" y="3265"/>
                      <a:pt x="2621" y="3269"/>
                    </a:cubicBezTo>
                    <a:cubicBezTo>
                      <a:pt x="2621" y="3272"/>
                      <a:pt x="2621" y="3272"/>
                      <a:pt x="2621" y="3275"/>
                    </a:cubicBezTo>
                    <a:cubicBezTo>
                      <a:pt x="2366" y="3393"/>
                      <a:pt x="2159" y="3424"/>
                      <a:pt x="2073" y="3431"/>
                    </a:cubicBezTo>
                    <a:cubicBezTo>
                      <a:pt x="2063" y="3417"/>
                      <a:pt x="2049" y="3400"/>
                      <a:pt x="2035" y="3386"/>
                    </a:cubicBezTo>
                    <a:cubicBezTo>
                      <a:pt x="2035" y="3324"/>
                      <a:pt x="2035" y="3206"/>
                      <a:pt x="2063" y="3057"/>
                    </a:cubicBezTo>
                    <a:cubicBezTo>
                      <a:pt x="2080" y="3057"/>
                      <a:pt x="2097" y="3051"/>
                      <a:pt x="2111" y="3037"/>
                    </a:cubicBezTo>
                    <a:moveTo>
                      <a:pt x="2547" y="2192"/>
                    </a:moveTo>
                    <a:cubicBezTo>
                      <a:pt x="2664" y="2192"/>
                      <a:pt x="2781" y="2199"/>
                      <a:pt x="2894" y="2220"/>
                    </a:cubicBezTo>
                    <a:cubicBezTo>
                      <a:pt x="2939" y="2227"/>
                      <a:pt x="2987" y="2237"/>
                      <a:pt x="3032" y="2248"/>
                    </a:cubicBezTo>
                    <a:cubicBezTo>
                      <a:pt x="3035" y="2279"/>
                      <a:pt x="3052" y="2310"/>
                      <a:pt x="3083" y="2328"/>
                    </a:cubicBezTo>
                    <a:cubicBezTo>
                      <a:pt x="3049" y="2512"/>
                      <a:pt x="2994" y="2690"/>
                      <a:pt x="2918" y="2857"/>
                    </a:cubicBezTo>
                    <a:cubicBezTo>
                      <a:pt x="2870" y="2965"/>
                      <a:pt x="2815" y="3070"/>
                      <a:pt x="2750" y="3171"/>
                    </a:cubicBezTo>
                    <a:cubicBezTo>
                      <a:pt x="2743" y="3167"/>
                      <a:pt x="2732" y="3164"/>
                      <a:pt x="2722" y="3164"/>
                    </a:cubicBezTo>
                    <a:cubicBezTo>
                      <a:pt x="2691" y="3164"/>
                      <a:pt x="2657" y="3181"/>
                      <a:pt x="2640" y="3209"/>
                    </a:cubicBezTo>
                    <a:cubicBezTo>
                      <a:pt x="2629" y="3206"/>
                      <a:pt x="2616" y="3202"/>
                      <a:pt x="2605" y="3202"/>
                    </a:cubicBezTo>
                    <a:cubicBezTo>
                      <a:pt x="2433" y="3154"/>
                      <a:pt x="2278" y="3080"/>
                      <a:pt x="2144" y="2986"/>
                    </a:cubicBezTo>
                    <a:cubicBezTo>
                      <a:pt x="2148" y="2979"/>
                      <a:pt x="2148" y="2969"/>
                      <a:pt x="2148" y="2958"/>
                    </a:cubicBezTo>
                    <a:cubicBezTo>
                      <a:pt x="2148" y="2927"/>
                      <a:pt x="2131" y="2896"/>
                      <a:pt x="2103" y="2875"/>
                    </a:cubicBezTo>
                    <a:cubicBezTo>
                      <a:pt x="2134" y="2753"/>
                      <a:pt x="2175" y="2638"/>
                      <a:pt x="2227" y="2530"/>
                    </a:cubicBezTo>
                    <a:cubicBezTo>
                      <a:pt x="2272" y="2439"/>
                      <a:pt x="2323" y="2349"/>
                      <a:pt x="2385" y="2262"/>
                    </a:cubicBezTo>
                    <a:cubicBezTo>
                      <a:pt x="2392" y="2262"/>
                      <a:pt x="2402" y="2265"/>
                      <a:pt x="2409" y="2265"/>
                    </a:cubicBezTo>
                    <a:cubicBezTo>
                      <a:pt x="2409" y="2265"/>
                      <a:pt x="2409" y="2265"/>
                      <a:pt x="2413" y="2265"/>
                    </a:cubicBezTo>
                    <a:cubicBezTo>
                      <a:pt x="2454" y="2265"/>
                      <a:pt x="2495" y="2234"/>
                      <a:pt x="2505" y="2192"/>
                    </a:cubicBezTo>
                    <a:cubicBezTo>
                      <a:pt x="2509" y="2192"/>
                      <a:pt x="2509" y="2192"/>
                      <a:pt x="2512" y="2192"/>
                    </a:cubicBezTo>
                    <a:cubicBezTo>
                      <a:pt x="2523" y="2192"/>
                      <a:pt x="2536" y="2192"/>
                      <a:pt x="2547" y="2192"/>
                    </a:cubicBezTo>
                    <a:moveTo>
                      <a:pt x="2320" y="2204"/>
                    </a:moveTo>
                    <a:cubicBezTo>
                      <a:pt x="2324" y="2215"/>
                      <a:pt x="2330" y="2225"/>
                      <a:pt x="2337" y="2232"/>
                    </a:cubicBezTo>
                    <a:cubicBezTo>
                      <a:pt x="2275" y="2323"/>
                      <a:pt x="2220" y="2414"/>
                      <a:pt x="2175" y="2509"/>
                    </a:cubicBezTo>
                    <a:cubicBezTo>
                      <a:pt x="2124" y="2621"/>
                      <a:pt x="2079" y="2740"/>
                      <a:pt x="2045" y="2866"/>
                    </a:cubicBezTo>
                    <a:cubicBezTo>
                      <a:pt x="2031" y="2866"/>
                      <a:pt x="2014" y="2869"/>
                      <a:pt x="2000" y="2876"/>
                    </a:cubicBezTo>
                    <a:cubicBezTo>
                      <a:pt x="1910" y="2792"/>
                      <a:pt x="1862" y="2719"/>
                      <a:pt x="1838" y="2680"/>
                    </a:cubicBezTo>
                    <a:cubicBezTo>
                      <a:pt x="1859" y="2533"/>
                      <a:pt x="1924" y="2386"/>
                      <a:pt x="2017" y="2257"/>
                    </a:cubicBezTo>
                    <a:cubicBezTo>
                      <a:pt x="2072" y="2243"/>
                      <a:pt x="2179" y="2218"/>
                      <a:pt x="2320" y="2204"/>
                    </a:cubicBezTo>
                    <a:moveTo>
                      <a:pt x="3590" y="2285"/>
                    </a:moveTo>
                    <a:cubicBezTo>
                      <a:pt x="3636" y="2344"/>
                      <a:pt x="3671" y="2410"/>
                      <a:pt x="3700" y="2476"/>
                    </a:cubicBezTo>
                    <a:cubicBezTo>
                      <a:pt x="3679" y="2462"/>
                      <a:pt x="3657" y="2448"/>
                      <a:pt x="3632" y="2437"/>
                    </a:cubicBezTo>
                    <a:cubicBezTo>
                      <a:pt x="3636" y="2430"/>
                      <a:pt x="3636" y="2423"/>
                      <a:pt x="3636" y="2413"/>
                    </a:cubicBezTo>
                    <a:cubicBezTo>
                      <a:pt x="3632" y="2378"/>
                      <a:pt x="3615" y="2347"/>
                      <a:pt x="3583" y="2330"/>
                    </a:cubicBezTo>
                    <a:cubicBezTo>
                      <a:pt x="3586" y="2312"/>
                      <a:pt x="3590" y="2298"/>
                      <a:pt x="3590" y="2285"/>
                    </a:cubicBezTo>
                    <a:moveTo>
                      <a:pt x="3174" y="1921"/>
                    </a:moveTo>
                    <a:cubicBezTo>
                      <a:pt x="3312" y="1991"/>
                      <a:pt x="3436" y="2097"/>
                      <a:pt x="3540" y="2220"/>
                    </a:cubicBezTo>
                    <a:cubicBezTo>
                      <a:pt x="3536" y="2244"/>
                      <a:pt x="3533" y="2276"/>
                      <a:pt x="3522" y="2318"/>
                    </a:cubicBezTo>
                    <a:cubicBezTo>
                      <a:pt x="3498" y="2318"/>
                      <a:pt x="3474" y="2329"/>
                      <a:pt x="3457" y="2346"/>
                    </a:cubicBezTo>
                    <a:cubicBezTo>
                      <a:pt x="3381" y="2311"/>
                      <a:pt x="3305" y="2276"/>
                      <a:pt x="3226" y="2248"/>
                    </a:cubicBezTo>
                    <a:cubicBezTo>
                      <a:pt x="3226" y="2248"/>
                      <a:pt x="3226" y="2248"/>
                      <a:pt x="3226" y="2248"/>
                    </a:cubicBezTo>
                    <a:cubicBezTo>
                      <a:pt x="3226" y="2205"/>
                      <a:pt x="3201" y="2167"/>
                      <a:pt x="3163" y="2153"/>
                    </a:cubicBezTo>
                    <a:cubicBezTo>
                      <a:pt x="3170" y="2072"/>
                      <a:pt x="3174" y="1995"/>
                      <a:pt x="3174" y="1921"/>
                    </a:cubicBezTo>
                    <a:moveTo>
                      <a:pt x="2676" y="1834"/>
                    </a:moveTo>
                    <a:cubicBezTo>
                      <a:pt x="2621" y="1887"/>
                      <a:pt x="2541" y="1967"/>
                      <a:pt x="2458" y="2068"/>
                    </a:cubicBezTo>
                    <a:cubicBezTo>
                      <a:pt x="2447" y="2061"/>
                      <a:pt x="2433" y="2061"/>
                      <a:pt x="2419" y="2061"/>
                    </a:cubicBezTo>
                    <a:cubicBezTo>
                      <a:pt x="2416" y="2061"/>
                      <a:pt x="2416" y="2061"/>
                      <a:pt x="2416" y="2061"/>
                    </a:cubicBezTo>
                    <a:cubicBezTo>
                      <a:pt x="2367" y="2061"/>
                      <a:pt x="2329" y="2096"/>
                      <a:pt x="2315" y="2141"/>
                    </a:cubicBezTo>
                    <a:cubicBezTo>
                      <a:pt x="2215" y="2152"/>
                      <a:pt x="2131" y="2169"/>
                      <a:pt x="2072" y="2180"/>
                    </a:cubicBezTo>
                    <a:cubicBezTo>
                      <a:pt x="2235" y="1995"/>
                      <a:pt x="2451" y="1869"/>
                      <a:pt x="2676" y="1834"/>
                    </a:cubicBezTo>
                    <a:moveTo>
                      <a:pt x="2793" y="1828"/>
                    </a:moveTo>
                    <a:cubicBezTo>
                      <a:pt x="2904" y="1828"/>
                      <a:pt x="3014" y="1849"/>
                      <a:pt x="3117" y="1895"/>
                    </a:cubicBezTo>
                    <a:cubicBezTo>
                      <a:pt x="3120" y="1977"/>
                      <a:pt x="3117" y="2058"/>
                      <a:pt x="3107" y="2146"/>
                    </a:cubicBezTo>
                    <a:cubicBezTo>
                      <a:pt x="3079" y="2150"/>
                      <a:pt x="3055" y="2167"/>
                      <a:pt x="3041" y="2192"/>
                    </a:cubicBezTo>
                    <a:cubicBezTo>
                      <a:pt x="2996" y="2181"/>
                      <a:pt x="2948" y="2171"/>
                      <a:pt x="2900" y="2164"/>
                    </a:cubicBezTo>
                    <a:cubicBezTo>
                      <a:pt x="2787" y="2143"/>
                      <a:pt x="2670" y="2135"/>
                      <a:pt x="2553" y="2135"/>
                    </a:cubicBezTo>
                    <a:cubicBezTo>
                      <a:pt x="2539" y="2135"/>
                      <a:pt x="2525" y="2135"/>
                      <a:pt x="2511" y="2135"/>
                    </a:cubicBezTo>
                    <a:cubicBezTo>
                      <a:pt x="2508" y="2135"/>
                      <a:pt x="2508" y="2135"/>
                      <a:pt x="2508" y="2135"/>
                    </a:cubicBezTo>
                    <a:cubicBezTo>
                      <a:pt x="2504" y="2128"/>
                      <a:pt x="2501" y="2118"/>
                      <a:pt x="2498" y="2111"/>
                    </a:cubicBezTo>
                    <a:cubicBezTo>
                      <a:pt x="2618" y="1962"/>
                      <a:pt x="2728" y="1867"/>
                      <a:pt x="2769" y="1828"/>
                    </a:cubicBezTo>
                    <a:cubicBezTo>
                      <a:pt x="2776" y="1828"/>
                      <a:pt x="2787" y="1828"/>
                      <a:pt x="2793" y="1828"/>
                    </a:cubicBezTo>
                    <a:cubicBezTo>
                      <a:pt x="2793" y="1828"/>
                      <a:pt x="2793" y="1828"/>
                      <a:pt x="2793" y="1828"/>
                    </a:cubicBezTo>
                    <a:moveTo>
                      <a:pt x="3605" y="2488"/>
                    </a:moveTo>
                    <a:cubicBezTo>
                      <a:pt x="3660" y="2519"/>
                      <a:pt x="3702" y="2547"/>
                      <a:pt x="3729" y="2568"/>
                    </a:cubicBezTo>
                    <a:cubicBezTo>
                      <a:pt x="3733" y="2586"/>
                      <a:pt x="3740" y="2603"/>
                      <a:pt x="3743" y="2620"/>
                    </a:cubicBezTo>
                    <a:cubicBezTo>
                      <a:pt x="3726" y="2701"/>
                      <a:pt x="3650" y="2955"/>
                      <a:pt x="3464" y="3207"/>
                    </a:cubicBezTo>
                    <a:cubicBezTo>
                      <a:pt x="3453" y="3203"/>
                      <a:pt x="3439" y="3203"/>
                      <a:pt x="3429" y="3203"/>
                    </a:cubicBezTo>
                    <a:cubicBezTo>
                      <a:pt x="3426" y="3203"/>
                      <a:pt x="3426" y="3203"/>
                      <a:pt x="3426" y="3203"/>
                    </a:cubicBezTo>
                    <a:cubicBezTo>
                      <a:pt x="3381" y="3203"/>
                      <a:pt x="3339" y="3234"/>
                      <a:pt x="3329" y="3280"/>
                    </a:cubicBezTo>
                    <a:cubicBezTo>
                      <a:pt x="3305" y="3280"/>
                      <a:pt x="3284" y="3283"/>
                      <a:pt x="3260" y="3283"/>
                    </a:cubicBezTo>
                    <a:cubicBezTo>
                      <a:pt x="3243" y="3283"/>
                      <a:pt x="3225" y="3283"/>
                      <a:pt x="3208" y="3283"/>
                    </a:cubicBezTo>
                    <a:cubicBezTo>
                      <a:pt x="3077" y="3283"/>
                      <a:pt x="2949" y="3273"/>
                      <a:pt x="2822" y="3248"/>
                    </a:cubicBezTo>
                    <a:cubicBezTo>
                      <a:pt x="2822" y="3248"/>
                      <a:pt x="2822" y="3245"/>
                      <a:pt x="2818" y="3245"/>
                    </a:cubicBezTo>
                    <a:cubicBezTo>
                      <a:pt x="2904" y="3196"/>
                      <a:pt x="2984" y="3144"/>
                      <a:pt x="3060" y="3084"/>
                    </a:cubicBezTo>
                    <a:cubicBezTo>
                      <a:pt x="3329" y="2886"/>
                      <a:pt x="3464" y="2666"/>
                      <a:pt x="3526" y="2512"/>
                    </a:cubicBezTo>
                    <a:cubicBezTo>
                      <a:pt x="3532" y="2512"/>
                      <a:pt x="3536" y="2512"/>
                      <a:pt x="3539" y="2512"/>
                    </a:cubicBezTo>
                    <a:cubicBezTo>
                      <a:pt x="3567" y="2512"/>
                      <a:pt x="3588" y="2502"/>
                      <a:pt x="3605" y="2488"/>
                    </a:cubicBezTo>
                    <a:moveTo>
                      <a:pt x="2815" y="3308"/>
                    </a:moveTo>
                    <a:cubicBezTo>
                      <a:pt x="2942" y="3332"/>
                      <a:pt x="3069" y="3343"/>
                      <a:pt x="3199" y="3343"/>
                    </a:cubicBezTo>
                    <a:cubicBezTo>
                      <a:pt x="3220" y="3343"/>
                      <a:pt x="3237" y="3343"/>
                      <a:pt x="3254" y="3343"/>
                    </a:cubicBezTo>
                    <a:cubicBezTo>
                      <a:pt x="3278" y="3339"/>
                      <a:pt x="3302" y="3339"/>
                      <a:pt x="3326" y="3339"/>
                    </a:cubicBezTo>
                    <a:cubicBezTo>
                      <a:pt x="3329" y="3346"/>
                      <a:pt x="3329" y="3353"/>
                      <a:pt x="3336" y="3357"/>
                    </a:cubicBezTo>
                    <a:cubicBezTo>
                      <a:pt x="3082" y="3629"/>
                      <a:pt x="2788" y="3755"/>
                      <a:pt x="2699" y="3783"/>
                    </a:cubicBezTo>
                    <a:cubicBezTo>
                      <a:pt x="2592" y="3772"/>
                      <a:pt x="2486" y="3737"/>
                      <a:pt x="2387" y="3685"/>
                    </a:cubicBezTo>
                    <a:cubicBezTo>
                      <a:pt x="2452" y="3633"/>
                      <a:pt x="2565" y="3528"/>
                      <a:pt x="2688" y="3364"/>
                    </a:cubicBezTo>
                    <a:cubicBezTo>
                      <a:pt x="2699" y="3367"/>
                      <a:pt x="2712" y="3371"/>
                      <a:pt x="2723" y="3371"/>
                    </a:cubicBezTo>
                    <a:cubicBezTo>
                      <a:pt x="2723" y="3371"/>
                      <a:pt x="2723" y="3371"/>
                      <a:pt x="2723" y="3371"/>
                    </a:cubicBezTo>
                    <a:cubicBezTo>
                      <a:pt x="2764" y="3371"/>
                      <a:pt x="2798" y="3346"/>
                      <a:pt x="2815" y="3308"/>
                    </a:cubicBezTo>
                    <a:moveTo>
                      <a:pt x="3758" y="2765"/>
                    </a:moveTo>
                    <a:cubicBezTo>
                      <a:pt x="3761" y="2779"/>
                      <a:pt x="3761" y="2797"/>
                      <a:pt x="3761" y="2811"/>
                    </a:cubicBezTo>
                    <a:cubicBezTo>
                      <a:pt x="3761" y="2961"/>
                      <a:pt x="3721" y="3108"/>
                      <a:pt x="3645" y="3244"/>
                    </a:cubicBezTo>
                    <a:cubicBezTo>
                      <a:pt x="3618" y="3251"/>
                      <a:pt x="3574" y="3258"/>
                      <a:pt x="3519" y="3265"/>
                    </a:cubicBezTo>
                    <a:cubicBezTo>
                      <a:pt x="3516" y="3258"/>
                      <a:pt x="3512" y="3251"/>
                      <a:pt x="3509" y="3247"/>
                    </a:cubicBezTo>
                    <a:cubicBezTo>
                      <a:pt x="3635" y="3073"/>
                      <a:pt x="3717" y="2895"/>
                      <a:pt x="3758" y="2765"/>
                    </a:cubicBezTo>
                    <a:moveTo>
                      <a:pt x="3607" y="3308"/>
                    </a:moveTo>
                    <a:cubicBezTo>
                      <a:pt x="3432" y="3578"/>
                      <a:pt x="3142" y="3771"/>
                      <a:pt x="2843" y="3789"/>
                    </a:cubicBezTo>
                    <a:cubicBezTo>
                      <a:pt x="2974" y="3726"/>
                      <a:pt x="3191" y="3599"/>
                      <a:pt x="3380" y="3396"/>
                    </a:cubicBezTo>
                    <a:cubicBezTo>
                      <a:pt x="3390" y="3399"/>
                      <a:pt x="3404" y="3403"/>
                      <a:pt x="3415" y="3403"/>
                    </a:cubicBezTo>
                    <a:cubicBezTo>
                      <a:pt x="3418" y="3403"/>
                      <a:pt x="3418" y="3403"/>
                      <a:pt x="3418" y="3403"/>
                    </a:cubicBezTo>
                    <a:cubicBezTo>
                      <a:pt x="3466" y="3403"/>
                      <a:pt x="3508" y="3368"/>
                      <a:pt x="3518" y="3322"/>
                    </a:cubicBezTo>
                    <a:cubicBezTo>
                      <a:pt x="3549" y="3315"/>
                      <a:pt x="3580" y="3311"/>
                      <a:pt x="3607" y="3308"/>
                    </a:cubicBezTo>
                    <a:moveTo>
                      <a:pt x="3215" y="2303"/>
                    </a:moveTo>
                    <a:cubicBezTo>
                      <a:pt x="3288" y="2331"/>
                      <a:pt x="3364" y="2362"/>
                      <a:pt x="3437" y="2397"/>
                    </a:cubicBezTo>
                    <a:cubicBezTo>
                      <a:pt x="3437" y="2404"/>
                      <a:pt x="3437" y="2408"/>
                      <a:pt x="3437" y="2415"/>
                    </a:cubicBezTo>
                    <a:cubicBezTo>
                      <a:pt x="3437" y="2442"/>
                      <a:pt x="3451" y="2470"/>
                      <a:pt x="3472" y="2491"/>
                    </a:cubicBezTo>
                    <a:cubicBezTo>
                      <a:pt x="3385" y="2704"/>
                      <a:pt x="3232" y="2889"/>
                      <a:pt x="3024" y="3042"/>
                    </a:cubicBezTo>
                    <a:cubicBezTo>
                      <a:pt x="2958" y="3091"/>
                      <a:pt x="2885" y="3137"/>
                      <a:pt x="2812" y="3178"/>
                    </a:cubicBezTo>
                    <a:cubicBezTo>
                      <a:pt x="2871" y="3088"/>
                      <a:pt x="2923" y="2990"/>
                      <a:pt x="2972" y="2885"/>
                    </a:cubicBezTo>
                    <a:cubicBezTo>
                      <a:pt x="3048" y="2715"/>
                      <a:pt x="3104" y="2533"/>
                      <a:pt x="3138" y="2345"/>
                    </a:cubicBezTo>
                    <a:cubicBezTo>
                      <a:pt x="3170" y="2345"/>
                      <a:pt x="3197" y="2327"/>
                      <a:pt x="3215" y="2303"/>
                    </a:cubicBezTo>
                    <a:moveTo>
                      <a:pt x="2633" y="3339"/>
                    </a:moveTo>
                    <a:cubicBezTo>
                      <a:pt x="2499" y="3508"/>
                      <a:pt x="2382" y="3609"/>
                      <a:pt x="2331" y="3647"/>
                    </a:cubicBezTo>
                    <a:cubicBezTo>
                      <a:pt x="2258" y="3602"/>
                      <a:pt x="2190" y="3550"/>
                      <a:pt x="2128" y="3488"/>
                    </a:cubicBezTo>
                    <a:cubicBezTo>
                      <a:pt x="2227" y="3474"/>
                      <a:pt x="2413" y="3436"/>
                      <a:pt x="2633" y="3339"/>
                    </a:cubicBezTo>
                    <a:moveTo>
                      <a:pt x="3018" y="0"/>
                    </a:moveTo>
                    <a:cubicBezTo>
                      <a:pt x="2513" y="0"/>
                      <a:pt x="2513" y="0"/>
                      <a:pt x="2513" y="0"/>
                    </a:cubicBezTo>
                    <a:cubicBezTo>
                      <a:pt x="2456" y="0"/>
                      <a:pt x="2409" y="47"/>
                      <a:pt x="2409" y="103"/>
                    </a:cubicBezTo>
                    <a:cubicBezTo>
                      <a:pt x="2409" y="1416"/>
                      <a:pt x="2409" y="1416"/>
                      <a:pt x="2409" y="1416"/>
                    </a:cubicBezTo>
                    <a:cubicBezTo>
                      <a:pt x="2409" y="1473"/>
                      <a:pt x="2456" y="1519"/>
                      <a:pt x="2513" y="1519"/>
                    </a:cubicBezTo>
                    <a:cubicBezTo>
                      <a:pt x="3018" y="1519"/>
                      <a:pt x="3018" y="1519"/>
                      <a:pt x="3018" y="1519"/>
                    </a:cubicBezTo>
                    <a:cubicBezTo>
                      <a:pt x="3076" y="1519"/>
                      <a:pt x="3121" y="1473"/>
                      <a:pt x="3121" y="1416"/>
                    </a:cubicBezTo>
                    <a:cubicBezTo>
                      <a:pt x="3121" y="103"/>
                      <a:pt x="3121" y="103"/>
                      <a:pt x="3121" y="103"/>
                    </a:cubicBezTo>
                    <a:cubicBezTo>
                      <a:pt x="3121" y="47"/>
                      <a:pt x="3076" y="0"/>
                      <a:pt x="3018" y="0"/>
                    </a:cubicBezTo>
                    <a:close/>
                    <a:moveTo>
                      <a:pt x="2582" y="1368"/>
                    </a:moveTo>
                    <a:cubicBezTo>
                      <a:pt x="2546" y="1368"/>
                      <a:pt x="2546" y="1368"/>
                      <a:pt x="2546" y="1368"/>
                    </a:cubicBezTo>
                    <a:cubicBezTo>
                      <a:pt x="2517" y="1368"/>
                      <a:pt x="2492" y="1352"/>
                      <a:pt x="2492" y="1332"/>
                    </a:cubicBezTo>
                    <a:cubicBezTo>
                      <a:pt x="2492" y="1309"/>
                      <a:pt x="2492" y="1309"/>
                      <a:pt x="2492" y="1309"/>
                    </a:cubicBezTo>
                    <a:cubicBezTo>
                      <a:pt x="2492" y="1290"/>
                      <a:pt x="2517" y="1275"/>
                      <a:pt x="2546" y="1275"/>
                    </a:cubicBezTo>
                    <a:cubicBezTo>
                      <a:pt x="2582" y="1275"/>
                      <a:pt x="2582" y="1275"/>
                      <a:pt x="2582" y="1275"/>
                    </a:cubicBezTo>
                    <a:cubicBezTo>
                      <a:pt x="2612" y="1275"/>
                      <a:pt x="2636" y="1290"/>
                      <a:pt x="2636" y="1309"/>
                    </a:cubicBezTo>
                    <a:cubicBezTo>
                      <a:pt x="2636" y="1332"/>
                      <a:pt x="2636" y="1332"/>
                      <a:pt x="2636" y="1332"/>
                    </a:cubicBezTo>
                    <a:cubicBezTo>
                      <a:pt x="2636" y="1352"/>
                      <a:pt x="2612" y="1368"/>
                      <a:pt x="2582" y="1368"/>
                    </a:cubicBezTo>
                    <a:close/>
                    <a:moveTo>
                      <a:pt x="2783" y="1253"/>
                    </a:moveTo>
                    <a:cubicBezTo>
                      <a:pt x="2747" y="1253"/>
                      <a:pt x="2747" y="1253"/>
                      <a:pt x="2747" y="1253"/>
                    </a:cubicBezTo>
                    <a:cubicBezTo>
                      <a:pt x="2718" y="1253"/>
                      <a:pt x="2693" y="1238"/>
                      <a:pt x="2693" y="1218"/>
                    </a:cubicBezTo>
                    <a:cubicBezTo>
                      <a:pt x="2693" y="1195"/>
                      <a:pt x="2693" y="1195"/>
                      <a:pt x="2693" y="1195"/>
                    </a:cubicBezTo>
                    <a:cubicBezTo>
                      <a:pt x="2693" y="1176"/>
                      <a:pt x="2718" y="1160"/>
                      <a:pt x="2747" y="1160"/>
                    </a:cubicBezTo>
                    <a:cubicBezTo>
                      <a:pt x="2783" y="1160"/>
                      <a:pt x="2783" y="1160"/>
                      <a:pt x="2783" y="1160"/>
                    </a:cubicBezTo>
                    <a:cubicBezTo>
                      <a:pt x="2813" y="1160"/>
                      <a:pt x="2837" y="1176"/>
                      <a:pt x="2837" y="1195"/>
                    </a:cubicBezTo>
                    <a:cubicBezTo>
                      <a:pt x="2837" y="1218"/>
                      <a:pt x="2837" y="1218"/>
                      <a:pt x="2837" y="1218"/>
                    </a:cubicBezTo>
                    <a:cubicBezTo>
                      <a:pt x="2837" y="1238"/>
                      <a:pt x="2813" y="1253"/>
                      <a:pt x="2783" y="1253"/>
                    </a:cubicBezTo>
                    <a:close/>
                    <a:moveTo>
                      <a:pt x="2837" y="1309"/>
                    </a:moveTo>
                    <a:cubicBezTo>
                      <a:pt x="2837" y="1332"/>
                      <a:pt x="2837" y="1332"/>
                      <a:pt x="2837" y="1332"/>
                    </a:cubicBezTo>
                    <a:cubicBezTo>
                      <a:pt x="2837" y="1352"/>
                      <a:pt x="2813" y="1368"/>
                      <a:pt x="2783" y="1368"/>
                    </a:cubicBezTo>
                    <a:cubicBezTo>
                      <a:pt x="2747" y="1368"/>
                      <a:pt x="2747" y="1368"/>
                      <a:pt x="2747" y="1368"/>
                    </a:cubicBezTo>
                    <a:cubicBezTo>
                      <a:pt x="2718" y="1368"/>
                      <a:pt x="2693" y="1352"/>
                      <a:pt x="2693" y="1332"/>
                    </a:cubicBezTo>
                    <a:cubicBezTo>
                      <a:pt x="2693" y="1309"/>
                      <a:pt x="2693" y="1309"/>
                      <a:pt x="2693" y="1309"/>
                    </a:cubicBezTo>
                    <a:cubicBezTo>
                      <a:pt x="2693" y="1290"/>
                      <a:pt x="2718" y="1275"/>
                      <a:pt x="2747" y="1275"/>
                    </a:cubicBezTo>
                    <a:cubicBezTo>
                      <a:pt x="2783" y="1275"/>
                      <a:pt x="2783" y="1275"/>
                      <a:pt x="2783" y="1275"/>
                    </a:cubicBezTo>
                    <a:cubicBezTo>
                      <a:pt x="2813" y="1275"/>
                      <a:pt x="2837" y="1290"/>
                      <a:pt x="2837" y="1309"/>
                    </a:cubicBezTo>
                    <a:close/>
                    <a:moveTo>
                      <a:pt x="2783" y="1138"/>
                    </a:moveTo>
                    <a:cubicBezTo>
                      <a:pt x="2747" y="1138"/>
                      <a:pt x="2747" y="1138"/>
                      <a:pt x="2747" y="1138"/>
                    </a:cubicBezTo>
                    <a:cubicBezTo>
                      <a:pt x="2718" y="1138"/>
                      <a:pt x="2693" y="1122"/>
                      <a:pt x="2693" y="1103"/>
                    </a:cubicBezTo>
                    <a:cubicBezTo>
                      <a:pt x="2693" y="1080"/>
                      <a:pt x="2693" y="1080"/>
                      <a:pt x="2693" y="1080"/>
                    </a:cubicBezTo>
                    <a:cubicBezTo>
                      <a:pt x="2693" y="1060"/>
                      <a:pt x="2718" y="1045"/>
                      <a:pt x="2747" y="1045"/>
                    </a:cubicBezTo>
                    <a:cubicBezTo>
                      <a:pt x="2783" y="1045"/>
                      <a:pt x="2783" y="1045"/>
                      <a:pt x="2783" y="1045"/>
                    </a:cubicBezTo>
                    <a:cubicBezTo>
                      <a:pt x="2813" y="1045"/>
                      <a:pt x="2837" y="1060"/>
                      <a:pt x="2837" y="1080"/>
                    </a:cubicBezTo>
                    <a:cubicBezTo>
                      <a:pt x="2837" y="1103"/>
                      <a:pt x="2837" y="1103"/>
                      <a:pt x="2837" y="1103"/>
                    </a:cubicBezTo>
                    <a:cubicBezTo>
                      <a:pt x="2837" y="1122"/>
                      <a:pt x="2813" y="1138"/>
                      <a:pt x="2783" y="1138"/>
                    </a:cubicBezTo>
                    <a:close/>
                    <a:moveTo>
                      <a:pt x="2783" y="1023"/>
                    </a:moveTo>
                    <a:cubicBezTo>
                      <a:pt x="2747" y="1023"/>
                      <a:pt x="2747" y="1023"/>
                      <a:pt x="2747" y="1023"/>
                    </a:cubicBezTo>
                    <a:cubicBezTo>
                      <a:pt x="2718" y="1023"/>
                      <a:pt x="2693" y="1008"/>
                      <a:pt x="2693" y="988"/>
                    </a:cubicBezTo>
                    <a:cubicBezTo>
                      <a:pt x="2693" y="965"/>
                      <a:pt x="2693" y="965"/>
                      <a:pt x="2693" y="965"/>
                    </a:cubicBezTo>
                    <a:cubicBezTo>
                      <a:pt x="2693" y="946"/>
                      <a:pt x="2718" y="930"/>
                      <a:pt x="2747" y="930"/>
                    </a:cubicBezTo>
                    <a:cubicBezTo>
                      <a:pt x="2783" y="930"/>
                      <a:pt x="2783" y="930"/>
                      <a:pt x="2783" y="930"/>
                    </a:cubicBezTo>
                    <a:cubicBezTo>
                      <a:pt x="2813" y="930"/>
                      <a:pt x="2837" y="946"/>
                      <a:pt x="2837" y="965"/>
                    </a:cubicBezTo>
                    <a:cubicBezTo>
                      <a:pt x="2837" y="988"/>
                      <a:pt x="2837" y="988"/>
                      <a:pt x="2837" y="988"/>
                    </a:cubicBezTo>
                    <a:cubicBezTo>
                      <a:pt x="2837" y="1008"/>
                      <a:pt x="2813" y="1023"/>
                      <a:pt x="2783" y="1023"/>
                    </a:cubicBezTo>
                    <a:close/>
                    <a:moveTo>
                      <a:pt x="2780" y="860"/>
                    </a:moveTo>
                    <a:cubicBezTo>
                      <a:pt x="2816" y="854"/>
                      <a:pt x="2844" y="824"/>
                      <a:pt x="2847" y="786"/>
                    </a:cubicBezTo>
                    <a:cubicBezTo>
                      <a:pt x="3022" y="786"/>
                      <a:pt x="3022" y="786"/>
                      <a:pt x="3022" y="786"/>
                    </a:cubicBezTo>
                    <a:cubicBezTo>
                      <a:pt x="3022" y="787"/>
                      <a:pt x="3022" y="787"/>
                      <a:pt x="3022" y="787"/>
                    </a:cubicBezTo>
                    <a:cubicBezTo>
                      <a:pt x="3022" y="828"/>
                      <a:pt x="2990" y="860"/>
                      <a:pt x="2949" y="860"/>
                    </a:cubicBezTo>
                    <a:cubicBezTo>
                      <a:pt x="2780" y="860"/>
                      <a:pt x="2780" y="860"/>
                      <a:pt x="2780" y="860"/>
                    </a:cubicBezTo>
                    <a:cubicBezTo>
                      <a:pt x="2780" y="860"/>
                      <a:pt x="2780" y="860"/>
                      <a:pt x="2780" y="860"/>
                    </a:cubicBezTo>
                    <a:close/>
                    <a:moveTo>
                      <a:pt x="2847" y="777"/>
                    </a:moveTo>
                    <a:cubicBezTo>
                      <a:pt x="2846" y="742"/>
                      <a:pt x="2822" y="712"/>
                      <a:pt x="2790" y="702"/>
                    </a:cubicBezTo>
                    <a:cubicBezTo>
                      <a:pt x="2949" y="702"/>
                      <a:pt x="2949" y="702"/>
                      <a:pt x="2949" y="702"/>
                    </a:cubicBezTo>
                    <a:cubicBezTo>
                      <a:pt x="2990" y="702"/>
                      <a:pt x="3022" y="735"/>
                      <a:pt x="3022" y="775"/>
                    </a:cubicBezTo>
                    <a:cubicBezTo>
                      <a:pt x="3022" y="777"/>
                      <a:pt x="3022" y="777"/>
                      <a:pt x="3022" y="777"/>
                    </a:cubicBezTo>
                    <a:cubicBezTo>
                      <a:pt x="2847" y="777"/>
                      <a:pt x="2847" y="777"/>
                      <a:pt x="2847" y="777"/>
                    </a:cubicBezTo>
                    <a:cubicBezTo>
                      <a:pt x="2847" y="777"/>
                      <a:pt x="2847" y="777"/>
                      <a:pt x="2847" y="777"/>
                    </a:cubicBezTo>
                    <a:close/>
                    <a:moveTo>
                      <a:pt x="2831" y="779"/>
                    </a:moveTo>
                    <a:cubicBezTo>
                      <a:pt x="2831" y="816"/>
                      <a:pt x="2802" y="845"/>
                      <a:pt x="2765" y="845"/>
                    </a:cubicBezTo>
                    <a:cubicBezTo>
                      <a:pt x="2729" y="845"/>
                      <a:pt x="2700" y="816"/>
                      <a:pt x="2700" y="779"/>
                    </a:cubicBezTo>
                    <a:cubicBezTo>
                      <a:pt x="2700" y="742"/>
                      <a:pt x="2729" y="713"/>
                      <a:pt x="2765" y="713"/>
                    </a:cubicBezTo>
                    <a:cubicBezTo>
                      <a:pt x="2802" y="713"/>
                      <a:pt x="2831" y="742"/>
                      <a:pt x="2831" y="779"/>
                    </a:cubicBezTo>
                    <a:close/>
                    <a:moveTo>
                      <a:pt x="2684" y="777"/>
                    </a:moveTo>
                    <a:cubicBezTo>
                      <a:pt x="2509" y="777"/>
                      <a:pt x="2509" y="777"/>
                      <a:pt x="2509" y="777"/>
                    </a:cubicBezTo>
                    <a:cubicBezTo>
                      <a:pt x="2509" y="775"/>
                      <a:pt x="2509" y="775"/>
                      <a:pt x="2509" y="775"/>
                    </a:cubicBezTo>
                    <a:cubicBezTo>
                      <a:pt x="2509" y="735"/>
                      <a:pt x="2542" y="702"/>
                      <a:pt x="2582" y="702"/>
                    </a:cubicBezTo>
                    <a:cubicBezTo>
                      <a:pt x="2741" y="702"/>
                      <a:pt x="2741" y="702"/>
                      <a:pt x="2741" y="702"/>
                    </a:cubicBezTo>
                    <a:cubicBezTo>
                      <a:pt x="2709" y="712"/>
                      <a:pt x="2685" y="742"/>
                      <a:pt x="2684" y="777"/>
                    </a:cubicBezTo>
                    <a:close/>
                    <a:moveTo>
                      <a:pt x="2685" y="786"/>
                    </a:moveTo>
                    <a:cubicBezTo>
                      <a:pt x="2687" y="824"/>
                      <a:pt x="2715" y="854"/>
                      <a:pt x="2752" y="860"/>
                    </a:cubicBezTo>
                    <a:cubicBezTo>
                      <a:pt x="2582" y="860"/>
                      <a:pt x="2582" y="860"/>
                      <a:pt x="2582" y="860"/>
                    </a:cubicBezTo>
                    <a:cubicBezTo>
                      <a:pt x="2542" y="860"/>
                      <a:pt x="2509" y="828"/>
                      <a:pt x="2509" y="787"/>
                    </a:cubicBezTo>
                    <a:cubicBezTo>
                      <a:pt x="2509" y="786"/>
                      <a:pt x="2509" y="786"/>
                      <a:pt x="2509" y="786"/>
                    </a:cubicBezTo>
                    <a:cubicBezTo>
                      <a:pt x="2685" y="786"/>
                      <a:pt x="2685" y="786"/>
                      <a:pt x="2685" y="786"/>
                    </a:cubicBezTo>
                    <a:cubicBezTo>
                      <a:pt x="2685" y="786"/>
                      <a:pt x="2685" y="786"/>
                      <a:pt x="2685" y="786"/>
                    </a:cubicBezTo>
                    <a:close/>
                    <a:moveTo>
                      <a:pt x="2546" y="930"/>
                    </a:moveTo>
                    <a:cubicBezTo>
                      <a:pt x="2582" y="930"/>
                      <a:pt x="2582" y="930"/>
                      <a:pt x="2582" y="930"/>
                    </a:cubicBezTo>
                    <a:cubicBezTo>
                      <a:pt x="2612" y="930"/>
                      <a:pt x="2636" y="946"/>
                      <a:pt x="2636" y="965"/>
                    </a:cubicBezTo>
                    <a:cubicBezTo>
                      <a:pt x="2636" y="988"/>
                      <a:pt x="2636" y="988"/>
                      <a:pt x="2636" y="988"/>
                    </a:cubicBezTo>
                    <a:cubicBezTo>
                      <a:pt x="2636" y="1008"/>
                      <a:pt x="2612" y="1023"/>
                      <a:pt x="2582" y="1023"/>
                    </a:cubicBezTo>
                    <a:cubicBezTo>
                      <a:pt x="2546" y="1023"/>
                      <a:pt x="2546" y="1023"/>
                      <a:pt x="2546" y="1023"/>
                    </a:cubicBezTo>
                    <a:cubicBezTo>
                      <a:pt x="2517" y="1023"/>
                      <a:pt x="2492" y="1008"/>
                      <a:pt x="2492" y="988"/>
                    </a:cubicBezTo>
                    <a:cubicBezTo>
                      <a:pt x="2492" y="965"/>
                      <a:pt x="2492" y="965"/>
                      <a:pt x="2492" y="965"/>
                    </a:cubicBezTo>
                    <a:cubicBezTo>
                      <a:pt x="2492" y="946"/>
                      <a:pt x="2517" y="930"/>
                      <a:pt x="2546" y="930"/>
                    </a:cubicBezTo>
                    <a:close/>
                    <a:moveTo>
                      <a:pt x="2546" y="1045"/>
                    </a:moveTo>
                    <a:cubicBezTo>
                      <a:pt x="2582" y="1045"/>
                      <a:pt x="2582" y="1045"/>
                      <a:pt x="2582" y="1045"/>
                    </a:cubicBezTo>
                    <a:cubicBezTo>
                      <a:pt x="2612" y="1045"/>
                      <a:pt x="2636" y="1060"/>
                      <a:pt x="2636" y="1080"/>
                    </a:cubicBezTo>
                    <a:cubicBezTo>
                      <a:pt x="2636" y="1103"/>
                      <a:pt x="2636" y="1103"/>
                      <a:pt x="2636" y="1103"/>
                    </a:cubicBezTo>
                    <a:cubicBezTo>
                      <a:pt x="2636" y="1122"/>
                      <a:pt x="2612" y="1138"/>
                      <a:pt x="2582" y="1138"/>
                    </a:cubicBezTo>
                    <a:cubicBezTo>
                      <a:pt x="2546" y="1138"/>
                      <a:pt x="2546" y="1138"/>
                      <a:pt x="2546" y="1138"/>
                    </a:cubicBezTo>
                    <a:cubicBezTo>
                      <a:pt x="2517" y="1138"/>
                      <a:pt x="2492" y="1122"/>
                      <a:pt x="2492" y="1103"/>
                    </a:cubicBezTo>
                    <a:cubicBezTo>
                      <a:pt x="2492" y="1080"/>
                      <a:pt x="2492" y="1080"/>
                      <a:pt x="2492" y="1080"/>
                    </a:cubicBezTo>
                    <a:cubicBezTo>
                      <a:pt x="2492" y="1060"/>
                      <a:pt x="2517" y="1045"/>
                      <a:pt x="2546" y="1045"/>
                    </a:cubicBezTo>
                    <a:close/>
                    <a:moveTo>
                      <a:pt x="2546" y="1160"/>
                    </a:moveTo>
                    <a:cubicBezTo>
                      <a:pt x="2582" y="1160"/>
                      <a:pt x="2582" y="1160"/>
                      <a:pt x="2582" y="1160"/>
                    </a:cubicBezTo>
                    <a:cubicBezTo>
                      <a:pt x="2612" y="1160"/>
                      <a:pt x="2636" y="1176"/>
                      <a:pt x="2636" y="1195"/>
                    </a:cubicBezTo>
                    <a:cubicBezTo>
                      <a:pt x="2636" y="1218"/>
                      <a:pt x="2636" y="1218"/>
                      <a:pt x="2636" y="1218"/>
                    </a:cubicBezTo>
                    <a:cubicBezTo>
                      <a:pt x="2636" y="1238"/>
                      <a:pt x="2612" y="1253"/>
                      <a:pt x="2582" y="1253"/>
                    </a:cubicBezTo>
                    <a:cubicBezTo>
                      <a:pt x="2546" y="1253"/>
                      <a:pt x="2546" y="1253"/>
                      <a:pt x="2546" y="1253"/>
                    </a:cubicBezTo>
                    <a:cubicBezTo>
                      <a:pt x="2517" y="1253"/>
                      <a:pt x="2492" y="1238"/>
                      <a:pt x="2492" y="1218"/>
                    </a:cubicBezTo>
                    <a:cubicBezTo>
                      <a:pt x="2492" y="1195"/>
                      <a:pt x="2492" y="1195"/>
                      <a:pt x="2492" y="1195"/>
                    </a:cubicBezTo>
                    <a:cubicBezTo>
                      <a:pt x="2492" y="1176"/>
                      <a:pt x="2517" y="1160"/>
                      <a:pt x="2546" y="1160"/>
                    </a:cubicBezTo>
                    <a:close/>
                    <a:moveTo>
                      <a:pt x="2891" y="1461"/>
                    </a:moveTo>
                    <a:cubicBezTo>
                      <a:pt x="2640" y="1461"/>
                      <a:pt x="2640" y="1461"/>
                      <a:pt x="2640" y="1461"/>
                    </a:cubicBezTo>
                    <a:cubicBezTo>
                      <a:pt x="2635" y="1461"/>
                      <a:pt x="2629" y="1456"/>
                      <a:pt x="2629" y="1450"/>
                    </a:cubicBezTo>
                    <a:cubicBezTo>
                      <a:pt x="2629" y="1444"/>
                      <a:pt x="2635" y="1440"/>
                      <a:pt x="2640" y="1440"/>
                    </a:cubicBezTo>
                    <a:cubicBezTo>
                      <a:pt x="2891" y="1440"/>
                      <a:pt x="2891" y="1440"/>
                      <a:pt x="2891" y="1440"/>
                    </a:cubicBezTo>
                    <a:cubicBezTo>
                      <a:pt x="2897" y="1440"/>
                      <a:pt x="2901" y="1444"/>
                      <a:pt x="2901" y="1450"/>
                    </a:cubicBezTo>
                    <a:cubicBezTo>
                      <a:pt x="2901" y="1456"/>
                      <a:pt x="2897" y="1461"/>
                      <a:pt x="2891" y="1461"/>
                    </a:cubicBezTo>
                    <a:close/>
                    <a:moveTo>
                      <a:pt x="3039" y="1332"/>
                    </a:moveTo>
                    <a:cubicBezTo>
                      <a:pt x="3039" y="1352"/>
                      <a:pt x="3015" y="1368"/>
                      <a:pt x="2984" y="1368"/>
                    </a:cubicBezTo>
                    <a:cubicBezTo>
                      <a:pt x="2949" y="1368"/>
                      <a:pt x="2949" y="1368"/>
                      <a:pt x="2949" y="1368"/>
                    </a:cubicBezTo>
                    <a:cubicBezTo>
                      <a:pt x="2919" y="1368"/>
                      <a:pt x="2895" y="1352"/>
                      <a:pt x="2895" y="1332"/>
                    </a:cubicBezTo>
                    <a:cubicBezTo>
                      <a:pt x="2895" y="1309"/>
                      <a:pt x="2895" y="1309"/>
                      <a:pt x="2895" y="1309"/>
                    </a:cubicBezTo>
                    <a:cubicBezTo>
                      <a:pt x="2895" y="1290"/>
                      <a:pt x="2919" y="1275"/>
                      <a:pt x="2949" y="1275"/>
                    </a:cubicBezTo>
                    <a:cubicBezTo>
                      <a:pt x="2984" y="1275"/>
                      <a:pt x="2984" y="1275"/>
                      <a:pt x="2984" y="1275"/>
                    </a:cubicBezTo>
                    <a:cubicBezTo>
                      <a:pt x="3015" y="1275"/>
                      <a:pt x="3039" y="1290"/>
                      <a:pt x="3039" y="1309"/>
                    </a:cubicBezTo>
                    <a:cubicBezTo>
                      <a:pt x="3039" y="1332"/>
                      <a:pt x="3039" y="1332"/>
                      <a:pt x="3039" y="1332"/>
                    </a:cubicBezTo>
                    <a:cubicBezTo>
                      <a:pt x="3039" y="1332"/>
                      <a:pt x="3039" y="1332"/>
                      <a:pt x="3039" y="1332"/>
                    </a:cubicBezTo>
                    <a:close/>
                    <a:moveTo>
                      <a:pt x="3039" y="1218"/>
                    </a:moveTo>
                    <a:cubicBezTo>
                      <a:pt x="3039" y="1238"/>
                      <a:pt x="3015" y="1253"/>
                      <a:pt x="2984" y="1253"/>
                    </a:cubicBezTo>
                    <a:cubicBezTo>
                      <a:pt x="2949" y="1253"/>
                      <a:pt x="2949" y="1253"/>
                      <a:pt x="2949" y="1253"/>
                    </a:cubicBezTo>
                    <a:cubicBezTo>
                      <a:pt x="2919" y="1253"/>
                      <a:pt x="2895" y="1238"/>
                      <a:pt x="2895" y="1218"/>
                    </a:cubicBezTo>
                    <a:cubicBezTo>
                      <a:pt x="2895" y="1195"/>
                      <a:pt x="2895" y="1195"/>
                      <a:pt x="2895" y="1195"/>
                    </a:cubicBezTo>
                    <a:cubicBezTo>
                      <a:pt x="2895" y="1176"/>
                      <a:pt x="2919" y="1160"/>
                      <a:pt x="2949" y="1160"/>
                    </a:cubicBezTo>
                    <a:cubicBezTo>
                      <a:pt x="2984" y="1160"/>
                      <a:pt x="2984" y="1160"/>
                      <a:pt x="2984" y="1160"/>
                    </a:cubicBezTo>
                    <a:cubicBezTo>
                      <a:pt x="3015" y="1160"/>
                      <a:pt x="3039" y="1176"/>
                      <a:pt x="3039" y="1195"/>
                    </a:cubicBezTo>
                    <a:cubicBezTo>
                      <a:pt x="3039" y="1218"/>
                      <a:pt x="3039" y="1218"/>
                      <a:pt x="3039" y="1218"/>
                    </a:cubicBezTo>
                    <a:cubicBezTo>
                      <a:pt x="3039" y="1218"/>
                      <a:pt x="3039" y="1218"/>
                      <a:pt x="3039" y="1218"/>
                    </a:cubicBezTo>
                    <a:close/>
                    <a:moveTo>
                      <a:pt x="3039" y="1103"/>
                    </a:moveTo>
                    <a:cubicBezTo>
                      <a:pt x="3039" y="1122"/>
                      <a:pt x="3015" y="1138"/>
                      <a:pt x="2984" y="1138"/>
                    </a:cubicBezTo>
                    <a:cubicBezTo>
                      <a:pt x="2949" y="1138"/>
                      <a:pt x="2949" y="1138"/>
                      <a:pt x="2949" y="1138"/>
                    </a:cubicBezTo>
                    <a:cubicBezTo>
                      <a:pt x="2919" y="1138"/>
                      <a:pt x="2895" y="1122"/>
                      <a:pt x="2895" y="1103"/>
                    </a:cubicBezTo>
                    <a:cubicBezTo>
                      <a:pt x="2895" y="1080"/>
                      <a:pt x="2895" y="1080"/>
                      <a:pt x="2895" y="1080"/>
                    </a:cubicBezTo>
                    <a:cubicBezTo>
                      <a:pt x="2895" y="1060"/>
                      <a:pt x="2919" y="1045"/>
                      <a:pt x="2949" y="1045"/>
                    </a:cubicBezTo>
                    <a:cubicBezTo>
                      <a:pt x="2984" y="1045"/>
                      <a:pt x="2984" y="1045"/>
                      <a:pt x="2984" y="1045"/>
                    </a:cubicBezTo>
                    <a:cubicBezTo>
                      <a:pt x="3015" y="1045"/>
                      <a:pt x="3039" y="1060"/>
                      <a:pt x="3039" y="1080"/>
                    </a:cubicBezTo>
                    <a:cubicBezTo>
                      <a:pt x="3039" y="1103"/>
                      <a:pt x="3039" y="1103"/>
                      <a:pt x="3039" y="1103"/>
                    </a:cubicBezTo>
                    <a:cubicBezTo>
                      <a:pt x="3039" y="1103"/>
                      <a:pt x="3039" y="1103"/>
                      <a:pt x="3039" y="1103"/>
                    </a:cubicBezTo>
                    <a:close/>
                    <a:moveTo>
                      <a:pt x="3039" y="988"/>
                    </a:moveTo>
                    <a:cubicBezTo>
                      <a:pt x="3039" y="1008"/>
                      <a:pt x="3015" y="1023"/>
                      <a:pt x="2984" y="1023"/>
                    </a:cubicBezTo>
                    <a:cubicBezTo>
                      <a:pt x="2949" y="1023"/>
                      <a:pt x="2949" y="1023"/>
                      <a:pt x="2949" y="1023"/>
                    </a:cubicBezTo>
                    <a:cubicBezTo>
                      <a:pt x="2919" y="1023"/>
                      <a:pt x="2895" y="1008"/>
                      <a:pt x="2895" y="988"/>
                    </a:cubicBezTo>
                    <a:cubicBezTo>
                      <a:pt x="2895" y="965"/>
                      <a:pt x="2895" y="965"/>
                      <a:pt x="2895" y="965"/>
                    </a:cubicBezTo>
                    <a:cubicBezTo>
                      <a:pt x="2895" y="946"/>
                      <a:pt x="2919" y="930"/>
                      <a:pt x="2949" y="930"/>
                    </a:cubicBezTo>
                    <a:cubicBezTo>
                      <a:pt x="2984" y="930"/>
                      <a:pt x="2984" y="930"/>
                      <a:pt x="2984" y="930"/>
                    </a:cubicBezTo>
                    <a:cubicBezTo>
                      <a:pt x="3015" y="930"/>
                      <a:pt x="3039" y="946"/>
                      <a:pt x="3039" y="965"/>
                    </a:cubicBezTo>
                    <a:cubicBezTo>
                      <a:pt x="3039" y="988"/>
                      <a:pt x="3039" y="988"/>
                      <a:pt x="3039" y="988"/>
                    </a:cubicBezTo>
                    <a:cubicBezTo>
                      <a:pt x="3039" y="988"/>
                      <a:pt x="3039" y="988"/>
                      <a:pt x="3039" y="988"/>
                    </a:cubicBezTo>
                    <a:close/>
                    <a:moveTo>
                      <a:pt x="3047" y="604"/>
                    </a:moveTo>
                    <a:cubicBezTo>
                      <a:pt x="3047" y="624"/>
                      <a:pt x="3031" y="641"/>
                      <a:pt x="3011" y="641"/>
                    </a:cubicBezTo>
                    <a:cubicBezTo>
                      <a:pt x="2520" y="641"/>
                      <a:pt x="2520" y="641"/>
                      <a:pt x="2520" y="641"/>
                    </a:cubicBezTo>
                    <a:cubicBezTo>
                      <a:pt x="2501" y="641"/>
                      <a:pt x="2483" y="624"/>
                      <a:pt x="2483" y="604"/>
                    </a:cubicBezTo>
                    <a:cubicBezTo>
                      <a:pt x="2483" y="113"/>
                      <a:pt x="2483" y="113"/>
                      <a:pt x="2483" y="113"/>
                    </a:cubicBezTo>
                    <a:cubicBezTo>
                      <a:pt x="2483" y="92"/>
                      <a:pt x="2501" y="76"/>
                      <a:pt x="2520" y="76"/>
                    </a:cubicBezTo>
                    <a:cubicBezTo>
                      <a:pt x="3011" y="76"/>
                      <a:pt x="3011" y="76"/>
                      <a:pt x="3011" y="76"/>
                    </a:cubicBezTo>
                    <a:cubicBezTo>
                      <a:pt x="3031" y="76"/>
                      <a:pt x="3047" y="92"/>
                      <a:pt x="3047" y="113"/>
                    </a:cubicBezTo>
                    <a:cubicBezTo>
                      <a:pt x="3047" y="604"/>
                      <a:pt x="3047" y="604"/>
                      <a:pt x="3047" y="604"/>
                    </a:cubicBezTo>
                    <a:cubicBezTo>
                      <a:pt x="3047" y="604"/>
                      <a:pt x="3047" y="604"/>
                      <a:pt x="3047" y="604"/>
                    </a:cubicBezTo>
                    <a:close/>
                    <a:moveTo>
                      <a:pt x="2814" y="4927"/>
                    </a:moveTo>
                    <a:cubicBezTo>
                      <a:pt x="2662" y="4927"/>
                      <a:pt x="2662" y="4927"/>
                      <a:pt x="2662" y="4927"/>
                    </a:cubicBezTo>
                    <a:cubicBezTo>
                      <a:pt x="2662" y="4813"/>
                      <a:pt x="2662" y="4813"/>
                      <a:pt x="2662" y="4813"/>
                    </a:cubicBezTo>
                    <a:cubicBezTo>
                      <a:pt x="2814" y="4813"/>
                      <a:pt x="2814" y="4813"/>
                      <a:pt x="2814" y="4813"/>
                    </a:cubicBezTo>
                    <a:cubicBezTo>
                      <a:pt x="2814" y="4927"/>
                      <a:pt x="2814" y="4927"/>
                      <a:pt x="2814" y="4927"/>
                    </a:cubicBezTo>
                    <a:close/>
                    <a:moveTo>
                      <a:pt x="2602" y="4927"/>
                    </a:moveTo>
                    <a:cubicBezTo>
                      <a:pt x="2450" y="4927"/>
                      <a:pt x="2450" y="4927"/>
                      <a:pt x="2450" y="4927"/>
                    </a:cubicBezTo>
                    <a:cubicBezTo>
                      <a:pt x="2450" y="4813"/>
                      <a:pt x="2450" y="4813"/>
                      <a:pt x="2450" y="4813"/>
                    </a:cubicBezTo>
                    <a:cubicBezTo>
                      <a:pt x="2602" y="4813"/>
                      <a:pt x="2602" y="4813"/>
                      <a:pt x="2602" y="4813"/>
                    </a:cubicBezTo>
                    <a:cubicBezTo>
                      <a:pt x="2602" y="4927"/>
                      <a:pt x="2602" y="4927"/>
                      <a:pt x="2602" y="4927"/>
                    </a:cubicBezTo>
                    <a:close/>
                    <a:moveTo>
                      <a:pt x="2814" y="4745"/>
                    </a:moveTo>
                    <a:cubicBezTo>
                      <a:pt x="2662" y="4745"/>
                      <a:pt x="2662" y="4745"/>
                      <a:pt x="2662" y="4745"/>
                    </a:cubicBezTo>
                    <a:cubicBezTo>
                      <a:pt x="2662" y="4631"/>
                      <a:pt x="2662" y="4631"/>
                      <a:pt x="2662" y="4631"/>
                    </a:cubicBezTo>
                    <a:cubicBezTo>
                      <a:pt x="2814" y="4631"/>
                      <a:pt x="2814" y="4631"/>
                      <a:pt x="2814" y="4631"/>
                    </a:cubicBezTo>
                    <a:cubicBezTo>
                      <a:pt x="2814" y="4745"/>
                      <a:pt x="2814" y="4745"/>
                      <a:pt x="2814" y="4745"/>
                    </a:cubicBezTo>
                    <a:close/>
                    <a:moveTo>
                      <a:pt x="2602" y="4745"/>
                    </a:moveTo>
                    <a:cubicBezTo>
                      <a:pt x="2450" y="4745"/>
                      <a:pt x="2450" y="4745"/>
                      <a:pt x="2450" y="4745"/>
                    </a:cubicBezTo>
                    <a:cubicBezTo>
                      <a:pt x="2450" y="4631"/>
                      <a:pt x="2450" y="4631"/>
                      <a:pt x="2450" y="4631"/>
                    </a:cubicBezTo>
                    <a:cubicBezTo>
                      <a:pt x="2602" y="4631"/>
                      <a:pt x="2602" y="4631"/>
                      <a:pt x="2602" y="4631"/>
                    </a:cubicBezTo>
                    <a:cubicBezTo>
                      <a:pt x="2602" y="4745"/>
                      <a:pt x="2602" y="4745"/>
                      <a:pt x="2602" y="4745"/>
                    </a:cubicBezTo>
                    <a:close/>
                    <a:moveTo>
                      <a:pt x="2814" y="4570"/>
                    </a:moveTo>
                    <a:cubicBezTo>
                      <a:pt x="2662" y="4570"/>
                      <a:pt x="2662" y="4570"/>
                      <a:pt x="2662" y="4570"/>
                    </a:cubicBezTo>
                    <a:cubicBezTo>
                      <a:pt x="2662" y="4418"/>
                      <a:pt x="2662" y="4418"/>
                      <a:pt x="2662" y="4418"/>
                    </a:cubicBezTo>
                    <a:cubicBezTo>
                      <a:pt x="2814" y="4418"/>
                      <a:pt x="2814" y="4418"/>
                      <a:pt x="2814" y="4418"/>
                    </a:cubicBezTo>
                    <a:cubicBezTo>
                      <a:pt x="2814" y="4570"/>
                      <a:pt x="2814" y="4570"/>
                      <a:pt x="2814" y="4570"/>
                    </a:cubicBezTo>
                    <a:close/>
                    <a:moveTo>
                      <a:pt x="2602" y="4570"/>
                    </a:moveTo>
                    <a:cubicBezTo>
                      <a:pt x="2450" y="4570"/>
                      <a:pt x="2450" y="4570"/>
                      <a:pt x="2450" y="4570"/>
                    </a:cubicBezTo>
                    <a:cubicBezTo>
                      <a:pt x="2450" y="4418"/>
                      <a:pt x="2450" y="4418"/>
                      <a:pt x="2450" y="4418"/>
                    </a:cubicBezTo>
                    <a:cubicBezTo>
                      <a:pt x="2602" y="4418"/>
                      <a:pt x="2602" y="4418"/>
                      <a:pt x="2602" y="4418"/>
                    </a:cubicBezTo>
                    <a:cubicBezTo>
                      <a:pt x="2602" y="4570"/>
                      <a:pt x="2602" y="4570"/>
                      <a:pt x="2602" y="4570"/>
                    </a:cubicBezTo>
                    <a:close/>
                    <a:moveTo>
                      <a:pt x="2814" y="4365"/>
                    </a:moveTo>
                    <a:cubicBezTo>
                      <a:pt x="2662" y="4365"/>
                      <a:pt x="2662" y="4365"/>
                      <a:pt x="2662" y="4365"/>
                    </a:cubicBezTo>
                    <a:cubicBezTo>
                      <a:pt x="2662" y="4220"/>
                      <a:pt x="2662" y="4220"/>
                      <a:pt x="2662" y="4220"/>
                    </a:cubicBezTo>
                    <a:cubicBezTo>
                      <a:pt x="2814" y="4220"/>
                      <a:pt x="2814" y="4220"/>
                      <a:pt x="2814" y="4220"/>
                    </a:cubicBezTo>
                    <a:cubicBezTo>
                      <a:pt x="2814" y="4365"/>
                      <a:pt x="2814" y="4365"/>
                      <a:pt x="2814" y="4365"/>
                    </a:cubicBezTo>
                    <a:close/>
                    <a:moveTo>
                      <a:pt x="2602" y="4365"/>
                    </a:moveTo>
                    <a:cubicBezTo>
                      <a:pt x="2450" y="4365"/>
                      <a:pt x="2450" y="4365"/>
                      <a:pt x="2450" y="4365"/>
                    </a:cubicBezTo>
                    <a:cubicBezTo>
                      <a:pt x="2450" y="4220"/>
                      <a:pt x="2450" y="4220"/>
                      <a:pt x="2450" y="4220"/>
                    </a:cubicBezTo>
                    <a:cubicBezTo>
                      <a:pt x="2602" y="4220"/>
                      <a:pt x="2602" y="4220"/>
                      <a:pt x="2602" y="4220"/>
                    </a:cubicBezTo>
                    <a:cubicBezTo>
                      <a:pt x="2602" y="4365"/>
                      <a:pt x="2602" y="4365"/>
                      <a:pt x="2602" y="4365"/>
                    </a:cubicBezTo>
                    <a:close/>
                    <a:moveTo>
                      <a:pt x="2367" y="4083"/>
                    </a:moveTo>
                    <a:cubicBezTo>
                      <a:pt x="2367" y="5300"/>
                      <a:pt x="2367" y="5300"/>
                      <a:pt x="2367" y="5300"/>
                    </a:cubicBezTo>
                    <a:cubicBezTo>
                      <a:pt x="2526" y="5300"/>
                      <a:pt x="2526" y="5300"/>
                      <a:pt x="2526" y="5300"/>
                    </a:cubicBezTo>
                    <a:cubicBezTo>
                      <a:pt x="2526" y="5095"/>
                      <a:pt x="2526" y="5095"/>
                      <a:pt x="2526" y="5095"/>
                    </a:cubicBezTo>
                    <a:cubicBezTo>
                      <a:pt x="2738" y="5095"/>
                      <a:pt x="2738" y="5095"/>
                      <a:pt x="2738" y="5095"/>
                    </a:cubicBezTo>
                    <a:cubicBezTo>
                      <a:pt x="2738" y="5300"/>
                      <a:pt x="2738" y="5300"/>
                      <a:pt x="2738" y="5300"/>
                    </a:cubicBezTo>
                    <a:cubicBezTo>
                      <a:pt x="2890" y="5300"/>
                      <a:pt x="2890" y="5300"/>
                      <a:pt x="2890" y="5300"/>
                    </a:cubicBezTo>
                    <a:cubicBezTo>
                      <a:pt x="2890" y="4083"/>
                      <a:pt x="2890" y="4083"/>
                      <a:pt x="2890" y="4083"/>
                    </a:cubicBezTo>
                    <a:cubicBezTo>
                      <a:pt x="2367" y="4083"/>
                      <a:pt x="2367" y="4083"/>
                      <a:pt x="2367" y="4083"/>
                    </a:cubicBezTo>
                    <a:close/>
                    <a:moveTo>
                      <a:pt x="2814" y="4927"/>
                    </a:moveTo>
                    <a:cubicBezTo>
                      <a:pt x="2662" y="4927"/>
                      <a:pt x="2662" y="4927"/>
                      <a:pt x="2662" y="4927"/>
                    </a:cubicBezTo>
                    <a:cubicBezTo>
                      <a:pt x="2662" y="4813"/>
                      <a:pt x="2662" y="4813"/>
                      <a:pt x="2662" y="4813"/>
                    </a:cubicBezTo>
                    <a:cubicBezTo>
                      <a:pt x="2814" y="4813"/>
                      <a:pt x="2814" y="4813"/>
                      <a:pt x="2814" y="4813"/>
                    </a:cubicBezTo>
                    <a:cubicBezTo>
                      <a:pt x="2814" y="4927"/>
                      <a:pt x="2814" y="4927"/>
                      <a:pt x="2814" y="4927"/>
                    </a:cubicBezTo>
                    <a:close/>
                    <a:moveTo>
                      <a:pt x="2602" y="4927"/>
                    </a:moveTo>
                    <a:cubicBezTo>
                      <a:pt x="2450" y="4927"/>
                      <a:pt x="2450" y="4927"/>
                      <a:pt x="2450" y="4927"/>
                    </a:cubicBezTo>
                    <a:cubicBezTo>
                      <a:pt x="2450" y="4813"/>
                      <a:pt x="2450" y="4813"/>
                      <a:pt x="2450" y="4813"/>
                    </a:cubicBezTo>
                    <a:cubicBezTo>
                      <a:pt x="2602" y="4813"/>
                      <a:pt x="2602" y="4813"/>
                      <a:pt x="2602" y="4813"/>
                    </a:cubicBezTo>
                    <a:cubicBezTo>
                      <a:pt x="2602" y="4927"/>
                      <a:pt x="2602" y="4927"/>
                      <a:pt x="2602" y="4927"/>
                    </a:cubicBezTo>
                    <a:close/>
                    <a:moveTo>
                      <a:pt x="2814" y="4745"/>
                    </a:moveTo>
                    <a:cubicBezTo>
                      <a:pt x="2662" y="4745"/>
                      <a:pt x="2662" y="4745"/>
                      <a:pt x="2662" y="4745"/>
                    </a:cubicBezTo>
                    <a:cubicBezTo>
                      <a:pt x="2662" y="4631"/>
                      <a:pt x="2662" y="4631"/>
                      <a:pt x="2662" y="4631"/>
                    </a:cubicBezTo>
                    <a:cubicBezTo>
                      <a:pt x="2814" y="4631"/>
                      <a:pt x="2814" y="4631"/>
                      <a:pt x="2814" y="4631"/>
                    </a:cubicBezTo>
                    <a:cubicBezTo>
                      <a:pt x="2814" y="4745"/>
                      <a:pt x="2814" y="4745"/>
                      <a:pt x="2814" y="4745"/>
                    </a:cubicBezTo>
                    <a:close/>
                    <a:moveTo>
                      <a:pt x="2602" y="4745"/>
                    </a:moveTo>
                    <a:cubicBezTo>
                      <a:pt x="2450" y="4745"/>
                      <a:pt x="2450" y="4745"/>
                      <a:pt x="2450" y="4745"/>
                    </a:cubicBezTo>
                    <a:cubicBezTo>
                      <a:pt x="2450" y="4631"/>
                      <a:pt x="2450" y="4631"/>
                      <a:pt x="2450" y="4631"/>
                    </a:cubicBezTo>
                    <a:cubicBezTo>
                      <a:pt x="2602" y="4631"/>
                      <a:pt x="2602" y="4631"/>
                      <a:pt x="2602" y="4631"/>
                    </a:cubicBezTo>
                    <a:cubicBezTo>
                      <a:pt x="2602" y="4745"/>
                      <a:pt x="2602" y="4745"/>
                      <a:pt x="2602" y="4745"/>
                    </a:cubicBezTo>
                    <a:close/>
                    <a:moveTo>
                      <a:pt x="2814" y="4570"/>
                    </a:moveTo>
                    <a:cubicBezTo>
                      <a:pt x="2662" y="4570"/>
                      <a:pt x="2662" y="4570"/>
                      <a:pt x="2662" y="4570"/>
                    </a:cubicBezTo>
                    <a:cubicBezTo>
                      <a:pt x="2662" y="4418"/>
                      <a:pt x="2662" y="4418"/>
                      <a:pt x="2662" y="4418"/>
                    </a:cubicBezTo>
                    <a:cubicBezTo>
                      <a:pt x="2814" y="4418"/>
                      <a:pt x="2814" y="4418"/>
                      <a:pt x="2814" y="4418"/>
                    </a:cubicBezTo>
                    <a:cubicBezTo>
                      <a:pt x="2814" y="4570"/>
                      <a:pt x="2814" y="4570"/>
                      <a:pt x="2814" y="4570"/>
                    </a:cubicBezTo>
                    <a:close/>
                    <a:moveTo>
                      <a:pt x="2602" y="4570"/>
                    </a:moveTo>
                    <a:cubicBezTo>
                      <a:pt x="2450" y="4570"/>
                      <a:pt x="2450" y="4570"/>
                      <a:pt x="2450" y="4570"/>
                    </a:cubicBezTo>
                    <a:cubicBezTo>
                      <a:pt x="2450" y="4418"/>
                      <a:pt x="2450" y="4418"/>
                      <a:pt x="2450" y="4418"/>
                    </a:cubicBezTo>
                    <a:cubicBezTo>
                      <a:pt x="2602" y="4418"/>
                      <a:pt x="2602" y="4418"/>
                      <a:pt x="2602" y="4418"/>
                    </a:cubicBezTo>
                    <a:cubicBezTo>
                      <a:pt x="2602" y="4570"/>
                      <a:pt x="2602" y="4570"/>
                      <a:pt x="2602" y="4570"/>
                    </a:cubicBezTo>
                    <a:close/>
                    <a:moveTo>
                      <a:pt x="2814" y="4365"/>
                    </a:moveTo>
                    <a:cubicBezTo>
                      <a:pt x="2662" y="4365"/>
                      <a:pt x="2662" y="4365"/>
                      <a:pt x="2662" y="4365"/>
                    </a:cubicBezTo>
                    <a:cubicBezTo>
                      <a:pt x="2662" y="4220"/>
                      <a:pt x="2662" y="4220"/>
                      <a:pt x="2662" y="4220"/>
                    </a:cubicBezTo>
                    <a:cubicBezTo>
                      <a:pt x="2814" y="4220"/>
                      <a:pt x="2814" y="4220"/>
                      <a:pt x="2814" y="4220"/>
                    </a:cubicBezTo>
                    <a:cubicBezTo>
                      <a:pt x="2814" y="4365"/>
                      <a:pt x="2814" y="4365"/>
                      <a:pt x="2814" y="4365"/>
                    </a:cubicBezTo>
                    <a:close/>
                    <a:moveTo>
                      <a:pt x="2602" y="4365"/>
                    </a:moveTo>
                    <a:cubicBezTo>
                      <a:pt x="2450" y="4365"/>
                      <a:pt x="2450" y="4365"/>
                      <a:pt x="2450" y="4365"/>
                    </a:cubicBezTo>
                    <a:cubicBezTo>
                      <a:pt x="2450" y="4220"/>
                      <a:pt x="2450" y="4220"/>
                      <a:pt x="2450" y="4220"/>
                    </a:cubicBezTo>
                    <a:cubicBezTo>
                      <a:pt x="2602" y="4220"/>
                      <a:pt x="2602" y="4220"/>
                      <a:pt x="2602" y="4220"/>
                    </a:cubicBezTo>
                    <a:cubicBezTo>
                      <a:pt x="2602" y="4365"/>
                      <a:pt x="2602" y="4365"/>
                      <a:pt x="2602" y="4365"/>
                    </a:cubicBezTo>
                    <a:close/>
                    <a:moveTo>
                      <a:pt x="2367" y="4083"/>
                    </a:moveTo>
                    <a:cubicBezTo>
                      <a:pt x="2367" y="5300"/>
                      <a:pt x="2367" y="5300"/>
                      <a:pt x="2367" y="5300"/>
                    </a:cubicBezTo>
                    <a:cubicBezTo>
                      <a:pt x="2526" y="5300"/>
                      <a:pt x="2526" y="5300"/>
                      <a:pt x="2526" y="5300"/>
                    </a:cubicBezTo>
                    <a:cubicBezTo>
                      <a:pt x="2526" y="5095"/>
                      <a:pt x="2526" y="5095"/>
                      <a:pt x="2526" y="5095"/>
                    </a:cubicBezTo>
                    <a:cubicBezTo>
                      <a:pt x="2738" y="5095"/>
                      <a:pt x="2738" y="5095"/>
                      <a:pt x="2738" y="5095"/>
                    </a:cubicBezTo>
                    <a:cubicBezTo>
                      <a:pt x="2738" y="5300"/>
                      <a:pt x="2738" y="5300"/>
                      <a:pt x="2738" y="5300"/>
                    </a:cubicBezTo>
                    <a:cubicBezTo>
                      <a:pt x="2890" y="5300"/>
                      <a:pt x="2890" y="5300"/>
                      <a:pt x="2890" y="5300"/>
                    </a:cubicBezTo>
                    <a:cubicBezTo>
                      <a:pt x="2890" y="4083"/>
                      <a:pt x="2890" y="4083"/>
                      <a:pt x="2890" y="4083"/>
                    </a:cubicBezTo>
                    <a:cubicBezTo>
                      <a:pt x="2367" y="4083"/>
                      <a:pt x="2367" y="4083"/>
                      <a:pt x="2367" y="4083"/>
                    </a:cubicBezTo>
                    <a:close/>
                    <a:moveTo>
                      <a:pt x="2814" y="4927"/>
                    </a:moveTo>
                    <a:cubicBezTo>
                      <a:pt x="2662" y="4927"/>
                      <a:pt x="2662" y="4927"/>
                      <a:pt x="2662" y="4927"/>
                    </a:cubicBezTo>
                    <a:cubicBezTo>
                      <a:pt x="2662" y="4813"/>
                      <a:pt x="2662" y="4813"/>
                      <a:pt x="2662" y="4813"/>
                    </a:cubicBezTo>
                    <a:cubicBezTo>
                      <a:pt x="2814" y="4813"/>
                      <a:pt x="2814" y="4813"/>
                      <a:pt x="2814" y="4813"/>
                    </a:cubicBezTo>
                    <a:cubicBezTo>
                      <a:pt x="2814" y="4927"/>
                      <a:pt x="2814" y="4927"/>
                      <a:pt x="2814" y="4927"/>
                    </a:cubicBezTo>
                    <a:moveTo>
                      <a:pt x="2602" y="4927"/>
                    </a:moveTo>
                    <a:cubicBezTo>
                      <a:pt x="2450" y="4927"/>
                      <a:pt x="2450" y="4927"/>
                      <a:pt x="2450" y="4927"/>
                    </a:cubicBezTo>
                    <a:cubicBezTo>
                      <a:pt x="2450" y="4813"/>
                      <a:pt x="2450" y="4813"/>
                      <a:pt x="2450" y="4813"/>
                    </a:cubicBezTo>
                    <a:cubicBezTo>
                      <a:pt x="2602" y="4813"/>
                      <a:pt x="2602" y="4813"/>
                      <a:pt x="2602" y="4813"/>
                    </a:cubicBezTo>
                    <a:cubicBezTo>
                      <a:pt x="2602" y="4927"/>
                      <a:pt x="2602" y="4927"/>
                      <a:pt x="2602" y="4927"/>
                    </a:cubicBezTo>
                    <a:moveTo>
                      <a:pt x="2814" y="4745"/>
                    </a:moveTo>
                    <a:cubicBezTo>
                      <a:pt x="2662" y="4745"/>
                      <a:pt x="2662" y="4745"/>
                      <a:pt x="2662" y="4745"/>
                    </a:cubicBezTo>
                    <a:cubicBezTo>
                      <a:pt x="2662" y="4631"/>
                      <a:pt x="2662" y="4631"/>
                      <a:pt x="2662" y="4631"/>
                    </a:cubicBezTo>
                    <a:cubicBezTo>
                      <a:pt x="2814" y="4631"/>
                      <a:pt x="2814" y="4631"/>
                      <a:pt x="2814" y="4631"/>
                    </a:cubicBezTo>
                    <a:cubicBezTo>
                      <a:pt x="2814" y="4745"/>
                      <a:pt x="2814" y="4745"/>
                      <a:pt x="2814" y="4745"/>
                    </a:cubicBezTo>
                    <a:moveTo>
                      <a:pt x="2602" y="4745"/>
                    </a:moveTo>
                    <a:cubicBezTo>
                      <a:pt x="2450" y="4745"/>
                      <a:pt x="2450" y="4745"/>
                      <a:pt x="2450" y="4745"/>
                    </a:cubicBezTo>
                    <a:cubicBezTo>
                      <a:pt x="2450" y="4631"/>
                      <a:pt x="2450" y="4631"/>
                      <a:pt x="2450" y="4631"/>
                    </a:cubicBezTo>
                    <a:cubicBezTo>
                      <a:pt x="2602" y="4631"/>
                      <a:pt x="2602" y="4631"/>
                      <a:pt x="2602" y="4631"/>
                    </a:cubicBezTo>
                    <a:cubicBezTo>
                      <a:pt x="2602" y="4745"/>
                      <a:pt x="2602" y="4745"/>
                      <a:pt x="2602" y="4745"/>
                    </a:cubicBezTo>
                    <a:moveTo>
                      <a:pt x="2814" y="4570"/>
                    </a:moveTo>
                    <a:cubicBezTo>
                      <a:pt x="2662" y="4570"/>
                      <a:pt x="2662" y="4570"/>
                      <a:pt x="2662" y="4570"/>
                    </a:cubicBezTo>
                    <a:cubicBezTo>
                      <a:pt x="2662" y="4418"/>
                      <a:pt x="2662" y="4418"/>
                      <a:pt x="2662" y="4418"/>
                    </a:cubicBezTo>
                    <a:cubicBezTo>
                      <a:pt x="2814" y="4418"/>
                      <a:pt x="2814" y="4418"/>
                      <a:pt x="2814" y="4418"/>
                    </a:cubicBezTo>
                    <a:cubicBezTo>
                      <a:pt x="2814" y="4570"/>
                      <a:pt x="2814" y="4570"/>
                      <a:pt x="2814" y="4570"/>
                    </a:cubicBezTo>
                    <a:moveTo>
                      <a:pt x="2602" y="4570"/>
                    </a:moveTo>
                    <a:cubicBezTo>
                      <a:pt x="2450" y="4570"/>
                      <a:pt x="2450" y="4570"/>
                      <a:pt x="2450" y="4570"/>
                    </a:cubicBezTo>
                    <a:cubicBezTo>
                      <a:pt x="2450" y="4418"/>
                      <a:pt x="2450" y="4418"/>
                      <a:pt x="2450" y="4418"/>
                    </a:cubicBezTo>
                    <a:cubicBezTo>
                      <a:pt x="2602" y="4418"/>
                      <a:pt x="2602" y="4418"/>
                      <a:pt x="2602" y="4418"/>
                    </a:cubicBezTo>
                    <a:cubicBezTo>
                      <a:pt x="2602" y="4570"/>
                      <a:pt x="2602" y="4570"/>
                      <a:pt x="2602" y="4570"/>
                    </a:cubicBezTo>
                    <a:moveTo>
                      <a:pt x="2814" y="4365"/>
                    </a:moveTo>
                    <a:cubicBezTo>
                      <a:pt x="2662" y="4365"/>
                      <a:pt x="2662" y="4365"/>
                      <a:pt x="2662" y="4365"/>
                    </a:cubicBezTo>
                    <a:cubicBezTo>
                      <a:pt x="2662" y="4220"/>
                      <a:pt x="2662" y="4220"/>
                      <a:pt x="2662" y="4220"/>
                    </a:cubicBezTo>
                    <a:cubicBezTo>
                      <a:pt x="2814" y="4220"/>
                      <a:pt x="2814" y="4220"/>
                      <a:pt x="2814" y="4220"/>
                    </a:cubicBezTo>
                    <a:cubicBezTo>
                      <a:pt x="2814" y="4365"/>
                      <a:pt x="2814" y="4365"/>
                      <a:pt x="2814" y="4365"/>
                    </a:cubicBezTo>
                    <a:moveTo>
                      <a:pt x="2602" y="4365"/>
                    </a:moveTo>
                    <a:cubicBezTo>
                      <a:pt x="2450" y="4365"/>
                      <a:pt x="2450" y="4365"/>
                      <a:pt x="2450" y="4365"/>
                    </a:cubicBezTo>
                    <a:cubicBezTo>
                      <a:pt x="2450" y="4220"/>
                      <a:pt x="2450" y="4220"/>
                      <a:pt x="2450" y="4220"/>
                    </a:cubicBezTo>
                    <a:cubicBezTo>
                      <a:pt x="2602" y="4220"/>
                      <a:pt x="2602" y="4220"/>
                      <a:pt x="2602" y="4220"/>
                    </a:cubicBezTo>
                    <a:cubicBezTo>
                      <a:pt x="2602" y="4365"/>
                      <a:pt x="2602" y="4365"/>
                      <a:pt x="2602" y="4365"/>
                    </a:cubicBezTo>
                    <a:moveTo>
                      <a:pt x="2367" y="4083"/>
                    </a:moveTo>
                    <a:cubicBezTo>
                      <a:pt x="2367" y="5300"/>
                      <a:pt x="2367" y="5300"/>
                      <a:pt x="2367" y="5300"/>
                    </a:cubicBezTo>
                    <a:cubicBezTo>
                      <a:pt x="2526" y="5300"/>
                      <a:pt x="2526" y="5300"/>
                      <a:pt x="2526" y="5300"/>
                    </a:cubicBezTo>
                    <a:cubicBezTo>
                      <a:pt x="2526" y="5095"/>
                      <a:pt x="2526" y="5095"/>
                      <a:pt x="2526" y="5095"/>
                    </a:cubicBezTo>
                    <a:cubicBezTo>
                      <a:pt x="2738" y="5095"/>
                      <a:pt x="2738" y="5095"/>
                      <a:pt x="2738" y="5095"/>
                    </a:cubicBezTo>
                    <a:cubicBezTo>
                      <a:pt x="2738" y="5300"/>
                      <a:pt x="2738" y="5300"/>
                      <a:pt x="2738" y="5300"/>
                    </a:cubicBezTo>
                    <a:cubicBezTo>
                      <a:pt x="2890" y="5300"/>
                      <a:pt x="2890" y="5300"/>
                      <a:pt x="2890" y="5300"/>
                    </a:cubicBezTo>
                    <a:cubicBezTo>
                      <a:pt x="2890" y="4083"/>
                      <a:pt x="2890" y="4083"/>
                      <a:pt x="2890" y="4083"/>
                    </a:cubicBezTo>
                    <a:cubicBezTo>
                      <a:pt x="2367" y="4083"/>
                      <a:pt x="2367" y="4083"/>
                      <a:pt x="2367" y="4083"/>
                    </a:cubicBezTo>
                    <a:moveTo>
                      <a:pt x="3367" y="4981"/>
                    </a:moveTo>
                    <a:cubicBezTo>
                      <a:pt x="3208" y="4981"/>
                      <a:pt x="3208" y="4981"/>
                      <a:pt x="3208" y="4981"/>
                    </a:cubicBezTo>
                    <a:cubicBezTo>
                      <a:pt x="3208" y="4821"/>
                      <a:pt x="3208" y="4821"/>
                      <a:pt x="3208" y="4821"/>
                    </a:cubicBezTo>
                    <a:cubicBezTo>
                      <a:pt x="3367" y="4821"/>
                      <a:pt x="3367" y="4821"/>
                      <a:pt x="3367" y="4821"/>
                    </a:cubicBezTo>
                    <a:cubicBezTo>
                      <a:pt x="3367" y="4981"/>
                      <a:pt x="3367" y="4981"/>
                      <a:pt x="3367" y="4981"/>
                    </a:cubicBezTo>
                    <a:close/>
                    <a:moveTo>
                      <a:pt x="3147" y="4981"/>
                    </a:moveTo>
                    <a:cubicBezTo>
                      <a:pt x="2996" y="4981"/>
                      <a:pt x="2996" y="4981"/>
                      <a:pt x="2996" y="4981"/>
                    </a:cubicBezTo>
                    <a:cubicBezTo>
                      <a:pt x="2996" y="4821"/>
                      <a:pt x="2996" y="4821"/>
                      <a:pt x="2996" y="4821"/>
                    </a:cubicBezTo>
                    <a:cubicBezTo>
                      <a:pt x="3147" y="4821"/>
                      <a:pt x="3147" y="4821"/>
                      <a:pt x="3147" y="4821"/>
                    </a:cubicBezTo>
                    <a:cubicBezTo>
                      <a:pt x="3147" y="4981"/>
                      <a:pt x="3147" y="4981"/>
                      <a:pt x="3147" y="4981"/>
                    </a:cubicBezTo>
                    <a:close/>
                    <a:moveTo>
                      <a:pt x="3367" y="4768"/>
                    </a:moveTo>
                    <a:cubicBezTo>
                      <a:pt x="3208" y="4768"/>
                      <a:pt x="3208" y="4768"/>
                      <a:pt x="3208" y="4768"/>
                    </a:cubicBezTo>
                    <a:cubicBezTo>
                      <a:pt x="3208" y="4608"/>
                      <a:pt x="3208" y="4608"/>
                      <a:pt x="3208" y="4608"/>
                    </a:cubicBezTo>
                    <a:cubicBezTo>
                      <a:pt x="3367" y="4608"/>
                      <a:pt x="3367" y="4608"/>
                      <a:pt x="3367" y="4608"/>
                    </a:cubicBezTo>
                    <a:cubicBezTo>
                      <a:pt x="3367" y="4768"/>
                      <a:pt x="3367" y="4768"/>
                      <a:pt x="3367" y="4768"/>
                    </a:cubicBezTo>
                    <a:close/>
                    <a:moveTo>
                      <a:pt x="3147" y="4768"/>
                    </a:moveTo>
                    <a:cubicBezTo>
                      <a:pt x="2996" y="4768"/>
                      <a:pt x="2996" y="4768"/>
                      <a:pt x="2996" y="4768"/>
                    </a:cubicBezTo>
                    <a:cubicBezTo>
                      <a:pt x="2996" y="4608"/>
                      <a:pt x="2996" y="4608"/>
                      <a:pt x="2996" y="4608"/>
                    </a:cubicBezTo>
                    <a:cubicBezTo>
                      <a:pt x="3147" y="4608"/>
                      <a:pt x="3147" y="4608"/>
                      <a:pt x="3147" y="4608"/>
                    </a:cubicBezTo>
                    <a:cubicBezTo>
                      <a:pt x="3147" y="4768"/>
                      <a:pt x="3147" y="4768"/>
                      <a:pt x="3147" y="4768"/>
                    </a:cubicBezTo>
                    <a:close/>
                    <a:moveTo>
                      <a:pt x="2920" y="4479"/>
                    </a:moveTo>
                    <a:cubicBezTo>
                      <a:pt x="2920" y="5300"/>
                      <a:pt x="2920" y="5300"/>
                      <a:pt x="2920" y="5300"/>
                    </a:cubicBezTo>
                    <a:cubicBezTo>
                      <a:pt x="3079" y="5300"/>
                      <a:pt x="3079" y="5300"/>
                      <a:pt x="3079" y="5300"/>
                    </a:cubicBezTo>
                    <a:cubicBezTo>
                      <a:pt x="3079" y="5095"/>
                      <a:pt x="3079" y="5095"/>
                      <a:pt x="3079" y="5095"/>
                    </a:cubicBezTo>
                    <a:cubicBezTo>
                      <a:pt x="3284" y="5095"/>
                      <a:pt x="3284" y="5095"/>
                      <a:pt x="3284" y="5095"/>
                    </a:cubicBezTo>
                    <a:cubicBezTo>
                      <a:pt x="3284" y="5300"/>
                      <a:pt x="3284" y="5300"/>
                      <a:pt x="3284" y="5300"/>
                    </a:cubicBezTo>
                    <a:cubicBezTo>
                      <a:pt x="3443" y="5300"/>
                      <a:pt x="3443" y="5300"/>
                      <a:pt x="3443" y="5300"/>
                    </a:cubicBezTo>
                    <a:cubicBezTo>
                      <a:pt x="3443" y="4479"/>
                      <a:pt x="3443" y="4479"/>
                      <a:pt x="3443" y="4479"/>
                    </a:cubicBezTo>
                    <a:cubicBezTo>
                      <a:pt x="2920" y="4479"/>
                      <a:pt x="2920" y="4479"/>
                      <a:pt x="2920" y="4479"/>
                    </a:cubicBezTo>
                    <a:close/>
                    <a:moveTo>
                      <a:pt x="3367" y="4981"/>
                    </a:moveTo>
                    <a:cubicBezTo>
                      <a:pt x="3208" y="4981"/>
                      <a:pt x="3208" y="4981"/>
                      <a:pt x="3208" y="4981"/>
                    </a:cubicBezTo>
                    <a:cubicBezTo>
                      <a:pt x="3208" y="4821"/>
                      <a:pt x="3208" y="4821"/>
                      <a:pt x="3208" y="4821"/>
                    </a:cubicBezTo>
                    <a:cubicBezTo>
                      <a:pt x="3367" y="4821"/>
                      <a:pt x="3367" y="4821"/>
                      <a:pt x="3367" y="4821"/>
                    </a:cubicBezTo>
                    <a:cubicBezTo>
                      <a:pt x="3367" y="4981"/>
                      <a:pt x="3367" y="4981"/>
                      <a:pt x="3367" y="4981"/>
                    </a:cubicBezTo>
                    <a:close/>
                    <a:moveTo>
                      <a:pt x="3147" y="4981"/>
                    </a:moveTo>
                    <a:cubicBezTo>
                      <a:pt x="2996" y="4981"/>
                      <a:pt x="2996" y="4981"/>
                      <a:pt x="2996" y="4981"/>
                    </a:cubicBezTo>
                    <a:cubicBezTo>
                      <a:pt x="2996" y="4821"/>
                      <a:pt x="2996" y="4821"/>
                      <a:pt x="2996" y="4821"/>
                    </a:cubicBezTo>
                    <a:cubicBezTo>
                      <a:pt x="3147" y="4821"/>
                      <a:pt x="3147" y="4821"/>
                      <a:pt x="3147" y="4821"/>
                    </a:cubicBezTo>
                    <a:cubicBezTo>
                      <a:pt x="3147" y="4981"/>
                      <a:pt x="3147" y="4981"/>
                      <a:pt x="3147" y="4981"/>
                    </a:cubicBezTo>
                    <a:close/>
                    <a:moveTo>
                      <a:pt x="3367" y="4768"/>
                    </a:moveTo>
                    <a:cubicBezTo>
                      <a:pt x="3208" y="4768"/>
                      <a:pt x="3208" y="4768"/>
                      <a:pt x="3208" y="4768"/>
                    </a:cubicBezTo>
                    <a:cubicBezTo>
                      <a:pt x="3208" y="4608"/>
                      <a:pt x="3208" y="4608"/>
                      <a:pt x="3208" y="4608"/>
                    </a:cubicBezTo>
                    <a:cubicBezTo>
                      <a:pt x="3367" y="4608"/>
                      <a:pt x="3367" y="4608"/>
                      <a:pt x="3367" y="4608"/>
                    </a:cubicBezTo>
                    <a:cubicBezTo>
                      <a:pt x="3367" y="4768"/>
                      <a:pt x="3367" y="4768"/>
                      <a:pt x="3367" y="4768"/>
                    </a:cubicBezTo>
                    <a:close/>
                    <a:moveTo>
                      <a:pt x="3147" y="4768"/>
                    </a:moveTo>
                    <a:cubicBezTo>
                      <a:pt x="2996" y="4768"/>
                      <a:pt x="2996" y="4768"/>
                      <a:pt x="2996" y="4768"/>
                    </a:cubicBezTo>
                    <a:cubicBezTo>
                      <a:pt x="2996" y="4608"/>
                      <a:pt x="2996" y="4608"/>
                      <a:pt x="2996" y="4608"/>
                    </a:cubicBezTo>
                    <a:cubicBezTo>
                      <a:pt x="3147" y="4608"/>
                      <a:pt x="3147" y="4608"/>
                      <a:pt x="3147" y="4608"/>
                    </a:cubicBezTo>
                    <a:cubicBezTo>
                      <a:pt x="3147" y="4768"/>
                      <a:pt x="3147" y="4768"/>
                      <a:pt x="3147" y="4768"/>
                    </a:cubicBezTo>
                    <a:close/>
                    <a:moveTo>
                      <a:pt x="2920" y="4479"/>
                    </a:moveTo>
                    <a:cubicBezTo>
                      <a:pt x="2920" y="5300"/>
                      <a:pt x="2920" y="5300"/>
                      <a:pt x="2920" y="5300"/>
                    </a:cubicBezTo>
                    <a:cubicBezTo>
                      <a:pt x="3079" y="5300"/>
                      <a:pt x="3079" y="5300"/>
                      <a:pt x="3079" y="5300"/>
                    </a:cubicBezTo>
                    <a:cubicBezTo>
                      <a:pt x="3079" y="5095"/>
                      <a:pt x="3079" y="5095"/>
                      <a:pt x="3079" y="5095"/>
                    </a:cubicBezTo>
                    <a:cubicBezTo>
                      <a:pt x="3284" y="5095"/>
                      <a:pt x="3284" y="5095"/>
                      <a:pt x="3284" y="5095"/>
                    </a:cubicBezTo>
                    <a:cubicBezTo>
                      <a:pt x="3284" y="5300"/>
                      <a:pt x="3284" y="5300"/>
                      <a:pt x="3284" y="5300"/>
                    </a:cubicBezTo>
                    <a:cubicBezTo>
                      <a:pt x="3443" y="5300"/>
                      <a:pt x="3443" y="5300"/>
                      <a:pt x="3443" y="5300"/>
                    </a:cubicBezTo>
                    <a:cubicBezTo>
                      <a:pt x="3443" y="4479"/>
                      <a:pt x="3443" y="4479"/>
                      <a:pt x="3443" y="4479"/>
                    </a:cubicBezTo>
                    <a:cubicBezTo>
                      <a:pt x="2920" y="4479"/>
                      <a:pt x="2920" y="4479"/>
                      <a:pt x="2920" y="4479"/>
                    </a:cubicBezTo>
                    <a:close/>
                    <a:moveTo>
                      <a:pt x="3367" y="4981"/>
                    </a:moveTo>
                    <a:cubicBezTo>
                      <a:pt x="3208" y="4981"/>
                      <a:pt x="3208" y="4981"/>
                      <a:pt x="3208" y="4981"/>
                    </a:cubicBezTo>
                    <a:cubicBezTo>
                      <a:pt x="3208" y="4821"/>
                      <a:pt x="3208" y="4821"/>
                      <a:pt x="3208" y="4821"/>
                    </a:cubicBezTo>
                    <a:cubicBezTo>
                      <a:pt x="3367" y="4821"/>
                      <a:pt x="3367" y="4821"/>
                      <a:pt x="3367" y="4821"/>
                    </a:cubicBezTo>
                    <a:cubicBezTo>
                      <a:pt x="3367" y="4981"/>
                      <a:pt x="3367" y="4981"/>
                      <a:pt x="3367" y="4981"/>
                    </a:cubicBezTo>
                    <a:moveTo>
                      <a:pt x="3147" y="4981"/>
                    </a:moveTo>
                    <a:cubicBezTo>
                      <a:pt x="2996" y="4981"/>
                      <a:pt x="2996" y="4981"/>
                      <a:pt x="2996" y="4981"/>
                    </a:cubicBezTo>
                    <a:cubicBezTo>
                      <a:pt x="2996" y="4821"/>
                      <a:pt x="2996" y="4821"/>
                      <a:pt x="2996" y="4821"/>
                    </a:cubicBezTo>
                    <a:cubicBezTo>
                      <a:pt x="3147" y="4821"/>
                      <a:pt x="3147" y="4821"/>
                      <a:pt x="3147" y="4821"/>
                    </a:cubicBezTo>
                    <a:cubicBezTo>
                      <a:pt x="3147" y="4981"/>
                      <a:pt x="3147" y="4981"/>
                      <a:pt x="3147" y="4981"/>
                    </a:cubicBezTo>
                    <a:moveTo>
                      <a:pt x="3367" y="4768"/>
                    </a:moveTo>
                    <a:cubicBezTo>
                      <a:pt x="3208" y="4768"/>
                      <a:pt x="3208" y="4768"/>
                      <a:pt x="3208" y="4768"/>
                    </a:cubicBezTo>
                    <a:cubicBezTo>
                      <a:pt x="3208" y="4608"/>
                      <a:pt x="3208" y="4608"/>
                      <a:pt x="3208" y="4608"/>
                    </a:cubicBezTo>
                    <a:cubicBezTo>
                      <a:pt x="3367" y="4608"/>
                      <a:pt x="3367" y="4608"/>
                      <a:pt x="3367" y="4608"/>
                    </a:cubicBezTo>
                    <a:cubicBezTo>
                      <a:pt x="3367" y="4768"/>
                      <a:pt x="3367" y="4768"/>
                      <a:pt x="3367" y="4768"/>
                    </a:cubicBezTo>
                    <a:moveTo>
                      <a:pt x="3147" y="4768"/>
                    </a:moveTo>
                    <a:cubicBezTo>
                      <a:pt x="2996" y="4768"/>
                      <a:pt x="2996" y="4768"/>
                      <a:pt x="2996" y="4768"/>
                    </a:cubicBezTo>
                    <a:cubicBezTo>
                      <a:pt x="2996" y="4608"/>
                      <a:pt x="2996" y="4608"/>
                      <a:pt x="2996" y="4608"/>
                    </a:cubicBezTo>
                    <a:cubicBezTo>
                      <a:pt x="3147" y="4608"/>
                      <a:pt x="3147" y="4608"/>
                      <a:pt x="3147" y="4608"/>
                    </a:cubicBezTo>
                    <a:cubicBezTo>
                      <a:pt x="3147" y="4768"/>
                      <a:pt x="3147" y="4768"/>
                      <a:pt x="3147" y="4768"/>
                    </a:cubicBezTo>
                    <a:moveTo>
                      <a:pt x="2920" y="4479"/>
                    </a:moveTo>
                    <a:cubicBezTo>
                      <a:pt x="2920" y="5300"/>
                      <a:pt x="2920" y="5300"/>
                      <a:pt x="2920" y="5300"/>
                    </a:cubicBezTo>
                    <a:cubicBezTo>
                      <a:pt x="3079" y="5300"/>
                      <a:pt x="3079" y="5300"/>
                      <a:pt x="3079" y="5300"/>
                    </a:cubicBezTo>
                    <a:cubicBezTo>
                      <a:pt x="3079" y="5095"/>
                      <a:pt x="3079" y="5095"/>
                      <a:pt x="3079" y="5095"/>
                    </a:cubicBezTo>
                    <a:cubicBezTo>
                      <a:pt x="3284" y="5095"/>
                      <a:pt x="3284" y="5095"/>
                      <a:pt x="3284" y="5095"/>
                    </a:cubicBezTo>
                    <a:cubicBezTo>
                      <a:pt x="3284" y="5300"/>
                      <a:pt x="3284" y="5300"/>
                      <a:pt x="3284" y="5300"/>
                    </a:cubicBezTo>
                    <a:cubicBezTo>
                      <a:pt x="3443" y="5300"/>
                      <a:pt x="3443" y="5300"/>
                      <a:pt x="3443" y="5300"/>
                    </a:cubicBezTo>
                    <a:cubicBezTo>
                      <a:pt x="3443" y="4479"/>
                      <a:pt x="3443" y="4479"/>
                      <a:pt x="3443" y="4479"/>
                    </a:cubicBezTo>
                    <a:cubicBezTo>
                      <a:pt x="2920" y="4479"/>
                      <a:pt x="2920" y="4479"/>
                      <a:pt x="2920" y="4479"/>
                    </a:cubicBezTo>
                    <a:moveTo>
                      <a:pt x="697" y="2398"/>
                    </a:moveTo>
                    <a:cubicBezTo>
                      <a:pt x="794" y="2398"/>
                      <a:pt x="875" y="2464"/>
                      <a:pt x="920" y="2559"/>
                    </a:cubicBezTo>
                    <a:cubicBezTo>
                      <a:pt x="972" y="2522"/>
                      <a:pt x="1031" y="2500"/>
                      <a:pt x="1098" y="2500"/>
                    </a:cubicBezTo>
                    <a:cubicBezTo>
                      <a:pt x="1247" y="2500"/>
                      <a:pt x="1373" y="2602"/>
                      <a:pt x="1402" y="2741"/>
                    </a:cubicBezTo>
                    <a:cubicBezTo>
                      <a:pt x="1417" y="2734"/>
                      <a:pt x="1440" y="2726"/>
                      <a:pt x="1462" y="2726"/>
                    </a:cubicBezTo>
                    <a:cubicBezTo>
                      <a:pt x="1543" y="2726"/>
                      <a:pt x="1610" y="2792"/>
                      <a:pt x="1610" y="2872"/>
                    </a:cubicBezTo>
                    <a:cubicBezTo>
                      <a:pt x="1610" y="2953"/>
                      <a:pt x="1543" y="3018"/>
                      <a:pt x="1462" y="3018"/>
                    </a:cubicBezTo>
                    <a:cubicBezTo>
                      <a:pt x="1432" y="3018"/>
                      <a:pt x="1410" y="3011"/>
                      <a:pt x="1388" y="2996"/>
                    </a:cubicBezTo>
                    <a:cubicBezTo>
                      <a:pt x="1343" y="3106"/>
                      <a:pt x="1232" y="3186"/>
                      <a:pt x="1098" y="3186"/>
                    </a:cubicBezTo>
                    <a:cubicBezTo>
                      <a:pt x="1016" y="3186"/>
                      <a:pt x="935" y="3150"/>
                      <a:pt x="883" y="3099"/>
                    </a:cubicBezTo>
                    <a:cubicBezTo>
                      <a:pt x="838" y="3150"/>
                      <a:pt x="772" y="3179"/>
                      <a:pt x="697" y="3179"/>
                    </a:cubicBezTo>
                    <a:cubicBezTo>
                      <a:pt x="608" y="3179"/>
                      <a:pt x="534" y="3135"/>
                      <a:pt x="489" y="3077"/>
                    </a:cubicBezTo>
                    <a:cubicBezTo>
                      <a:pt x="475" y="3128"/>
                      <a:pt x="423" y="3164"/>
                      <a:pt x="363" y="3164"/>
                    </a:cubicBezTo>
                    <a:cubicBezTo>
                      <a:pt x="296" y="3164"/>
                      <a:pt x="244" y="3120"/>
                      <a:pt x="230" y="3062"/>
                    </a:cubicBezTo>
                    <a:cubicBezTo>
                      <a:pt x="207" y="3091"/>
                      <a:pt x="170" y="3106"/>
                      <a:pt x="133" y="3106"/>
                    </a:cubicBezTo>
                    <a:cubicBezTo>
                      <a:pt x="59" y="3106"/>
                      <a:pt x="0" y="3047"/>
                      <a:pt x="0" y="2982"/>
                    </a:cubicBezTo>
                    <a:cubicBezTo>
                      <a:pt x="0" y="2909"/>
                      <a:pt x="59" y="2850"/>
                      <a:pt x="133" y="2850"/>
                    </a:cubicBezTo>
                    <a:cubicBezTo>
                      <a:pt x="155" y="2850"/>
                      <a:pt x="170" y="2858"/>
                      <a:pt x="193" y="2865"/>
                    </a:cubicBezTo>
                    <a:cubicBezTo>
                      <a:pt x="193" y="2858"/>
                      <a:pt x="193" y="2850"/>
                      <a:pt x="193" y="2843"/>
                    </a:cubicBezTo>
                    <a:cubicBezTo>
                      <a:pt x="193" y="2726"/>
                      <a:pt x="289" y="2632"/>
                      <a:pt x="408" y="2632"/>
                    </a:cubicBezTo>
                    <a:cubicBezTo>
                      <a:pt x="423" y="2632"/>
                      <a:pt x="430" y="2632"/>
                      <a:pt x="445" y="2632"/>
                    </a:cubicBezTo>
                    <a:cubicBezTo>
                      <a:pt x="467" y="2500"/>
                      <a:pt x="571" y="2398"/>
                      <a:pt x="697" y="2398"/>
                    </a:cubicBezTo>
                  </a:path>
                </a:pathLst>
              </a:cu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kern="0" dirty="0">
                  <a:solidFill>
                    <a:srgbClr val="0096D6"/>
                  </a:solidFill>
                  <a:latin typeface="Calibri" panose="020F0502020204030204" pitchFamily="34" charset="0"/>
                  <a:ea typeface="ＭＳ Ｐゴシック" pitchFamily="34" charset="-128"/>
                </a:endParaRPr>
              </a:p>
            </p:txBody>
          </p:sp>
          <p:cxnSp>
            <p:nvCxnSpPr>
              <p:cNvPr id="161" name="Straight Connector 160"/>
              <p:cNvCxnSpPr/>
              <p:nvPr/>
            </p:nvCxnSpPr>
            <p:spPr>
              <a:xfrm flipV="1">
                <a:off x="6541460" y="1931161"/>
                <a:ext cx="0" cy="1234440"/>
              </a:xfrm>
              <a:prstGeom prst="line">
                <a:avLst/>
              </a:prstGeom>
              <a:gradFill flip="none" rotWithShape="1">
                <a:gsLst>
                  <a:gs pos="0">
                    <a:schemeClr val="bg1">
                      <a:alpha val="0"/>
                    </a:schemeClr>
                  </a:gs>
                  <a:gs pos="100000">
                    <a:schemeClr val="bg1">
                      <a:alpha val="14000"/>
                    </a:schemeClr>
                  </a:gs>
                </a:gsLst>
                <a:path path="circle">
                  <a:fillToRect l="50000" t="50000" r="50000" b="50000"/>
                </a:path>
                <a:tileRect/>
              </a:gradFill>
              <a:ln w="15875" cap="rnd">
                <a:solidFill>
                  <a:schemeClr val="tx1">
                    <a:lumMod val="50000"/>
                    <a:lumOff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163" name="Straight Connector 162"/>
              <p:cNvCxnSpPr/>
              <p:nvPr/>
            </p:nvCxnSpPr>
            <p:spPr>
              <a:xfrm flipV="1">
                <a:off x="6541460" y="590550"/>
                <a:ext cx="0" cy="1234440"/>
              </a:xfrm>
              <a:prstGeom prst="line">
                <a:avLst/>
              </a:prstGeom>
              <a:gradFill flip="none" rotWithShape="1">
                <a:gsLst>
                  <a:gs pos="0">
                    <a:schemeClr val="bg1">
                      <a:alpha val="0"/>
                    </a:schemeClr>
                  </a:gs>
                  <a:gs pos="100000">
                    <a:schemeClr val="bg1">
                      <a:alpha val="14000"/>
                    </a:schemeClr>
                  </a:gs>
                </a:gsLst>
                <a:path path="circle">
                  <a:fillToRect l="50000" t="50000" r="50000" b="50000"/>
                </a:path>
                <a:tileRect/>
              </a:gradFill>
              <a:ln w="15875" cap="rnd">
                <a:solidFill>
                  <a:schemeClr val="tx1">
                    <a:lumMod val="50000"/>
                    <a:lumOff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p:cNvCxnSpPr/>
              <p:nvPr/>
            </p:nvCxnSpPr>
            <p:spPr>
              <a:xfrm flipV="1">
                <a:off x="2651289" y="1931161"/>
                <a:ext cx="0" cy="1234440"/>
              </a:xfrm>
              <a:prstGeom prst="line">
                <a:avLst/>
              </a:prstGeom>
              <a:gradFill flip="none" rotWithShape="1">
                <a:gsLst>
                  <a:gs pos="0">
                    <a:schemeClr val="bg1">
                      <a:alpha val="0"/>
                    </a:schemeClr>
                  </a:gs>
                  <a:gs pos="100000">
                    <a:schemeClr val="bg1">
                      <a:alpha val="14000"/>
                    </a:schemeClr>
                  </a:gs>
                </a:gsLst>
                <a:path path="circle">
                  <a:fillToRect l="50000" t="50000" r="50000" b="50000"/>
                </a:path>
                <a:tileRect/>
              </a:gradFill>
              <a:ln w="15875" cap="rnd">
                <a:solidFill>
                  <a:schemeClr val="tx1">
                    <a:lumMod val="50000"/>
                    <a:lumOff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p:cNvCxnSpPr/>
              <p:nvPr/>
            </p:nvCxnSpPr>
            <p:spPr>
              <a:xfrm flipV="1">
                <a:off x="2651289" y="590550"/>
                <a:ext cx="0" cy="1234440"/>
              </a:xfrm>
              <a:prstGeom prst="line">
                <a:avLst/>
              </a:prstGeom>
              <a:gradFill flip="none" rotWithShape="1">
                <a:gsLst>
                  <a:gs pos="0">
                    <a:schemeClr val="bg1">
                      <a:alpha val="0"/>
                    </a:schemeClr>
                  </a:gs>
                  <a:gs pos="100000">
                    <a:schemeClr val="bg1">
                      <a:alpha val="14000"/>
                    </a:schemeClr>
                  </a:gs>
                </a:gsLst>
                <a:path path="circle">
                  <a:fillToRect l="50000" t="50000" r="50000" b="50000"/>
                </a:path>
                <a:tileRect/>
              </a:gradFill>
              <a:ln w="15875" cap="rnd">
                <a:solidFill>
                  <a:schemeClr val="tx1">
                    <a:lumMod val="50000"/>
                    <a:lumOff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158" name="Elbow Connector 7"/>
              <p:cNvCxnSpPr/>
              <p:nvPr/>
            </p:nvCxnSpPr>
            <p:spPr>
              <a:xfrm flipH="1">
                <a:off x="6025655" y="1235622"/>
                <a:ext cx="515809" cy="0"/>
              </a:xfrm>
              <a:prstGeom prst="straightConnector1">
                <a:avLst/>
              </a:prstGeom>
              <a:ln w="15875">
                <a:solidFill>
                  <a:schemeClr val="tx1">
                    <a:lumMod val="75000"/>
                    <a:lumOff val="25000"/>
                  </a:schemeClr>
                </a:solidFill>
                <a:headEnd type="oval" w="med" len="med"/>
              </a:ln>
            </p:spPr>
            <p:style>
              <a:lnRef idx="1">
                <a:schemeClr val="accent1"/>
              </a:lnRef>
              <a:fillRef idx="0">
                <a:schemeClr val="accent1"/>
              </a:fillRef>
              <a:effectRef idx="0">
                <a:schemeClr val="accent1"/>
              </a:effectRef>
              <a:fontRef idx="minor">
                <a:schemeClr val="tx1"/>
              </a:fontRef>
            </p:style>
          </p:cxnSp>
          <p:cxnSp>
            <p:nvCxnSpPr>
              <p:cNvPr id="159" name="Elbow Connector 7"/>
              <p:cNvCxnSpPr/>
              <p:nvPr/>
            </p:nvCxnSpPr>
            <p:spPr>
              <a:xfrm flipH="1">
                <a:off x="6025655" y="2343150"/>
                <a:ext cx="515809" cy="0"/>
              </a:xfrm>
              <a:prstGeom prst="straightConnector1">
                <a:avLst/>
              </a:prstGeom>
              <a:ln w="15875">
                <a:solidFill>
                  <a:schemeClr val="tx1">
                    <a:lumMod val="75000"/>
                    <a:lumOff val="25000"/>
                  </a:schemeClr>
                </a:solidFill>
                <a:headEnd type="oval" w="med" len="med"/>
              </a:ln>
            </p:spPr>
            <p:style>
              <a:lnRef idx="1">
                <a:schemeClr val="accent1"/>
              </a:lnRef>
              <a:fillRef idx="0">
                <a:schemeClr val="accent1"/>
              </a:fillRef>
              <a:effectRef idx="0">
                <a:schemeClr val="accent1"/>
              </a:effectRef>
              <a:fontRef idx="minor">
                <a:schemeClr val="tx1"/>
              </a:fontRef>
            </p:style>
          </p:cxnSp>
          <p:cxnSp>
            <p:nvCxnSpPr>
              <p:cNvPr id="123" name="Elbow Connector 7"/>
              <p:cNvCxnSpPr/>
              <p:nvPr/>
            </p:nvCxnSpPr>
            <p:spPr>
              <a:xfrm>
                <a:off x="2651293" y="1296607"/>
                <a:ext cx="515809" cy="0"/>
              </a:xfrm>
              <a:prstGeom prst="straightConnector1">
                <a:avLst/>
              </a:prstGeom>
              <a:ln w="15875">
                <a:solidFill>
                  <a:schemeClr val="tx1">
                    <a:lumMod val="75000"/>
                    <a:lumOff val="25000"/>
                  </a:schemeClr>
                </a:solidFill>
                <a:headEnd type="oval" w="med" len="med"/>
              </a:ln>
            </p:spPr>
            <p:style>
              <a:lnRef idx="1">
                <a:schemeClr val="accent1"/>
              </a:lnRef>
              <a:fillRef idx="0">
                <a:schemeClr val="accent1"/>
              </a:fillRef>
              <a:effectRef idx="0">
                <a:schemeClr val="accent1"/>
              </a:effectRef>
              <a:fontRef idx="minor">
                <a:schemeClr val="tx1"/>
              </a:fontRef>
            </p:style>
          </p:cxnSp>
          <p:cxnSp>
            <p:nvCxnSpPr>
              <p:cNvPr id="154" name="Elbow Connector 7"/>
              <p:cNvCxnSpPr/>
              <p:nvPr/>
            </p:nvCxnSpPr>
            <p:spPr>
              <a:xfrm>
                <a:off x="2651293" y="2343150"/>
                <a:ext cx="515809" cy="0"/>
              </a:xfrm>
              <a:prstGeom prst="straightConnector1">
                <a:avLst/>
              </a:prstGeom>
              <a:ln w="15875">
                <a:solidFill>
                  <a:schemeClr val="tx1">
                    <a:lumMod val="75000"/>
                    <a:lumOff val="25000"/>
                  </a:schemeClr>
                </a:solidFill>
                <a:headEnd type="oval" w="med" len="med"/>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4135755" y="2352729"/>
              <a:ext cx="855648" cy="646331"/>
            </a:xfrm>
            <a:prstGeom prst="rect">
              <a:avLst/>
            </a:prstGeom>
            <a:noFill/>
          </p:spPr>
          <p:txBody>
            <a:bodyPr wrap="square" rtlCol="0">
              <a:spAutoFit/>
            </a:bodyPr>
            <a:lstStyle/>
            <a:p>
              <a:pPr algn="ctr"/>
              <a:r>
                <a:rPr lang="en-US" sz="3600" b="1" dirty="0">
                  <a:solidFill>
                    <a:srgbClr val="B7D333"/>
                  </a:solidFill>
                  <a:latin typeface="Calibri" panose="020F0502020204030204" pitchFamily="34" charset="0"/>
                </a:rPr>
                <a:t>IoE</a:t>
              </a:r>
            </a:p>
          </p:txBody>
        </p:sp>
      </p:grpSp>
    </p:spTree>
    <p:extLst>
      <p:ext uri="{BB962C8B-B14F-4D97-AF65-F5344CB8AC3E}">
        <p14:creationId xmlns:p14="http://schemas.microsoft.com/office/powerpoint/2010/main" val="656431411"/>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Rectangle 270"/>
          <p:cNvSpPr/>
          <p:nvPr/>
        </p:nvSpPr>
        <p:spPr>
          <a:xfrm>
            <a:off x="5377352" y="4666776"/>
            <a:ext cx="3482014" cy="1569641"/>
          </a:xfrm>
          <a:prstGeom prst="rect">
            <a:avLst/>
          </a:prstGeom>
          <a:gradFill>
            <a:gsLst>
              <a:gs pos="6000">
                <a:srgbClr val="002060">
                  <a:alpha val="57000"/>
                </a:srgbClr>
              </a:gs>
              <a:gs pos="100000">
                <a:srgbClr val="075EBD">
                  <a:alpha val="48000"/>
                </a:srgbClr>
              </a:gs>
            </a:gsLst>
            <a:lin ang="0" scaled="0"/>
          </a:gradFill>
          <a:ln>
            <a:gradFill>
              <a:gsLst>
                <a:gs pos="0">
                  <a:srgbClr val="002060">
                    <a:alpha val="0"/>
                  </a:srgbClr>
                </a:gs>
                <a:gs pos="47000">
                  <a:srgbClr val="00B0F0">
                    <a:alpha val="22000"/>
                  </a:srgbClr>
                </a:gs>
                <a:gs pos="100000">
                  <a:srgbClr val="00206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0" name="Rectangle 269"/>
          <p:cNvSpPr/>
          <p:nvPr/>
        </p:nvSpPr>
        <p:spPr>
          <a:xfrm>
            <a:off x="5377352" y="2712643"/>
            <a:ext cx="3482014" cy="1954108"/>
          </a:xfrm>
          <a:prstGeom prst="rect">
            <a:avLst/>
          </a:prstGeom>
          <a:gradFill>
            <a:gsLst>
              <a:gs pos="6000">
                <a:srgbClr val="002060">
                  <a:alpha val="57000"/>
                </a:srgbClr>
              </a:gs>
              <a:gs pos="100000">
                <a:srgbClr val="075EBD">
                  <a:alpha val="48000"/>
                </a:srgbClr>
              </a:gs>
            </a:gsLst>
            <a:lin ang="0" scaled="0"/>
          </a:gradFill>
          <a:ln>
            <a:gradFill>
              <a:gsLst>
                <a:gs pos="0">
                  <a:srgbClr val="002060">
                    <a:alpha val="0"/>
                  </a:srgbClr>
                </a:gs>
                <a:gs pos="47000">
                  <a:srgbClr val="00B0F0">
                    <a:alpha val="22000"/>
                  </a:srgbClr>
                </a:gs>
                <a:gs pos="100000">
                  <a:srgbClr val="00206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9" name="Rectangle 268"/>
          <p:cNvSpPr/>
          <p:nvPr/>
        </p:nvSpPr>
        <p:spPr>
          <a:xfrm>
            <a:off x="5377352" y="1143012"/>
            <a:ext cx="3482014" cy="1569641"/>
          </a:xfrm>
          <a:prstGeom prst="rect">
            <a:avLst/>
          </a:prstGeom>
          <a:gradFill>
            <a:gsLst>
              <a:gs pos="6000">
                <a:srgbClr val="002060">
                  <a:alpha val="57000"/>
                </a:srgbClr>
              </a:gs>
              <a:gs pos="100000">
                <a:srgbClr val="075EBD">
                  <a:alpha val="48000"/>
                </a:srgbClr>
              </a:gs>
            </a:gsLst>
            <a:lin ang="0" scaled="0"/>
          </a:gradFill>
          <a:ln>
            <a:gradFill>
              <a:gsLst>
                <a:gs pos="0">
                  <a:srgbClr val="002060">
                    <a:alpha val="0"/>
                  </a:srgbClr>
                </a:gs>
                <a:gs pos="47000">
                  <a:srgbClr val="00B0F0">
                    <a:alpha val="22000"/>
                  </a:srgbClr>
                </a:gs>
                <a:gs pos="100000">
                  <a:srgbClr val="00206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7" name="ColumnHeader"/>
          <p:cNvSpPr>
            <a:spLocks noChangeArrowheads="1"/>
          </p:cNvSpPr>
          <p:nvPr/>
        </p:nvSpPr>
        <p:spPr bwMode="gray">
          <a:xfrm>
            <a:off x="440629" y="1389280"/>
            <a:ext cx="4706255" cy="430887"/>
          </a:xfrm>
          <a:prstGeom prst="rect">
            <a:avLst/>
          </a:prstGeom>
          <a:gradFill>
            <a:gsLst>
              <a:gs pos="0">
                <a:srgbClr val="00B0F0">
                  <a:alpha val="22000"/>
                </a:srgbClr>
              </a:gs>
              <a:gs pos="100000">
                <a:srgbClr val="002060">
                  <a:alpha val="0"/>
                </a:srgbClr>
              </a:gs>
            </a:gsLst>
            <a:lin ang="0" scaled="0"/>
          </a:gradFill>
          <a:ln w="9525">
            <a:noFill/>
            <a:miter lim="800000"/>
            <a:headEnd/>
            <a:tailEnd/>
          </a:ln>
          <a:effectLst/>
        </p:spPr>
        <p:txBody>
          <a:bodyPr wrap="square" tIns="91440" bIns="91440" anchor="ctr">
            <a:spAutoFit/>
          </a:bodyPr>
          <a:lstStyle/>
          <a:p>
            <a:pPr defTabSz="914247">
              <a:defRPr/>
            </a:pPr>
            <a:r>
              <a:rPr lang="en-US" sz="1600" b="1" kern="0" dirty="0">
                <a:solidFill>
                  <a:prstClr val="white"/>
                </a:solidFill>
                <a:cs typeface="Arial" pitchFamily="34" charset="0"/>
              </a:rPr>
              <a:t>Exponential growth in India presence &amp; skill sets...</a:t>
            </a:r>
          </a:p>
        </p:txBody>
      </p:sp>
      <p:sp>
        <p:nvSpPr>
          <p:cNvPr id="178" name="Rectangle 177"/>
          <p:cNvSpPr/>
          <p:nvPr/>
        </p:nvSpPr>
        <p:spPr>
          <a:xfrm>
            <a:off x="306699" y="4666749"/>
            <a:ext cx="947843" cy="1554480"/>
          </a:xfrm>
          <a:prstGeom prst="rect">
            <a:avLst/>
          </a:prstGeom>
          <a:gradFill>
            <a:gsLst>
              <a:gs pos="70000">
                <a:srgbClr val="002060">
                  <a:alpha val="0"/>
                </a:srgbClr>
              </a:gs>
              <a:gs pos="0">
                <a:srgbClr val="075EBD"/>
              </a:gs>
            </a:gsLst>
            <a:lin ang="5400000" scaled="0"/>
          </a:gradFill>
          <a:ln w="3175">
            <a:noFill/>
          </a:ln>
          <a:effectLst/>
          <a:scene3d>
            <a:camera prst="orthographicFront">
              <a:rot lat="0" lon="0" rev="0"/>
            </a:camera>
            <a:lightRig rig="threePt" dir="t">
              <a:rot lat="0" lon="0" rev="1200000"/>
            </a:lightRig>
          </a:scene3d>
          <a:sp3d/>
        </p:spPr>
        <p:txBody>
          <a:bodyPr lIns="0" tIns="90000" rIns="0" bIns="90000" rtlCol="0" anchor="t" anchorCtr="0"/>
          <a:lstStyle/>
          <a:p>
            <a:pPr algn="ctr" defTabSz="914247" fontAlgn="base">
              <a:spcBef>
                <a:spcPct val="0"/>
              </a:spcBef>
              <a:spcAft>
                <a:spcPct val="0"/>
              </a:spcAft>
              <a:buClr>
                <a:srgbClr val="91DEF0"/>
              </a:buClr>
              <a:defRPr/>
            </a:pPr>
            <a:endParaRPr lang="en-US" sz="600" b="1" i="1" kern="0" dirty="0">
              <a:solidFill>
                <a:srgbClr val="001D54"/>
              </a:solidFill>
              <a:cs typeface="Arial" pitchFamily="34" charset="0"/>
            </a:endParaRPr>
          </a:p>
          <a:p>
            <a:pPr algn="ctr" defTabSz="914247" fontAlgn="base">
              <a:spcBef>
                <a:spcPct val="0"/>
              </a:spcBef>
              <a:spcAft>
                <a:spcPct val="0"/>
              </a:spcAft>
              <a:buClr>
                <a:srgbClr val="91DEF0"/>
              </a:buClr>
              <a:defRPr/>
            </a:pPr>
            <a:r>
              <a:rPr lang="en-US" sz="1400" b="1" i="1" kern="0" dirty="0">
                <a:solidFill>
                  <a:srgbClr val="FEEC00"/>
                </a:solidFill>
                <a:cs typeface="Arial" pitchFamily="34" charset="0"/>
              </a:rPr>
              <a:t>Technical skills</a:t>
            </a:r>
          </a:p>
        </p:txBody>
      </p:sp>
      <p:sp>
        <p:nvSpPr>
          <p:cNvPr id="179" name="Rectangle 178"/>
          <p:cNvSpPr/>
          <p:nvPr/>
        </p:nvSpPr>
        <p:spPr>
          <a:xfrm>
            <a:off x="1291436" y="4666749"/>
            <a:ext cx="947843" cy="1554480"/>
          </a:xfrm>
          <a:prstGeom prst="rect">
            <a:avLst/>
          </a:prstGeom>
          <a:gradFill>
            <a:gsLst>
              <a:gs pos="87000">
                <a:srgbClr val="002060"/>
              </a:gs>
              <a:gs pos="0">
                <a:srgbClr val="075EBD"/>
              </a:gs>
            </a:gsLst>
            <a:lin ang="5400000" scaled="0"/>
          </a:gradFill>
          <a:ln w="3175" cap="flat" cmpd="sng" algn="ctr">
            <a:noFill/>
            <a:prstDash val="solid"/>
          </a:ln>
          <a:effectLst/>
        </p:spPr>
        <p:txBody>
          <a:bodyPr lIns="0" tIns="90000" rIns="0" bIns="90000" rtlCol="0" anchor="t" anchorCtr="0"/>
          <a:lstStyle/>
          <a:p>
            <a:pPr algn="ctr" defTabSz="914247" fontAlgn="base">
              <a:spcBef>
                <a:spcPct val="0"/>
              </a:spcBef>
              <a:spcAft>
                <a:spcPct val="0"/>
              </a:spcAft>
              <a:buClr>
                <a:srgbClr val="91DEF0"/>
              </a:buClr>
              <a:defRPr/>
            </a:pPr>
            <a:endParaRPr lang="en-US" sz="600" b="1" i="1" kern="0" dirty="0">
              <a:solidFill>
                <a:srgbClr val="001D54"/>
              </a:solidFill>
              <a:cs typeface="Arial" pitchFamily="34" charset="0"/>
            </a:endParaRPr>
          </a:p>
          <a:p>
            <a:pPr algn="ctr" defTabSz="914247" fontAlgn="base">
              <a:spcBef>
                <a:spcPct val="0"/>
              </a:spcBef>
              <a:spcAft>
                <a:spcPct val="0"/>
              </a:spcAft>
              <a:buClr>
                <a:srgbClr val="91DEF0"/>
              </a:buClr>
              <a:defRPr/>
            </a:pPr>
            <a:r>
              <a:rPr lang="en-US" sz="1400" b="1" i="1" kern="0" dirty="0">
                <a:solidFill>
                  <a:srgbClr val="FEEC00"/>
                </a:solidFill>
                <a:cs typeface="Arial" pitchFamily="34" charset="0"/>
              </a:rPr>
              <a:t>Upgraded skills</a:t>
            </a:r>
          </a:p>
          <a:p>
            <a:pPr algn="ctr" defTabSz="914247" fontAlgn="base">
              <a:spcBef>
                <a:spcPct val="0"/>
              </a:spcBef>
              <a:spcAft>
                <a:spcPct val="0"/>
              </a:spcAft>
              <a:buClr>
                <a:srgbClr val="91DEF0"/>
              </a:buClr>
              <a:defRPr/>
            </a:pPr>
            <a:endParaRPr lang="en-US" sz="1400" b="1" i="1" kern="0" dirty="0">
              <a:solidFill>
                <a:srgbClr val="FFFFFF"/>
              </a:solidFill>
              <a:cs typeface="Arial" pitchFamily="34" charset="0"/>
            </a:endParaRPr>
          </a:p>
          <a:p>
            <a:pPr algn="ctr" defTabSz="914247" fontAlgn="base">
              <a:spcBef>
                <a:spcPct val="0"/>
              </a:spcBef>
              <a:spcAft>
                <a:spcPct val="0"/>
              </a:spcAft>
              <a:buClr>
                <a:srgbClr val="91DEF0"/>
              </a:buClr>
              <a:defRPr/>
            </a:pPr>
            <a:r>
              <a:rPr lang="en-US" sz="1200" kern="0" dirty="0">
                <a:solidFill>
                  <a:srgbClr val="FFFF66"/>
                </a:solidFill>
                <a:cs typeface="Arial" pitchFamily="34" charset="0"/>
              </a:rPr>
              <a:t>around  routing, switching, s/w etc</a:t>
            </a:r>
          </a:p>
        </p:txBody>
      </p:sp>
      <p:sp>
        <p:nvSpPr>
          <p:cNvPr id="180" name="Rectangle 179"/>
          <p:cNvSpPr/>
          <p:nvPr/>
        </p:nvSpPr>
        <p:spPr>
          <a:xfrm>
            <a:off x="2276174" y="4666749"/>
            <a:ext cx="947843" cy="1554480"/>
          </a:xfrm>
          <a:prstGeom prst="rect">
            <a:avLst/>
          </a:prstGeom>
          <a:gradFill>
            <a:gsLst>
              <a:gs pos="87000">
                <a:srgbClr val="002060"/>
              </a:gs>
              <a:gs pos="0">
                <a:srgbClr val="075EBD"/>
              </a:gs>
            </a:gsLst>
            <a:lin ang="5400000" scaled="0"/>
          </a:gradFill>
          <a:ln w="3175" cap="flat" cmpd="sng" algn="ctr">
            <a:noFill/>
            <a:prstDash val="solid"/>
          </a:ln>
          <a:effectLst/>
        </p:spPr>
        <p:txBody>
          <a:bodyPr lIns="0" tIns="90000" rIns="0" bIns="90000" rtlCol="0" anchor="t" anchorCtr="0"/>
          <a:lstStyle/>
          <a:p>
            <a:pPr algn="ctr" defTabSz="914247" fontAlgn="base">
              <a:spcBef>
                <a:spcPct val="0"/>
              </a:spcBef>
              <a:spcAft>
                <a:spcPct val="0"/>
              </a:spcAft>
              <a:buClr>
                <a:srgbClr val="91DEF0"/>
              </a:buClr>
              <a:defRPr/>
            </a:pPr>
            <a:endParaRPr lang="en-US" sz="600" b="1" i="1" kern="0" dirty="0">
              <a:solidFill>
                <a:srgbClr val="001D54"/>
              </a:solidFill>
              <a:cs typeface="Arial" pitchFamily="34" charset="0"/>
            </a:endParaRPr>
          </a:p>
          <a:p>
            <a:pPr algn="ctr" defTabSz="914247" fontAlgn="base">
              <a:spcBef>
                <a:spcPct val="0"/>
              </a:spcBef>
              <a:spcAft>
                <a:spcPct val="0"/>
              </a:spcAft>
              <a:buClr>
                <a:srgbClr val="91DEF0"/>
              </a:buClr>
              <a:defRPr/>
            </a:pPr>
            <a:r>
              <a:rPr lang="en-US" sz="1400" b="1" i="1" kern="0" dirty="0">
                <a:solidFill>
                  <a:srgbClr val="FEEC00"/>
                </a:solidFill>
                <a:cs typeface="Arial" pitchFamily="34" charset="0"/>
              </a:rPr>
              <a:t>Advanced technical skills</a:t>
            </a:r>
          </a:p>
          <a:p>
            <a:pPr algn="ctr" defTabSz="914247" fontAlgn="base">
              <a:spcBef>
                <a:spcPct val="0"/>
              </a:spcBef>
              <a:spcAft>
                <a:spcPct val="0"/>
              </a:spcAft>
              <a:buClr>
                <a:srgbClr val="91DEF0"/>
              </a:buClr>
              <a:defRPr/>
            </a:pPr>
            <a:r>
              <a:rPr lang="en-US" sz="1200" kern="0" dirty="0">
                <a:solidFill>
                  <a:srgbClr val="FFFF66"/>
                </a:solidFill>
                <a:cs typeface="Arial" pitchFamily="34" charset="0"/>
              </a:rPr>
              <a:t>around</a:t>
            </a:r>
            <a:r>
              <a:rPr lang="en-US" sz="1400" kern="0" dirty="0">
                <a:solidFill>
                  <a:srgbClr val="FFFF66"/>
                </a:solidFill>
                <a:cs typeface="Arial" pitchFamily="34" charset="0"/>
              </a:rPr>
              <a:t> </a:t>
            </a:r>
            <a:r>
              <a:rPr lang="en-US" sz="1200" kern="0" dirty="0">
                <a:solidFill>
                  <a:srgbClr val="FFFF66"/>
                </a:solidFill>
                <a:cs typeface="Arial" pitchFamily="34" charset="0"/>
              </a:rPr>
              <a:t>data center, collaboration etc</a:t>
            </a:r>
          </a:p>
        </p:txBody>
      </p:sp>
      <p:sp>
        <p:nvSpPr>
          <p:cNvPr id="181" name="Rectangle 180"/>
          <p:cNvSpPr/>
          <p:nvPr/>
        </p:nvSpPr>
        <p:spPr>
          <a:xfrm>
            <a:off x="3260910" y="4666749"/>
            <a:ext cx="947843" cy="1554480"/>
          </a:xfrm>
          <a:prstGeom prst="rect">
            <a:avLst/>
          </a:prstGeom>
          <a:gradFill>
            <a:gsLst>
              <a:gs pos="87000">
                <a:srgbClr val="002060"/>
              </a:gs>
              <a:gs pos="0">
                <a:srgbClr val="075EBD"/>
              </a:gs>
            </a:gsLst>
            <a:lin ang="5400000" scaled="0"/>
          </a:gradFill>
          <a:ln w="3175" cap="flat" cmpd="sng" algn="ctr">
            <a:noFill/>
            <a:prstDash val="solid"/>
          </a:ln>
          <a:effectLst/>
        </p:spPr>
        <p:txBody>
          <a:bodyPr lIns="0" tIns="90000" rIns="0" bIns="90000" rtlCol="0" anchor="t" anchorCtr="0"/>
          <a:lstStyle/>
          <a:p>
            <a:pPr algn="ctr" defTabSz="914247" fontAlgn="base">
              <a:spcBef>
                <a:spcPct val="0"/>
              </a:spcBef>
              <a:spcAft>
                <a:spcPct val="0"/>
              </a:spcAft>
              <a:buClr>
                <a:srgbClr val="91DEF0"/>
              </a:buClr>
              <a:defRPr/>
            </a:pPr>
            <a:endParaRPr lang="en-US" sz="600" b="1" i="1" kern="0" dirty="0">
              <a:solidFill>
                <a:srgbClr val="001D54"/>
              </a:solidFill>
              <a:cs typeface="Arial" pitchFamily="34" charset="0"/>
            </a:endParaRPr>
          </a:p>
          <a:p>
            <a:pPr algn="ctr" defTabSz="914247" fontAlgn="base">
              <a:spcBef>
                <a:spcPct val="0"/>
              </a:spcBef>
              <a:spcAft>
                <a:spcPct val="0"/>
              </a:spcAft>
              <a:buClr>
                <a:srgbClr val="91DEF0"/>
              </a:buClr>
              <a:defRPr/>
            </a:pPr>
            <a:r>
              <a:rPr lang="en-US" sz="1400" b="1" i="1" kern="0" dirty="0">
                <a:solidFill>
                  <a:srgbClr val="FEEC00"/>
                </a:solidFill>
                <a:cs typeface="Arial" pitchFamily="34" charset="0"/>
              </a:rPr>
              <a:t>Complete ecosystem</a:t>
            </a:r>
          </a:p>
          <a:p>
            <a:pPr algn="ctr" defTabSz="914247" fontAlgn="base">
              <a:spcBef>
                <a:spcPct val="0"/>
              </a:spcBef>
              <a:spcAft>
                <a:spcPct val="0"/>
              </a:spcAft>
              <a:buClr>
                <a:srgbClr val="91DEF0"/>
              </a:buClr>
              <a:defRPr/>
            </a:pPr>
            <a:endParaRPr lang="en-US" sz="1400" kern="0" dirty="0">
              <a:solidFill>
                <a:srgbClr val="FFFFFF"/>
              </a:solidFill>
              <a:cs typeface="Arial" pitchFamily="34" charset="0"/>
            </a:endParaRPr>
          </a:p>
          <a:p>
            <a:pPr algn="ctr" defTabSz="914247" fontAlgn="base">
              <a:spcBef>
                <a:spcPct val="0"/>
              </a:spcBef>
              <a:spcAft>
                <a:spcPct val="0"/>
              </a:spcAft>
              <a:buClr>
                <a:srgbClr val="91DEF0"/>
              </a:buClr>
              <a:defRPr/>
            </a:pPr>
            <a:r>
              <a:rPr lang="en-US" sz="1200" kern="0" dirty="0">
                <a:solidFill>
                  <a:srgbClr val="FFFF66"/>
                </a:solidFill>
                <a:cs typeface="Arial" pitchFamily="34" charset="0"/>
              </a:rPr>
              <a:t>product marketing,  manufacturing etc</a:t>
            </a:r>
          </a:p>
        </p:txBody>
      </p:sp>
      <p:sp>
        <p:nvSpPr>
          <p:cNvPr id="182" name="Rectangle 181"/>
          <p:cNvSpPr/>
          <p:nvPr/>
        </p:nvSpPr>
        <p:spPr>
          <a:xfrm>
            <a:off x="4245650" y="4666749"/>
            <a:ext cx="947843" cy="1554480"/>
          </a:xfrm>
          <a:prstGeom prst="rect">
            <a:avLst/>
          </a:prstGeom>
          <a:gradFill>
            <a:gsLst>
              <a:gs pos="87000">
                <a:srgbClr val="002060"/>
              </a:gs>
              <a:gs pos="0">
                <a:srgbClr val="075EBD"/>
              </a:gs>
            </a:gsLst>
            <a:lin ang="5400000" scaled="0"/>
          </a:gradFill>
          <a:ln w="3175" cap="flat" cmpd="sng" algn="ctr">
            <a:noFill/>
            <a:prstDash val="solid"/>
          </a:ln>
          <a:effectLst/>
        </p:spPr>
        <p:txBody>
          <a:bodyPr lIns="0" tIns="90000" rIns="0" bIns="90000" rtlCol="0" anchor="t" anchorCtr="0"/>
          <a:lstStyle/>
          <a:p>
            <a:pPr algn="ctr" defTabSz="914247" fontAlgn="base">
              <a:spcBef>
                <a:spcPct val="0"/>
              </a:spcBef>
              <a:spcAft>
                <a:spcPct val="0"/>
              </a:spcAft>
              <a:buClr>
                <a:srgbClr val="91DEF0"/>
              </a:buClr>
              <a:defRPr/>
            </a:pPr>
            <a:endParaRPr lang="en-US" sz="600" b="1" i="1" kern="0" dirty="0">
              <a:solidFill>
                <a:srgbClr val="FEEC00"/>
              </a:solidFill>
              <a:cs typeface="Arial" pitchFamily="34" charset="0"/>
            </a:endParaRPr>
          </a:p>
          <a:p>
            <a:pPr algn="ctr" defTabSz="914247" fontAlgn="base">
              <a:spcBef>
                <a:spcPct val="0"/>
              </a:spcBef>
              <a:spcAft>
                <a:spcPct val="0"/>
              </a:spcAft>
              <a:buClr>
                <a:srgbClr val="91DEF0"/>
              </a:buClr>
              <a:defRPr/>
            </a:pPr>
            <a:r>
              <a:rPr lang="en-US" sz="1400" b="1" i="1" kern="0" dirty="0">
                <a:solidFill>
                  <a:srgbClr val="FEEC00"/>
                </a:solidFill>
                <a:cs typeface="Arial" pitchFamily="34" charset="0"/>
              </a:rPr>
              <a:t>Product concepts, innovation &amp; design</a:t>
            </a:r>
          </a:p>
        </p:txBody>
      </p:sp>
      <p:sp>
        <p:nvSpPr>
          <p:cNvPr id="183" name="Rectangle 182"/>
          <p:cNvSpPr/>
          <p:nvPr/>
        </p:nvSpPr>
        <p:spPr>
          <a:xfrm>
            <a:off x="306699" y="4381020"/>
            <a:ext cx="947843" cy="247651"/>
          </a:xfrm>
          <a:prstGeom prst="rect">
            <a:avLst/>
          </a:prstGeom>
          <a:solidFill>
            <a:srgbClr val="00B0F0"/>
          </a:solidFill>
          <a:ln w="9525" cap="flat" cmpd="sng" algn="ctr">
            <a:noFill/>
            <a:prstDash val="solid"/>
          </a:ln>
          <a:effectLst/>
        </p:spPr>
        <p:txBody>
          <a:bodyPr tIns="90000" bIns="90000" rtlCol="0" anchor="ctr" anchorCtr="0"/>
          <a:lstStyle/>
          <a:p>
            <a:pPr algn="ctr" defTabSz="914247">
              <a:defRPr/>
            </a:pPr>
            <a:r>
              <a:rPr lang="en-US" sz="1400" b="1" kern="0" dirty="0">
                <a:solidFill>
                  <a:srgbClr val="FFFFFF"/>
                </a:solidFill>
                <a:cs typeface="Arial" pitchFamily="34" charset="0"/>
              </a:rPr>
              <a:t>1995</a:t>
            </a:r>
          </a:p>
        </p:txBody>
      </p:sp>
      <p:sp>
        <p:nvSpPr>
          <p:cNvPr id="184" name="Rectangle 183"/>
          <p:cNvSpPr/>
          <p:nvPr/>
        </p:nvSpPr>
        <p:spPr>
          <a:xfrm>
            <a:off x="1291436" y="4381020"/>
            <a:ext cx="947843" cy="247651"/>
          </a:xfrm>
          <a:prstGeom prst="rect">
            <a:avLst/>
          </a:prstGeom>
          <a:solidFill>
            <a:srgbClr val="00B0F0"/>
          </a:solidFill>
          <a:ln w="9525" cap="flat" cmpd="sng" algn="ctr">
            <a:noFill/>
            <a:prstDash val="solid"/>
          </a:ln>
          <a:effectLst/>
        </p:spPr>
        <p:txBody>
          <a:bodyPr tIns="90000" bIns="90000" rtlCol="0" anchor="ctr" anchorCtr="0"/>
          <a:lstStyle/>
          <a:p>
            <a:pPr algn="ctr" defTabSz="914247"/>
            <a:r>
              <a:rPr lang="en-US" sz="1400" b="1" kern="0" dirty="0">
                <a:solidFill>
                  <a:srgbClr val="FFFFFF"/>
                </a:solidFill>
                <a:cs typeface="Arial" pitchFamily="34" charset="0"/>
              </a:rPr>
              <a:t>2000</a:t>
            </a:r>
          </a:p>
        </p:txBody>
      </p:sp>
      <p:sp>
        <p:nvSpPr>
          <p:cNvPr id="185" name="Rectangle 184"/>
          <p:cNvSpPr/>
          <p:nvPr/>
        </p:nvSpPr>
        <p:spPr>
          <a:xfrm>
            <a:off x="2276174" y="4381020"/>
            <a:ext cx="947843" cy="247651"/>
          </a:xfrm>
          <a:prstGeom prst="rect">
            <a:avLst/>
          </a:prstGeom>
          <a:solidFill>
            <a:srgbClr val="00B0F0"/>
          </a:solidFill>
          <a:ln w="9525" cap="flat" cmpd="sng" algn="ctr">
            <a:noFill/>
            <a:prstDash val="solid"/>
          </a:ln>
          <a:effectLst/>
        </p:spPr>
        <p:txBody>
          <a:bodyPr tIns="90000" bIns="90000" rtlCol="0" anchor="ctr" anchorCtr="0"/>
          <a:lstStyle/>
          <a:p>
            <a:pPr algn="ctr" defTabSz="914247"/>
            <a:r>
              <a:rPr lang="en-US" sz="1400" b="1" kern="0" dirty="0">
                <a:solidFill>
                  <a:srgbClr val="FFFFFF"/>
                </a:solidFill>
                <a:cs typeface="Arial" pitchFamily="34" charset="0"/>
              </a:rPr>
              <a:t>2007</a:t>
            </a:r>
          </a:p>
        </p:txBody>
      </p:sp>
      <p:sp>
        <p:nvSpPr>
          <p:cNvPr id="186" name="Rectangle 185"/>
          <p:cNvSpPr/>
          <p:nvPr/>
        </p:nvSpPr>
        <p:spPr>
          <a:xfrm>
            <a:off x="3260910" y="4381020"/>
            <a:ext cx="947843" cy="247651"/>
          </a:xfrm>
          <a:prstGeom prst="rect">
            <a:avLst/>
          </a:prstGeom>
          <a:solidFill>
            <a:srgbClr val="00B0F0"/>
          </a:solidFill>
          <a:ln w="9525" cap="flat" cmpd="sng" algn="ctr">
            <a:noFill/>
            <a:prstDash val="solid"/>
          </a:ln>
          <a:effectLst/>
        </p:spPr>
        <p:txBody>
          <a:bodyPr tIns="90000" bIns="90000" rtlCol="0" anchor="ctr" anchorCtr="0"/>
          <a:lstStyle/>
          <a:p>
            <a:pPr algn="ctr" defTabSz="914247"/>
            <a:r>
              <a:rPr lang="en-US" sz="1400" b="1" kern="0" dirty="0">
                <a:solidFill>
                  <a:srgbClr val="FFFFFF"/>
                </a:solidFill>
                <a:cs typeface="Arial" pitchFamily="34" charset="0"/>
              </a:rPr>
              <a:t>2010</a:t>
            </a:r>
          </a:p>
        </p:txBody>
      </p:sp>
      <p:sp>
        <p:nvSpPr>
          <p:cNvPr id="187" name="Rectangle 186"/>
          <p:cNvSpPr/>
          <p:nvPr/>
        </p:nvSpPr>
        <p:spPr>
          <a:xfrm>
            <a:off x="4245650" y="4381020"/>
            <a:ext cx="947843" cy="247651"/>
          </a:xfrm>
          <a:prstGeom prst="rect">
            <a:avLst/>
          </a:prstGeom>
          <a:solidFill>
            <a:srgbClr val="00B0F0"/>
          </a:solidFill>
          <a:ln w="9525" cap="flat" cmpd="sng" algn="ctr">
            <a:noFill/>
            <a:prstDash val="solid"/>
          </a:ln>
          <a:effectLst/>
        </p:spPr>
        <p:txBody>
          <a:bodyPr tIns="90000" bIns="90000" rtlCol="0" anchor="ctr" anchorCtr="0"/>
          <a:lstStyle/>
          <a:p>
            <a:pPr algn="ctr" defTabSz="914247"/>
            <a:r>
              <a:rPr lang="en-US" sz="1400" b="1" kern="0" dirty="0">
                <a:solidFill>
                  <a:srgbClr val="FFFFFF"/>
                </a:solidFill>
                <a:cs typeface="Arial" pitchFamily="34" charset="0"/>
              </a:rPr>
              <a:t>2014</a:t>
            </a:r>
          </a:p>
        </p:txBody>
      </p:sp>
      <p:sp>
        <p:nvSpPr>
          <p:cNvPr id="250" name="Rectangle 249"/>
          <p:cNvSpPr/>
          <p:nvPr/>
        </p:nvSpPr>
        <p:spPr>
          <a:xfrm>
            <a:off x="4326613" y="2162830"/>
            <a:ext cx="712129" cy="276999"/>
          </a:xfrm>
          <a:prstGeom prst="rect">
            <a:avLst/>
          </a:prstGeom>
          <a:noFill/>
          <a:ln w="9525"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olidFill>
                <a:prstDash val="solid"/>
              </a14:hiddenLine>
            </a:ext>
          </a:extLst>
        </p:spPr>
        <p:txBody>
          <a:bodyPr lIns="0" tIns="0" rIns="0" bIns="0" rtlCol="0" anchor="ctr" anchorCtr="1">
            <a:noAutofit/>
          </a:bodyPr>
          <a:lstStyle/>
          <a:p>
            <a:pPr algn="ctr" defTabSz="914247">
              <a:defRPr/>
            </a:pPr>
            <a:r>
              <a:rPr lang="en-US" sz="1600" b="1" kern="0" dirty="0">
                <a:solidFill>
                  <a:srgbClr val="FEEC00"/>
                </a:solidFill>
                <a:cs typeface="Arial" pitchFamily="34" charset="0"/>
              </a:rPr>
              <a:t>~11000</a:t>
            </a:r>
          </a:p>
        </p:txBody>
      </p:sp>
      <p:sp>
        <p:nvSpPr>
          <p:cNvPr id="251" name="Rectangle 250"/>
          <p:cNvSpPr/>
          <p:nvPr/>
        </p:nvSpPr>
        <p:spPr>
          <a:xfrm>
            <a:off x="3260910" y="2677182"/>
            <a:ext cx="947843" cy="276999"/>
          </a:xfrm>
          <a:prstGeom prst="rect">
            <a:avLst/>
          </a:prstGeom>
          <a:noFill/>
          <a:ln w="9525"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olidFill>
                <a:prstDash val="solid"/>
              </a14:hiddenLine>
            </a:ext>
          </a:extLst>
        </p:spPr>
        <p:txBody>
          <a:bodyPr lIns="0" tIns="0" rIns="0" bIns="0" rtlCol="0" anchor="ctr" anchorCtr="1">
            <a:noAutofit/>
          </a:bodyPr>
          <a:lstStyle/>
          <a:p>
            <a:pPr algn="ctr" defTabSz="914247">
              <a:defRPr/>
            </a:pPr>
            <a:r>
              <a:rPr lang="en-US" sz="1600" b="1" kern="0" dirty="0">
                <a:solidFill>
                  <a:srgbClr val="FEEC00"/>
                </a:solidFill>
                <a:cs typeface="Arial" pitchFamily="34" charset="0"/>
              </a:rPr>
              <a:t>~4000</a:t>
            </a:r>
          </a:p>
        </p:txBody>
      </p:sp>
      <p:sp>
        <p:nvSpPr>
          <p:cNvPr id="252" name="Rectangle 251"/>
          <p:cNvSpPr/>
          <p:nvPr/>
        </p:nvSpPr>
        <p:spPr>
          <a:xfrm>
            <a:off x="2276174" y="2975070"/>
            <a:ext cx="947843" cy="276999"/>
          </a:xfrm>
          <a:prstGeom prst="rect">
            <a:avLst/>
          </a:prstGeom>
          <a:noFill/>
          <a:ln w="9525"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olidFill>
                <a:prstDash val="solid"/>
              </a14:hiddenLine>
            </a:ext>
          </a:extLst>
        </p:spPr>
        <p:txBody>
          <a:bodyPr lIns="0" tIns="0" rIns="0" bIns="0" rtlCol="0" anchor="ctr" anchorCtr="1">
            <a:noAutofit/>
          </a:bodyPr>
          <a:lstStyle/>
          <a:p>
            <a:pPr algn="ctr" defTabSz="914247">
              <a:defRPr/>
            </a:pPr>
            <a:r>
              <a:rPr lang="en-US" sz="1600" b="1" kern="0" dirty="0">
                <a:solidFill>
                  <a:srgbClr val="FEEC00"/>
                </a:solidFill>
                <a:cs typeface="Arial" pitchFamily="34" charset="0"/>
              </a:rPr>
              <a:t>~1700</a:t>
            </a:r>
          </a:p>
        </p:txBody>
      </p:sp>
      <p:sp>
        <p:nvSpPr>
          <p:cNvPr id="253" name="Rectangle 252"/>
          <p:cNvSpPr/>
          <p:nvPr/>
        </p:nvSpPr>
        <p:spPr>
          <a:xfrm>
            <a:off x="1256270" y="3545898"/>
            <a:ext cx="947843" cy="276999"/>
          </a:xfrm>
          <a:prstGeom prst="rect">
            <a:avLst/>
          </a:prstGeom>
          <a:noFill/>
          <a:ln w="9525"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olidFill>
                <a:prstDash val="solid"/>
              </a14:hiddenLine>
            </a:ext>
          </a:extLst>
        </p:spPr>
        <p:txBody>
          <a:bodyPr lIns="0" tIns="0" rIns="0" bIns="0" rtlCol="0" anchor="ctr" anchorCtr="1">
            <a:noAutofit/>
          </a:bodyPr>
          <a:lstStyle/>
          <a:p>
            <a:pPr algn="ctr" defTabSz="914247">
              <a:defRPr/>
            </a:pPr>
            <a:r>
              <a:rPr lang="en-US" sz="1600" b="1" kern="0" dirty="0">
                <a:solidFill>
                  <a:srgbClr val="FEEC00"/>
                </a:solidFill>
                <a:cs typeface="Arial" pitchFamily="34" charset="0"/>
              </a:rPr>
              <a:t>~600</a:t>
            </a:r>
          </a:p>
        </p:txBody>
      </p:sp>
      <p:sp>
        <p:nvSpPr>
          <p:cNvPr id="254" name="Rectangle 253"/>
          <p:cNvSpPr/>
          <p:nvPr/>
        </p:nvSpPr>
        <p:spPr>
          <a:xfrm>
            <a:off x="306699" y="3545898"/>
            <a:ext cx="947843" cy="276999"/>
          </a:xfrm>
          <a:prstGeom prst="rect">
            <a:avLst/>
          </a:prstGeom>
          <a:noFill/>
          <a:ln w="9525"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accent1"/>
                </a:solidFill>
                <a:prstDash val="solid"/>
              </a14:hiddenLine>
            </a:ext>
          </a:extLst>
        </p:spPr>
        <p:txBody>
          <a:bodyPr lIns="0" tIns="0" rIns="0" bIns="0" rtlCol="0" anchor="ctr" anchorCtr="1">
            <a:noAutofit/>
          </a:bodyPr>
          <a:lstStyle/>
          <a:p>
            <a:pPr algn="ctr" defTabSz="914247">
              <a:defRPr/>
            </a:pPr>
            <a:r>
              <a:rPr lang="en-US" sz="1600" b="1" kern="0" dirty="0">
                <a:solidFill>
                  <a:srgbClr val="FEEC00"/>
                </a:solidFill>
                <a:cs typeface="Arial" pitchFamily="34" charset="0"/>
              </a:rPr>
              <a:t>~10</a:t>
            </a:r>
          </a:p>
        </p:txBody>
      </p:sp>
      <p:sp>
        <p:nvSpPr>
          <p:cNvPr id="262" name="Freeform 6"/>
          <p:cNvSpPr>
            <a:spLocks/>
          </p:cNvSpPr>
          <p:nvPr/>
        </p:nvSpPr>
        <p:spPr bwMode="auto">
          <a:xfrm>
            <a:off x="761900" y="1946567"/>
            <a:ext cx="3422183" cy="1597484"/>
          </a:xfrm>
          <a:custGeom>
            <a:avLst/>
            <a:gdLst>
              <a:gd name="connsiteX0" fmla="*/ 0 w 10000"/>
              <a:gd name="connsiteY0" fmla="*/ 10000 h 10000"/>
              <a:gd name="connsiteX1" fmla="*/ 8961 w 10000"/>
              <a:gd name="connsiteY1" fmla="*/ 3333 h 10000"/>
              <a:gd name="connsiteX2" fmla="*/ 9091 w 10000"/>
              <a:gd name="connsiteY2" fmla="*/ 4314 h 10000"/>
              <a:gd name="connsiteX3" fmla="*/ 10000 w 10000"/>
              <a:gd name="connsiteY3" fmla="*/ 1961 h 10000"/>
              <a:gd name="connsiteX4" fmla="*/ 8701 w 10000"/>
              <a:gd name="connsiteY4" fmla="*/ 0 h 10000"/>
              <a:gd name="connsiteX5" fmla="*/ 8836 w 10000"/>
              <a:gd name="connsiteY5" fmla="*/ 1463 h 10000"/>
              <a:gd name="connsiteX6" fmla="*/ 0 w 10000"/>
              <a:gd name="connsiteY6" fmla="*/ 10000 h 10000"/>
              <a:gd name="connsiteX0" fmla="*/ 0 w 10000"/>
              <a:gd name="connsiteY0" fmla="*/ 10000 h 10000"/>
              <a:gd name="connsiteX1" fmla="*/ 8931 w 10000"/>
              <a:gd name="connsiteY1" fmla="*/ 2901 h 10000"/>
              <a:gd name="connsiteX2" fmla="*/ 9091 w 10000"/>
              <a:gd name="connsiteY2" fmla="*/ 4314 h 10000"/>
              <a:gd name="connsiteX3" fmla="*/ 10000 w 10000"/>
              <a:gd name="connsiteY3" fmla="*/ 1961 h 10000"/>
              <a:gd name="connsiteX4" fmla="*/ 8701 w 10000"/>
              <a:gd name="connsiteY4" fmla="*/ 0 h 10000"/>
              <a:gd name="connsiteX5" fmla="*/ 8836 w 10000"/>
              <a:gd name="connsiteY5" fmla="*/ 1463 h 10000"/>
              <a:gd name="connsiteX6" fmla="*/ 0 w 10000"/>
              <a:gd name="connsiteY6" fmla="*/ 10000 h 10000"/>
              <a:gd name="connsiteX0" fmla="*/ 0 w 10000"/>
              <a:gd name="connsiteY0" fmla="*/ 9623 h 9623"/>
              <a:gd name="connsiteX1" fmla="*/ 8931 w 10000"/>
              <a:gd name="connsiteY1" fmla="*/ 2524 h 9623"/>
              <a:gd name="connsiteX2" fmla="*/ 9091 w 10000"/>
              <a:gd name="connsiteY2" fmla="*/ 3937 h 9623"/>
              <a:gd name="connsiteX3" fmla="*/ 10000 w 10000"/>
              <a:gd name="connsiteY3" fmla="*/ 1584 h 9623"/>
              <a:gd name="connsiteX4" fmla="*/ 8769 w 10000"/>
              <a:gd name="connsiteY4" fmla="*/ 0 h 9623"/>
              <a:gd name="connsiteX5" fmla="*/ 8836 w 10000"/>
              <a:gd name="connsiteY5" fmla="*/ 1086 h 9623"/>
              <a:gd name="connsiteX6" fmla="*/ 0 w 10000"/>
              <a:gd name="connsiteY6" fmla="*/ 9623 h 9623"/>
              <a:gd name="connsiteX0" fmla="*/ 0 w 10000"/>
              <a:gd name="connsiteY0" fmla="*/ 10000 h 10000"/>
              <a:gd name="connsiteX1" fmla="*/ 8931 w 10000"/>
              <a:gd name="connsiteY1" fmla="*/ 2623 h 10000"/>
              <a:gd name="connsiteX2" fmla="*/ 9081 w 10000"/>
              <a:gd name="connsiteY2" fmla="*/ 3895 h 10000"/>
              <a:gd name="connsiteX3" fmla="*/ 10000 w 10000"/>
              <a:gd name="connsiteY3" fmla="*/ 1646 h 10000"/>
              <a:gd name="connsiteX4" fmla="*/ 8769 w 10000"/>
              <a:gd name="connsiteY4" fmla="*/ 0 h 10000"/>
              <a:gd name="connsiteX5" fmla="*/ 8836 w 10000"/>
              <a:gd name="connsiteY5" fmla="*/ 1129 h 10000"/>
              <a:gd name="connsiteX6" fmla="*/ 0 w 10000"/>
              <a:gd name="connsiteY6" fmla="*/ 10000 h 10000"/>
              <a:gd name="connsiteX0" fmla="*/ 0 w 10000"/>
              <a:gd name="connsiteY0" fmla="*/ 10000 h 10000"/>
              <a:gd name="connsiteX1" fmla="*/ 8931 w 10000"/>
              <a:gd name="connsiteY1" fmla="*/ 2623 h 10000"/>
              <a:gd name="connsiteX2" fmla="*/ 9081 w 10000"/>
              <a:gd name="connsiteY2" fmla="*/ 3895 h 10000"/>
              <a:gd name="connsiteX3" fmla="*/ 10000 w 10000"/>
              <a:gd name="connsiteY3" fmla="*/ 1646 h 10000"/>
              <a:gd name="connsiteX4" fmla="*/ 8769 w 10000"/>
              <a:gd name="connsiteY4" fmla="*/ 0 h 10000"/>
              <a:gd name="connsiteX5" fmla="*/ 8836 w 10000"/>
              <a:gd name="connsiteY5" fmla="*/ 1129 h 10000"/>
              <a:gd name="connsiteX6" fmla="*/ 0 w 10000"/>
              <a:gd name="connsiteY6" fmla="*/ 10000 h 10000"/>
              <a:gd name="connsiteX0" fmla="*/ 0 w 10000"/>
              <a:gd name="connsiteY0" fmla="*/ 10000 h 10000"/>
              <a:gd name="connsiteX1" fmla="*/ 8931 w 10000"/>
              <a:gd name="connsiteY1" fmla="*/ 2623 h 10000"/>
              <a:gd name="connsiteX2" fmla="*/ 9081 w 10000"/>
              <a:gd name="connsiteY2" fmla="*/ 3895 h 10000"/>
              <a:gd name="connsiteX3" fmla="*/ 10000 w 10000"/>
              <a:gd name="connsiteY3" fmla="*/ 1646 h 10000"/>
              <a:gd name="connsiteX4" fmla="*/ 8769 w 10000"/>
              <a:gd name="connsiteY4" fmla="*/ 0 h 10000"/>
              <a:gd name="connsiteX5" fmla="*/ 8836 w 10000"/>
              <a:gd name="connsiteY5" fmla="*/ 1129 h 10000"/>
              <a:gd name="connsiteX6" fmla="*/ 0 w 10000"/>
              <a:gd name="connsiteY6" fmla="*/ 10000 h 10000"/>
              <a:gd name="connsiteX0" fmla="*/ 0 w 10000"/>
              <a:gd name="connsiteY0" fmla="*/ 10000 h 10000"/>
              <a:gd name="connsiteX1" fmla="*/ 8931 w 10000"/>
              <a:gd name="connsiteY1" fmla="*/ 2623 h 10000"/>
              <a:gd name="connsiteX2" fmla="*/ 9081 w 10000"/>
              <a:gd name="connsiteY2" fmla="*/ 3895 h 10000"/>
              <a:gd name="connsiteX3" fmla="*/ 10000 w 10000"/>
              <a:gd name="connsiteY3" fmla="*/ 1646 h 10000"/>
              <a:gd name="connsiteX4" fmla="*/ 8769 w 10000"/>
              <a:gd name="connsiteY4" fmla="*/ 0 h 10000"/>
              <a:gd name="connsiteX5" fmla="*/ 8836 w 10000"/>
              <a:gd name="connsiteY5" fmla="*/ 1129 h 10000"/>
              <a:gd name="connsiteX6" fmla="*/ 0 w 10000"/>
              <a:gd name="connsiteY6" fmla="*/ 10000 h 10000"/>
              <a:gd name="connsiteX0" fmla="*/ 0 w 10000"/>
              <a:gd name="connsiteY0" fmla="*/ 10000 h 10000"/>
              <a:gd name="connsiteX1" fmla="*/ 8931 w 10000"/>
              <a:gd name="connsiteY1" fmla="*/ 2623 h 10000"/>
              <a:gd name="connsiteX2" fmla="*/ 8854 w 10000"/>
              <a:gd name="connsiteY2" fmla="*/ 3708 h 10000"/>
              <a:gd name="connsiteX3" fmla="*/ 10000 w 10000"/>
              <a:gd name="connsiteY3" fmla="*/ 1646 h 10000"/>
              <a:gd name="connsiteX4" fmla="*/ 8769 w 10000"/>
              <a:gd name="connsiteY4" fmla="*/ 0 h 10000"/>
              <a:gd name="connsiteX5" fmla="*/ 8836 w 10000"/>
              <a:gd name="connsiteY5" fmla="*/ 1129 h 10000"/>
              <a:gd name="connsiteX6" fmla="*/ 0 w 10000"/>
              <a:gd name="connsiteY6" fmla="*/ 10000 h 10000"/>
              <a:gd name="connsiteX0" fmla="*/ 0 w 10000"/>
              <a:gd name="connsiteY0" fmla="*/ 10000 h 10000"/>
              <a:gd name="connsiteX1" fmla="*/ 8931 w 10000"/>
              <a:gd name="connsiteY1" fmla="*/ 2623 h 10000"/>
              <a:gd name="connsiteX2" fmla="*/ 8854 w 10000"/>
              <a:gd name="connsiteY2" fmla="*/ 3708 h 10000"/>
              <a:gd name="connsiteX3" fmla="*/ 10000 w 10000"/>
              <a:gd name="connsiteY3" fmla="*/ 1646 h 10000"/>
              <a:gd name="connsiteX4" fmla="*/ 8769 w 10000"/>
              <a:gd name="connsiteY4" fmla="*/ 0 h 10000"/>
              <a:gd name="connsiteX5" fmla="*/ 8872 w 10000"/>
              <a:gd name="connsiteY5" fmla="*/ 1251 h 10000"/>
              <a:gd name="connsiteX6" fmla="*/ 0 w 10000"/>
              <a:gd name="connsiteY6" fmla="*/ 10000 h 10000"/>
              <a:gd name="connsiteX0" fmla="*/ 0 w 10000"/>
              <a:gd name="connsiteY0" fmla="*/ 9615 h 9615"/>
              <a:gd name="connsiteX1" fmla="*/ 8931 w 10000"/>
              <a:gd name="connsiteY1" fmla="*/ 2238 h 9615"/>
              <a:gd name="connsiteX2" fmla="*/ 8854 w 10000"/>
              <a:gd name="connsiteY2" fmla="*/ 3323 h 9615"/>
              <a:gd name="connsiteX3" fmla="*/ 10000 w 10000"/>
              <a:gd name="connsiteY3" fmla="*/ 1261 h 9615"/>
              <a:gd name="connsiteX4" fmla="*/ 8806 w 10000"/>
              <a:gd name="connsiteY4" fmla="*/ 0 h 9615"/>
              <a:gd name="connsiteX5" fmla="*/ 8872 w 10000"/>
              <a:gd name="connsiteY5" fmla="*/ 866 h 9615"/>
              <a:gd name="connsiteX6" fmla="*/ 0 w 10000"/>
              <a:gd name="connsiteY6" fmla="*/ 9615 h 9615"/>
              <a:gd name="connsiteX0" fmla="*/ 0 w 10000"/>
              <a:gd name="connsiteY0" fmla="*/ 10000 h 10000"/>
              <a:gd name="connsiteX1" fmla="*/ 8931 w 10000"/>
              <a:gd name="connsiteY1" fmla="*/ 2328 h 10000"/>
              <a:gd name="connsiteX2" fmla="*/ 8854 w 10000"/>
              <a:gd name="connsiteY2" fmla="*/ 3456 h 10000"/>
              <a:gd name="connsiteX3" fmla="*/ 10000 w 10000"/>
              <a:gd name="connsiteY3" fmla="*/ 1311 h 10000"/>
              <a:gd name="connsiteX4" fmla="*/ 8806 w 10000"/>
              <a:gd name="connsiteY4" fmla="*/ 0 h 10000"/>
              <a:gd name="connsiteX5" fmla="*/ 8921 w 10000"/>
              <a:gd name="connsiteY5" fmla="*/ 1192 h 10000"/>
              <a:gd name="connsiteX6" fmla="*/ 0 w 10000"/>
              <a:gd name="connsiteY6" fmla="*/ 10000 h 10000"/>
              <a:gd name="connsiteX0" fmla="*/ 0 w 10000"/>
              <a:gd name="connsiteY0" fmla="*/ 10000 h 10000"/>
              <a:gd name="connsiteX1" fmla="*/ 8931 w 10000"/>
              <a:gd name="connsiteY1" fmla="*/ 2328 h 10000"/>
              <a:gd name="connsiteX2" fmla="*/ 8854 w 10000"/>
              <a:gd name="connsiteY2" fmla="*/ 3456 h 10000"/>
              <a:gd name="connsiteX3" fmla="*/ 10000 w 10000"/>
              <a:gd name="connsiteY3" fmla="*/ 1311 h 10000"/>
              <a:gd name="connsiteX4" fmla="*/ 8806 w 10000"/>
              <a:gd name="connsiteY4" fmla="*/ 0 h 10000"/>
              <a:gd name="connsiteX5" fmla="*/ 8921 w 10000"/>
              <a:gd name="connsiteY5" fmla="*/ 1192 h 10000"/>
              <a:gd name="connsiteX6" fmla="*/ 0 w 10000"/>
              <a:gd name="connsiteY6" fmla="*/ 10000 h 10000"/>
              <a:gd name="connsiteX0" fmla="*/ 0 w 10000"/>
              <a:gd name="connsiteY0" fmla="*/ 10000 h 10000"/>
              <a:gd name="connsiteX1" fmla="*/ 8931 w 10000"/>
              <a:gd name="connsiteY1" fmla="*/ 2328 h 10000"/>
              <a:gd name="connsiteX2" fmla="*/ 8854 w 10000"/>
              <a:gd name="connsiteY2" fmla="*/ 3456 h 10000"/>
              <a:gd name="connsiteX3" fmla="*/ 10000 w 10000"/>
              <a:gd name="connsiteY3" fmla="*/ 1311 h 10000"/>
              <a:gd name="connsiteX4" fmla="*/ 8806 w 10000"/>
              <a:gd name="connsiteY4" fmla="*/ 0 h 10000"/>
              <a:gd name="connsiteX5" fmla="*/ 8921 w 10000"/>
              <a:gd name="connsiteY5" fmla="*/ 1192 h 10000"/>
              <a:gd name="connsiteX6" fmla="*/ 0 w 10000"/>
              <a:gd name="connsiteY6" fmla="*/ 10000 h 10000"/>
              <a:gd name="connsiteX0" fmla="*/ 0 w 10000"/>
              <a:gd name="connsiteY0" fmla="*/ 10000 h 10000"/>
              <a:gd name="connsiteX1" fmla="*/ 8931 w 10000"/>
              <a:gd name="connsiteY1" fmla="*/ 2328 h 10000"/>
              <a:gd name="connsiteX2" fmla="*/ 8854 w 10000"/>
              <a:gd name="connsiteY2" fmla="*/ 3456 h 10000"/>
              <a:gd name="connsiteX3" fmla="*/ 10000 w 10000"/>
              <a:gd name="connsiteY3" fmla="*/ 1311 h 10000"/>
              <a:gd name="connsiteX4" fmla="*/ 8806 w 10000"/>
              <a:gd name="connsiteY4" fmla="*/ 0 h 10000"/>
              <a:gd name="connsiteX5" fmla="*/ 8921 w 10000"/>
              <a:gd name="connsiteY5" fmla="*/ 1192 h 10000"/>
              <a:gd name="connsiteX6" fmla="*/ 0 w 10000"/>
              <a:gd name="connsiteY6" fmla="*/ 10000 h 10000"/>
              <a:gd name="connsiteX0" fmla="*/ 0 w 10000"/>
              <a:gd name="connsiteY0" fmla="*/ 10000 h 10000"/>
              <a:gd name="connsiteX1" fmla="*/ 8931 w 10000"/>
              <a:gd name="connsiteY1" fmla="*/ 2328 h 10000"/>
              <a:gd name="connsiteX2" fmla="*/ 8854 w 10000"/>
              <a:gd name="connsiteY2" fmla="*/ 3456 h 10000"/>
              <a:gd name="connsiteX3" fmla="*/ 10000 w 10000"/>
              <a:gd name="connsiteY3" fmla="*/ 1311 h 10000"/>
              <a:gd name="connsiteX4" fmla="*/ 8806 w 10000"/>
              <a:gd name="connsiteY4" fmla="*/ 0 h 10000"/>
              <a:gd name="connsiteX5" fmla="*/ 8921 w 10000"/>
              <a:gd name="connsiteY5" fmla="*/ 1192 h 10000"/>
              <a:gd name="connsiteX6" fmla="*/ 0 w 10000"/>
              <a:gd name="connsiteY6" fmla="*/ 10000 h 10000"/>
              <a:gd name="connsiteX0" fmla="*/ 0 w 10000"/>
              <a:gd name="connsiteY0" fmla="*/ 10000 h 10000"/>
              <a:gd name="connsiteX1" fmla="*/ 8931 w 10000"/>
              <a:gd name="connsiteY1" fmla="*/ 2328 h 10000"/>
              <a:gd name="connsiteX2" fmla="*/ 8854 w 10000"/>
              <a:gd name="connsiteY2" fmla="*/ 3456 h 10000"/>
              <a:gd name="connsiteX3" fmla="*/ 10000 w 10000"/>
              <a:gd name="connsiteY3" fmla="*/ 1311 h 10000"/>
              <a:gd name="connsiteX4" fmla="*/ 8806 w 10000"/>
              <a:gd name="connsiteY4" fmla="*/ 0 h 10000"/>
              <a:gd name="connsiteX5" fmla="*/ 8921 w 10000"/>
              <a:gd name="connsiteY5" fmla="*/ 1192 h 10000"/>
              <a:gd name="connsiteX6" fmla="*/ 0 w 10000"/>
              <a:gd name="connsiteY6" fmla="*/ 10000 h 10000"/>
              <a:gd name="connsiteX0" fmla="*/ 0 w 9917"/>
              <a:gd name="connsiteY0" fmla="*/ 10000 h 10000"/>
              <a:gd name="connsiteX1" fmla="*/ 8931 w 9917"/>
              <a:gd name="connsiteY1" fmla="*/ 2328 h 10000"/>
              <a:gd name="connsiteX2" fmla="*/ 8854 w 9917"/>
              <a:gd name="connsiteY2" fmla="*/ 3456 h 10000"/>
              <a:gd name="connsiteX3" fmla="*/ 9917 w 9917"/>
              <a:gd name="connsiteY3" fmla="*/ 1624 h 10000"/>
              <a:gd name="connsiteX4" fmla="*/ 8806 w 9917"/>
              <a:gd name="connsiteY4" fmla="*/ 0 h 10000"/>
              <a:gd name="connsiteX5" fmla="*/ 8921 w 9917"/>
              <a:gd name="connsiteY5" fmla="*/ 1192 h 10000"/>
              <a:gd name="connsiteX6" fmla="*/ 0 w 9917"/>
              <a:gd name="connsiteY6" fmla="*/ 10000 h 10000"/>
              <a:gd name="connsiteX0" fmla="*/ 0 w 10000"/>
              <a:gd name="connsiteY0" fmla="*/ 10000 h 10000"/>
              <a:gd name="connsiteX1" fmla="*/ 9006 w 10000"/>
              <a:gd name="connsiteY1" fmla="*/ 2328 h 10000"/>
              <a:gd name="connsiteX2" fmla="*/ 8928 w 10000"/>
              <a:gd name="connsiteY2" fmla="*/ 3456 h 10000"/>
              <a:gd name="connsiteX3" fmla="*/ 10000 w 10000"/>
              <a:gd name="connsiteY3" fmla="*/ 1624 h 10000"/>
              <a:gd name="connsiteX4" fmla="*/ 8880 w 10000"/>
              <a:gd name="connsiteY4" fmla="*/ 0 h 10000"/>
              <a:gd name="connsiteX5" fmla="*/ 8918 w 10000"/>
              <a:gd name="connsiteY5" fmla="*/ 873 h 10000"/>
              <a:gd name="connsiteX6" fmla="*/ 0 w 10000"/>
              <a:gd name="connsiteY6" fmla="*/ 10000 h 10000"/>
              <a:gd name="connsiteX0" fmla="*/ 0 w 10000"/>
              <a:gd name="connsiteY0" fmla="*/ 10000 h 10000"/>
              <a:gd name="connsiteX1" fmla="*/ 9006 w 10000"/>
              <a:gd name="connsiteY1" fmla="*/ 2328 h 10000"/>
              <a:gd name="connsiteX2" fmla="*/ 8928 w 10000"/>
              <a:gd name="connsiteY2" fmla="*/ 3456 h 10000"/>
              <a:gd name="connsiteX3" fmla="*/ 10000 w 10000"/>
              <a:gd name="connsiteY3" fmla="*/ 1624 h 10000"/>
              <a:gd name="connsiteX4" fmla="*/ 8880 w 10000"/>
              <a:gd name="connsiteY4" fmla="*/ 0 h 10000"/>
              <a:gd name="connsiteX5" fmla="*/ 8918 w 10000"/>
              <a:gd name="connsiteY5" fmla="*/ 873 h 10000"/>
              <a:gd name="connsiteX6" fmla="*/ 0 w 10000"/>
              <a:gd name="connsiteY6" fmla="*/ 10000 h 10000"/>
              <a:gd name="connsiteX0" fmla="*/ 0 w 10292"/>
              <a:gd name="connsiteY0" fmla="*/ 10295 h 10295"/>
              <a:gd name="connsiteX1" fmla="*/ 9298 w 10292"/>
              <a:gd name="connsiteY1" fmla="*/ 2328 h 10295"/>
              <a:gd name="connsiteX2" fmla="*/ 9220 w 10292"/>
              <a:gd name="connsiteY2" fmla="*/ 3456 h 10295"/>
              <a:gd name="connsiteX3" fmla="*/ 10292 w 10292"/>
              <a:gd name="connsiteY3" fmla="*/ 1624 h 10295"/>
              <a:gd name="connsiteX4" fmla="*/ 9172 w 10292"/>
              <a:gd name="connsiteY4" fmla="*/ 0 h 10295"/>
              <a:gd name="connsiteX5" fmla="*/ 9210 w 10292"/>
              <a:gd name="connsiteY5" fmla="*/ 873 h 10295"/>
              <a:gd name="connsiteX6" fmla="*/ 0 w 10292"/>
              <a:gd name="connsiteY6" fmla="*/ 10295 h 10295"/>
              <a:gd name="connsiteX0" fmla="*/ 0 w 10292"/>
              <a:gd name="connsiteY0" fmla="*/ 10295 h 10295"/>
              <a:gd name="connsiteX1" fmla="*/ 9298 w 10292"/>
              <a:gd name="connsiteY1" fmla="*/ 2328 h 10295"/>
              <a:gd name="connsiteX2" fmla="*/ 9220 w 10292"/>
              <a:gd name="connsiteY2" fmla="*/ 3456 h 10295"/>
              <a:gd name="connsiteX3" fmla="*/ 10292 w 10292"/>
              <a:gd name="connsiteY3" fmla="*/ 1624 h 10295"/>
              <a:gd name="connsiteX4" fmla="*/ 9172 w 10292"/>
              <a:gd name="connsiteY4" fmla="*/ 0 h 10295"/>
              <a:gd name="connsiteX5" fmla="*/ 9210 w 10292"/>
              <a:gd name="connsiteY5" fmla="*/ 873 h 10295"/>
              <a:gd name="connsiteX6" fmla="*/ 0 w 10292"/>
              <a:gd name="connsiteY6" fmla="*/ 10295 h 1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92" h="10295">
                <a:moveTo>
                  <a:pt x="0" y="10295"/>
                </a:moveTo>
                <a:cubicBezTo>
                  <a:pt x="3256" y="4222"/>
                  <a:pt x="5631" y="2328"/>
                  <a:pt x="9298" y="2328"/>
                </a:cubicBezTo>
                <a:cubicBezTo>
                  <a:pt x="9279" y="2893"/>
                  <a:pt x="9265" y="2734"/>
                  <a:pt x="9220" y="3456"/>
                </a:cubicBezTo>
                <a:lnTo>
                  <a:pt x="10292" y="1624"/>
                </a:lnTo>
                <a:lnTo>
                  <a:pt x="9172" y="0"/>
                </a:lnTo>
                <a:cubicBezTo>
                  <a:pt x="9280" y="1036"/>
                  <a:pt x="9174" y="666"/>
                  <a:pt x="9210" y="873"/>
                </a:cubicBezTo>
                <a:cubicBezTo>
                  <a:pt x="6722" y="1297"/>
                  <a:pt x="4183" y="489"/>
                  <a:pt x="0" y="10295"/>
                </a:cubicBezTo>
                <a:close/>
              </a:path>
            </a:pathLst>
          </a:custGeom>
          <a:solidFill>
            <a:srgbClr val="92D050"/>
          </a:solidFill>
          <a:ln w="12700">
            <a:noFill/>
            <a:round/>
            <a:headEnd/>
            <a:tailEnd/>
          </a:ln>
          <a:effectLst>
            <a:outerShdw dist="17780" dir="2700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pPr defTabSz="914247"/>
            <a:endParaRPr lang="en-US" sz="1900" dirty="0">
              <a:solidFill>
                <a:srgbClr val="000000"/>
              </a:solidFill>
              <a:cs typeface="Arial"/>
            </a:endParaRPr>
          </a:p>
        </p:txBody>
      </p:sp>
      <p:sp>
        <p:nvSpPr>
          <p:cNvPr id="263" name="TextBox 262"/>
          <p:cNvSpPr txBox="1"/>
          <p:nvPr/>
        </p:nvSpPr>
        <p:spPr>
          <a:xfrm>
            <a:off x="5601887" y="2179840"/>
            <a:ext cx="1140569" cy="369332"/>
          </a:xfrm>
          <a:prstGeom prst="rect">
            <a:avLst/>
          </a:prstGeom>
          <a:noFill/>
        </p:spPr>
        <p:txBody>
          <a:bodyPr wrap="none" rtlCol="0">
            <a:spAutoFit/>
          </a:bodyPr>
          <a:lstStyle/>
          <a:p>
            <a:r>
              <a:rPr lang="en-US" b="1" dirty="0">
                <a:solidFill>
                  <a:prstClr val="white"/>
                </a:solidFill>
              </a:rPr>
              <a:t>IP created</a:t>
            </a:r>
            <a:endParaRPr lang="en-US" dirty="0">
              <a:solidFill>
                <a:prstClr val="white"/>
              </a:solidFill>
            </a:endParaRPr>
          </a:p>
        </p:txBody>
      </p:sp>
      <p:sp>
        <p:nvSpPr>
          <p:cNvPr id="264" name="Oval 263"/>
          <p:cNvSpPr/>
          <p:nvPr/>
        </p:nvSpPr>
        <p:spPr>
          <a:xfrm>
            <a:off x="5715297" y="1367715"/>
            <a:ext cx="628814" cy="838200"/>
          </a:xfrm>
          <a:prstGeom prst="ellipse">
            <a:avLst/>
          </a:prstGeom>
          <a:gradFill>
            <a:gsLst>
              <a:gs pos="6000">
                <a:srgbClr val="002060">
                  <a:alpha val="57000"/>
                </a:srgbClr>
              </a:gs>
              <a:gs pos="100000">
                <a:srgbClr val="075EBD">
                  <a:alpha val="48000"/>
                </a:srgbClr>
              </a:gs>
            </a:gsLst>
            <a:lin ang="0" scaled="0"/>
          </a:gradFill>
          <a:ln>
            <a:gradFill>
              <a:gsLst>
                <a:gs pos="0">
                  <a:srgbClr val="002060">
                    <a:alpha val="0"/>
                  </a:srgbClr>
                </a:gs>
                <a:gs pos="47000">
                  <a:srgbClr val="00B0F0">
                    <a:alpha val="22000"/>
                  </a:srgbClr>
                </a:gs>
                <a:gs pos="100000">
                  <a:srgbClr val="00206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5" name="TextBox 264"/>
          <p:cNvSpPr txBox="1"/>
          <p:nvPr/>
        </p:nvSpPr>
        <p:spPr>
          <a:xfrm>
            <a:off x="5388733" y="3925693"/>
            <a:ext cx="1281953" cy="646331"/>
          </a:xfrm>
          <a:prstGeom prst="rect">
            <a:avLst/>
          </a:prstGeom>
          <a:noFill/>
        </p:spPr>
        <p:txBody>
          <a:bodyPr wrap="none" rtlCol="0">
            <a:spAutoFit/>
          </a:bodyPr>
          <a:lstStyle/>
          <a:p>
            <a:pPr algn="ctr" fontAlgn="base">
              <a:spcBef>
                <a:spcPct val="0"/>
              </a:spcBef>
              <a:spcAft>
                <a:spcPct val="0"/>
              </a:spcAft>
              <a:buClr>
                <a:srgbClr val="1F497D"/>
              </a:buClr>
            </a:pPr>
            <a:r>
              <a:rPr lang="en-US" b="1" dirty="0">
                <a:solidFill>
                  <a:prstClr val="white"/>
                </a:solidFill>
              </a:rPr>
              <a:t>Awards for </a:t>
            </a:r>
            <a:br>
              <a:rPr lang="en-US" b="1" dirty="0">
                <a:solidFill>
                  <a:prstClr val="white"/>
                </a:solidFill>
              </a:rPr>
            </a:br>
            <a:r>
              <a:rPr lang="en-US" b="1" dirty="0">
                <a:solidFill>
                  <a:prstClr val="white"/>
                </a:solidFill>
              </a:rPr>
              <a:t>India team</a:t>
            </a:r>
            <a:endParaRPr lang="en-US" b="1" dirty="0">
              <a:solidFill>
                <a:prstClr val="white"/>
              </a:solidFill>
              <a:cs typeface="Arial" pitchFamily="34" charset="0"/>
            </a:endParaRPr>
          </a:p>
        </p:txBody>
      </p:sp>
      <p:sp>
        <p:nvSpPr>
          <p:cNvPr id="266" name="Oval 265"/>
          <p:cNvSpPr/>
          <p:nvPr/>
        </p:nvSpPr>
        <p:spPr>
          <a:xfrm>
            <a:off x="5715297" y="3113544"/>
            <a:ext cx="628814" cy="838200"/>
          </a:xfrm>
          <a:prstGeom prst="ellipse">
            <a:avLst/>
          </a:prstGeom>
          <a:gradFill>
            <a:gsLst>
              <a:gs pos="6000">
                <a:srgbClr val="002060">
                  <a:alpha val="57000"/>
                </a:srgbClr>
              </a:gs>
              <a:gs pos="100000">
                <a:srgbClr val="075EBD">
                  <a:alpha val="48000"/>
                </a:srgbClr>
              </a:gs>
            </a:gsLst>
            <a:lin ang="0" scaled="0"/>
          </a:gradFill>
          <a:ln>
            <a:gradFill>
              <a:gsLst>
                <a:gs pos="0">
                  <a:srgbClr val="002060">
                    <a:alpha val="0"/>
                  </a:srgbClr>
                </a:gs>
                <a:gs pos="47000">
                  <a:srgbClr val="00B0F0">
                    <a:alpha val="22000"/>
                  </a:srgbClr>
                </a:gs>
                <a:gs pos="100000">
                  <a:srgbClr val="00206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7" name="TextBox 266"/>
          <p:cNvSpPr txBox="1"/>
          <p:nvPr/>
        </p:nvSpPr>
        <p:spPr>
          <a:xfrm>
            <a:off x="5645794" y="5726668"/>
            <a:ext cx="767839" cy="369332"/>
          </a:xfrm>
          <a:prstGeom prst="rect">
            <a:avLst/>
          </a:prstGeom>
          <a:noFill/>
        </p:spPr>
        <p:txBody>
          <a:bodyPr wrap="none" rtlCol="0">
            <a:spAutoFit/>
          </a:bodyPr>
          <a:lstStyle/>
          <a:p>
            <a:pPr algn="ctr" fontAlgn="base">
              <a:spcBef>
                <a:spcPct val="0"/>
              </a:spcBef>
              <a:spcAft>
                <a:spcPct val="0"/>
              </a:spcAft>
              <a:buClr>
                <a:srgbClr val="1F497D"/>
              </a:buClr>
            </a:pPr>
            <a:r>
              <a:rPr lang="en-US" b="1" dirty="0">
                <a:solidFill>
                  <a:prstClr val="white"/>
                </a:solidFill>
              </a:rPr>
              <a:t>Talent</a:t>
            </a:r>
            <a:endParaRPr lang="en-US" b="1" dirty="0">
              <a:solidFill>
                <a:prstClr val="white"/>
              </a:solidFill>
              <a:cs typeface="Arial" pitchFamily="34" charset="0"/>
            </a:endParaRPr>
          </a:p>
        </p:txBody>
      </p:sp>
      <p:sp>
        <p:nvSpPr>
          <p:cNvPr id="268" name="Oval 267"/>
          <p:cNvSpPr/>
          <p:nvPr/>
        </p:nvSpPr>
        <p:spPr>
          <a:xfrm>
            <a:off x="5715297" y="4890159"/>
            <a:ext cx="628814" cy="838200"/>
          </a:xfrm>
          <a:prstGeom prst="ellipse">
            <a:avLst/>
          </a:prstGeom>
          <a:gradFill>
            <a:gsLst>
              <a:gs pos="6000">
                <a:srgbClr val="002060">
                  <a:alpha val="57000"/>
                </a:srgbClr>
              </a:gs>
              <a:gs pos="100000">
                <a:srgbClr val="075EBD">
                  <a:alpha val="48000"/>
                </a:srgbClr>
              </a:gs>
            </a:gsLst>
            <a:lin ang="0" scaled="0"/>
          </a:gradFill>
          <a:ln>
            <a:gradFill>
              <a:gsLst>
                <a:gs pos="0">
                  <a:srgbClr val="002060">
                    <a:alpha val="0"/>
                  </a:srgbClr>
                </a:gs>
                <a:gs pos="47000">
                  <a:srgbClr val="00B0F0">
                    <a:alpha val="22000"/>
                  </a:srgbClr>
                </a:gs>
                <a:gs pos="100000">
                  <a:srgbClr val="00206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2" name="TextBox 271"/>
          <p:cNvSpPr txBox="1"/>
          <p:nvPr/>
        </p:nvSpPr>
        <p:spPr>
          <a:xfrm>
            <a:off x="6858605" y="1434887"/>
            <a:ext cx="1886441" cy="1300356"/>
          </a:xfrm>
          <a:prstGeom prst="rect">
            <a:avLst/>
          </a:prstGeom>
          <a:noFill/>
        </p:spPr>
        <p:txBody>
          <a:bodyPr wrap="square" rtlCol="0">
            <a:spAutoFit/>
          </a:bodyPr>
          <a:lstStyle/>
          <a:p>
            <a:pPr fontAlgn="base">
              <a:spcBef>
                <a:spcPts val="300"/>
              </a:spcBef>
              <a:spcAft>
                <a:spcPct val="0"/>
              </a:spcAft>
              <a:buClr>
                <a:srgbClr val="1F497D"/>
              </a:buClr>
            </a:pPr>
            <a:r>
              <a:rPr lang="en-US" sz="2400" b="1" dirty="0">
                <a:solidFill>
                  <a:prstClr val="white"/>
                </a:solidFill>
              </a:rPr>
              <a:t>900+</a:t>
            </a:r>
            <a:r>
              <a:rPr lang="en-US" sz="2000" b="1" dirty="0">
                <a:solidFill>
                  <a:prstClr val="white"/>
                </a:solidFill>
              </a:rPr>
              <a:t> </a:t>
            </a:r>
            <a:r>
              <a:rPr lang="en-US" sz="1400" dirty="0">
                <a:solidFill>
                  <a:prstClr val="white"/>
                </a:solidFill>
              </a:rPr>
              <a:t>patents filed</a:t>
            </a:r>
          </a:p>
          <a:p>
            <a:pPr fontAlgn="base">
              <a:spcBef>
                <a:spcPts val="300"/>
              </a:spcBef>
              <a:spcAft>
                <a:spcPct val="0"/>
              </a:spcAft>
              <a:buClr>
                <a:srgbClr val="1F497D"/>
              </a:buClr>
            </a:pPr>
            <a:r>
              <a:rPr lang="en-US" sz="2400" b="1" dirty="0">
                <a:solidFill>
                  <a:prstClr val="white"/>
                </a:solidFill>
              </a:rPr>
              <a:t>5+ </a:t>
            </a:r>
            <a:r>
              <a:rPr lang="en-US" sz="1400" dirty="0">
                <a:solidFill>
                  <a:prstClr val="white"/>
                </a:solidFill>
              </a:rPr>
              <a:t>marquee products conceptualized in India</a:t>
            </a:r>
          </a:p>
        </p:txBody>
      </p:sp>
      <p:sp>
        <p:nvSpPr>
          <p:cNvPr id="273" name="TextBox 272"/>
          <p:cNvSpPr txBox="1"/>
          <p:nvPr/>
        </p:nvSpPr>
        <p:spPr>
          <a:xfrm>
            <a:off x="6920199" y="2802855"/>
            <a:ext cx="1763269" cy="1808187"/>
          </a:xfrm>
          <a:prstGeom prst="rect">
            <a:avLst/>
          </a:prstGeom>
          <a:noFill/>
        </p:spPr>
        <p:txBody>
          <a:bodyPr wrap="square" rtlCol="0">
            <a:spAutoFit/>
          </a:bodyPr>
          <a:lstStyle/>
          <a:p>
            <a:pPr fontAlgn="base">
              <a:spcBef>
                <a:spcPts val="300"/>
              </a:spcBef>
              <a:spcAft>
                <a:spcPct val="0"/>
              </a:spcAft>
              <a:buClr>
                <a:srgbClr val="1F497D"/>
              </a:buClr>
            </a:pPr>
            <a:r>
              <a:rPr lang="en-US" sz="1600" dirty="0">
                <a:solidFill>
                  <a:prstClr val="white"/>
                </a:solidFill>
              </a:rPr>
              <a:t>NASSCOM </a:t>
            </a:r>
            <a:r>
              <a:rPr lang="en-US" sz="1200" dirty="0">
                <a:solidFill>
                  <a:prstClr val="white"/>
                </a:solidFill>
              </a:rPr>
              <a:t>innovation award</a:t>
            </a:r>
            <a:r>
              <a:rPr lang="en-US" sz="1100" dirty="0">
                <a:solidFill>
                  <a:prstClr val="white"/>
                </a:solidFill>
              </a:rPr>
              <a:t> for ASR 901</a:t>
            </a:r>
          </a:p>
          <a:p>
            <a:pPr fontAlgn="base">
              <a:spcBef>
                <a:spcPts val="300"/>
              </a:spcBef>
              <a:spcAft>
                <a:spcPct val="0"/>
              </a:spcAft>
              <a:buClr>
                <a:srgbClr val="1F497D"/>
              </a:buClr>
              <a:defRPr/>
            </a:pPr>
            <a:r>
              <a:rPr lang="en-US" sz="1600" dirty="0">
                <a:solidFill>
                  <a:prstClr val="white"/>
                </a:solidFill>
              </a:rPr>
              <a:t>Aegis Graham Bell </a:t>
            </a:r>
            <a:r>
              <a:rPr lang="en-US" sz="1400" dirty="0">
                <a:solidFill>
                  <a:prstClr val="white"/>
                </a:solidFill>
              </a:rPr>
              <a:t>award </a:t>
            </a:r>
            <a:r>
              <a:rPr lang="en-US" sz="1100" dirty="0">
                <a:solidFill>
                  <a:prstClr val="white"/>
                </a:solidFill>
              </a:rPr>
              <a:t>for MDS 9250i </a:t>
            </a:r>
          </a:p>
          <a:p>
            <a:pPr fontAlgn="base">
              <a:spcBef>
                <a:spcPts val="300"/>
              </a:spcBef>
              <a:spcAft>
                <a:spcPct val="0"/>
              </a:spcAft>
              <a:buClr>
                <a:srgbClr val="1F497D"/>
              </a:buClr>
              <a:defRPr/>
            </a:pPr>
            <a:r>
              <a:rPr lang="en-US" sz="1200" dirty="0">
                <a:solidFill>
                  <a:prstClr val="white"/>
                </a:solidFill>
              </a:rPr>
              <a:t>IT Innovation award  </a:t>
            </a:r>
            <a:r>
              <a:rPr lang="en-US" sz="1100" dirty="0">
                <a:solidFill>
                  <a:prstClr val="white"/>
                </a:solidFill>
              </a:rPr>
              <a:t>by Express group</a:t>
            </a:r>
          </a:p>
          <a:p>
            <a:pPr fontAlgn="base">
              <a:spcBef>
                <a:spcPts val="300"/>
              </a:spcBef>
              <a:spcAft>
                <a:spcPct val="0"/>
              </a:spcAft>
              <a:buClr>
                <a:srgbClr val="1F497D"/>
              </a:buClr>
              <a:defRPr/>
            </a:pPr>
            <a:r>
              <a:rPr lang="en-US" sz="1200" dirty="0">
                <a:solidFill>
                  <a:prstClr val="white"/>
                </a:solidFill>
              </a:rPr>
              <a:t>ET innovation award</a:t>
            </a:r>
            <a:r>
              <a:rPr lang="en-US" sz="1100" dirty="0">
                <a:solidFill>
                  <a:prstClr val="white"/>
                </a:solidFill>
              </a:rPr>
              <a:t> - developing OEM Product </a:t>
            </a:r>
            <a:endParaRPr lang="en-US" sz="1100" dirty="0">
              <a:solidFill>
                <a:prstClr val="white"/>
              </a:solidFill>
              <a:cs typeface="Arial" pitchFamily="34" charset="0"/>
            </a:endParaRPr>
          </a:p>
        </p:txBody>
      </p:sp>
      <p:sp>
        <p:nvSpPr>
          <p:cNvPr id="274" name="TextBox 273"/>
          <p:cNvSpPr txBox="1"/>
          <p:nvPr/>
        </p:nvSpPr>
        <p:spPr>
          <a:xfrm>
            <a:off x="6858605" y="4909141"/>
            <a:ext cx="1886441" cy="1461939"/>
          </a:xfrm>
          <a:prstGeom prst="rect">
            <a:avLst/>
          </a:prstGeom>
          <a:noFill/>
        </p:spPr>
        <p:txBody>
          <a:bodyPr wrap="square" rtlCol="0">
            <a:spAutoFit/>
          </a:bodyPr>
          <a:lstStyle/>
          <a:p>
            <a:pPr fontAlgn="base">
              <a:spcBef>
                <a:spcPts val="300"/>
              </a:spcBef>
              <a:spcAft>
                <a:spcPct val="0"/>
              </a:spcAft>
              <a:buClr>
                <a:srgbClr val="1F497D"/>
              </a:buClr>
            </a:pPr>
            <a:r>
              <a:rPr lang="en-US" sz="2000" b="1" dirty="0">
                <a:solidFill>
                  <a:prstClr val="white"/>
                </a:solidFill>
              </a:rPr>
              <a:t>6500 </a:t>
            </a:r>
            <a:r>
              <a:rPr lang="en-US" sz="1600" dirty="0">
                <a:solidFill>
                  <a:prstClr val="white"/>
                </a:solidFill>
              </a:rPr>
              <a:t>R&amp;D</a:t>
            </a:r>
            <a:r>
              <a:rPr lang="en-US" sz="1400" dirty="0">
                <a:solidFill>
                  <a:prstClr val="white"/>
                </a:solidFill>
              </a:rPr>
              <a:t> engineers</a:t>
            </a:r>
          </a:p>
          <a:p>
            <a:pPr fontAlgn="base">
              <a:spcBef>
                <a:spcPts val="300"/>
              </a:spcBef>
              <a:spcAft>
                <a:spcPct val="0"/>
              </a:spcAft>
              <a:buClr>
                <a:srgbClr val="1F497D"/>
              </a:buClr>
            </a:pPr>
            <a:r>
              <a:rPr lang="en-US" sz="2000" b="1" dirty="0">
                <a:solidFill>
                  <a:prstClr val="white"/>
                </a:solidFill>
              </a:rPr>
              <a:t>24</a:t>
            </a:r>
            <a:r>
              <a:rPr lang="en-US" sz="1600" dirty="0">
                <a:solidFill>
                  <a:prstClr val="white"/>
                </a:solidFill>
              </a:rPr>
              <a:t> PE/DE</a:t>
            </a:r>
            <a:r>
              <a:rPr lang="en-US" sz="1400" dirty="0">
                <a:solidFill>
                  <a:prstClr val="white"/>
                </a:solidFill>
              </a:rPr>
              <a:t> </a:t>
            </a:r>
          </a:p>
          <a:p>
            <a:pPr fontAlgn="base">
              <a:spcBef>
                <a:spcPts val="300"/>
              </a:spcBef>
              <a:spcAft>
                <a:spcPct val="0"/>
              </a:spcAft>
              <a:buClr>
                <a:srgbClr val="1F497D"/>
              </a:buClr>
            </a:pPr>
            <a:r>
              <a:rPr lang="en-US" sz="1600" dirty="0">
                <a:solidFill>
                  <a:prstClr val="white"/>
                </a:solidFill>
              </a:rPr>
              <a:t>Largest</a:t>
            </a:r>
            <a:r>
              <a:rPr lang="en-US" sz="1200" dirty="0">
                <a:solidFill>
                  <a:prstClr val="white"/>
                </a:solidFill>
              </a:rPr>
              <a:t> </a:t>
            </a:r>
            <a:r>
              <a:rPr lang="en-US" sz="1400" dirty="0">
                <a:solidFill>
                  <a:prstClr val="white"/>
                </a:solidFill>
              </a:rPr>
              <a:t>global development center outside US</a:t>
            </a:r>
            <a:endParaRPr lang="en-US" sz="1400" dirty="0">
              <a:solidFill>
                <a:prstClr val="white"/>
              </a:solidFill>
              <a:cs typeface="Arial" pitchFamily="34" charset="0"/>
            </a:endParaRPr>
          </a:p>
        </p:txBody>
      </p:sp>
      <p:pic>
        <p:nvPicPr>
          <p:cNvPr id="3075" name="Picture 3" descr="C:\Kiran\ppt_works\India Overview slide deck  Update\ref\tal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9472" y="5090611"/>
            <a:ext cx="305669" cy="43734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Kiran\ppt_works\India Overview slide deck  Update\ref\award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2409" y="3346535"/>
            <a:ext cx="210028" cy="405711"/>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Kiran\ppt_works\India Overview slide deck  Update\ref\i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4658" y="1653237"/>
            <a:ext cx="250109" cy="274587"/>
          </a:xfrm>
          <a:prstGeom prst="rect">
            <a:avLst/>
          </a:prstGeom>
          <a:noFill/>
          <a:extLst>
            <a:ext uri="{909E8E84-426E-40dd-AFC4-6F175D3DCCD1}">
              <a14:hiddenFill xmlns:a14="http://schemas.microsoft.com/office/drawing/2010/main">
                <a:solidFill>
                  <a:srgbClr val="FFFFFF"/>
                </a:solidFill>
              </a14:hiddenFill>
            </a:ext>
          </a:extLst>
        </p:spPr>
      </p:pic>
      <p:sp>
        <p:nvSpPr>
          <p:cNvPr id="275" name="Pentagon 274"/>
          <p:cNvSpPr/>
          <p:nvPr/>
        </p:nvSpPr>
        <p:spPr>
          <a:xfrm>
            <a:off x="6029705" y="1143000"/>
            <a:ext cx="806306" cy="1521339"/>
          </a:xfrm>
          <a:prstGeom prst="homePlate">
            <a:avLst>
              <a:gd name="adj" fmla="val 31850"/>
            </a:avLst>
          </a:prstGeom>
          <a:gradFill>
            <a:gsLst>
              <a:gs pos="100000">
                <a:srgbClr val="00B0F0">
                  <a:alpha val="22000"/>
                </a:srgbClr>
              </a:gs>
              <a:gs pos="59000">
                <a:srgbClr val="00206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9" name="Pentagon 278"/>
          <p:cNvSpPr/>
          <p:nvPr/>
        </p:nvSpPr>
        <p:spPr>
          <a:xfrm>
            <a:off x="6029705" y="2712657"/>
            <a:ext cx="806306" cy="1916009"/>
          </a:xfrm>
          <a:prstGeom prst="homePlate">
            <a:avLst>
              <a:gd name="adj" fmla="val 31850"/>
            </a:avLst>
          </a:prstGeom>
          <a:gradFill>
            <a:gsLst>
              <a:gs pos="100000">
                <a:srgbClr val="00B0F0">
                  <a:alpha val="22000"/>
                </a:srgbClr>
              </a:gs>
              <a:gs pos="59000">
                <a:srgbClr val="00206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0" name="Pentagon 279"/>
          <p:cNvSpPr/>
          <p:nvPr/>
        </p:nvSpPr>
        <p:spPr>
          <a:xfrm>
            <a:off x="6029705" y="4648199"/>
            <a:ext cx="806306" cy="1521339"/>
          </a:xfrm>
          <a:prstGeom prst="homePlate">
            <a:avLst>
              <a:gd name="adj" fmla="val 31850"/>
            </a:avLst>
          </a:prstGeom>
          <a:gradFill>
            <a:gsLst>
              <a:gs pos="100000">
                <a:srgbClr val="00B0F0">
                  <a:alpha val="22000"/>
                </a:srgbClr>
              </a:gs>
              <a:gs pos="59000">
                <a:srgbClr val="00206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6" name="Group 275"/>
          <p:cNvGrpSpPr/>
          <p:nvPr/>
        </p:nvGrpSpPr>
        <p:grpSpPr>
          <a:xfrm>
            <a:off x="622059" y="3943049"/>
            <a:ext cx="317137" cy="400123"/>
            <a:chOff x="875412" y="2909743"/>
            <a:chExt cx="422739" cy="520278"/>
          </a:xfrm>
        </p:grpSpPr>
        <p:pic>
          <p:nvPicPr>
            <p:cNvPr id="3078"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5412" y="2909743"/>
              <a:ext cx="199001" cy="520278"/>
            </a:xfrm>
            <a:prstGeom prst="rect">
              <a:avLst/>
            </a:prstGeom>
            <a:noFill/>
            <a:extLst>
              <a:ext uri="{909E8E84-426E-40dd-AFC4-6F175D3DCCD1}">
                <a14:hiddenFill xmlns:a14="http://schemas.microsoft.com/office/drawing/2010/main">
                  <a:solidFill>
                    <a:srgbClr val="FFFFFF"/>
                  </a:solidFill>
                </a14:hiddenFill>
              </a:ext>
            </a:extLst>
          </p:spPr>
        </p:pic>
        <p:pic>
          <p:nvPicPr>
            <p:cNvPr id="282"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9150" y="2909743"/>
              <a:ext cx="199001" cy="5202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7" name="Group 276"/>
          <p:cNvGrpSpPr/>
          <p:nvPr/>
        </p:nvGrpSpPr>
        <p:grpSpPr>
          <a:xfrm>
            <a:off x="1338503" y="3943049"/>
            <a:ext cx="871572" cy="400123"/>
            <a:chOff x="1730864" y="3822885"/>
            <a:chExt cx="1161793" cy="520278"/>
          </a:xfrm>
        </p:grpSpPr>
        <p:pic>
          <p:nvPicPr>
            <p:cNvPr id="285"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0864" y="3822885"/>
              <a:ext cx="199001" cy="520278"/>
            </a:xfrm>
            <a:prstGeom prst="rect">
              <a:avLst/>
            </a:prstGeom>
            <a:noFill/>
            <a:extLst>
              <a:ext uri="{909E8E84-426E-40dd-AFC4-6F175D3DCCD1}">
                <a14:hiddenFill xmlns:a14="http://schemas.microsoft.com/office/drawing/2010/main">
                  <a:solidFill>
                    <a:srgbClr val="FFFFFF"/>
                  </a:solidFill>
                </a14:hiddenFill>
              </a:ext>
            </a:extLst>
          </p:spPr>
        </p:pic>
        <p:pic>
          <p:nvPicPr>
            <p:cNvPr id="286"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1562" y="3822885"/>
              <a:ext cx="199001" cy="520278"/>
            </a:xfrm>
            <a:prstGeom prst="rect">
              <a:avLst/>
            </a:prstGeom>
            <a:noFill/>
            <a:extLst>
              <a:ext uri="{909E8E84-426E-40dd-AFC4-6F175D3DCCD1}">
                <a14:hiddenFill xmlns:a14="http://schemas.microsoft.com/office/drawing/2010/main">
                  <a:solidFill>
                    <a:srgbClr val="FFFFFF"/>
                  </a:solidFill>
                </a14:hiddenFill>
              </a:ext>
            </a:extLst>
          </p:spPr>
        </p:pic>
        <p:pic>
          <p:nvPicPr>
            <p:cNvPr id="288"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12260" y="3822885"/>
              <a:ext cx="199001" cy="520278"/>
            </a:xfrm>
            <a:prstGeom prst="rect">
              <a:avLst/>
            </a:prstGeom>
            <a:noFill/>
            <a:extLst>
              <a:ext uri="{909E8E84-426E-40dd-AFC4-6F175D3DCCD1}">
                <a14:hiddenFill xmlns:a14="http://schemas.microsoft.com/office/drawing/2010/main">
                  <a:solidFill>
                    <a:srgbClr val="FFFFFF"/>
                  </a:solidFill>
                </a14:hiddenFill>
              </a:ext>
            </a:extLst>
          </p:spPr>
        </p:pic>
        <p:pic>
          <p:nvPicPr>
            <p:cNvPr id="289"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2958" y="3822885"/>
              <a:ext cx="199001" cy="520278"/>
            </a:xfrm>
            <a:prstGeom prst="rect">
              <a:avLst/>
            </a:prstGeom>
            <a:noFill/>
            <a:extLst>
              <a:ext uri="{909E8E84-426E-40dd-AFC4-6F175D3DCCD1}">
                <a14:hiddenFill xmlns:a14="http://schemas.microsoft.com/office/drawing/2010/main">
                  <a:solidFill>
                    <a:srgbClr val="FFFFFF"/>
                  </a:solidFill>
                </a14:hiddenFill>
              </a:ext>
            </a:extLst>
          </p:spPr>
        </p:pic>
        <p:pic>
          <p:nvPicPr>
            <p:cNvPr id="290"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3656" y="3822885"/>
              <a:ext cx="199001" cy="5202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2" name="Group 291"/>
          <p:cNvGrpSpPr/>
          <p:nvPr/>
        </p:nvGrpSpPr>
        <p:grpSpPr>
          <a:xfrm>
            <a:off x="2304567" y="3943049"/>
            <a:ext cx="871572" cy="400123"/>
            <a:chOff x="1730864" y="3822885"/>
            <a:chExt cx="1161793" cy="520278"/>
          </a:xfrm>
        </p:grpSpPr>
        <p:pic>
          <p:nvPicPr>
            <p:cNvPr id="293"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0864" y="3822885"/>
              <a:ext cx="199001" cy="520278"/>
            </a:xfrm>
            <a:prstGeom prst="rect">
              <a:avLst/>
            </a:prstGeom>
            <a:noFill/>
            <a:extLst>
              <a:ext uri="{909E8E84-426E-40dd-AFC4-6F175D3DCCD1}">
                <a14:hiddenFill xmlns:a14="http://schemas.microsoft.com/office/drawing/2010/main">
                  <a:solidFill>
                    <a:srgbClr val="FFFFFF"/>
                  </a:solidFill>
                </a14:hiddenFill>
              </a:ext>
            </a:extLst>
          </p:spPr>
        </p:pic>
        <p:pic>
          <p:nvPicPr>
            <p:cNvPr id="294"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1562" y="3822885"/>
              <a:ext cx="199001" cy="520278"/>
            </a:xfrm>
            <a:prstGeom prst="rect">
              <a:avLst/>
            </a:prstGeom>
            <a:noFill/>
            <a:extLst>
              <a:ext uri="{909E8E84-426E-40dd-AFC4-6F175D3DCCD1}">
                <a14:hiddenFill xmlns:a14="http://schemas.microsoft.com/office/drawing/2010/main">
                  <a:solidFill>
                    <a:srgbClr val="FFFFFF"/>
                  </a:solidFill>
                </a14:hiddenFill>
              </a:ext>
            </a:extLst>
          </p:spPr>
        </p:pic>
        <p:pic>
          <p:nvPicPr>
            <p:cNvPr id="295"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12260" y="3822885"/>
              <a:ext cx="199001" cy="520278"/>
            </a:xfrm>
            <a:prstGeom prst="rect">
              <a:avLst/>
            </a:prstGeom>
            <a:noFill/>
            <a:extLst>
              <a:ext uri="{909E8E84-426E-40dd-AFC4-6F175D3DCCD1}">
                <a14:hiddenFill xmlns:a14="http://schemas.microsoft.com/office/drawing/2010/main">
                  <a:solidFill>
                    <a:srgbClr val="FFFFFF"/>
                  </a:solidFill>
                </a14:hiddenFill>
              </a:ext>
            </a:extLst>
          </p:spPr>
        </p:pic>
        <p:pic>
          <p:nvPicPr>
            <p:cNvPr id="296"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2958" y="3822885"/>
              <a:ext cx="199001" cy="520278"/>
            </a:xfrm>
            <a:prstGeom prst="rect">
              <a:avLst/>
            </a:prstGeom>
            <a:noFill/>
            <a:extLst>
              <a:ext uri="{909E8E84-426E-40dd-AFC4-6F175D3DCCD1}">
                <a14:hiddenFill xmlns:a14="http://schemas.microsoft.com/office/drawing/2010/main">
                  <a:solidFill>
                    <a:srgbClr val="FFFFFF"/>
                  </a:solidFill>
                </a14:hiddenFill>
              </a:ext>
            </a:extLst>
          </p:spPr>
        </p:pic>
        <p:pic>
          <p:nvPicPr>
            <p:cNvPr id="297"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3656" y="3822885"/>
              <a:ext cx="199001" cy="5202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8" name="Group 297"/>
          <p:cNvGrpSpPr/>
          <p:nvPr/>
        </p:nvGrpSpPr>
        <p:grpSpPr>
          <a:xfrm>
            <a:off x="2304567" y="3451873"/>
            <a:ext cx="871572" cy="400123"/>
            <a:chOff x="1730864" y="3822885"/>
            <a:chExt cx="1161793" cy="520278"/>
          </a:xfrm>
        </p:grpSpPr>
        <p:pic>
          <p:nvPicPr>
            <p:cNvPr id="299"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0864" y="3822885"/>
              <a:ext cx="199001" cy="520278"/>
            </a:xfrm>
            <a:prstGeom prst="rect">
              <a:avLst/>
            </a:prstGeom>
            <a:noFill/>
            <a:extLst>
              <a:ext uri="{909E8E84-426E-40dd-AFC4-6F175D3DCCD1}">
                <a14:hiddenFill xmlns:a14="http://schemas.microsoft.com/office/drawing/2010/main">
                  <a:solidFill>
                    <a:srgbClr val="FFFFFF"/>
                  </a:solidFill>
                </a14:hiddenFill>
              </a:ext>
            </a:extLst>
          </p:spPr>
        </p:pic>
        <p:pic>
          <p:nvPicPr>
            <p:cNvPr id="300"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1562" y="3822885"/>
              <a:ext cx="199001" cy="520278"/>
            </a:xfrm>
            <a:prstGeom prst="rect">
              <a:avLst/>
            </a:prstGeom>
            <a:noFill/>
            <a:extLst>
              <a:ext uri="{909E8E84-426E-40dd-AFC4-6F175D3DCCD1}">
                <a14:hiddenFill xmlns:a14="http://schemas.microsoft.com/office/drawing/2010/main">
                  <a:solidFill>
                    <a:srgbClr val="FFFFFF"/>
                  </a:solidFill>
                </a14:hiddenFill>
              </a:ext>
            </a:extLst>
          </p:spPr>
        </p:pic>
        <p:pic>
          <p:nvPicPr>
            <p:cNvPr id="301"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12260" y="3822885"/>
              <a:ext cx="199001" cy="520278"/>
            </a:xfrm>
            <a:prstGeom prst="rect">
              <a:avLst/>
            </a:prstGeom>
            <a:noFill/>
            <a:extLst>
              <a:ext uri="{909E8E84-426E-40dd-AFC4-6F175D3DCCD1}">
                <a14:hiddenFill xmlns:a14="http://schemas.microsoft.com/office/drawing/2010/main">
                  <a:solidFill>
                    <a:srgbClr val="FFFFFF"/>
                  </a:solidFill>
                </a14:hiddenFill>
              </a:ext>
            </a:extLst>
          </p:spPr>
        </p:pic>
        <p:pic>
          <p:nvPicPr>
            <p:cNvPr id="302"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2958" y="3822885"/>
              <a:ext cx="199001" cy="520278"/>
            </a:xfrm>
            <a:prstGeom prst="rect">
              <a:avLst/>
            </a:prstGeom>
            <a:noFill/>
            <a:extLst>
              <a:ext uri="{909E8E84-426E-40dd-AFC4-6F175D3DCCD1}">
                <a14:hiddenFill xmlns:a14="http://schemas.microsoft.com/office/drawing/2010/main">
                  <a:solidFill>
                    <a:srgbClr val="FFFFFF"/>
                  </a:solidFill>
                </a14:hiddenFill>
              </a:ext>
            </a:extLst>
          </p:spPr>
        </p:pic>
        <p:pic>
          <p:nvPicPr>
            <p:cNvPr id="303"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3656" y="3822885"/>
              <a:ext cx="199001" cy="5202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5" name="Group 304"/>
          <p:cNvGrpSpPr/>
          <p:nvPr/>
        </p:nvGrpSpPr>
        <p:grpSpPr>
          <a:xfrm>
            <a:off x="3299041" y="3943049"/>
            <a:ext cx="871572" cy="400123"/>
            <a:chOff x="1730864" y="3822885"/>
            <a:chExt cx="1161793" cy="520278"/>
          </a:xfrm>
        </p:grpSpPr>
        <p:pic>
          <p:nvPicPr>
            <p:cNvPr id="306"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0864" y="3822885"/>
              <a:ext cx="199001" cy="520278"/>
            </a:xfrm>
            <a:prstGeom prst="rect">
              <a:avLst/>
            </a:prstGeom>
            <a:noFill/>
            <a:extLst>
              <a:ext uri="{909E8E84-426E-40dd-AFC4-6F175D3DCCD1}">
                <a14:hiddenFill xmlns:a14="http://schemas.microsoft.com/office/drawing/2010/main">
                  <a:solidFill>
                    <a:srgbClr val="FFFFFF"/>
                  </a:solidFill>
                </a14:hiddenFill>
              </a:ext>
            </a:extLst>
          </p:spPr>
        </p:pic>
        <p:pic>
          <p:nvPicPr>
            <p:cNvPr id="307"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1562" y="3822885"/>
              <a:ext cx="199001" cy="520278"/>
            </a:xfrm>
            <a:prstGeom prst="rect">
              <a:avLst/>
            </a:prstGeom>
            <a:noFill/>
            <a:extLst>
              <a:ext uri="{909E8E84-426E-40dd-AFC4-6F175D3DCCD1}">
                <a14:hiddenFill xmlns:a14="http://schemas.microsoft.com/office/drawing/2010/main">
                  <a:solidFill>
                    <a:srgbClr val="FFFFFF"/>
                  </a:solidFill>
                </a14:hiddenFill>
              </a:ext>
            </a:extLst>
          </p:spPr>
        </p:pic>
        <p:pic>
          <p:nvPicPr>
            <p:cNvPr id="308"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12260" y="3822885"/>
              <a:ext cx="199001" cy="520278"/>
            </a:xfrm>
            <a:prstGeom prst="rect">
              <a:avLst/>
            </a:prstGeom>
            <a:noFill/>
            <a:extLst>
              <a:ext uri="{909E8E84-426E-40dd-AFC4-6F175D3DCCD1}">
                <a14:hiddenFill xmlns:a14="http://schemas.microsoft.com/office/drawing/2010/main">
                  <a:solidFill>
                    <a:srgbClr val="FFFFFF"/>
                  </a:solidFill>
                </a14:hiddenFill>
              </a:ext>
            </a:extLst>
          </p:spPr>
        </p:pic>
        <p:pic>
          <p:nvPicPr>
            <p:cNvPr id="309"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2958" y="3822885"/>
              <a:ext cx="199001" cy="520278"/>
            </a:xfrm>
            <a:prstGeom prst="rect">
              <a:avLst/>
            </a:prstGeom>
            <a:noFill/>
            <a:extLst>
              <a:ext uri="{909E8E84-426E-40dd-AFC4-6F175D3DCCD1}">
                <a14:hiddenFill xmlns:a14="http://schemas.microsoft.com/office/drawing/2010/main">
                  <a:solidFill>
                    <a:srgbClr val="FFFFFF"/>
                  </a:solidFill>
                </a14:hiddenFill>
              </a:ext>
            </a:extLst>
          </p:spPr>
        </p:pic>
        <p:pic>
          <p:nvPicPr>
            <p:cNvPr id="310"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3656" y="3822885"/>
              <a:ext cx="199001" cy="5202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1" name="Group 310"/>
          <p:cNvGrpSpPr/>
          <p:nvPr/>
        </p:nvGrpSpPr>
        <p:grpSpPr>
          <a:xfrm>
            <a:off x="3299041" y="3489962"/>
            <a:ext cx="871572" cy="400123"/>
            <a:chOff x="1730864" y="3822885"/>
            <a:chExt cx="1161793" cy="520278"/>
          </a:xfrm>
        </p:grpSpPr>
        <p:pic>
          <p:nvPicPr>
            <p:cNvPr id="312"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0864" y="3822885"/>
              <a:ext cx="199001" cy="520278"/>
            </a:xfrm>
            <a:prstGeom prst="rect">
              <a:avLst/>
            </a:prstGeom>
            <a:noFill/>
            <a:extLst>
              <a:ext uri="{909E8E84-426E-40dd-AFC4-6F175D3DCCD1}">
                <a14:hiddenFill xmlns:a14="http://schemas.microsoft.com/office/drawing/2010/main">
                  <a:solidFill>
                    <a:srgbClr val="FFFFFF"/>
                  </a:solidFill>
                </a14:hiddenFill>
              </a:ext>
            </a:extLst>
          </p:spPr>
        </p:pic>
        <p:pic>
          <p:nvPicPr>
            <p:cNvPr id="313"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1562" y="3822885"/>
              <a:ext cx="199001" cy="520278"/>
            </a:xfrm>
            <a:prstGeom prst="rect">
              <a:avLst/>
            </a:prstGeom>
            <a:noFill/>
            <a:extLst>
              <a:ext uri="{909E8E84-426E-40dd-AFC4-6F175D3DCCD1}">
                <a14:hiddenFill xmlns:a14="http://schemas.microsoft.com/office/drawing/2010/main">
                  <a:solidFill>
                    <a:srgbClr val="FFFFFF"/>
                  </a:solidFill>
                </a14:hiddenFill>
              </a:ext>
            </a:extLst>
          </p:spPr>
        </p:pic>
        <p:pic>
          <p:nvPicPr>
            <p:cNvPr id="314"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12260" y="3822885"/>
              <a:ext cx="199001" cy="520278"/>
            </a:xfrm>
            <a:prstGeom prst="rect">
              <a:avLst/>
            </a:prstGeom>
            <a:noFill/>
            <a:extLst>
              <a:ext uri="{909E8E84-426E-40dd-AFC4-6F175D3DCCD1}">
                <a14:hiddenFill xmlns:a14="http://schemas.microsoft.com/office/drawing/2010/main">
                  <a:solidFill>
                    <a:srgbClr val="FFFFFF"/>
                  </a:solidFill>
                </a14:hiddenFill>
              </a:ext>
            </a:extLst>
          </p:spPr>
        </p:pic>
        <p:pic>
          <p:nvPicPr>
            <p:cNvPr id="315"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2958" y="3822885"/>
              <a:ext cx="199001" cy="520278"/>
            </a:xfrm>
            <a:prstGeom prst="rect">
              <a:avLst/>
            </a:prstGeom>
            <a:noFill/>
            <a:extLst>
              <a:ext uri="{909E8E84-426E-40dd-AFC4-6F175D3DCCD1}">
                <a14:hiddenFill xmlns:a14="http://schemas.microsoft.com/office/drawing/2010/main">
                  <a:solidFill>
                    <a:srgbClr val="FFFFFF"/>
                  </a:solidFill>
                </a14:hiddenFill>
              </a:ext>
            </a:extLst>
          </p:spPr>
        </p:pic>
        <p:pic>
          <p:nvPicPr>
            <p:cNvPr id="316"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3656" y="3822885"/>
              <a:ext cx="199001" cy="5202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7" name="Group 316"/>
          <p:cNvGrpSpPr/>
          <p:nvPr/>
        </p:nvGrpSpPr>
        <p:grpSpPr>
          <a:xfrm>
            <a:off x="3299041" y="3048020"/>
            <a:ext cx="871572" cy="400123"/>
            <a:chOff x="1730864" y="3822885"/>
            <a:chExt cx="1161793" cy="520278"/>
          </a:xfrm>
        </p:grpSpPr>
        <p:pic>
          <p:nvPicPr>
            <p:cNvPr id="318"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0864" y="3822885"/>
              <a:ext cx="199001" cy="520278"/>
            </a:xfrm>
            <a:prstGeom prst="rect">
              <a:avLst/>
            </a:prstGeom>
            <a:noFill/>
            <a:extLst>
              <a:ext uri="{909E8E84-426E-40dd-AFC4-6F175D3DCCD1}">
                <a14:hiddenFill xmlns:a14="http://schemas.microsoft.com/office/drawing/2010/main">
                  <a:solidFill>
                    <a:srgbClr val="FFFFFF"/>
                  </a:solidFill>
                </a14:hiddenFill>
              </a:ext>
            </a:extLst>
          </p:spPr>
        </p:pic>
        <p:pic>
          <p:nvPicPr>
            <p:cNvPr id="319"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1562" y="3822885"/>
              <a:ext cx="199001" cy="520278"/>
            </a:xfrm>
            <a:prstGeom prst="rect">
              <a:avLst/>
            </a:prstGeom>
            <a:noFill/>
            <a:extLst>
              <a:ext uri="{909E8E84-426E-40dd-AFC4-6F175D3DCCD1}">
                <a14:hiddenFill xmlns:a14="http://schemas.microsoft.com/office/drawing/2010/main">
                  <a:solidFill>
                    <a:srgbClr val="FFFFFF"/>
                  </a:solidFill>
                </a14:hiddenFill>
              </a:ext>
            </a:extLst>
          </p:spPr>
        </p:pic>
        <p:pic>
          <p:nvPicPr>
            <p:cNvPr id="320"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12260" y="3822885"/>
              <a:ext cx="199001" cy="520278"/>
            </a:xfrm>
            <a:prstGeom prst="rect">
              <a:avLst/>
            </a:prstGeom>
            <a:noFill/>
            <a:extLst>
              <a:ext uri="{909E8E84-426E-40dd-AFC4-6F175D3DCCD1}">
                <a14:hiddenFill xmlns:a14="http://schemas.microsoft.com/office/drawing/2010/main">
                  <a:solidFill>
                    <a:srgbClr val="FFFFFF"/>
                  </a:solidFill>
                </a14:hiddenFill>
              </a:ext>
            </a:extLst>
          </p:spPr>
        </p:pic>
        <p:pic>
          <p:nvPicPr>
            <p:cNvPr id="321"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2958" y="3822885"/>
              <a:ext cx="199001" cy="520278"/>
            </a:xfrm>
            <a:prstGeom prst="rect">
              <a:avLst/>
            </a:prstGeom>
            <a:noFill/>
            <a:extLst>
              <a:ext uri="{909E8E84-426E-40dd-AFC4-6F175D3DCCD1}">
                <a14:hiddenFill xmlns:a14="http://schemas.microsoft.com/office/drawing/2010/main">
                  <a:solidFill>
                    <a:srgbClr val="FFFFFF"/>
                  </a:solidFill>
                </a14:hiddenFill>
              </a:ext>
            </a:extLst>
          </p:spPr>
        </p:pic>
        <p:pic>
          <p:nvPicPr>
            <p:cNvPr id="322"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3656" y="3822885"/>
              <a:ext cx="199001" cy="5202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3" name="Group 322"/>
          <p:cNvGrpSpPr/>
          <p:nvPr/>
        </p:nvGrpSpPr>
        <p:grpSpPr>
          <a:xfrm>
            <a:off x="4283777" y="3943049"/>
            <a:ext cx="871572" cy="400123"/>
            <a:chOff x="1730864" y="3822885"/>
            <a:chExt cx="1161793" cy="520278"/>
          </a:xfrm>
        </p:grpSpPr>
        <p:pic>
          <p:nvPicPr>
            <p:cNvPr id="324"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0864" y="3822885"/>
              <a:ext cx="199001" cy="520278"/>
            </a:xfrm>
            <a:prstGeom prst="rect">
              <a:avLst/>
            </a:prstGeom>
            <a:noFill/>
            <a:extLst>
              <a:ext uri="{909E8E84-426E-40dd-AFC4-6F175D3DCCD1}">
                <a14:hiddenFill xmlns:a14="http://schemas.microsoft.com/office/drawing/2010/main">
                  <a:solidFill>
                    <a:srgbClr val="FFFFFF"/>
                  </a:solidFill>
                </a14:hiddenFill>
              </a:ext>
            </a:extLst>
          </p:spPr>
        </p:pic>
        <p:pic>
          <p:nvPicPr>
            <p:cNvPr id="325"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1562" y="3822885"/>
              <a:ext cx="199001" cy="520278"/>
            </a:xfrm>
            <a:prstGeom prst="rect">
              <a:avLst/>
            </a:prstGeom>
            <a:noFill/>
            <a:extLst>
              <a:ext uri="{909E8E84-426E-40dd-AFC4-6F175D3DCCD1}">
                <a14:hiddenFill xmlns:a14="http://schemas.microsoft.com/office/drawing/2010/main">
                  <a:solidFill>
                    <a:srgbClr val="FFFFFF"/>
                  </a:solidFill>
                </a14:hiddenFill>
              </a:ext>
            </a:extLst>
          </p:spPr>
        </p:pic>
        <p:pic>
          <p:nvPicPr>
            <p:cNvPr id="326"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12260" y="3822885"/>
              <a:ext cx="199001" cy="520278"/>
            </a:xfrm>
            <a:prstGeom prst="rect">
              <a:avLst/>
            </a:prstGeom>
            <a:noFill/>
            <a:extLst>
              <a:ext uri="{909E8E84-426E-40dd-AFC4-6F175D3DCCD1}">
                <a14:hiddenFill xmlns:a14="http://schemas.microsoft.com/office/drawing/2010/main">
                  <a:solidFill>
                    <a:srgbClr val="FFFFFF"/>
                  </a:solidFill>
                </a14:hiddenFill>
              </a:ext>
            </a:extLst>
          </p:spPr>
        </p:pic>
        <p:pic>
          <p:nvPicPr>
            <p:cNvPr id="327"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2958" y="3822885"/>
              <a:ext cx="199001" cy="520278"/>
            </a:xfrm>
            <a:prstGeom prst="rect">
              <a:avLst/>
            </a:prstGeom>
            <a:noFill/>
            <a:extLst>
              <a:ext uri="{909E8E84-426E-40dd-AFC4-6F175D3DCCD1}">
                <a14:hiddenFill xmlns:a14="http://schemas.microsoft.com/office/drawing/2010/main">
                  <a:solidFill>
                    <a:srgbClr val="FFFFFF"/>
                  </a:solidFill>
                </a14:hiddenFill>
              </a:ext>
            </a:extLst>
          </p:spPr>
        </p:pic>
        <p:pic>
          <p:nvPicPr>
            <p:cNvPr id="328"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3656" y="3822885"/>
              <a:ext cx="199001" cy="5202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9" name="Group 328"/>
          <p:cNvGrpSpPr/>
          <p:nvPr/>
        </p:nvGrpSpPr>
        <p:grpSpPr>
          <a:xfrm>
            <a:off x="4283777" y="3489962"/>
            <a:ext cx="871572" cy="400123"/>
            <a:chOff x="1730864" y="3822885"/>
            <a:chExt cx="1161793" cy="520278"/>
          </a:xfrm>
        </p:grpSpPr>
        <p:pic>
          <p:nvPicPr>
            <p:cNvPr id="330"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0864" y="3822885"/>
              <a:ext cx="199001" cy="520278"/>
            </a:xfrm>
            <a:prstGeom prst="rect">
              <a:avLst/>
            </a:prstGeom>
            <a:noFill/>
            <a:extLst>
              <a:ext uri="{909E8E84-426E-40dd-AFC4-6F175D3DCCD1}">
                <a14:hiddenFill xmlns:a14="http://schemas.microsoft.com/office/drawing/2010/main">
                  <a:solidFill>
                    <a:srgbClr val="FFFFFF"/>
                  </a:solidFill>
                </a14:hiddenFill>
              </a:ext>
            </a:extLst>
          </p:spPr>
        </p:pic>
        <p:pic>
          <p:nvPicPr>
            <p:cNvPr id="331"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1562" y="3822885"/>
              <a:ext cx="199001" cy="520278"/>
            </a:xfrm>
            <a:prstGeom prst="rect">
              <a:avLst/>
            </a:prstGeom>
            <a:noFill/>
            <a:extLst>
              <a:ext uri="{909E8E84-426E-40dd-AFC4-6F175D3DCCD1}">
                <a14:hiddenFill xmlns:a14="http://schemas.microsoft.com/office/drawing/2010/main">
                  <a:solidFill>
                    <a:srgbClr val="FFFFFF"/>
                  </a:solidFill>
                </a14:hiddenFill>
              </a:ext>
            </a:extLst>
          </p:spPr>
        </p:pic>
        <p:pic>
          <p:nvPicPr>
            <p:cNvPr id="332"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12260" y="3822885"/>
              <a:ext cx="199001" cy="520278"/>
            </a:xfrm>
            <a:prstGeom prst="rect">
              <a:avLst/>
            </a:prstGeom>
            <a:noFill/>
            <a:extLst>
              <a:ext uri="{909E8E84-426E-40dd-AFC4-6F175D3DCCD1}">
                <a14:hiddenFill xmlns:a14="http://schemas.microsoft.com/office/drawing/2010/main">
                  <a:solidFill>
                    <a:srgbClr val="FFFFFF"/>
                  </a:solidFill>
                </a14:hiddenFill>
              </a:ext>
            </a:extLst>
          </p:spPr>
        </p:pic>
        <p:pic>
          <p:nvPicPr>
            <p:cNvPr id="333"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2958" y="3822885"/>
              <a:ext cx="199001" cy="520278"/>
            </a:xfrm>
            <a:prstGeom prst="rect">
              <a:avLst/>
            </a:prstGeom>
            <a:noFill/>
            <a:extLst>
              <a:ext uri="{909E8E84-426E-40dd-AFC4-6F175D3DCCD1}">
                <a14:hiddenFill xmlns:a14="http://schemas.microsoft.com/office/drawing/2010/main">
                  <a:solidFill>
                    <a:srgbClr val="FFFFFF"/>
                  </a:solidFill>
                </a14:hiddenFill>
              </a:ext>
            </a:extLst>
          </p:spPr>
        </p:pic>
        <p:pic>
          <p:nvPicPr>
            <p:cNvPr id="334"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3656" y="3822885"/>
              <a:ext cx="199001" cy="5202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5" name="Group 334"/>
          <p:cNvGrpSpPr/>
          <p:nvPr/>
        </p:nvGrpSpPr>
        <p:grpSpPr>
          <a:xfrm>
            <a:off x="4283777" y="3048020"/>
            <a:ext cx="871572" cy="400123"/>
            <a:chOff x="1730864" y="3822885"/>
            <a:chExt cx="1161793" cy="520278"/>
          </a:xfrm>
        </p:grpSpPr>
        <p:pic>
          <p:nvPicPr>
            <p:cNvPr id="336"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0864" y="3822885"/>
              <a:ext cx="199001" cy="520278"/>
            </a:xfrm>
            <a:prstGeom prst="rect">
              <a:avLst/>
            </a:prstGeom>
            <a:noFill/>
            <a:extLst>
              <a:ext uri="{909E8E84-426E-40dd-AFC4-6F175D3DCCD1}">
                <a14:hiddenFill xmlns:a14="http://schemas.microsoft.com/office/drawing/2010/main">
                  <a:solidFill>
                    <a:srgbClr val="FFFFFF"/>
                  </a:solidFill>
                </a14:hiddenFill>
              </a:ext>
            </a:extLst>
          </p:spPr>
        </p:pic>
        <p:pic>
          <p:nvPicPr>
            <p:cNvPr id="337"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1562" y="3822885"/>
              <a:ext cx="199001" cy="520278"/>
            </a:xfrm>
            <a:prstGeom prst="rect">
              <a:avLst/>
            </a:prstGeom>
            <a:noFill/>
            <a:extLst>
              <a:ext uri="{909E8E84-426E-40dd-AFC4-6F175D3DCCD1}">
                <a14:hiddenFill xmlns:a14="http://schemas.microsoft.com/office/drawing/2010/main">
                  <a:solidFill>
                    <a:srgbClr val="FFFFFF"/>
                  </a:solidFill>
                </a14:hiddenFill>
              </a:ext>
            </a:extLst>
          </p:spPr>
        </p:pic>
        <p:pic>
          <p:nvPicPr>
            <p:cNvPr id="338"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12260" y="3822885"/>
              <a:ext cx="199001" cy="520278"/>
            </a:xfrm>
            <a:prstGeom prst="rect">
              <a:avLst/>
            </a:prstGeom>
            <a:noFill/>
            <a:extLst>
              <a:ext uri="{909E8E84-426E-40dd-AFC4-6F175D3DCCD1}">
                <a14:hiddenFill xmlns:a14="http://schemas.microsoft.com/office/drawing/2010/main">
                  <a:solidFill>
                    <a:srgbClr val="FFFFFF"/>
                  </a:solidFill>
                </a14:hiddenFill>
              </a:ext>
            </a:extLst>
          </p:spPr>
        </p:pic>
        <p:pic>
          <p:nvPicPr>
            <p:cNvPr id="339"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2958" y="3822885"/>
              <a:ext cx="199001" cy="520278"/>
            </a:xfrm>
            <a:prstGeom prst="rect">
              <a:avLst/>
            </a:prstGeom>
            <a:noFill/>
            <a:extLst>
              <a:ext uri="{909E8E84-426E-40dd-AFC4-6F175D3DCCD1}">
                <a14:hiddenFill xmlns:a14="http://schemas.microsoft.com/office/drawing/2010/main">
                  <a:solidFill>
                    <a:srgbClr val="FFFFFF"/>
                  </a:solidFill>
                </a14:hiddenFill>
              </a:ext>
            </a:extLst>
          </p:spPr>
        </p:pic>
        <p:pic>
          <p:nvPicPr>
            <p:cNvPr id="340"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3656" y="3822885"/>
              <a:ext cx="199001" cy="5202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1" name="Group 340"/>
          <p:cNvGrpSpPr/>
          <p:nvPr/>
        </p:nvGrpSpPr>
        <p:grpSpPr>
          <a:xfrm>
            <a:off x="4283777" y="2574940"/>
            <a:ext cx="871572" cy="400123"/>
            <a:chOff x="1730864" y="3822885"/>
            <a:chExt cx="1161793" cy="520278"/>
          </a:xfrm>
        </p:grpSpPr>
        <p:pic>
          <p:nvPicPr>
            <p:cNvPr id="342"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0864" y="3822885"/>
              <a:ext cx="199001" cy="520278"/>
            </a:xfrm>
            <a:prstGeom prst="rect">
              <a:avLst/>
            </a:prstGeom>
            <a:noFill/>
            <a:extLst>
              <a:ext uri="{909E8E84-426E-40dd-AFC4-6F175D3DCCD1}">
                <a14:hiddenFill xmlns:a14="http://schemas.microsoft.com/office/drawing/2010/main">
                  <a:solidFill>
                    <a:srgbClr val="FFFFFF"/>
                  </a:solidFill>
                </a14:hiddenFill>
              </a:ext>
            </a:extLst>
          </p:spPr>
        </p:pic>
        <p:pic>
          <p:nvPicPr>
            <p:cNvPr id="343"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1562" y="3822885"/>
              <a:ext cx="199001" cy="520278"/>
            </a:xfrm>
            <a:prstGeom prst="rect">
              <a:avLst/>
            </a:prstGeom>
            <a:noFill/>
            <a:extLst>
              <a:ext uri="{909E8E84-426E-40dd-AFC4-6F175D3DCCD1}">
                <a14:hiddenFill xmlns:a14="http://schemas.microsoft.com/office/drawing/2010/main">
                  <a:solidFill>
                    <a:srgbClr val="FFFFFF"/>
                  </a:solidFill>
                </a14:hiddenFill>
              </a:ext>
            </a:extLst>
          </p:spPr>
        </p:pic>
        <p:pic>
          <p:nvPicPr>
            <p:cNvPr id="344"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12260" y="3822885"/>
              <a:ext cx="199001" cy="520278"/>
            </a:xfrm>
            <a:prstGeom prst="rect">
              <a:avLst/>
            </a:prstGeom>
            <a:noFill/>
            <a:extLst>
              <a:ext uri="{909E8E84-426E-40dd-AFC4-6F175D3DCCD1}">
                <a14:hiddenFill xmlns:a14="http://schemas.microsoft.com/office/drawing/2010/main">
                  <a:solidFill>
                    <a:srgbClr val="FFFFFF"/>
                  </a:solidFill>
                </a14:hiddenFill>
              </a:ext>
            </a:extLst>
          </p:spPr>
        </p:pic>
        <p:pic>
          <p:nvPicPr>
            <p:cNvPr id="345"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2958" y="3822885"/>
              <a:ext cx="199001" cy="520278"/>
            </a:xfrm>
            <a:prstGeom prst="rect">
              <a:avLst/>
            </a:prstGeom>
            <a:noFill/>
            <a:extLst>
              <a:ext uri="{909E8E84-426E-40dd-AFC4-6F175D3DCCD1}">
                <a14:hiddenFill xmlns:a14="http://schemas.microsoft.com/office/drawing/2010/main">
                  <a:solidFill>
                    <a:srgbClr val="FFFFFF"/>
                  </a:solidFill>
                </a14:hiddenFill>
              </a:ext>
            </a:extLst>
          </p:spPr>
        </p:pic>
        <p:pic>
          <p:nvPicPr>
            <p:cNvPr id="346" name="Picture 6" descr="C:\Kiran\ppt_works\India Overview slide deck  Update\ref\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3656" y="3822885"/>
              <a:ext cx="199001" cy="52027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a:off x="228613" y="152406"/>
            <a:ext cx="8376763" cy="584775"/>
          </a:xfrm>
          <a:prstGeom prst="rect">
            <a:avLst/>
          </a:prstGeom>
          <a:noFill/>
        </p:spPr>
        <p:txBody>
          <a:bodyPr wrap="square" rtlCol="0">
            <a:spAutoFit/>
          </a:bodyPr>
          <a:lstStyle/>
          <a:p>
            <a:r>
              <a:rPr lang="en-US" sz="3200" b="1" dirty="0" smtClean="0">
                <a:solidFill>
                  <a:srgbClr val="92D050"/>
                </a:solidFill>
              </a:rPr>
              <a:t>Journey of India Engineering</a:t>
            </a:r>
            <a:endParaRPr lang="en-US" sz="3200" b="1" dirty="0">
              <a:solidFill>
                <a:srgbClr val="92D050"/>
              </a:solidFill>
            </a:endParaRPr>
          </a:p>
        </p:txBody>
      </p:sp>
    </p:spTree>
    <p:extLst>
      <p:ext uri="{BB962C8B-B14F-4D97-AF65-F5344CB8AC3E}">
        <p14:creationId xmlns:p14="http://schemas.microsoft.com/office/powerpoint/2010/main" val="399471090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2"/>
          <p:cNvPicPr>
            <a:picLocks noChangeAspect="1" noChangeArrowheads="1"/>
          </p:cNvPicPr>
          <p:nvPr/>
        </p:nvPicPr>
        <p:blipFill rotWithShape="1">
          <a:blip r:embed="rId3" cstate="print">
            <a:duotone>
              <a:prstClr val="black"/>
              <a:schemeClr val="tx2">
                <a:tint val="45000"/>
                <a:satMod val="400000"/>
              </a:schemeClr>
            </a:duotone>
            <a:extLst>
              <a:ext uri="{28A0092B-C50C-407E-A947-70E740481C1C}">
                <a14:useLocalDpi xmlns:a14="http://schemas.microsoft.com/office/drawing/2010/main" val="0"/>
              </a:ext>
            </a:extLst>
          </a:blip>
          <a:srcRect r="11543"/>
          <a:stretch/>
        </p:blipFill>
        <p:spPr bwMode="auto">
          <a:xfrm>
            <a:off x="3834522" y="1524000"/>
            <a:ext cx="5309478" cy="5334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2" y="1524000"/>
            <a:ext cx="7164959" cy="5334000"/>
          </a:xfrm>
          <a:prstGeom prst="rect">
            <a:avLst/>
          </a:prstGeom>
          <a:gradFill>
            <a:gsLst>
              <a:gs pos="61000">
                <a:schemeClr val="tx1">
                  <a:lumMod val="85000"/>
                  <a:lumOff val="15000"/>
                </a:schemeClr>
              </a:gs>
              <a:gs pos="100000">
                <a:srgbClr val="93E3FF">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85097" y="533415"/>
            <a:ext cx="6067149" cy="586541"/>
          </a:xfrm>
        </p:spPr>
        <p:txBody>
          <a:bodyPr vert="horz" lIns="91440" tIns="45720" rIns="91440" bIns="45720" rtlCol="0" anchor="ctr">
            <a:normAutofit fontScale="90000"/>
          </a:bodyPr>
          <a:lstStyle/>
          <a:p>
            <a:r>
              <a:rPr lang="en-US" sz="3600" b="0" dirty="0" smtClean="0"/>
              <a:t>Innovations with Business Impact</a:t>
            </a:r>
            <a:endParaRPr lang="en-US" sz="3600" b="0" dirty="0">
              <a:solidFill>
                <a:schemeClr val="bg1"/>
              </a:solidFill>
            </a:endParaRPr>
          </a:p>
        </p:txBody>
      </p:sp>
      <p:grpSp>
        <p:nvGrpSpPr>
          <p:cNvPr id="10" name="Group 9"/>
          <p:cNvGrpSpPr/>
          <p:nvPr/>
        </p:nvGrpSpPr>
        <p:grpSpPr>
          <a:xfrm>
            <a:off x="206402" y="1951659"/>
            <a:ext cx="3826547" cy="766047"/>
            <a:chOff x="332240" y="2334668"/>
            <a:chExt cx="3272213" cy="766047"/>
          </a:xfrm>
        </p:grpSpPr>
        <p:sp>
          <p:nvSpPr>
            <p:cNvPr id="45" name="Pentagon 44"/>
            <p:cNvSpPr/>
            <p:nvPr/>
          </p:nvSpPr>
          <p:spPr>
            <a:xfrm>
              <a:off x="332240" y="2334668"/>
              <a:ext cx="3272213" cy="766047"/>
            </a:xfrm>
            <a:prstGeom prst="homePlate">
              <a:avLst>
                <a:gd name="adj" fmla="val 31946"/>
              </a:avLst>
            </a:prstGeom>
            <a:gradFill>
              <a:gsLst>
                <a:gs pos="0">
                  <a:srgbClr val="7030A0"/>
                </a:gs>
                <a:gs pos="100000">
                  <a:srgbClr val="A162D0"/>
                </a:gs>
              </a:gsLst>
              <a:lin ang="0" scaled="0"/>
            </a:gra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spc="-150">
                <a:solidFill>
                  <a:prstClr val="white"/>
                </a:solidFill>
              </a:endParaRPr>
            </a:p>
          </p:txBody>
        </p:sp>
        <p:sp>
          <p:nvSpPr>
            <p:cNvPr id="4" name="Rectangle 3"/>
            <p:cNvSpPr/>
            <p:nvPr/>
          </p:nvSpPr>
          <p:spPr>
            <a:xfrm>
              <a:off x="1006300" y="2451477"/>
              <a:ext cx="2403523" cy="532431"/>
            </a:xfrm>
            <a:prstGeom prst="rect">
              <a:avLst/>
            </a:prstGeom>
            <a:noFill/>
            <a:ln w="38100" cmpd="sng">
              <a:noFill/>
            </a:ln>
            <a:effectLst/>
          </p:spPr>
          <p:style>
            <a:lnRef idx="1">
              <a:schemeClr val="accent1"/>
            </a:lnRef>
            <a:fillRef idx="3">
              <a:schemeClr val="accent1"/>
            </a:fillRef>
            <a:effectRef idx="2">
              <a:schemeClr val="accent1"/>
            </a:effectRef>
            <a:fontRef idx="minor">
              <a:schemeClr val="lt1"/>
            </a:fontRef>
          </p:style>
          <p:txBody>
            <a:bodyPr wrap="square" lIns="121899" tIns="60949" rIns="121899" bIns="60949" rtlCol="0" anchor="ctr">
              <a:spAutoFit/>
            </a:bodyPr>
            <a:lstStyle/>
            <a:p>
              <a:pPr defTabSz="1624085">
                <a:lnSpc>
                  <a:spcPct val="95000"/>
                </a:lnSpc>
                <a:buClr>
                  <a:srgbClr val="0096D6"/>
                </a:buClr>
                <a:buSzPct val="90000"/>
              </a:pPr>
              <a:r>
                <a:rPr lang="en-GB" sz="2800" spc="-50" dirty="0" smtClean="0">
                  <a:solidFill>
                    <a:prstClr val="white"/>
                  </a:solidFill>
                  <a:cs typeface="CiscoSans"/>
                </a:rPr>
                <a:t>Hackathons</a:t>
              </a:r>
              <a:endParaRPr lang="en-GB" sz="2800" spc="-50" dirty="0">
                <a:solidFill>
                  <a:prstClr val="white"/>
                </a:solidFill>
                <a:cs typeface="CiscoSans"/>
              </a:endParaRPr>
            </a:p>
          </p:txBody>
        </p:sp>
        <p:pic>
          <p:nvPicPr>
            <p:cNvPr id="7170" name="Picture 2" descr="C:\Kiran\ppt_works\India Overview slide deck  Update\ref\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548" y="2574007"/>
              <a:ext cx="306766" cy="2873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206399" y="4419615"/>
            <a:ext cx="4004802" cy="766047"/>
            <a:chOff x="6704012" y="2334668"/>
            <a:chExt cx="3131389" cy="766047"/>
          </a:xfrm>
        </p:grpSpPr>
        <p:sp>
          <p:nvSpPr>
            <p:cNvPr id="31" name="Pentagon 30"/>
            <p:cNvSpPr/>
            <p:nvPr/>
          </p:nvSpPr>
          <p:spPr>
            <a:xfrm>
              <a:off x="6704012" y="2334668"/>
              <a:ext cx="3131389" cy="766047"/>
            </a:xfrm>
            <a:prstGeom prst="homePlate">
              <a:avLst>
                <a:gd name="adj" fmla="val 31946"/>
              </a:avLst>
            </a:prstGeom>
            <a:gradFill>
              <a:gsLst>
                <a:gs pos="0">
                  <a:schemeClr val="accent6">
                    <a:lumMod val="75000"/>
                  </a:schemeClr>
                </a:gs>
                <a:gs pos="55000">
                  <a:schemeClr val="accent6"/>
                </a:gs>
              </a:gsLst>
              <a:lin ang="0" scaled="0"/>
            </a:gra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spc="-150">
                <a:solidFill>
                  <a:prstClr val="white"/>
                </a:solidFill>
              </a:endParaRPr>
            </a:p>
          </p:txBody>
        </p:sp>
        <p:sp>
          <p:nvSpPr>
            <p:cNvPr id="5" name="Rectangle 4"/>
            <p:cNvSpPr/>
            <p:nvPr/>
          </p:nvSpPr>
          <p:spPr>
            <a:xfrm>
              <a:off x="7280504" y="2451477"/>
              <a:ext cx="2265219" cy="532431"/>
            </a:xfrm>
            <a:prstGeom prst="rect">
              <a:avLst/>
            </a:prstGeom>
            <a:noFill/>
            <a:ln w="38100" cmpd="sng">
              <a:noFill/>
            </a:ln>
            <a:effectLst/>
          </p:spPr>
          <p:style>
            <a:lnRef idx="1">
              <a:schemeClr val="accent1"/>
            </a:lnRef>
            <a:fillRef idx="3">
              <a:schemeClr val="accent1"/>
            </a:fillRef>
            <a:effectRef idx="2">
              <a:schemeClr val="accent1"/>
            </a:effectRef>
            <a:fontRef idx="minor">
              <a:schemeClr val="lt1"/>
            </a:fontRef>
          </p:style>
          <p:txBody>
            <a:bodyPr wrap="square" lIns="121899" tIns="60949" rIns="121899" bIns="60949" rtlCol="0" anchor="ctr">
              <a:spAutoFit/>
            </a:bodyPr>
            <a:lstStyle/>
            <a:p>
              <a:pPr defTabSz="1624085">
                <a:lnSpc>
                  <a:spcPct val="95000"/>
                </a:lnSpc>
                <a:buClr>
                  <a:srgbClr val="0096D6"/>
                </a:buClr>
                <a:buSzPct val="90000"/>
              </a:pPr>
              <a:r>
                <a:rPr lang="en-GB" sz="2800" spc="-50" dirty="0" smtClean="0">
                  <a:solidFill>
                    <a:prstClr val="white"/>
                  </a:solidFill>
                  <a:cs typeface="CiscoSans"/>
                </a:rPr>
                <a:t>Innovation Portal</a:t>
              </a:r>
              <a:endParaRPr lang="en-GB" sz="2800" spc="-50" dirty="0">
                <a:solidFill>
                  <a:prstClr val="white"/>
                </a:solidFill>
                <a:cs typeface="CiscoSans"/>
              </a:endParaRPr>
            </a:p>
          </p:txBody>
        </p:sp>
        <p:pic>
          <p:nvPicPr>
            <p:cNvPr id="7172" name="Picture 4" descr="C:\Kiran\ppt_works\India Overview slide deck  Update\ref\effort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66924" y="2530699"/>
              <a:ext cx="319849" cy="3739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186199" y="3071034"/>
            <a:ext cx="4004802" cy="941774"/>
            <a:chOff x="3680978" y="2246807"/>
            <a:chExt cx="2903624" cy="941773"/>
          </a:xfrm>
        </p:grpSpPr>
        <p:sp>
          <p:nvSpPr>
            <p:cNvPr id="28" name="Pentagon 27"/>
            <p:cNvSpPr/>
            <p:nvPr/>
          </p:nvSpPr>
          <p:spPr>
            <a:xfrm>
              <a:off x="3680978" y="2334668"/>
              <a:ext cx="2903624" cy="766047"/>
            </a:xfrm>
            <a:prstGeom prst="homePlate">
              <a:avLst>
                <a:gd name="adj" fmla="val 31946"/>
              </a:avLst>
            </a:prstGeom>
            <a:gradFill>
              <a:gsLst>
                <a:gs pos="0">
                  <a:srgbClr val="74B32F"/>
                </a:gs>
                <a:gs pos="48000">
                  <a:srgbClr val="92D050"/>
                </a:gs>
              </a:gsLst>
              <a:lin ang="0" scaled="0"/>
            </a:gra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spc="-150">
                <a:solidFill>
                  <a:prstClr val="white"/>
                </a:solidFill>
              </a:endParaRPr>
            </a:p>
          </p:txBody>
        </p:sp>
        <p:sp>
          <p:nvSpPr>
            <p:cNvPr id="29" name="Rectangle 28"/>
            <p:cNvSpPr/>
            <p:nvPr/>
          </p:nvSpPr>
          <p:spPr>
            <a:xfrm>
              <a:off x="4355038" y="2246807"/>
              <a:ext cx="1949950" cy="941773"/>
            </a:xfrm>
            <a:prstGeom prst="rect">
              <a:avLst/>
            </a:prstGeom>
            <a:noFill/>
            <a:ln w="38100" cmpd="sng">
              <a:noFill/>
            </a:ln>
            <a:effectLst/>
          </p:spPr>
          <p:style>
            <a:lnRef idx="1">
              <a:schemeClr val="accent1"/>
            </a:lnRef>
            <a:fillRef idx="3">
              <a:schemeClr val="accent1"/>
            </a:fillRef>
            <a:effectRef idx="2">
              <a:schemeClr val="accent1"/>
            </a:effectRef>
            <a:fontRef idx="minor">
              <a:schemeClr val="lt1"/>
            </a:fontRef>
          </p:style>
          <p:txBody>
            <a:bodyPr wrap="square" lIns="121899" tIns="60949" rIns="121899" bIns="60949" rtlCol="0" anchor="ctr">
              <a:spAutoFit/>
            </a:bodyPr>
            <a:lstStyle/>
            <a:p>
              <a:pPr defTabSz="1624085">
                <a:lnSpc>
                  <a:spcPct val="95000"/>
                </a:lnSpc>
                <a:buClr>
                  <a:srgbClr val="0096D6"/>
                </a:buClr>
                <a:buSzPct val="90000"/>
              </a:pPr>
              <a:r>
                <a:rPr lang="en-GB" sz="2800" spc="-50" dirty="0" smtClean="0">
                  <a:solidFill>
                    <a:prstClr val="white"/>
                  </a:solidFill>
                  <a:cs typeface="CiscoSans"/>
                </a:rPr>
                <a:t>Mentorship by Technical Talent</a:t>
              </a:r>
              <a:endParaRPr lang="en-GB" sz="2800" spc="-50" dirty="0">
                <a:solidFill>
                  <a:prstClr val="white"/>
                </a:solidFill>
                <a:cs typeface="CiscoSans"/>
              </a:endParaRPr>
            </a:p>
          </p:txBody>
        </p:sp>
        <p:pic>
          <p:nvPicPr>
            <p:cNvPr id="7171" name="Picture 3" descr="C:\Kiran\ppt_works\India Overview slide deck  Update\ref\challenge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97143" y="2517903"/>
              <a:ext cx="457895" cy="378495"/>
            </a:xfrm>
            <a:prstGeom prst="rect">
              <a:avLst/>
            </a:prstGeom>
            <a:noFill/>
            <a:extLst>
              <a:ext uri="{909E8E84-426E-40dd-AFC4-6F175D3DCCD1}">
                <a14:hiddenFill xmlns:a14="http://schemas.microsoft.com/office/drawing/2010/main">
                  <a:solidFill>
                    <a:srgbClr val="FFFFFF"/>
                  </a:solidFill>
                </a14:hiddenFill>
              </a:ext>
            </a:extLst>
          </p:spPr>
        </p:pic>
      </p:grpSp>
      <p:sp>
        <p:nvSpPr>
          <p:cNvPr id="65" name="Rectangle 64"/>
          <p:cNvSpPr/>
          <p:nvPr/>
        </p:nvSpPr>
        <p:spPr>
          <a:xfrm>
            <a:off x="0" y="1478302"/>
            <a:ext cx="9144000" cy="45719"/>
          </a:xfrm>
          <a:prstGeom prst="rect">
            <a:avLst/>
          </a:prstGeom>
          <a:solidFill>
            <a:srgbClr val="0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771213451"/>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0545" y="-142876"/>
            <a:ext cx="9525099" cy="7143751"/>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190545" y="-166915"/>
            <a:ext cx="9525099" cy="595856"/>
          </a:xfrm>
          <a:prstGeom prst="rect">
            <a:avLst/>
          </a:prstGeom>
          <a:solidFill>
            <a:srgbClr val="92D05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white"/>
                </a:solidFill>
              </a:rPr>
              <a:t> </a:t>
            </a:r>
            <a:r>
              <a:rPr lang="en-US" sz="2400" b="1" kern="0" dirty="0">
                <a:solidFill>
                  <a:prstClr val="white"/>
                </a:solidFill>
                <a:ea typeface="ＭＳ Ｐゴシック" charset="0"/>
              </a:rPr>
              <a:t>India Product Portfolio</a:t>
            </a:r>
            <a:endParaRPr lang="en-US" sz="2400" dirty="0">
              <a:solidFill>
                <a:prstClr val="white"/>
              </a:solidFill>
            </a:endParaRPr>
          </a:p>
        </p:txBody>
      </p:sp>
      <p:grpSp>
        <p:nvGrpSpPr>
          <p:cNvPr id="5" name="Group 4"/>
          <p:cNvGrpSpPr/>
          <p:nvPr/>
        </p:nvGrpSpPr>
        <p:grpSpPr>
          <a:xfrm>
            <a:off x="114439" y="2580790"/>
            <a:ext cx="8968512" cy="3725505"/>
            <a:chOff x="152545" y="2580777"/>
            <a:chExt cx="12389917" cy="3725505"/>
          </a:xfrm>
        </p:grpSpPr>
        <p:sp>
          <p:nvSpPr>
            <p:cNvPr id="21" name="Rectangle 20"/>
            <p:cNvSpPr/>
            <p:nvPr/>
          </p:nvSpPr>
          <p:spPr>
            <a:xfrm>
              <a:off x="5690663" y="4267200"/>
              <a:ext cx="1888063" cy="100181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35"/>
              <a:r>
                <a:rPr lang="en-US" sz="2000" b="1" kern="0" dirty="0">
                  <a:solidFill>
                    <a:srgbClr val="FFFFFF"/>
                  </a:solidFill>
                  <a:ea typeface="ＭＳ Ｐゴシック" charset="0"/>
                </a:rPr>
                <a:t> MITG </a:t>
              </a:r>
              <a:r>
                <a:rPr lang="en-US" b="1" kern="0" dirty="0">
                  <a:solidFill>
                    <a:srgbClr val="FFFFFF"/>
                  </a:solidFill>
                  <a:ea typeface="ＭＳ Ｐゴシック" charset="0"/>
                </a:rPr>
                <a:t>Engineering</a:t>
              </a:r>
            </a:p>
          </p:txBody>
        </p:sp>
        <p:sp>
          <p:nvSpPr>
            <p:cNvPr id="23" name="Rectangle 22"/>
            <p:cNvSpPr/>
            <p:nvPr/>
          </p:nvSpPr>
          <p:spPr>
            <a:xfrm>
              <a:off x="6591153" y="2580778"/>
              <a:ext cx="2499443" cy="161022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35"/>
              <a:r>
                <a:rPr lang="en-US" sz="2000" b="1" kern="0" dirty="0">
                  <a:solidFill>
                    <a:srgbClr val="FFFFFF"/>
                  </a:solidFill>
                  <a:ea typeface="ＭＳ Ｐゴシック" charset="0"/>
                </a:rPr>
                <a:t>CSPG</a:t>
              </a:r>
            </a:p>
            <a:p>
              <a:pPr defTabSz="914135"/>
              <a:r>
                <a:rPr lang="en-US" sz="2000" b="1" kern="0" dirty="0">
                  <a:solidFill>
                    <a:srgbClr val="FFFFFF"/>
                  </a:solidFill>
                  <a:ea typeface="ＭＳ Ｐゴシック" charset="0"/>
                </a:rPr>
                <a:t>C220, C240 , C22, C24</a:t>
              </a:r>
            </a:p>
          </p:txBody>
        </p:sp>
        <p:sp>
          <p:nvSpPr>
            <p:cNvPr id="24" name="Rectangle 23"/>
            <p:cNvSpPr/>
            <p:nvPr/>
          </p:nvSpPr>
          <p:spPr>
            <a:xfrm>
              <a:off x="9148748" y="3192879"/>
              <a:ext cx="3294076" cy="10002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35"/>
              <a:endParaRPr lang="en-US" sz="2000" b="1" kern="0" dirty="0">
                <a:solidFill>
                  <a:srgbClr val="FFFFFF"/>
                </a:solidFill>
                <a:ea typeface="ＭＳ Ｐゴシック" charset="0"/>
              </a:endParaRPr>
            </a:p>
          </p:txBody>
        </p:sp>
        <p:sp>
          <p:nvSpPr>
            <p:cNvPr id="27" name="Rectangle 26"/>
            <p:cNvSpPr/>
            <p:nvPr/>
          </p:nvSpPr>
          <p:spPr>
            <a:xfrm>
              <a:off x="9148749" y="2580777"/>
              <a:ext cx="1938287" cy="5655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35"/>
              <a:r>
                <a:rPr lang="en-US" sz="2400" kern="0" dirty="0">
                  <a:solidFill>
                    <a:srgbClr val="FFFFFF"/>
                  </a:solidFill>
                  <a:ea typeface="ＭＳ Ｐゴシック" charset="0"/>
                </a:rPr>
                <a:t>SPVSS</a:t>
              </a:r>
            </a:p>
          </p:txBody>
        </p:sp>
        <p:sp>
          <p:nvSpPr>
            <p:cNvPr id="28" name="Rectangle 27"/>
            <p:cNvSpPr/>
            <p:nvPr/>
          </p:nvSpPr>
          <p:spPr>
            <a:xfrm>
              <a:off x="11119158" y="2580777"/>
              <a:ext cx="1323666" cy="55668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35"/>
              <a:r>
                <a:rPr lang="en-US" sz="2400" kern="0" dirty="0">
                  <a:solidFill>
                    <a:srgbClr val="FFFFFF"/>
                  </a:solidFill>
                  <a:ea typeface="ＭＳ Ｐゴシック" charset="0"/>
                </a:rPr>
                <a:t>CRS</a:t>
              </a:r>
            </a:p>
          </p:txBody>
        </p:sp>
        <p:sp>
          <p:nvSpPr>
            <p:cNvPr id="29" name="Rectangle 28"/>
            <p:cNvSpPr/>
            <p:nvPr/>
          </p:nvSpPr>
          <p:spPr>
            <a:xfrm>
              <a:off x="340693" y="4253774"/>
              <a:ext cx="2705033" cy="205250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35"/>
              <a:endParaRPr lang="en-US" sz="2000" b="1" kern="0" dirty="0">
                <a:solidFill>
                  <a:srgbClr val="FFFFFF"/>
                </a:solidFill>
                <a:ea typeface="ＭＳ Ｐゴシック" charset="0"/>
              </a:endParaRPr>
            </a:p>
            <a:p>
              <a:pPr defTabSz="914135"/>
              <a:endParaRPr lang="en-US" sz="2000" b="1" kern="0" dirty="0">
                <a:solidFill>
                  <a:srgbClr val="FFFFFF"/>
                </a:solidFill>
                <a:ea typeface="ＭＳ Ｐゴシック" charset="0"/>
              </a:endParaRPr>
            </a:p>
            <a:p>
              <a:pPr defTabSz="914135"/>
              <a:endParaRPr lang="en-US" sz="2000" b="1" kern="0" dirty="0">
                <a:solidFill>
                  <a:srgbClr val="FFFFFF"/>
                </a:solidFill>
                <a:ea typeface="ＭＳ Ｐゴシック" charset="0"/>
              </a:endParaRPr>
            </a:p>
            <a:p>
              <a:pPr defTabSz="914135"/>
              <a:endParaRPr lang="en-US" sz="2000" b="1" kern="0" dirty="0">
                <a:solidFill>
                  <a:srgbClr val="FFFFFF"/>
                </a:solidFill>
                <a:ea typeface="ＭＳ Ｐゴシック" charset="0"/>
              </a:endParaRPr>
            </a:p>
          </p:txBody>
        </p:sp>
        <p:sp>
          <p:nvSpPr>
            <p:cNvPr id="30" name="Rectangle 29"/>
            <p:cNvSpPr/>
            <p:nvPr/>
          </p:nvSpPr>
          <p:spPr>
            <a:xfrm>
              <a:off x="3112115" y="4267834"/>
              <a:ext cx="2513012" cy="203844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35"/>
              <a:endParaRPr lang="en-US" sz="2000" b="1" kern="0" dirty="0">
                <a:solidFill>
                  <a:srgbClr val="FFFFFF"/>
                </a:solidFill>
                <a:ea typeface="ＭＳ Ｐゴシック" charset="0"/>
              </a:endParaRPr>
            </a:p>
          </p:txBody>
        </p:sp>
        <p:sp>
          <p:nvSpPr>
            <p:cNvPr id="31" name="Rectangle 30"/>
            <p:cNvSpPr/>
            <p:nvPr/>
          </p:nvSpPr>
          <p:spPr>
            <a:xfrm>
              <a:off x="5690055" y="5329268"/>
              <a:ext cx="1888671" cy="95259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35"/>
              <a:r>
                <a:rPr lang="en-US" sz="2000" b="1" kern="0" dirty="0">
                  <a:solidFill>
                    <a:srgbClr val="FFFFFF"/>
                  </a:solidFill>
                  <a:ea typeface="ＭＳ Ｐゴシック" charset="0"/>
                </a:rPr>
                <a:t>Nexus </a:t>
              </a:r>
              <a:r>
                <a:rPr lang="en-US" kern="0" dirty="0">
                  <a:solidFill>
                    <a:srgbClr val="FFFFFF"/>
                  </a:solidFill>
                  <a:ea typeface="ＭＳ Ｐゴシック" charset="0"/>
                </a:rPr>
                <a:t>2K,3k,4K,5K,6K</a:t>
              </a:r>
              <a:endParaRPr lang="en-US" sz="2000" kern="0" dirty="0">
                <a:solidFill>
                  <a:srgbClr val="FFFFFF"/>
                </a:solidFill>
                <a:ea typeface="ＭＳ Ｐゴシック" charset="0"/>
              </a:endParaRPr>
            </a:p>
          </p:txBody>
        </p:sp>
        <p:sp>
          <p:nvSpPr>
            <p:cNvPr id="32" name="Rectangle 31"/>
            <p:cNvSpPr/>
            <p:nvPr/>
          </p:nvSpPr>
          <p:spPr>
            <a:xfrm>
              <a:off x="7655676" y="4267834"/>
              <a:ext cx="4768256" cy="2024757"/>
            </a:xfrm>
            <a:prstGeom prst="rect">
              <a:avLst/>
            </a:prstGeom>
            <a:solidFill>
              <a:srgbClr val="A162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35"/>
              <a:endParaRPr lang="en-US" sz="2000" b="1" kern="0" dirty="0">
                <a:solidFill>
                  <a:srgbClr val="FFFFFF"/>
                </a:solidFill>
                <a:ea typeface="ＭＳ Ｐゴシック" charset="0"/>
              </a:endParaRPr>
            </a:p>
          </p:txBody>
        </p:sp>
        <p:sp>
          <p:nvSpPr>
            <p:cNvPr id="7" name="Rectangle 6"/>
            <p:cNvSpPr/>
            <p:nvPr/>
          </p:nvSpPr>
          <p:spPr>
            <a:xfrm>
              <a:off x="329056" y="2580777"/>
              <a:ext cx="4121061" cy="16102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6175" defTabSz="914135">
                <a:defRPr/>
              </a:pPr>
              <a:r>
                <a:rPr lang="en-US" sz="2000" b="1" kern="0" dirty="0">
                  <a:solidFill>
                    <a:srgbClr val="FFFFFF"/>
                  </a:solidFill>
                  <a:ea typeface="ＭＳ Ｐゴシック" charset="0"/>
                </a:rPr>
                <a:t>Security</a:t>
              </a:r>
            </a:p>
            <a:p>
              <a:pPr marL="1146175" defTabSz="914135">
                <a:defRPr/>
              </a:pPr>
              <a:r>
                <a:rPr lang="en-US" sz="1600" kern="0" dirty="0">
                  <a:solidFill>
                    <a:srgbClr val="FFFFFF"/>
                  </a:solidFill>
                  <a:ea typeface="ＭＳ Ｐゴシック" charset="0"/>
                </a:rPr>
                <a:t>Email Security Appliance, Cisco Security Manager, 50% of Unified Security Manager </a:t>
              </a:r>
              <a:endParaRPr lang="en-US" sz="2400" kern="0" dirty="0">
                <a:solidFill>
                  <a:srgbClr val="FFFFFF"/>
                </a:solidFill>
                <a:ea typeface="ＭＳ Ｐゴシック" charset="0"/>
              </a:endParaRPr>
            </a:p>
          </p:txBody>
        </p:sp>
        <p:pic>
          <p:nvPicPr>
            <p:cNvPr id="4098" name="Picture 2" descr="C:\Users\kkhiste\Downloads\KP0305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5324" y="2582497"/>
              <a:ext cx="2012897" cy="161031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kkhiste\Downloads\KQ18045.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4454" b="22537"/>
            <a:stretch/>
          </p:blipFill>
          <p:spPr bwMode="auto">
            <a:xfrm>
              <a:off x="152545" y="4223294"/>
              <a:ext cx="2922994" cy="147338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kkhiste\Downloads\KP09123(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89236" y="4544821"/>
              <a:ext cx="1938976" cy="15511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772606" y="3323677"/>
              <a:ext cx="1769856" cy="738664"/>
            </a:xfrm>
            <a:prstGeom prst="rect">
              <a:avLst/>
            </a:prstGeom>
          </p:spPr>
          <p:txBody>
            <a:bodyPr wrap="none">
              <a:spAutoFit/>
            </a:bodyPr>
            <a:lstStyle/>
            <a:p>
              <a:pPr defTabSz="914135"/>
              <a:r>
                <a:rPr lang="en-US" sz="2400" b="1" kern="0" dirty="0">
                  <a:solidFill>
                    <a:srgbClr val="FFFFFF"/>
                  </a:solidFill>
                  <a:ea typeface="ＭＳ Ｐゴシック" charset="0"/>
                </a:rPr>
                <a:t>Catalyst </a:t>
              </a:r>
              <a:r>
                <a:rPr lang="en-US" b="1" kern="0" dirty="0">
                  <a:solidFill>
                    <a:srgbClr val="FFFFFF"/>
                  </a:solidFill>
                  <a:ea typeface="ＭＳ Ｐゴシック" charset="0"/>
                </a:rPr>
                <a:t/>
              </a:r>
              <a:br>
                <a:rPr lang="en-US" b="1" kern="0" dirty="0">
                  <a:solidFill>
                    <a:srgbClr val="FFFFFF"/>
                  </a:solidFill>
                  <a:ea typeface="ＭＳ Ｐゴシック" charset="0"/>
                </a:rPr>
              </a:br>
              <a:r>
                <a:rPr lang="en-US" b="1" kern="0" dirty="0">
                  <a:solidFill>
                    <a:srgbClr val="FFFFFF"/>
                  </a:solidFill>
                  <a:ea typeface="ＭＳ Ｐゴシック" charset="0"/>
                </a:rPr>
                <a:t>2K, 3K, 6K </a:t>
              </a:r>
            </a:p>
          </p:txBody>
        </p:sp>
        <p:sp>
          <p:nvSpPr>
            <p:cNvPr id="3" name="Rectangle 2"/>
            <p:cNvSpPr/>
            <p:nvPr/>
          </p:nvSpPr>
          <p:spPr>
            <a:xfrm>
              <a:off x="3261304" y="5269019"/>
              <a:ext cx="2250468" cy="954107"/>
            </a:xfrm>
            <a:prstGeom prst="rect">
              <a:avLst/>
            </a:prstGeom>
          </p:spPr>
          <p:txBody>
            <a:bodyPr wrap="square">
              <a:spAutoFit/>
            </a:bodyPr>
            <a:lstStyle/>
            <a:p>
              <a:pPr defTabSz="914135"/>
              <a:r>
                <a:rPr lang="en-US" sz="3200" b="1" kern="0" dirty="0">
                  <a:solidFill>
                    <a:srgbClr val="FFFFFF"/>
                  </a:solidFill>
                  <a:ea typeface="ＭＳ Ｐゴシック" charset="0"/>
                </a:rPr>
                <a:t>Optical </a:t>
              </a:r>
              <a:endParaRPr lang="en-US" b="1" kern="0" dirty="0">
                <a:solidFill>
                  <a:srgbClr val="FFFFFF"/>
                </a:solidFill>
                <a:ea typeface="ＭＳ Ｐゴシック" charset="0"/>
              </a:endParaRPr>
            </a:p>
            <a:p>
              <a:pPr defTabSz="914135"/>
              <a:r>
                <a:rPr lang="en-US" sz="2400" kern="0" dirty="0">
                  <a:solidFill>
                    <a:srgbClr val="FFFFFF"/>
                  </a:solidFill>
                  <a:ea typeface="ＭＳ Ｐゴシック" charset="0"/>
                </a:rPr>
                <a:t>Portfolio</a:t>
              </a:r>
              <a:endParaRPr lang="en-US" kern="0" dirty="0">
                <a:solidFill>
                  <a:srgbClr val="FFFFFF"/>
                </a:solidFill>
                <a:ea typeface="ＭＳ Ｐゴシック" charset="0"/>
              </a:endParaRPr>
            </a:p>
          </p:txBody>
        </p:sp>
        <p:sp>
          <p:nvSpPr>
            <p:cNvPr id="4" name="Rectangle 3"/>
            <p:cNvSpPr/>
            <p:nvPr/>
          </p:nvSpPr>
          <p:spPr>
            <a:xfrm>
              <a:off x="9912512" y="4571987"/>
              <a:ext cx="2349048" cy="1661993"/>
            </a:xfrm>
            <a:prstGeom prst="rect">
              <a:avLst/>
            </a:prstGeom>
          </p:spPr>
          <p:txBody>
            <a:bodyPr>
              <a:spAutoFit/>
            </a:bodyPr>
            <a:lstStyle/>
            <a:p>
              <a:pPr defTabSz="914135"/>
              <a:r>
                <a:rPr lang="en-US" sz="2400" b="1" kern="0" dirty="0">
                  <a:solidFill>
                    <a:srgbClr val="FFFFFF"/>
                  </a:solidFill>
                  <a:ea typeface="ＭＳ Ｐゴシック" charset="0"/>
                </a:rPr>
                <a:t>SPAG Portfolio :</a:t>
              </a:r>
            </a:p>
            <a:p>
              <a:pPr defTabSz="914135"/>
              <a:r>
                <a:rPr lang="en-US" kern="0" dirty="0">
                  <a:solidFill>
                    <a:srgbClr val="FFFFFF"/>
                  </a:solidFill>
                  <a:ea typeface="ＭＳ Ｐゴシック" charset="0"/>
                </a:rPr>
                <a:t>ASR 901, 903, 920, ME Series of Products </a:t>
              </a:r>
            </a:p>
          </p:txBody>
        </p:sp>
      </p:grpSp>
      <p:pic>
        <p:nvPicPr>
          <p:cNvPr id="4102" name="Picture 6" descr="C:\Users\kkhiste\Downloads\KO23342.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089506" y="2859126"/>
            <a:ext cx="1454610" cy="1551179"/>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Kiran\ppt_works\India Overview slide deck  Update\ref\icon\portfolio.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99391" y="4454155"/>
            <a:ext cx="625877" cy="79684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Kiran\ppt_works\India Overview slide deck  Update\ref\icon\security.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3300" y="2953923"/>
            <a:ext cx="417837" cy="7395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50631" y="5715080"/>
            <a:ext cx="1983235" cy="400110"/>
          </a:xfrm>
          <a:prstGeom prst="rect">
            <a:avLst/>
          </a:prstGeom>
        </p:spPr>
        <p:txBody>
          <a:bodyPr wrap="none">
            <a:spAutoFit/>
          </a:bodyPr>
          <a:lstStyle/>
          <a:p>
            <a:pPr defTabSz="914135"/>
            <a:r>
              <a:rPr lang="en-US" sz="2000" b="1" kern="0" dirty="0">
                <a:solidFill>
                  <a:srgbClr val="FFFFFF"/>
                </a:solidFill>
                <a:ea typeface="ＭＳ Ｐゴシック" charset="0"/>
              </a:rPr>
              <a:t>WLAN Controller</a:t>
            </a:r>
          </a:p>
        </p:txBody>
      </p:sp>
    </p:spTree>
    <p:extLst>
      <p:ext uri="{BB962C8B-B14F-4D97-AF65-F5344CB8AC3E}">
        <p14:creationId xmlns:p14="http://schemas.microsoft.com/office/powerpoint/2010/main" val="1059740686"/>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1878"/>
          <a:stretch/>
        </p:blipFill>
        <p:spPr bwMode="auto">
          <a:xfrm>
            <a:off x="4455854" y="1562672"/>
            <a:ext cx="4688149" cy="5255051"/>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p:cNvSpPr/>
          <p:nvPr/>
        </p:nvSpPr>
        <p:spPr>
          <a:xfrm>
            <a:off x="-25401" y="1501145"/>
            <a:ext cx="7164959" cy="5334000"/>
          </a:xfrm>
          <a:prstGeom prst="rect">
            <a:avLst/>
          </a:prstGeom>
          <a:gradFill>
            <a:gsLst>
              <a:gs pos="81000">
                <a:srgbClr val="544000"/>
              </a:gs>
              <a:gs pos="100000">
                <a:srgbClr val="93E3FF">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Title 1"/>
          <p:cNvSpPr txBox="1">
            <a:spLocks/>
          </p:cNvSpPr>
          <p:nvPr/>
        </p:nvSpPr>
        <p:spPr>
          <a:xfrm>
            <a:off x="170307" y="533400"/>
            <a:ext cx="7754495" cy="586541"/>
          </a:xfrm>
          <a:prstGeom prst="rect">
            <a:avLst/>
          </a:prstGeom>
        </p:spPr>
        <p:txBody>
          <a:bodyPr vert="horz" lIns="91440" tIns="45720" rIns="91440" bIns="45720" rtlCol="0" anchor="ctr">
            <a:normAutofit fontScale="97500" lnSpcReduction="10000"/>
          </a:bodyPr>
          <a:lstStyle>
            <a:lvl1pPr algn="l" defTabSz="914400" rtl="0" eaLnBrk="1" latinLnBrk="0" hangingPunct="1">
              <a:spcBef>
                <a:spcPct val="0"/>
              </a:spcBef>
              <a:buNone/>
              <a:defRPr sz="4400" b="1" kern="1200" spc="-150" baseline="0">
                <a:solidFill>
                  <a:schemeClr val="bg1"/>
                </a:solidFill>
                <a:latin typeface="+mj-lt"/>
                <a:ea typeface="+mj-ea"/>
                <a:cs typeface="+mj-cs"/>
              </a:defRPr>
            </a:lvl1pPr>
          </a:lstStyle>
          <a:p>
            <a:r>
              <a:rPr lang="en-US" sz="3600" b="0" dirty="0" smtClean="0">
                <a:solidFill>
                  <a:prstClr val="white"/>
                </a:solidFill>
              </a:rPr>
              <a:t>Interlock to Deliver Complete IoE Solutions</a:t>
            </a:r>
            <a:endParaRPr lang="en-US" sz="3600" b="0" dirty="0">
              <a:solidFill>
                <a:prstClr val="white"/>
              </a:solidFill>
            </a:endParaRPr>
          </a:p>
        </p:txBody>
      </p:sp>
      <p:grpSp>
        <p:nvGrpSpPr>
          <p:cNvPr id="11" name="Group 10"/>
          <p:cNvGrpSpPr/>
          <p:nvPr/>
        </p:nvGrpSpPr>
        <p:grpSpPr>
          <a:xfrm>
            <a:off x="2496510" y="2176215"/>
            <a:ext cx="3980490" cy="2638963"/>
            <a:chOff x="5184551" y="2536578"/>
            <a:chExt cx="4366241" cy="2638962"/>
          </a:xfrm>
        </p:grpSpPr>
        <p:sp>
          <p:nvSpPr>
            <p:cNvPr id="50" name="Rectangle 49"/>
            <p:cNvSpPr/>
            <p:nvPr/>
          </p:nvSpPr>
          <p:spPr>
            <a:xfrm>
              <a:off x="5281025" y="3236571"/>
              <a:ext cx="4269767" cy="1938969"/>
            </a:xfrm>
            <a:prstGeom prst="rect">
              <a:avLst/>
            </a:prstGeom>
            <a:noFill/>
            <a:ln w="38100" cmpd="sng">
              <a:noFill/>
            </a:ln>
            <a:effectLst/>
          </p:spPr>
          <p:style>
            <a:lnRef idx="1">
              <a:schemeClr val="accent1"/>
            </a:lnRef>
            <a:fillRef idx="3">
              <a:schemeClr val="accent1"/>
            </a:fillRef>
            <a:effectRef idx="2">
              <a:schemeClr val="accent1"/>
            </a:effectRef>
            <a:fontRef idx="minor">
              <a:schemeClr val="lt1"/>
            </a:fontRef>
          </p:style>
          <p:txBody>
            <a:bodyPr wrap="square" lIns="121899" tIns="60949" rIns="121899" bIns="60949" rtlCol="0" anchor="t">
              <a:spAutoFit/>
            </a:bodyPr>
            <a:lstStyle/>
            <a:p>
              <a:pPr marL="171450" indent="-171450">
                <a:spcBef>
                  <a:spcPts val="600"/>
                </a:spcBef>
                <a:spcAft>
                  <a:spcPts val="600"/>
                </a:spcAft>
                <a:buFont typeface="Wingdings" panose="05000000000000000000" pitchFamily="2" charset="2"/>
                <a:buChar char="§"/>
              </a:pPr>
              <a:r>
                <a:rPr lang="en-US" sz="1400" dirty="0" smtClean="0">
                  <a:solidFill>
                    <a:prstClr val="white"/>
                  </a:solidFill>
                </a:rPr>
                <a:t>GSF-Cisco Accelerator  </a:t>
              </a:r>
              <a:endParaRPr lang="en-US" sz="1400" dirty="0">
                <a:solidFill>
                  <a:prstClr val="white"/>
                </a:solidFill>
              </a:endParaRPr>
            </a:p>
            <a:p>
              <a:pPr marL="171450" indent="-171450">
                <a:spcBef>
                  <a:spcPts val="600"/>
                </a:spcBef>
                <a:spcAft>
                  <a:spcPts val="600"/>
                </a:spcAft>
                <a:buFont typeface="Wingdings" panose="05000000000000000000" pitchFamily="2" charset="2"/>
                <a:buChar char="§"/>
              </a:pPr>
              <a:r>
                <a:rPr lang="en-US" sz="1400" dirty="0" err="1">
                  <a:solidFill>
                    <a:prstClr val="white"/>
                  </a:solidFill>
                </a:rPr>
                <a:t>Covacsis</a:t>
              </a:r>
              <a:r>
                <a:rPr lang="en-US" sz="1400" dirty="0">
                  <a:solidFill>
                    <a:prstClr val="white"/>
                  </a:solidFill>
                </a:rPr>
                <a:t> stack with routing equipment and </a:t>
              </a:r>
              <a:r>
                <a:rPr lang="en-US" sz="1400" dirty="0" err="1">
                  <a:solidFill>
                    <a:prstClr val="white"/>
                  </a:solidFill>
                </a:rPr>
                <a:t>IOx</a:t>
              </a:r>
              <a:r>
                <a:rPr lang="en-US" sz="1400" dirty="0">
                  <a:solidFill>
                    <a:prstClr val="white"/>
                  </a:solidFill>
                </a:rPr>
                <a:t> created solutions + bundle from go-to-market perspective</a:t>
              </a:r>
              <a:r>
                <a:rPr lang="en-US" sz="1400" dirty="0" smtClean="0">
                  <a:solidFill>
                    <a:prstClr val="white"/>
                  </a:solidFill>
                </a:rPr>
                <a:t>.</a:t>
              </a:r>
              <a:endParaRPr lang="en-US" sz="1400" dirty="0">
                <a:solidFill>
                  <a:prstClr val="white"/>
                </a:solidFill>
              </a:endParaRPr>
            </a:p>
            <a:p>
              <a:pPr marL="171450" indent="-171450">
                <a:spcBef>
                  <a:spcPts val="600"/>
                </a:spcBef>
                <a:spcAft>
                  <a:spcPts val="600"/>
                </a:spcAft>
                <a:buFont typeface="Wingdings" panose="05000000000000000000" pitchFamily="2" charset="2"/>
                <a:buChar char="§"/>
              </a:pPr>
              <a:r>
                <a:rPr lang="en-US" sz="1400" dirty="0">
                  <a:solidFill>
                    <a:prstClr val="white"/>
                  </a:solidFill>
                </a:rPr>
                <a:t>Working closely with Wipro’s automotive and manufacturing team to create vertical automotive and manufacturing solution on </a:t>
              </a:r>
              <a:r>
                <a:rPr lang="en-US" sz="1400" dirty="0" err="1">
                  <a:solidFill>
                    <a:prstClr val="white"/>
                  </a:solidFill>
                </a:rPr>
                <a:t>IOx</a:t>
              </a:r>
              <a:endParaRPr lang="en-US" sz="1400" dirty="0">
                <a:solidFill>
                  <a:prstClr val="white"/>
                </a:solidFill>
              </a:endParaRPr>
            </a:p>
          </p:txBody>
        </p:sp>
        <p:sp>
          <p:nvSpPr>
            <p:cNvPr id="72" name="Round Same Side Corner Rectangle 71"/>
            <p:cNvSpPr/>
            <p:nvPr/>
          </p:nvSpPr>
          <p:spPr>
            <a:xfrm>
              <a:off x="5184551" y="2536578"/>
              <a:ext cx="4355711" cy="592442"/>
            </a:xfrm>
            <a:prstGeom prst="round2SameRect">
              <a:avLst>
                <a:gd name="adj1" fmla="val 15765"/>
                <a:gd name="adj2" fmla="val 0"/>
              </a:avLst>
            </a:prstGeom>
            <a:solidFill>
              <a:srgbClr val="D2A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ectangle 53"/>
            <p:cNvSpPr/>
            <p:nvPr/>
          </p:nvSpPr>
          <p:spPr>
            <a:xfrm>
              <a:off x="6616897" y="2616636"/>
              <a:ext cx="2265219" cy="415476"/>
            </a:xfrm>
            <a:prstGeom prst="rect">
              <a:avLst/>
            </a:prstGeom>
            <a:noFill/>
            <a:ln w="38100" cmpd="sng">
              <a:noFill/>
            </a:ln>
            <a:effectLst/>
          </p:spPr>
          <p:style>
            <a:lnRef idx="1">
              <a:schemeClr val="accent1"/>
            </a:lnRef>
            <a:fillRef idx="3">
              <a:schemeClr val="accent1"/>
            </a:fillRef>
            <a:effectRef idx="2">
              <a:schemeClr val="accent1"/>
            </a:effectRef>
            <a:fontRef idx="minor">
              <a:schemeClr val="lt1"/>
            </a:fontRef>
          </p:style>
          <p:txBody>
            <a:bodyPr wrap="square" lIns="121899" tIns="60949" rIns="121899" bIns="60949" rtlCol="0" anchor="ctr">
              <a:spAutoFit/>
            </a:bodyPr>
            <a:lstStyle/>
            <a:p>
              <a:pPr defTabSz="1624085">
                <a:lnSpc>
                  <a:spcPct val="95000"/>
                </a:lnSpc>
                <a:buClr>
                  <a:srgbClr val="0096D6"/>
                </a:buClr>
                <a:buSzPct val="90000"/>
              </a:pPr>
              <a:r>
                <a:rPr lang="en-GB" sz="2000" spc="-50" dirty="0" smtClean="0">
                  <a:solidFill>
                    <a:prstClr val="white"/>
                  </a:solidFill>
                  <a:cs typeface="CiscoSans"/>
                </a:rPr>
                <a:t>Execution</a:t>
              </a:r>
              <a:endParaRPr lang="en-GB" sz="2000" spc="-50" dirty="0">
                <a:solidFill>
                  <a:prstClr val="white"/>
                </a:solidFill>
                <a:cs typeface="CiscoSans"/>
              </a:endParaRPr>
            </a:p>
          </p:txBody>
        </p:sp>
        <p:pic>
          <p:nvPicPr>
            <p:cNvPr id="60" name="Picture 4" descr="C:\Kiran\ppt_works\India Overview slide deck  Update\ref\effort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2670" y="2618683"/>
              <a:ext cx="351834" cy="411383"/>
            </a:xfrm>
            <a:prstGeom prst="rect">
              <a:avLst/>
            </a:prstGeom>
            <a:noFill/>
            <a:extLst>
              <a:ext uri="{909E8E84-426E-40dd-AFC4-6F175D3DCCD1}">
                <a14:hiddenFill xmlns:a14="http://schemas.microsoft.com/office/drawing/2010/main">
                  <a:solidFill>
                    <a:srgbClr val="FFFFFF"/>
                  </a:solidFill>
                </a14:hiddenFill>
              </a:ext>
            </a:extLst>
          </p:spPr>
        </p:pic>
      </p:grpSp>
      <p:sp>
        <p:nvSpPr>
          <p:cNvPr id="79" name="Rectangle 78"/>
          <p:cNvSpPr/>
          <p:nvPr/>
        </p:nvSpPr>
        <p:spPr>
          <a:xfrm>
            <a:off x="0" y="1478286"/>
            <a:ext cx="9144000" cy="45719"/>
          </a:xfrm>
          <a:prstGeom prst="rect">
            <a:avLst/>
          </a:prstGeom>
          <a:solidFill>
            <a:srgbClr val="0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2" name="Group 11"/>
          <p:cNvGrpSpPr/>
          <p:nvPr/>
        </p:nvGrpSpPr>
        <p:grpSpPr>
          <a:xfrm>
            <a:off x="1" y="1562674"/>
            <a:ext cx="2555352" cy="4003047"/>
            <a:chOff x="-924782" y="2536449"/>
            <a:chExt cx="3928946" cy="4003047"/>
          </a:xfrm>
        </p:grpSpPr>
        <p:grpSp>
          <p:nvGrpSpPr>
            <p:cNvPr id="9" name="Group 8"/>
            <p:cNvGrpSpPr/>
            <p:nvPr/>
          </p:nvGrpSpPr>
          <p:grpSpPr>
            <a:xfrm>
              <a:off x="-924782" y="2536449"/>
              <a:ext cx="3928946" cy="4003047"/>
              <a:chOff x="-924782" y="2536449"/>
              <a:chExt cx="3928946" cy="4003047"/>
            </a:xfrm>
          </p:grpSpPr>
          <p:sp>
            <p:nvSpPr>
              <p:cNvPr id="49" name="Rectangle 48"/>
              <p:cNvSpPr/>
              <p:nvPr/>
            </p:nvSpPr>
            <p:spPr>
              <a:xfrm>
                <a:off x="-924782" y="3252078"/>
                <a:ext cx="3670236" cy="2062081"/>
              </a:xfrm>
              <a:prstGeom prst="rect">
                <a:avLst/>
              </a:prstGeom>
              <a:noFill/>
              <a:ln w="38100" cmpd="sng">
                <a:noFill/>
              </a:ln>
              <a:effectLst/>
            </p:spPr>
            <p:style>
              <a:lnRef idx="1">
                <a:schemeClr val="accent1"/>
              </a:lnRef>
              <a:fillRef idx="3">
                <a:schemeClr val="accent1"/>
              </a:fillRef>
              <a:effectRef idx="2">
                <a:schemeClr val="accent1"/>
              </a:effectRef>
              <a:fontRef idx="minor">
                <a:schemeClr val="lt1"/>
              </a:fontRef>
            </p:style>
            <p:txBody>
              <a:bodyPr wrap="square" lIns="121899" tIns="60949" rIns="121899" bIns="60949" rtlCol="0" anchor="t">
                <a:spAutoFit/>
              </a:bodyPr>
              <a:lstStyle/>
              <a:p>
                <a:pPr marL="171450" indent="-171450">
                  <a:spcBef>
                    <a:spcPts val="600"/>
                  </a:spcBef>
                  <a:spcAft>
                    <a:spcPts val="600"/>
                  </a:spcAft>
                  <a:buFont typeface="Wingdings" panose="05000000000000000000" pitchFamily="2" charset="2"/>
                  <a:buChar char="§"/>
                </a:pPr>
                <a:r>
                  <a:rPr lang="en-US" sz="1400" dirty="0">
                    <a:solidFill>
                      <a:prstClr val="white"/>
                    </a:solidFill>
                  </a:rPr>
                  <a:t>Develop an ecosystem of startup companies, ISV Partners and solutions from Cisco to deliver complete IoE solutions in verticals such as Manufacturing, Smart Cities and Communities, Healthcare, Education etc</a:t>
                </a:r>
                <a:r>
                  <a:rPr lang="en-US" sz="1400" dirty="0" smtClean="0">
                    <a:solidFill>
                      <a:prstClr val="white"/>
                    </a:solidFill>
                  </a:rPr>
                  <a:t>.</a:t>
                </a:r>
                <a:endParaRPr lang="en-US" sz="1400" dirty="0">
                  <a:solidFill>
                    <a:prstClr val="white"/>
                  </a:solidFill>
                </a:endParaRPr>
              </a:p>
            </p:txBody>
          </p:sp>
          <p:sp>
            <p:nvSpPr>
              <p:cNvPr id="52" name="Round Same Side Corner Rectangle 51"/>
              <p:cNvSpPr/>
              <p:nvPr/>
            </p:nvSpPr>
            <p:spPr>
              <a:xfrm>
                <a:off x="-924782" y="2536449"/>
                <a:ext cx="3823957" cy="592442"/>
              </a:xfrm>
              <a:prstGeom prst="round2SameRect">
                <a:avLst>
                  <a:gd name="adj1" fmla="val 15765"/>
                  <a:gd name="adj2" fmla="val 0"/>
                </a:avLst>
              </a:prstGeom>
              <a:solidFill>
                <a:srgbClr val="D2A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6"/>
              <p:cNvGrpSpPr/>
              <p:nvPr/>
            </p:nvGrpSpPr>
            <p:grpSpPr>
              <a:xfrm>
                <a:off x="2823215" y="3127155"/>
                <a:ext cx="180949" cy="3412341"/>
                <a:chOff x="2679928" y="3508155"/>
                <a:chExt cx="180949" cy="3412341"/>
              </a:xfrm>
            </p:grpSpPr>
            <p:cxnSp>
              <p:nvCxnSpPr>
                <p:cNvPr id="65" name="Straight Connector 64"/>
                <p:cNvCxnSpPr/>
                <p:nvPr/>
              </p:nvCxnSpPr>
              <p:spPr>
                <a:xfrm>
                  <a:off x="2768021" y="3508155"/>
                  <a:ext cx="0" cy="3412341"/>
                </a:xfrm>
                <a:prstGeom prst="line">
                  <a:avLst/>
                </a:prstGeom>
                <a:ln w="25400">
                  <a:solidFill>
                    <a:srgbClr val="D2A000"/>
                  </a:solidFill>
                </a:ln>
              </p:spPr>
              <p:style>
                <a:lnRef idx="1">
                  <a:schemeClr val="accent1"/>
                </a:lnRef>
                <a:fillRef idx="0">
                  <a:schemeClr val="accent1"/>
                </a:fillRef>
                <a:effectRef idx="0">
                  <a:schemeClr val="accent1"/>
                </a:effectRef>
                <a:fontRef idx="minor">
                  <a:schemeClr val="tx1"/>
                </a:fontRef>
              </p:style>
            </p:cxnSp>
            <p:sp>
              <p:nvSpPr>
                <p:cNvPr id="70" name="Right Triangle 69"/>
                <p:cNvSpPr/>
                <p:nvPr/>
              </p:nvSpPr>
              <p:spPr>
                <a:xfrm rot="13500000">
                  <a:off x="2679928" y="5191775"/>
                  <a:ext cx="180949" cy="180949"/>
                </a:xfrm>
                <a:prstGeom prst="rtTriangle">
                  <a:avLst/>
                </a:prstGeom>
                <a:solidFill>
                  <a:srgbClr val="D2A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53" name="Rectangle 52"/>
            <p:cNvSpPr/>
            <p:nvPr/>
          </p:nvSpPr>
          <p:spPr>
            <a:xfrm>
              <a:off x="556749" y="2640634"/>
              <a:ext cx="1531678" cy="415476"/>
            </a:xfrm>
            <a:prstGeom prst="rect">
              <a:avLst/>
            </a:prstGeom>
            <a:noFill/>
            <a:ln w="38100" cmpd="sng">
              <a:noFill/>
            </a:ln>
            <a:effectLst/>
          </p:spPr>
          <p:style>
            <a:lnRef idx="1">
              <a:schemeClr val="accent1"/>
            </a:lnRef>
            <a:fillRef idx="3">
              <a:schemeClr val="accent1"/>
            </a:fillRef>
            <a:effectRef idx="2">
              <a:schemeClr val="accent1"/>
            </a:effectRef>
            <a:fontRef idx="minor">
              <a:schemeClr val="lt1"/>
            </a:fontRef>
          </p:style>
          <p:txBody>
            <a:bodyPr wrap="square" lIns="121899" tIns="60949" rIns="121899" bIns="60949" rtlCol="0" anchor="ctr">
              <a:normAutofit/>
            </a:bodyPr>
            <a:lstStyle/>
            <a:p>
              <a:pPr defTabSz="1624085">
                <a:lnSpc>
                  <a:spcPct val="95000"/>
                </a:lnSpc>
                <a:buClr>
                  <a:srgbClr val="0096D6"/>
                </a:buClr>
                <a:buSzPct val="90000"/>
                <a:defRPr/>
              </a:pPr>
              <a:r>
                <a:rPr lang="en-GB" sz="2000" spc="-50" dirty="0" smtClean="0">
                  <a:solidFill>
                    <a:prstClr val="white"/>
                  </a:solidFill>
                  <a:cs typeface="CiscoSans"/>
                </a:rPr>
                <a:t>Goal</a:t>
              </a:r>
              <a:endParaRPr lang="en-GB" sz="2000" spc="-50" dirty="0">
                <a:solidFill>
                  <a:prstClr val="white"/>
                </a:solidFill>
                <a:cs typeface="CiscoSans"/>
              </a:endParaRPr>
            </a:p>
          </p:txBody>
        </p:sp>
        <p:pic>
          <p:nvPicPr>
            <p:cNvPr id="55" name="Picture 2" descr="C:\Kiran\ppt_works\India Overview slide deck  Update\ref\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659" y="2690320"/>
              <a:ext cx="337443" cy="31610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35583571"/>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Cisco Connect - Dinesh Malkani - Digitization of India - Disrupt or be Disrup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mit Phadnis_Cisco Connect 20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isco_Template_2010_Arial">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Cisco ppt template EDI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isco ppt template EDI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0_16x9_Cool_Template_Version_0.15">
  <a:themeElements>
    <a:clrScheme name="Cisco Cool Palette Theme">
      <a:dk1>
        <a:srgbClr val="000000"/>
      </a:dk1>
      <a:lt1>
        <a:srgbClr val="FFFFFF"/>
      </a:lt1>
      <a:dk2>
        <a:srgbClr val="272848"/>
      </a:dk2>
      <a:lt2>
        <a:srgbClr val="FFFFFF"/>
      </a:lt2>
      <a:accent1>
        <a:srgbClr val="272A48"/>
      </a:accent1>
      <a:accent2>
        <a:srgbClr val="52526D"/>
      </a:accent2>
      <a:accent3>
        <a:srgbClr val="FFFFFF"/>
      </a:accent3>
      <a:accent4>
        <a:srgbClr val="D3D3DA"/>
      </a:accent4>
      <a:accent5>
        <a:srgbClr val="33828D"/>
      </a:accent5>
      <a:accent6>
        <a:srgbClr val="3CBBB9"/>
      </a:accent6>
      <a:hlink>
        <a:srgbClr val="3CBBB9"/>
      </a:hlink>
      <a:folHlink>
        <a:srgbClr val="33828D"/>
      </a:folHlink>
    </a:clrScheme>
    <a:fontScheme name="Cisco 2014">
      <a:majorFont>
        <a:latin typeface="CiscoSansTT ExtraLight"/>
        <a:ea typeface=""/>
        <a:cs typeface=""/>
      </a:majorFont>
      <a:minorFont>
        <a:latin typeface="CiscoSansT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Cisco Connect - Dinesh Malkani - Digitization of India - Disrupt or be Disrup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TotalTime>
  <Words>1011</Words>
  <Application>Microsoft Macintosh PowerPoint</Application>
  <PresentationFormat>On-screen Show (4:3)</PresentationFormat>
  <Paragraphs>211</Paragraphs>
  <Slides>14</Slides>
  <Notes>8</Notes>
  <HiddenSlides>0</HiddenSlides>
  <MMClips>0</MMClips>
  <ScaleCrop>false</ScaleCrop>
  <HeadingPairs>
    <vt:vector size="4" baseType="variant">
      <vt:variant>
        <vt:lpstr>Theme</vt:lpstr>
      </vt:variant>
      <vt:variant>
        <vt:i4>11</vt:i4>
      </vt:variant>
      <vt:variant>
        <vt:lpstr>Slide Titles</vt:lpstr>
      </vt:variant>
      <vt:variant>
        <vt:i4>14</vt:i4>
      </vt:variant>
    </vt:vector>
  </HeadingPairs>
  <TitlesOfParts>
    <vt:vector size="25" baseType="lpstr">
      <vt:lpstr>1_Office Theme</vt:lpstr>
      <vt:lpstr>Amit Phadnis_Cisco Connect 2015</vt:lpstr>
      <vt:lpstr>Cisco_Template_2010_Arial</vt:lpstr>
      <vt:lpstr>Cisco ppt template EDIT</vt:lpstr>
      <vt:lpstr>Office Theme</vt:lpstr>
      <vt:lpstr>1_Cisco ppt template EDIT</vt:lpstr>
      <vt:lpstr>10_16x9_Cool_Template_Version_0.15</vt:lpstr>
      <vt:lpstr>Cisco Connect - Dinesh Malkani - Digitization of India - Disrupt or be Disrupted</vt:lpstr>
      <vt:lpstr>2_Office Theme</vt:lpstr>
      <vt:lpstr>3_Office Theme</vt:lpstr>
      <vt:lpstr>1_Cisco Connect - Dinesh Malkani - Digitization of India - Disrupt or be Disrupted</vt:lpstr>
      <vt:lpstr>PowerPoint Presentation</vt:lpstr>
      <vt:lpstr>PowerPoint Presentation</vt:lpstr>
      <vt:lpstr>PowerPoint Presentation</vt:lpstr>
      <vt:lpstr>PowerPoint Presentation</vt:lpstr>
      <vt:lpstr>End-to-End Digitisation – What’s Needed </vt:lpstr>
      <vt:lpstr>PowerPoint Presentation</vt:lpstr>
      <vt:lpstr>Innovations with Business Impact</vt:lpstr>
      <vt:lpstr>PowerPoint Presentation</vt:lpstr>
      <vt:lpstr>PowerPoint Presentation</vt:lpstr>
      <vt:lpstr>PowerPoint Presentation</vt:lpstr>
      <vt:lpstr>PowerPoint Presentation</vt:lpstr>
      <vt:lpstr>PowerPoint Presentation</vt:lpstr>
      <vt:lpstr>Build &amp; Price BOM Optimizer &amp; Configuration Advisor </vt:lpstr>
      <vt:lpstr>PowerPoint Presentation</vt:lpstr>
    </vt:vector>
  </TitlesOfParts>
  <Company>Cisco Systems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Manasi Shah -X (manashah - EXPERIS US INC at Cisco)</dc:creator>
  <cp:lastModifiedBy>Pallavi Srinivasa</cp:lastModifiedBy>
  <cp:revision>13</cp:revision>
  <dcterms:created xsi:type="dcterms:W3CDTF">2015-05-28T07:53:39Z</dcterms:created>
  <dcterms:modified xsi:type="dcterms:W3CDTF">2015-05-28T18:55:12Z</dcterms:modified>
</cp:coreProperties>
</file>